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7560000" cx="10692000"/>
  <p:notesSz cx="7560000" cy="10692000"/>
  <p:embeddedFontLst>
    <p:embeddedFont>
      <p:font typeface="Roboto Medium"/>
      <p:regular r:id="rId51"/>
      <p:bold r:id="rId52"/>
      <p:italic r:id="rId53"/>
      <p:boldItalic r:id="rId54"/>
    </p:embeddedFont>
    <p:embeddedFont>
      <p:font typeface="Amatic SC"/>
      <p:regular r:id="rId55"/>
      <p:bold r:id="rId56"/>
    </p:embeddedFont>
    <p:embeddedFont>
      <p:font typeface="Albert Sans SemiBold"/>
      <p:regular r:id="rId57"/>
      <p:bold r:id="rId58"/>
      <p:italic r:id="rId59"/>
      <p:boldItalic r:id="rId60"/>
    </p:embeddedFont>
    <p:embeddedFont>
      <p:font typeface="Albert Sans"/>
      <p:regular r:id="rId61"/>
      <p:bold r:id="rId62"/>
      <p:italic r:id="rId63"/>
      <p:boldItalic r:id="rId64"/>
    </p:embeddedFont>
    <p:embeddedFont>
      <p:font typeface="Rubik"/>
      <p:regular r:id="rId65"/>
      <p:bold r:id="rId66"/>
      <p:italic r:id="rId67"/>
      <p:boldItalic r:id="rId68"/>
    </p:embeddedFont>
    <p:embeddedFont>
      <p:font typeface="Caveat Brush"/>
      <p:regular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8684BED-01C9-44DD-9E71-CFA0C2D54B5F}">
  <a:tblStyle styleId="{58684BED-01C9-44DD-9E71-CFA0C2D54B5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lbertSans-bold.fntdata"/><Relationship Id="rId61" Type="http://schemas.openxmlformats.org/officeDocument/2006/relationships/font" Target="fonts/AlbertSans-regular.fntdata"/><Relationship Id="rId20" Type="http://schemas.openxmlformats.org/officeDocument/2006/relationships/slide" Target="slides/slide14.xml"/><Relationship Id="rId64" Type="http://schemas.openxmlformats.org/officeDocument/2006/relationships/font" Target="fonts/AlbertSans-boldItalic.fntdata"/><Relationship Id="rId63" Type="http://schemas.openxmlformats.org/officeDocument/2006/relationships/font" Target="fonts/AlbertSans-italic.fntdata"/><Relationship Id="rId22" Type="http://schemas.openxmlformats.org/officeDocument/2006/relationships/slide" Target="slides/slide16.xml"/><Relationship Id="rId66" Type="http://schemas.openxmlformats.org/officeDocument/2006/relationships/font" Target="fonts/Rubik-bold.fntdata"/><Relationship Id="rId21" Type="http://schemas.openxmlformats.org/officeDocument/2006/relationships/slide" Target="slides/slide15.xml"/><Relationship Id="rId65" Type="http://schemas.openxmlformats.org/officeDocument/2006/relationships/font" Target="fonts/Rubik-regular.fntdata"/><Relationship Id="rId24" Type="http://schemas.openxmlformats.org/officeDocument/2006/relationships/slide" Target="slides/slide18.xml"/><Relationship Id="rId68" Type="http://schemas.openxmlformats.org/officeDocument/2006/relationships/font" Target="fonts/Rubik-boldItalic.fntdata"/><Relationship Id="rId23" Type="http://schemas.openxmlformats.org/officeDocument/2006/relationships/slide" Target="slides/slide17.xml"/><Relationship Id="rId67" Type="http://schemas.openxmlformats.org/officeDocument/2006/relationships/font" Target="fonts/Rubik-italic.fntdata"/><Relationship Id="rId60" Type="http://schemas.openxmlformats.org/officeDocument/2006/relationships/font" Target="fonts/AlbertSansSemiBold-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CaveatBrush-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regular.fntdata"/><Relationship Id="rId50" Type="http://schemas.openxmlformats.org/officeDocument/2006/relationships/slide" Target="slides/slide44.xml"/><Relationship Id="rId53" Type="http://schemas.openxmlformats.org/officeDocument/2006/relationships/font" Target="fonts/RobotoMedium-italic.fntdata"/><Relationship Id="rId52" Type="http://schemas.openxmlformats.org/officeDocument/2006/relationships/font" Target="fonts/RobotoMedium-bold.fntdata"/><Relationship Id="rId11" Type="http://schemas.openxmlformats.org/officeDocument/2006/relationships/slide" Target="slides/slide5.xml"/><Relationship Id="rId55" Type="http://schemas.openxmlformats.org/officeDocument/2006/relationships/font" Target="fonts/AmaticSC-regular.fntdata"/><Relationship Id="rId10" Type="http://schemas.openxmlformats.org/officeDocument/2006/relationships/slide" Target="slides/slide4.xml"/><Relationship Id="rId54" Type="http://schemas.openxmlformats.org/officeDocument/2006/relationships/font" Target="fonts/RobotoMedium-boldItalic.fntdata"/><Relationship Id="rId13" Type="http://schemas.openxmlformats.org/officeDocument/2006/relationships/slide" Target="slides/slide7.xml"/><Relationship Id="rId57" Type="http://schemas.openxmlformats.org/officeDocument/2006/relationships/font" Target="fonts/AlbertSansSemiBold-regular.fntdata"/><Relationship Id="rId12" Type="http://schemas.openxmlformats.org/officeDocument/2006/relationships/slide" Target="slides/slide6.xml"/><Relationship Id="rId56" Type="http://schemas.openxmlformats.org/officeDocument/2006/relationships/font" Target="fonts/AmaticSC-bold.fntdata"/><Relationship Id="rId15" Type="http://schemas.openxmlformats.org/officeDocument/2006/relationships/slide" Target="slides/slide9.xml"/><Relationship Id="rId59" Type="http://schemas.openxmlformats.org/officeDocument/2006/relationships/font" Target="fonts/AlbertSansSemiBold-italic.fntdata"/><Relationship Id="rId14" Type="http://schemas.openxmlformats.org/officeDocument/2006/relationships/slide" Target="slides/slide8.xml"/><Relationship Id="rId58" Type="http://schemas.openxmlformats.org/officeDocument/2006/relationships/font" Target="fonts/AlbertSansSemiBold-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ea6d31ed2c_0_7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1ea6d31ed2c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2988caeb2d6_0_469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2988caeb2d6_0_4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3" name="Shape 1723"/>
        <p:cNvGrpSpPr/>
        <p:nvPr/>
      </p:nvGrpSpPr>
      <p:grpSpPr>
        <a:xfrm>
          <a:off x="0" y="0"/>
          <a:ext cx="0" cy="0"/>
          <a:chOff x="0" y="0"/>
          <a:chExt cx="0" cy="0"/>
        </a:xfrm>
      </p:grpSpPr>
      <p:sp>
        <p:nvSpPr>
          <p:cNvPr id="1724" name="Google Shape;1724;g2988caeb2d6_0_341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725" name="Google Shape;1725;g2988caeb2d6_0_3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0" name="Shape 2000"/>
        <p:cNvGrpSpPr/>
        <p:nvPr/>
      </p:nvGrpSpPr>
      <p:grpSpPr>
        <a:xfrm>
          <a:off x="0" y="0"/>
          <a:ext cx="0" cy="0"/>
          <a:chOff x="0" y="0"/>
          <a:chExt cx="0" cy="0"/>
        </a:xfrm>
      </p:grpSpPr>
      <p:sp>
        <p:nvSpPr>
          <p:cNvPr id="2001" name="Google Shape;2001;g2988caeb2d6_0_283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002" name="Google Shape;2002;g2988caeb2d6_0_2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7" name="Shape 2097"/>
        <p:cNvGrpSpPr/>
        <p:nvPr/>
      </p:nvGrpSpPr>
      <p:grpSpPr>
        <a:xfrm>
          <a:off x="0" y="0"/>
          <a:ext cx="0" cy="0"/>
          <a:chOff x="0" y="0"/>
          <a:chExt cx="0" cy="0"/>
        </a:xfrm>
      </p:grpSpPr>
      <p:sp>
        <p:nvSpPr>
          <p:cNvPr id="2098" name="Google Shape;2098;g2988caeb2d6_0_399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099" name="Google Shape;2099;g2988caeb2d6_0_3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4" name="Shape 2204"/>
        <p:cNvGrpSpPr/>
        <p:nvPr/>
      </p:nvGrpSpPr>
      <p:grpSpPr>
        <a:xfrm>
          <a:off x="0" y="0"/>
          <a:ext cx="0" cy="0"/>
          <a:chOff x="0" y="0"/>
          <a:chExt cx="0" cy="0"/>
        </a:xfrm>
      </p:grpSpPr>
      <p:sp>
        <p:nvSpPr>
          <p:cNvPr id="2205" name="Google Shape;2205;g2988caeb2d6_0_5603: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206" name="Google Shape;2206;g2988caeb2d6_0_5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6" name="Shape 2296"/>
        <p:cNvGrpSpPr/>
        <p:nvPr/>
      </p:nvGrpSpPr>
      <p:grpSpPr>
        <a:xfrm>
          <a:off x="0" y="0"/>
          <a:ext cx="0" cy="0"/>
          <a:chOff x="0" y="0"/>
          <a:chExt cx="0" cy="0"/>
        </a:xfrm>
      </p:grpSpPr>
      <p:sp>
        <p:nvSpPr>
          <p:cNvPr id="2297" name="Google Shape;2297;g2988caeb2d6_0_544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298" name="Google Shape;2298;g2988caeb2d6_0_5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8" name="Shape 2318"/>
        <p:cNvGrpSpPr/>
        <p:nvPr/>
      </p:nvGrpSpPr>
      <p:grpSpPr>
        <a:xfrm>
          <a:off x="0" y="0"/>
          <a:ext cx="0" cy="0"/>
          <a:chOff x="0" y="0"/>
          <a:chExt cx="0" cy="0"/>
        </a:xfrm>
      </p:grpSpPr>
      <p:sp>
        <p:nvSpPr>
          <p:cNvPr id="2319" name="Google Shape;2319;g2988caeb2d6_0_5454: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320" name="Google Shape;2320;g2988caeb2d6_0_5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3" name="Shape 2343"/>
        <p:cNvGrpSpPr/>
        <p:nvPr/>
      </p:nvGrpSpPr>
      <p:grpSpPr>
        <a:xfrm>
          <a:off x="0" y="0"/>
          <a:ext cx="0" cy="0"/>
          <a:chOff x="0" y="0"/>
          <a:chExt cx="0" cy="0"/>
        </a:xfrm>
      </p:grpSpPr>
      <p:sp>
        <p:nvSpPr>
          <p:cNvPr id="2344" name="Google Shape;2344;g29915a6d9f7_0_13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345" name="Google Shape;2345;g29915a6d9f7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7" name="Shape 2367"/>
        <p:cNvGrpSpPr/>
        <p:nvPr/>
      </p:nvGrpSpPr>
      <p:grpSpPr>
        <a:xfrm>
          <a:off x="0" y="0"/>
          <a:ext cx="0" cy="0"/>
          <a:chOff x="0" y="0"/>
          <a:chExt cx="0" cy="0"/>
        </a:xfrm>
      </p:grpSpPr>
      <p:sp>
        <p:nvSpPr>
          <p:cNvPr id="2368" name="Google Shape;2368;g2988caeb2d6_0_5810: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369" name="Google Shape;2369;g2988caeb2d6_0_5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7" name="Shape 2417"/>
        <p:cNvGrpSpPr/>
        <p:nvPr/>
      </p:nvGrpSpPr>
      <p:grpSpPr>
        <a:xfrm>
          <a:off x="0" y="0"/>
          <a:ext cx="0" cy="0"/>
          <a:chOff x="0" y="0"/>
          <a:chExt cx="0" cy="0"/>
        </a:xfrm>
      </p:grpSpPr>
      <p:sp>
        <p:nvSpPr>
          <p:cNvPr id="2418" name="Google Shape;2418;g29915a6d9f7_0_34: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419" name="Google Shape;2419;g29915a6d9f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ea6d31ed2c_0_27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1ea6d31ed2c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6" name="Shape 3126"/>
        <p:cNvGrpSpPr/>
        <p:nvPr/>
      </p:nvGrpSpPr>
      <p:grpSpPr>
        <a:xfrm>
          <a:off x="0" y="0"/>
          <a:ext cx="0" cy="0"/>
          <a:chOff x="0" y="0"/>
          <a:chExt cx="0" cy="0"/>
        </a:xfrm>
      </p:grpSpPr>
      <p:sp>
        <p:nvSpPr>
          <p:cNvPr id="3127" name="Google Shape;3127;g29915a6d9f7_0_20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128" name="Google Shape;3128;g29915a6d9f7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8" name="Shape 3388"/>
        <p:cNvGrpSpPr/>
        <p:nvPr/>
      </p:nvGrpSpPr>
      <p:grpSpPr>
        <a:xfrm>
          <a:off x="0" y="0"/>
          <a:ext cx="0" cy="0"/>
          <a:chOff x="0" y="0"/>
          <a:chExt cx="0" cy="0"/>
        </a:xfrm>
      </p:grpSpPr>
      <p:sp>
        <p:nvSpPr>
          <p:cNvPr id="3389" name="Google Shape;3389;g29915a6d9f7_0_21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390" name="Google Shape;3390;g29915a6d9f7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7" name="Shape 3687"/>
        <p:cNvGrpSpPr/>
        <p:nvPr/>
      </p:nvGrpSpPr>
      <p:grpSpPr>
        <a:xfrm>
          <a:off x="0" y="0"/>
          <a:ext cx="0" cy="0"/>
          <a:chOff x="0" y="0"/>
          <a:chExt cx="0" cy="0"/>
        </a:xfrm>
      </p:grpSpPr>
      <p:sp>
        <p:nvSpPr>
          <p:cNvPr id="3688" name="Google Shape;3688;g29915a6d9f7_0_449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689" name="Google Shape;3689;g29915a6d9f7_0_4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7" name="Shape 3887"/>
        <p:cNvGrpSpPr/>
        <p:nvPr/>
      </p:nvGrpSpPr>
      <p:grpSpPr>
        <a:xfrm>
          <a:off x="0" y="0"/>
          <a:ext cx="0" cy="0"/>
          <a:chOff x="0" y="0"/>
          <a:chExt cx="0" cy="0"/>
        </a:xfrm>
      </p:grpSpPr>
      <p:sp>
        <p:nvSpPr>
          <p:cNvPr id="3888" name="Google Shape;3888;g29915a6d9f7_0_369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889" name="Google Shape;3889;g29915a6d9f7_0_3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3" name="Shape 3913"/>
        <p:cNvGrpSpPr/>
        <p:nvPr/>
      </p:nvGrpSpPr>
      <p:grpSpPr>
        <a:xfrm>
          <a:off x="0" y="0"/>
          <a:ext cx="0" cy="0"/>
          <a:chOff x="0" y="0"/>
          <a:chExt cx="0" cy="0"/>
        </a:xfrm>
      </p:grpSpPr>
      <p:sp>
        <p:nvSpPr>
          <p:cNvPr id="3914" name="Google Shape;3914;g29915a6d9f7_0_3660: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915" name="Google Shape;3915;g29915a6d9f7_0_3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3" name="Shape 3963"/>
        <p:cNvGrpSpPr/>
        <p:nvPr/>
      </p:nvGrpSpPr>
      <p:grpSpPr>
        <a:xfrm>
          <a:off x="0" y="0"/>
          <a:ext cx="0" cy="0"/>
          <a:chOff x="0" y="0"/>
          <a:chExt cx="0" cy="0"/>
        </a:xfrm>
      </p:grpSpPr>
      <p:sp>
        <p:nvSpPr>
          <p:cNvPr id="3964" name="Google Shape;3964;g29915a6d9f7_0_368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965" name="Google Shape;3965;g29915a6d9f7_0_3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4" name="Shape 4024"/>
        <p:cNvGrpSpPr/>
        <p:nvPr/>
      </p:nvGrpSpPr>
      <p:grpSpPr>
        <a:xfrm>
          <a:off x="0" y="0"/>
          <a:ext cx="0" cy="0"/>
          <a:chOff x="0" y="0"/>
          <a:chExt cx="0" cy="0"/>
        </a:xfrm>
      </p:grpSpPr>
      <p:sp>
        <p:nvSpPr>
          <p:cNvPr id="4025" name="Google Shape;4025;g29915a6d9f7_0_3690: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026" name="Google Shape;4026;g29915a6d9f7_0_3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1" name="Shape 4031"/>
        <p:cNvGrpSpPr/>
        <p:nvPr/>
      </p:nvGrpSpPr>
      <p:grpSpPr>
        <a:xfrm>
          <a:off x="0" y="0"/>
          <a:ext cx="0" cy="0"/>
          <a:chOff x="0" y="0"/>
          <a:chExt cx="0" cy="0"/>
        </a:xfrm>
      </p:grpSpPr>
      <p:sp>
        <p:nvSpPr>
          <p:cNvPr id="4032" name="Google Shape;4032;g29915a7cc03_0_898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033" name="Google Shape;4033;g29915a7cc03_0_8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8" name="Shape 4038"/>
        <p:cNvGrpSpPr/>
        <p:nvPr/>
      </p:nvGrpSpPr>
      <p:grpSpPr>
        <a:xfrm>
          <a:off x="0" y="0"/>
          <a:ext cx="0" cy="0"/>
          <a:chOff x="0" y="0"/>
          <a:chExt cx="0" cy="0"/>
        </a:xfrm>
      </p:grpSpPr>
      <p:sp>
        <p:nvSpPr>
          <p:cNvPr id="4039" name="Google Shape;4039;g29915a7cc03_0_899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040" name="Google Shape;4040;g29915a7cc03_0_8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5" name="Shape 4045"/>
        <p:cNvGrpSpPr/>
        <p:nvPr/>
      </p:nvGrpSpPr>
      <p:grpSpPr>
        <a:xfrm>
          <a:off x="0" y="0"/>
          <a:ext cx="0" cy="0"/>
          <a:chOff x="0" y="0"/>
          <a:chExt cx="0" cy="0"/>
        </a:xfrm>
      </p:grpSpPr>
      <p:sp>
        <p:nvSpPr>
          <p:cNvPr id="4046" name="Google Shape;4046;g29915a7cc03_0_8996: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047" name="Google Shape;4047;g29915a7cc03_0_8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1ea6d31ed2c_0_85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1ea6d31ed2c_0_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2" name="Shape 4072"/>
        <p:cNvGrpSpPr/>
        <p:nvPr/>
      </p:nvGrpSpPr>
      <p:grpSpPr>
        <a:xfrm>
          <a:off x="0" y="0"/>
          <a:ext cx="0" cy="0"/>
          <a:chOff x="0" y="0"/>
          <a:chExt cx="0" cy="0"/>
        </a:xfrm>
      </p:grpSpPr>
      <p:sp>
        <p:nvSpPr>
          <p:cNvPr id="4073" name="Google Shape;4073;g29915a7cc03_0_9022: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074" name="Google Shape;4074;g29915a7cc03_0_9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8" name="Shape 4088"/>
        <p:cNvGrpSpPr/>
        <p:nvPr/>
      </p:nvGrpSpPr>
      <p:grpSpPr>
        <a:xfrm>
          <a:off x="0" y="0"/>
          <a:ext cx="0" cy="0"/>
          <a:chOff x="0" y="0"/>
          <a:chExt cx="0" cy="0"/>
        </a:xfrm>
      </p:grpSpPr>
      <p:sp>
        <p:nvSpPr>
          <p:cNvPr id="4089" name="Google Shape;4089;g29915a7cc03_0_903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090" name="Google Shape;4090;g29915a7cc03_0_9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5" name="Shape 4425"/>
        <p:cNvGrpSpPr/>
        <p:nvPr/>
      </p:nvGrpSpPr>
      <p:grpSpPr>
        <a:xfrm>
          <a:off x="0" y="0"/>
          <a:ext cx="0" cy="0"/>
          <a:chOff x="0" y="0"/>
          <a:chExt cx="0" cy="0"/>
        </a:xfrm>
      </p:grpSpPr>
      <p:sp>
        <p:nvSpPr>
          <p:cNvPr id="4426" name="Google Shape;4426;g29915a7cc03_0_9373: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427" name="Google Shape;4427;g29915a7cc03_0_9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5" name="Shape 6625"/>
        <p:cNvGrpSpPr/>
        <p:nvPr/>
      </p:nvGrpSpPr>
      <p:grpSpPr>
        <a:xfrm>
          <a:off x="0" y="0"/>
          <a:ext cx="0" cy="0"/>
          <a:chOff x="0" y="0"/>
          <a:chExt cx="0" cy="0"/>
        </a:xfrm>
      </p:grpSpPr>
      <p:sp>
        <p:nvSpPr>
          <p:cNvPr id="6626" name="Google Shape;6626;g29915a7cc03_0_11572: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627" name="Google Shape;6627;g29915a7cc03_0_11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4" name="Shape 7044"/>
        <p:cNvGrpSpPr/>
        <p:nvPr/>
      </p:nvGrpSpPr>
      <p:grpSpPr>
        <a:xfrm>
          <a:off x="0" y="0"/>
          <a:ext cx="0" cy="0"/>
          <a:chOff x="0" y="0"/>
          <a:chExt cx="0" cy="0"/>
        </a:xfrm>
      </p:grpSpPr>
      <p:sp>
        <p:nvSpPr>
          <p:cNvPr id="7045" name="Google Shape;7045;g29915a7cc03_0_1199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046" name="Google Shape;7046;g29915a7cc03_0_11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4" name="Shape 7214"/>
        <p:cNvGrpSpPr/>
        <p:nvPr/>
      </p:nvGrpSpPr>
      <p:grpSpPr>
        <a:xfrm>
          <a:off x="0" y="0"/>
          <a:ext cx="0" cy="0"/>
          <a:chOff x="0" y="0"/>
          <a:chExt cx="0" cy="0"/>
        </a:xfrm>
      </p:grpSpPr>
      <p:sp>
        <p:nvSpPr>
          <p:cNvPr id="7215" name="Google Shape;7215;g29915a7cc03_0_1215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216" name="Google Shape;7216;g29915a7cc03_0_12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0" name="Shape 7620"/>
        <p:cNvGrpSpPr/>
        <p:nvPr/>
      </p:nvGrpSpPr>
      <p:grpSpPr>
        <a:xfrm>
          <a:off x="0" y="0"/>
          <a:ext cx="0" cy="0"/>
          <a:chOff x="0" y="0"/>
          <a:chExt cx="0" cy="0"/>
        </a:xfrm>
      </p:grpSpPr>
      <p:sp>
        <p:nvSpPr>
          <p:cNvPr id="7621" name="Google Shape;7621;g29915a7cc03_0_1256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622" name="Google Shape;7622;g29915a7cc03_0_12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0" name="Shape 8000"/>
        <p:cNvGrpSpPr/>
        <p:nvPr/>
      </p:nvGrpSpPr>
      <p:grpSpPr>
        <a:xfrm>
          <a:off x="0" y="0"/>
          <a:ext cx="0" cy="0"/>
          <a:chOff x="0" y="0"/>
          <a:chExt cx="0" cy="0"/>
        </a:xfrm>
      </p:grpSpPr>
      <p:sp>
        <p:nvSpPr>
          <p:cNvPr id="8001" name="Google Shape;8001;g29915a7cc03_0_12943: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002" name="Google Shape;8002;g29915a7cc03_0_12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6" name="Shape 8426"/>
        <p:cNvGrpSpPr/>
        <p:nvPr/>
      </p:nvGrpSpPr>
      <p:grpSpPr>
        <a:xfrm>
          <a:off x="0" y="0"/>
          <a:ext cx="0" cy="0"/>
          <a:chOff x="0" y="0"/>
          <a:chExt cx="0" cy="0"/>
        </a:xfrm>
      </p:grpSpPr>
      <p:sp>
        <p:nvSpPr>
          <p:cNvPr id="8427" name="Google Shape;8427;g29915a7cc03_0_1336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428" name="Google Shape;8428;g29915a7cc03_0_13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7" name="Shape 8787"/>
        <p:cNvGrpSpPr/>
        <p:nvPr/>
      </p:nvGrpSpPr>
      <p:grpSpPr>
        <a:xfrm>
          <a:off x="0" y="0"/>
          <a:ext cx="0" cy="0"/>
          <a:chOff x="0" y="0"/>
          <a:chExt cx="0" cy="0"/>
        </a:xfrm>
      </p:grpSpPr>
      <p:sp>
        <p:nvSpPr>
          <p:cNvPr id="8788" name="Google Shape;8788;g29915a7cc03_0_1372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789" name="Google Shape;8789;g29915a7cc03_0_13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1ea6d31ed2c_0_102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1ea6d31ed2c_0_10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7" name="Shape 9297"/>
        <p:cNvGrpSpPr/>
        <p:nvPr/>
      </p:nvGrpSpPr>
      <p:grpSpPr>
        <a:xfrm>
          <a:off x="0" y="0"/>
          <a:ext cx="0" cy="0"/>
          <a:chOff x="0" y="0"/>
          <a:chExt cx="0" cy="0"/>
        </a:xfrm>
      </p:grpSpPr>
      <p:sp>
        <p:nvSpPr>
          <p:cNvPr id="9298" name="Google Shape;9298;g29915a7cc03_0_1423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299" name="Google Shape;9299;g29915a7cc03_0_14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7" name="Shape 9917"/>
        <p:cNvGrpSpPr/>
        <p:nvPr/>
      </p:nvGrpSpPr>
      <p:grpSpPr>
        <a:xfrm>
          <a:off x="0" y="0"/>
          <a:ext cx="0" cy="0"/>
          <a:chOff x="0" y="0"/>
          <a:chExt cx="0" cy="0"/>
        </a:xfrm>
      </p:grpSpPr>
      <p:sp>
        <p:nvSpPr>
          <p:cNvPr id="9918" name="Google Shape;9918;g29915a7cc03_0_14856: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919" name="Google Shape;9919;g29915a7cc03_0_14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1" name="Shape 10511"/>
        <p:cNvGrpSpPr/>
        <p:nvPr/>
      </p:nvGrpSpPr>
      <p:grpSpPr>
        <a:xfrm>
          <a:off x="0" y="0"/>
          <a:ext cx="0" cy="0"/>
          <a:chOff x="0" y="0"/>
          <a:chExt cx="0" cy="0"/>
        </a:xfrm>
      </p:grpSpPr>
      <p:sp>
        <p:nvSpPr>
          <p:cNvPr id="10512" name="Google Shape;10512;g29915a7cc03_0_1544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513" name="Google Shape;10513;g29915a7cc03_0_15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2" name="Shape 10832"/>
        <p:cNvGrpSpPr/>
        <p:nvPr/>
      </p:nvGrpSpPr>
      <p:grpSpPr>
        <a:xfrm>
          <a:off x="0" y="0"/>
          <a:ext cx="0" cy="0"/>
          <a:chOff x="0" y="0"/>
          <a:chExt cx="0" cy="0"/>
        </a:xfrm>
      </p:grpSpPr>
      <p:sp>
        <p:nvSpPr>
          <p:cNvPr id="10833" name="Google Shape;10833;g29915a7cc03_0_1576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834" name="Google Shape;10834;g29915a7cc03_0_15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0" name="Shape 11140"/>
        <p:cNvGrpSpPr/>
        <p:nvPr/>
      </p:nvGrpSpPr>
      <p:grpSpPr>
        <a:xfrm>
          <a:off x="0" y="0"/>
          <a:ext cx="0" cy="0"/>
          <a:chOff x="0" y="0"/>
          <a:chExt cx="0" cy="0"/>
        </a:xfrm>
      </p:grpSpPr>
      <p:sp>
        <p:nvSpPr>
          <p:cNvPr id="11141" name="Google Shape;11141;g29915a7cc03_0_1770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142" name="Google Shape;11142;g29915a7cc03_0_17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26046125084_0_4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26046125084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26046125084_0_103: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26046125084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g2988caeb2d6_0_45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78" name="Google Shape;878;g2988caeb2d6_0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g2988caeb2d6_0_410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33" name="Google Shape;1033;g2988caeb2d6_0_4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2988caeb2d6_0_4252: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10" name="Google Shape;1110;g2988caeb2d6_0_4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F9CA3A"/>
        </a:solidFill>
      </p:bgPr>
    </p:bg>
    <p:spTree>
      <p:nvGrpSpPr>
        <p:cNvPr id="8" name="Shape 8"/>
        <p:cNvGrpSpPr/>
        <p:nvPr/>
      </p:nvGrpSpPr>
      <p:grpSpPr>
        <a:xfrm>
          <a:off x="0" y="0"/>
          <a:ext cx="0" cy="0"/>
          <a:chOff x="0" y="0"/>
          <a:chExt cx="0" cy="0"/>
        </a:xfrm>
      </p:grpSpPr>
      <p:sp>
        <p:nvSpPr>
          <p:cNvPr id="9" name="Google Shape;9;p2"/>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0" name="Google Shape;10;p2"/>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11" name="Google Shape;11;p2"/>
          <p:cNvGrpSpPr/>
          <p:nvPr/>
        </p:nvGrpSpPr>
        <p:grpSpPr>
          <a:xfrm>
            <a:off x="473700" y="457500"/>
            <a:ext cx="216900" cy="6600600"/>
            <a:chOff x="473700" y="457500"/>
            <a:chExt cx="216900" cy="6600600"/>
          </a:xfrm>
        </p:grpSpPr>
        <p:sp>
          <p:nvSpPr>
            <p:cNvPr id="12" name="Google Shape;12;p2"/>
            <p:cNvSpPr/>
            <p:nvPr/>
          </p:nvSpPr>
          <p:spPr>
            <a:xfrm>
              <a:off x="473700" y="4575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 name="Google Shape;13;p2"/>
            <p:cNvSpPr/>
            <p:nvPr/>
          </p:nvSpPr>
          <p:spPr>
            <a:xfrm>
              <a:off x="473700" y="8364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 name="Google Shape;14;p2"/>
            <p:cNvSpPr/>
            <p:nvPr/>
          </p:nvSpPr>
          <p:spPr>
            <a:xfrm>
              <a:off x="473700" y="12057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 name="Google Shape;15;p2"/>
            <p:cNvSpPr/>
            <p:nvPr/>
          </p:nvSpPr>
          <p:spPr>
            <a:xfrm>
              <a:off x="473700" y="15846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6" name="Google Shape;16;p2"/>
            <p:cNvSpPr/>
            <p:nvPr/>
          </p:nvSpPr>
          <p:spPr>
            <a:xfrm>
              <a:off x="473700" y="19539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7" name="Google Shape;17;p2"/>
            <p:cNvSpPr/>
            <p:nvPr/>
          </p:nvSpPr>
          <p:spPr>
            <a:xfrm>
              <a:off x="473700" y="23328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8" name="Google Shape;18;p2"/>
            <p:cNvSpPr/>
            <p:nvPr/>
          </p:nvSpPr>
          <p:spPr>
            <a:xfrm>
              <a:off x="473700" y="27117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9" name="Google Shape;19;p2"/>
            <p:cNvSpPr/>
            <p:nvPr/>
          </p:nvSpPr>
          <p:spPr>
            <a:xfrm>
              <a:off x="473700" y="30906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0" name="Google Shape;20;p2"/>
            <p:cNvSpPr/>
            <p:nvPr/>
          </p:nvSpPr>
          <p:spPr>
            <a:xfrm>
              <a:off x="473700" y="34599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1" name="Google Shape;21;p2"/>
            <p:cNvSpPr/>
            <p:nvPr/>
          </p:nvSpPr>
          <p:spPr>
            <a:xfrm>
              <a:off x="473700" y="38388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2" name="Google Shape;22;p2"/>
            <p:cNvSpPr/>
            <p:nvPr/>
          </p:nvSpPr>
          <p:spPr>
            <a:xfrm>
              <a:off x="473700" y="42081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3" name="Google Shape;23;p2"/>
            <p:cNvSpPr/>
            <p:nvPr/>
          </p:nvSpPr>
          <p:spPr>
            <a:xfrm>
              <a:off x="473700" y="45870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4" name="Google Shape;24;p2"/>
            <p:cNvSpPr/>
            <p:nvPr/>
          </p:nvSpPr>
          <p:spPr>
            <a:xfrm>
              <a:off x="473700" y="49659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5" name="Google Shape;25;p2"/>
            <p:cNvSpPr/>
            <p:nvPr/>
          </p:nvSpPr>
          <p:spPr>
            <a:xfrm>
              <a:off x="473700" y="53448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6" name="Google Shape;26;p2"/>
            <p:cNvSpPr/>
            <p:nvPr/>
          </p:nvSpPr>
          <p:spPr>
            <a:xfrm>
              <a:off x="473700" y="57141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7" name="Google Shape;27;p2"/>
            <p:cNvSpPr/>
            <p:nvPr/>
          </p:nvSpPr>
          <p:spPr>
            <a:xfrm>
              <a:off x="473700" y="60930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8" name="Google Shape;28;p2"/>
            <p:cNvSpPr/>
            <p:nvPr/>
          </p:nvSpPr>
          <p:spPr>
            <a:xfrm>
              <a:off x="473700" y="64623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9" name="Google Shape;29;p2"/>
            <p:cNvSpPr/>
            <p:nvPr/>
          </p:nvSpPr>
          <p:spPr>
            <a:xfrm>
              <a:off x="473700" y="68412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30" name="Google Shape;30;p2"/>
          <p:cNvSpPr txBox="1"/>
          <p:nvPr>
            <p:ph type="ctrTitle"/>
          </p:nvPr>
        </p:nvSpPr>
        <p:spPr>
          <a:xfrm>
            <a:off x="3273450" y="2451050"/>
            <a:ext cx="4493400" cy="1886400"/>
          </a:xfrm>
          <a:prstGeom prst="rect">
            <a:avLst/>
          </a:prstGeom>
        </p:spPr>
        <p:txBody>
          <a:bodyPr anchorCtr="0" anchor="b" bIns="116050" lIns="116050" spcFirstLastPara="1" rIns="116050" wrap="square" tIns="116050">
            <a:noAutofit/>
          </a:bodyPr>
          <a:lstStyle>
            <a:lvl1pPr lvl="0" rtl="0" algn="ctr">
              <a:lnSpc>
                <a:spcPct val="90000"/>
              </a:lnSpc>
              <a:spcBef>
                <a:spcPts val="0"/>
              </a:spcBef>
              <a:spcAft>
                <a:spcPts val="0"/>
              </a:spcAft>
              <a:buClr>
                <a:srgbClr val="191919"/>
              </a:buClr>
              <a:buSzPts val="6600"/>
              <a:buNone/>
              <a:defRPr b="0" sz="12000">
                <a:latin typeface="Fredoka One"/>
                <a:ea typeface="Fredoka One"/>
                <a:cs typeface="Fredoka One"/>
                <a:sym typeface="Fredoka One"/>
              </a:defRPr>
            </a:lvl1pPr>
            <a:lvl2pPr lvl="1" rtl="0" algn="ctr">
              <a:spcBef>
                <a:spcPts val="0"/>
              </a:spcBef>
              <a:spcAft>
                <a:spcPts val="0"/>
              </a:spcAft>
              <a:buClr>
                <a:srgbClr val="191919"/>
              </a:buClr>
              <a:buSzPts val="6600"/>
              <a:buNone/>
              <a:defRPr sz="6600">
                <a:solidFill>
                  <a:srgbClr val="191919"/>
                </a:solidFill>
              </a:defRPr>
            </a:lvl2pPr>
            <a:lvl3pPr lvl="2" rtl="0" algn="ctr">
              <a:spcBef>
                <a:spcPts val="0"/>
              </a:spcBef>
              <a:spcAft>
                <a:spcPts val="0"/>
              </a:spcAft>
              <a:buClr>
                <a:srgbClr val="191919"/>
              </a:buClr>
              <a:buSzPts val="6600"/>
              <a:buNone/>
              <a:defRPr sz="6600">
                <a:solidFill>
                  <a:srgbClr val="191919"/>
                </a:solidFill>
              </a:defRPr>
            </a:lvl3pPr>
            <a:lvl4pPr lvl="3" rtl="0" algn="ctr">
              <a:spcBef>
                <a:spcPts val="0"/>
              </a:spcBef>
              <a:spcAft>
                <a:spcPts val="0"/>
              </a:spcAft>
              <a:buClr>
                <a:srgbClr val="191919"/>
              </a:buClr>
              <a:buSzPts val="6600"/>
              <a:buNone/>
              <a:defRPr sz="6600">
                <a:solidFill>
                  <a:srgbClr val="191919"/>
                </a:solidFill>
              </a:defRPr>
            </a:lvl4pPr>
            <a:lvl5pPr lvl="4" rtl="0" algn="ctr">
              <a:spcBef>
                <a:spcPts val="0"/>
              </a:spcBef>
              <a:spcAft>
                <a:spcPts val="0"/>
              </a:spcAft>
              <a:buClr>
                <a:srgbClr val="191919"/>
              </a:buClr>
              <a:buSzPts val="6600"/>
              <a:buNone/>
              <a:defRPr sz="6600">
                <a:solidFill>
                  <a:srgbClr val="191919"/>
                </a:solidFill>
              </a:defRPr>
            </a:lvl5pPr>
            <a:lvl6pPr lvl="5" rtl="0" algn="ctr">
              <a:spcBef>
                <a:spcPts val="0"/>
              </a:spcBef>
              <a:spcAft>
                <a:spcPts val="0"/>
              </a:spcAft>
              <a:buClr>
                <a:srgbClr val="191919"/>
              </a:buClr>
              <a:buSzPts val="6600"/>
              <a:buNone/>
              <a:defRPr sz="6600">
                <a:solidFill>
                  <a:srgbClr val="191919"/>
                </a:solidFill>
              </a:defRPr>
            </a:lvl6pPr>
            <a:lvl7pPr lvl="6" rtl="0" algn="ctr">
              <a:spcBef>
                <a:spcPts val="0"/>
              </a:spcBef>
              <a:spcAft>
                <a:spcPts val="0"/>
              </a:spcAft>
              <a:buClr>
                <a:srgbClr val="191919"/>
              </a:buClr>
              <a:buSzPts val="6600"/>
              <a:buNone/>
              <a:defRPr sz="6600">
                <a:solidFill>
                  <a:srgbClr val="191919"/>
                </a:solidFill>
              </a:defRPr>
            </a:lvl7pPr>
            <a:lvl8pPr lvl="7" rtl="0" algn="ctr">
              <a:spcBef>
                <a:spcPts val="0"/>
              </a:spcBef>
              <a:spcAft>
                <a:spcPts val="0"/>
              </a:spcAft>
              <a:buClr>
                <a:srgbClr val="191919"/>
              </a:buClr>
              <a:buSzPts val="6600"/>
              <a:buNone/>
              <a:defRPr sz="6600">
                <a:solidFill>
                  <a:srgbClr val="191919"/>
                </a:solidFill>
              </a:defRPr>
            </a:lvl8pPr>
            <a:lvl9pPr lvl="8" rtl="0" algn="ctr">
              <a:spcBef>
                <a:spcPts val="0"/>
              </a:spcBef>
              <a:spcAft>
                <a:spcPts val="0"/>
              </a:spcAft>
              <a:buClr>
                <a:srgbClr val="191919"/>
              </a:buClr>
              <a:buSzPts val="6600"/>
              <a:buNone/>
              <a:defRPr sz="6600">
                <a:solidFill>
                  <a:srgbClr val="191919"/>
                </a:solidFill>
              </a:defRPr>
            </a:lvl9pPr>
          </a:lstStyle>
          <a:p/>
        </p:txBody>
      </p:sp>
      <p:sp>
        <p:nvSpPr>
          <p:cNvPr id="31" name="Google Shape;31;p2"/>
          <p:cNvSpPr txBox="1"/>
          <p:nvPr>
            <p:ph idx="1" type="subTitle"/>
          </p:nvPr>
        </p:nvSpPr>
        <p:spPr>
          <a:xfrm>
            <a:off x="3273450" y="4185350"/>
            <a:ext cx="4493400" cy="833400"/>
          </a:xfrm>
          <a:prstGeom prst="rect">
            <a:avLst/>
          </a:prstGeom>
        </p:spPr>
        <p:txBody>
          <a:bodyPr anchorCtr="0" anchor="t" bIns="116050" lIns="116050" spcFirstLastPara="1" rIns="116050" wrap="square" tIns="116050">
            <a:noAutofit/>
          </a:bodyPr>
          <a:lstStyle>
            <a:lvl1pPr lvl="0" rtl="0" algn="ctr">
              <a:spcBef>
                <a:spcPts val="0"/>
              </a:spcBef>
              <a:spcAft>
                <a:spcPts val="0"/>
              </a:spcAft>
              <a:buSzPts val="1600"/>
              <a:buNone/>
              <a:defRPr sz="1800">
                <a:latin typeface="Albert Sans"/>
                <a:ea typeface="Albert Sans"/>
                <a:cs typeface="Albert Sans"/>
                <a:sym typeface="Albert Sans"/>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204" name="Shape 204"/>
        <p:cNvGrpSpPr/>
        <p:nvPr/>
      </p:nvGrpSpPr>
      <p:grpSpPr>
        <a:xfrm>
          <a:off x="0" y="0"/>
          <a:ext cx="0" cy="0"/>
          <a:chOff x="0" y="0"/>
          <a:chExt cx="0" cy="0"/>
        </a:xfrm>
      </p:grpSpPr>
      <p:sp>
        <p:nvSpPr>
          <p:cNvPr id="205" name="Google Shape;205;p11"/>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06" name="Google Shape;206;p11"/>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207" name="Google Shape;207;p11"/>
          <p:cNvGrpSpPr/>
          <p:nvPr/>
        </p:nvGrpSpPr>
        <p:grpSpPr>
          <a:xfrm>
            <a:off x="473700" y="457500"/>
            <a:ext cx="216900" cy="6600600"/>
            <a:chOff x="473700" y="457500"/>
            <a:chExt cx="216900" cy="6600600"/>
          </a:xfrm>
        </p:grpSpPr>
        <p:sp>
          <p:nvSpPr>
            <p:cNvPr id="208" name="Google Shape;208;p11"/>
            <p:cNvSpPr/>
            <p:nvPr/>
          </p:nvSpPr>
          <p:spPr>
            <a:xfrm>
              <a:off x="473700" y="4575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09" name="Google Shape;209;p11"/>
            <p:cNvSpPr/>
            <p:nvPr/>
          </p:nvSpPr>
          <p:spPr>
            <a:xfrm>
              <a:off x="473700" y="8364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10" name="Google Shape;210;p11"/>
            <p:cNvSpPr/>
            <p:nvPr/>
          </p:nvSpPr>
          <p:spPr>
            <a:xfrm>
              <a:off x="473700" y="12057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11" name="Google Shape;211;p11"/>
            <p:cNvSpPr/>
            <p:nvPr/>
          </p:nvSpPr>
          <p:spPr>
            <a:xfrm>
              <a:off x="473700" y="15846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12" name="Google Shape;212;p11"/>
            <p:cNvSpPr/>
            <p:nvPr/>
          </p:nvSpPr>
          <p:spPr>
            <a:xfrm>
              <a:off x="473700" y="19539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13" name="Google Shape;213;p11"/>
            <p:cNvSpPr/>
            <p:nvPr/>
          </p:nvSpPr>
          <p:spPr>
            <a:xfrm>
              <a:off x="473700" y="23328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14" name="Google Shape;214;p11"/>
            <p:cNvSpPr/>
            <p:nvPr/>
          </p:nvSpPr>
          <p:spPr>
            <a:xfrm>
              <a:off x="473700" y="27117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15" name="Google Shape;215;p11"/>
            <p:cNvSpPr/>
            <p:nvPr/>
          </p:nvSpPr>
          <p:spPr>
            <a:xfrm>
              <a:off x="473700" y="30906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16" name="Google Shape;216;p11"/>
            <p:cNvSpPr/>
            <p:nvPr/>
          </p:nvSpPr>
          <p:spPr>
            <a:xfrm>
              <a:off x="473700" y="34599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17" name="Google Shape;217;p11"/>
            <p:cNvSpPr/>
            <p:nvPr/>
          </p:nvSpPr>
          <p:spPr>
            <a:xfrm>
              <a:off x="473700" y="38388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18" name="Google Shape;218;p11"/>
            <p:cNvSpPr/>
            <p:nvPr/>
          </p:nvSpPr>
          <p:spPr>
            <a:xfrm>
              <a:off x="473700" y="42081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19" name="Google Shape;219;p11"/>
            <p:cNvSpPr/>
            <p:nvPr/>
          </p:nvSpPr>
          <p:spPr>
            <a:xfrm>
              <a:off x="473700" y="45870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20" name="Google Shape;220;p11"/>
            <p:cNvSpPr/>
            <p:nvPr/>
          </p:nvSpPr>
          <p:spPr>
            <a:xfrm>
              <a:off x="473700" y="49659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21" name="Google Shape;221;p11"/>
            <p:cNvSpPr/>
            <p:nvPr/>
          </p:nvSpPr>
          <p:spPr>
            <a:xfrm>
              <a:off x="473700" y="53448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22" name="Google Shape;222;p11"/>
            <p:cNvSpPr/>
            <p:nvPr/>
          </p:nvSpPr>
          <p:spPr>
            <a:xfrm>
              <a:off x="473700" y="57141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23" name="Google Shape;223;p11"/>
            <p:cNvSpPr/>
            <p:nvPr/>
          </p:nvSpPr>
          <p:spPr>
            <a:xfrm>
              <a:off x="473700" y="60930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24" name="Google Shape;224;p11"/>
            <p:cNvSpPr/>
            <p:nvPr/>
          </p:nvSpPr>
          <p:spPr>
            <a:xfrm>
              <a:off x="473700" y="64623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25" name="Google Shape;225;p11"/>
            <p:cNvSpPr/>
            <p:nvPr/>
          </p:nvSpPr>
          <p:spPr>
            <a:xfrm>
              <a:off x="473700" y="68412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226" name="Google Shape;226;p11"/>
          <p:cNvSpPr txBox="1"/>
          <p:nvPr>
            <p:ph hasCustomPrompt="1" type="title"/>
          </p:nvPr>
        </p:nvSpPr>
        <p:spPr>
          <a:xfrm>
            <a:off x="1174056" y="1966302"/>
            <a:ext cx="7689300" cy="2896500"/>
          </a:xfrm>
          <a:prstGeom prst="rect">
            <a:avLst/>
          </a:prstGeom>
        </p:spPr>
        <p:txBody>
          <a:bodyPr anchorCtr="0" anchor="ctr" bIns="116050" lIns="116050" spcFirstLastPara="1" rIns="116050" wrap="square" tIns="116050">
            <a:noAutofit/>
          </a:bodyPr>
          <a:lstStyle>
            <a:lvl1pPr lvl="0">
              <a:spcBef>
                <a:spcPts val="0"/>
              </a:spcBef>
              <a:spcAft>
                <a:spcPts val="0"/>
              </a:spcAft>
              <a:buSzPts val="12200"/>
              <a:buNone/>
              <a:defRPr sz="12200"/>
            </a:lvl1pPr>
            <a:lvl2pPr lvl="1">
              <a:spcBef>
                <a:spcPts val="0"/>
              </a:spcBef>
              <a:spcAft>
                <a:spcPts val="0"/>
              </a:spcAft>
              <a:buSzPts val="12200"/>
              <a:buNone/>
              <a:defRPr sz="12200"/>
            </a:lvl2pPr>
            <a:lvl3pPr lvl="2">
              <a:spcBef>
                <a:spcPts val="0"/>
              </a:spcBef>
              <a:spcAft>
                <a:spcPts val="0"/>
              </a:spcAft>
              <a:buSzPts val="12200"/>
              <a:buNone/>
              <a:defRPr sz="12200"/>
            </a:lvl3pPr>
            <a:lvl4pPr lvl="3">
              <a:spcBef>
                <a:spcPts val="0"/>
              </a:spcBef>
              <a:spcAft>
                <a:spcPts val="0"/>
              </a:spcAft>
              <a:buSzPts val="12200"/>
              <a:buNone/>
              <a:defRPr sz="12200"/>
            </a:lvl4pPr>
            <a:lvl5pPr lvl="4">
              <a:spcBef>
                <a:spcPts val="0"/>
              </a:spcBef>
              <a:spcAft>
                <a:spcPts val="0"/>
              </a:spcAft>
              <a:buSzPts val="12200"/>
              <a:buNone/>
              <a:defRPr sz="12200"/>
            </a:lvl5pPr>
            <a:lvl6pPr lvl="5">
              <a:spcBef>
                <a:spcPts val="0"/>
              </a:spcBef>
              <a:spcAft>
                <a:spcPts val="0"/>
              </a:spcAft>
              <a:buSzPts val="12200"/>
              <a:buNone/>
              <a:defRPr sz="12200"/>
            </a:lvl6pPr>
            <a:lvl7pPr lvl="6">
              <a:spcBef>
                <a:spcPts val="0"/>
              </a:spcBef>
              <a:spcAft>
                <a:spcPts val="0"/>
              </a:spcAft>
              <a:buSzPts val="12200"/>
              <a:buNone/>
              <a:defRPr sz="12200"/>
            </a:lvl7pPr>
            <a:lvl8pPr lvl="7">
              <a:spcBef>
                <a:spcPts val="0"/>
              </a:spcBef>
              <a:spcAft>
                <a:spcPts val="0"/>
              </a:spcAft>
              <a:buSzPts val="12200"/>
              <a:buNone/>
              <a:defRPr sz="12200"/>
            </a:lvl8pPr>
            <a:lvl9pPr lvl="8">
              <a:spcBef>
                <a:spcPts val="0"/>
              </a:spcBef>
              <a:spcAft>
                <a:spcPts val="0"/>
              </a:spcAft>
              <a:buSzPts val="12200"/>
              <a:buNone/>
              <a:defRPr sz="12200"/>
            </a:lvl9pPr>
          </a:lstStyle>
          <a:p>
            <a:r>
              <a:t>xx%</a:t>
            </a:r>
          </a:p>
        </p:txBody>
      </p:sp>
      <p:sp>
        <p:nvSpPr>
          <p:cNvPr id="227" name="Google Shape;227;p11"/>
          <p:cNvSpPr txBox="1"/>
          <p:nvPr>
            <p:ph idx="1" type="subTitle"/>
          </p:nvPr>
        </p:nvSpPr>
        <p:spPr>
          <a:xfrm>
            <a:off x="1174056" y="4863052"/>
            <a:ext cx="7689300" cy="7305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2000"/>
              <a:buNone/>
              <a:defRPr sz="24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228" name="Shape 22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accent3"/>
        </a:solidFill>
      </p:bgPr>
    </p:bg>
    <p:spTree>
      <p:nvGrpSpPr>
        <p:cNvPr id="229" name="Shape 229"/>
        <p:cNvGrpSpPr/>
        <p:nvPr/>
      </p:nvGrpSpPr>
      <p:grpSpPr>
        <a:xfrm>
          <a:off x="0" y="0"/>
          <a:ext cx="0" cy="0"/>
          <a:chOff x="0" y="0"/>
          <a:chExt cx="0" cy="0"/>
        </a:xfrm>
      </p:grpSpPr>
      <p:sp>
        <p:nvSpPr>
          <p:cNvPr id="230" name="Google Shape;230;p13"/>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31" name="Google Shape;231;p13"/>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232" name="Google Shape;232;p13"/>
          <p:cNvGrpSpPr/>
          <p:nvPr/>
        </p:nvGrpSpPr>
        <p:grpSpPr>
          <a:xfrm>
            <a:off x="473700" y="457500"/>
            <a:ext cx="216900" cy="6600600"/>
            <a:chOff x="473700" y="457500"/>
            <a:chExt cx="216900" cy="6600600"/>
          </a:xfrm>
        </p:grpSpPr>
        <p:sp>
          <p:nvSpPr>
            <p:cNvPr id="233" name="Google Shape;233;p13"/>
            <p:cNvSpPr/>
            <p:nvPr/>
          </p:nvSpPr>
          <p:spPr>
            <a:xfrm>
              <a:off x="473700" y="4575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34" name="Google Shape;234;p13"/>
            <p:cNvSpPr/>
            <p:nvPr/>
          </p:nvSpPr>
          <p:spPr>
            <a:xfrm>
              <a:off x="473700" y="8364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35" name="Google Shape;235;p13"/>
            <p:cNvSpPr/>
            <p:nvPr/>
          </p:nvSpPr>
          <p:spPr>
            <a:xfrm>
              <a:off x="473700" y="12057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36" name="Google Shape;236;p13"/>
            <p:cNvSpPr/>
            <p:nvPr/>
          </p:nvSpPr>
          <p:spPr>
            <a:xfrm>
              <a:off x="473700" y="15846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37" name="Google Shape;237;p13"/>
            <p:cNvSpPr/>
            <p:nvPr/>
          </p:nvSpPr>
          <p:spPr>
            <a:xfrm>
              <a:off x="473700" y="1953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38" name="Google Shape;238;p13"/>
            <p:cNvSpPr/>
            <p:nvPr/>
          </p:nvSpPr>
          <p:spPr>
            <a:xfrm>
              <a:off x="473700" y="2332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39" name="Google Shape;239;p13"/>
            <p:cNvSpPr/>
            <p:nvPr/>
          </p:nvSpPr>
          <p:spPr>
            <a:xfrm>
              <a:off x="473700" y="27117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40" name="Google Shape;240;p13"/>
            <p:cNvSpPr/>
            <p:nvPr/>
          </p:nvSpPr>
          <p:spPr>
            <a:xfrm>
              <a:off x="473700" y="30906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41" name="Google Shape;241;p13"/>
            <p:cNvSpPr/>
            <p:nvPr/>
          </p:nvSpPr>
          <p:spPr>
            <a:xfrm>
              <a:off x="473700" y="3459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42" name="Google Shape;242;p13"/>
            <p:cNvSpPr/>
            <p:nvPr/>
          </p:nvSpPr>
          <p:spPr>
            <a:xfrm>
              <a:off x="473700" y="3838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43" name="Google Shape;243;p13"/>
            <p:cNvSpPr/>
            <p:nvPr/>
          </p:nvSpPr>
          <p:spPr>
            <a:xfrm>
              <a:off x="473700" y="42081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44" name="Google Shape;244;p13"/>
            <p:cNvSpPr/>
            <p:nvPr/>
          </p:nvSpPr>
          <p:spPr>
            <a:xfrm>
              <a:off x="473700" y="45870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45" name="Google Shape;245;p13"/>
            <p:cNvSpPr/>
            <p:nvPr/>
          </p:nvSpPr>
          <p:spPr>
            <a:xfrm>
              <a:off x="473700" y="4965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46" name="Google Shape;246;p13"/>
            <p:cNvSpPr/>
            <p:nvPr/>
          </p:nvSpPr>
          <p:spPr>
            <a:xfrm>
              <a:off x="473700" y="5344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47" name="Google Shape;247;p13"/>
            <p:cNvSpPr/>
            <p:nvPr/>
          </p:nvSpPr>
          <p:spPr>
            <a:xfrm>
              <a:off x="473700" y="57141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48" name="Google Shape;248;p13"/>
            <p:cNvSpPr/>
            <p:nvPr/>
          </p:nvSpPr>
          <p:spPr>
            <a:xfrm>
              <a:off x="473700" y="60930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49" name="Google Shape;249;p13"/>
            <p:cNvSpPr/>
            <p:nvPr/>
          </p:nvSpPr>
          <p:spPr>
            <a:xfrm>
              <a:off x="473700" y="64623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50" name="Google Shape;250;p13"/>
            <p:cNvSpPr/>
            <p:nvPr/>
          </p:nvSpPr>
          <p:spPr>
            <a:xfrm>
              <a:off x="473700" y="68412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251" name="Google Shape;251;p13"/>
          <p:cNvSpPr txBox="1"/>
          <p:nvPr>
            <p:ph hasCustomPrompt="1" type="title"/>
          </p:nvPr>
        </p:nvSpPr>
        <p:spPr>
          <a:xfrm>
            <a:off x="1189950" y="1704600"/>
            <a:ext cx="771300" cy="6123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l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252" name="Google Shape;252;p13"/>
          <p:cNvSpPr txBox="1"/>
          <p:nvPr>
            <p:ph idx="1" type="subTitle"/>
          </p:nvPr>
        </p:nvSpPr>
        <p:spPr>
          <a:xfrm>
            <a:off x="7146026" y="1704600"/>
            <a:ext cx="2704500" cy="612300"/>
          </a:xfrm>
          <a:prstGeom prst="rect">
            <a:avLst/>
          </a:prstGeom>
          <a:ln>
            <a:noFill/>
          </a:ln>
        </p:spPr>
        <p:txBody>
          <a:bodyPr anchorCtr="0" anchor="ctr" bIns="116050" lIns="116050" spcFirstLastPara="1" rIns="116050" wrap="square" tIns="116050">
            <a:noAutofit/>
          </a:bodyPr>
          <a:lstStyle>
            <a:lvl1pPr lvl="0" rtl="0" algn="r">
              <a:lnSpc>
                <a:spcPct val="100000"/>
              </a:lnSpc>
              <a:spcBef>
                <a:spcPts val="0"/>
              </a:spcBef>
              <a:spcAft>
                <a:spcPts val="0"/>
              </a:spcAft>
              <a:buSzPts val="2000"/>
              <a:buNone/>
              <a:defRPr sz="2500">
                <a:latin typeface="Fredoka One"/>
                <a:ea typeface="Fredoka One"/>
                <a:cs typeface="Fredoka One"/>
                <a:sym typeface="Fredoka On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253" name="Google Shape;253;p13"/>
          <p:cNvSpPr txBox="1"/>
          <p:nvPr>
            <p:ph hasCustomPrompt="1" idx="2" type="title"/>
          </p:nvPr>
        </p:nvSpPr>
        <p:spPr>
          <a:xfrm>
            <a:off x="1189950" y="2316965"/>
            <a:ext cx="771300" cy="6123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l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254" name="Google Shape;254;p13"/>
          <p:cNvSpPr txBox="1"/>
          <p:nvPr>
            <p:ph idx="3" type="subTitle"/>
          </p:nvPr>
        </p:nvSpPr>
        <p:spPr>
          <a:xfrm>
            <a:off x="6668650" y="2316975"/>
            <a:ext cx="3181800" cy="612300"/>
          </a:xfrm>
          <a:prstGeom prst="rect">
            <a:avLst/>
          </a:prstGeom>
          <a:ln>
            <a:noFill/>
          </a:ln>
        </p:spPr>
        <p:txBody>
          <a:bodyPr anchorCtr="0" anchor="ctr" bIns="116050" lIns="116050" spcFirstLastPara="1" rIns="116050" wrap="square" tIns="116050">
            <a:noAutofit/>
          </a:bodyPr>
          <a:lstStyle>
            <a:lvl1pPr lvl="0" rtl="0" algn="r">
              <a:lnSpc>
                <a:spcPct val="100000"/>
              </a:lnSpc>
              <a:spcBef>
                <a:spcPts val="0"/>
              </a:spcBef>
              <a:spcAft>
                <a:spcPts val="0"/>
              </a:spcAft>
              <a:buSzPts val="2000"/>
              <a:buNone/>
              <a:defRPr sz="2500">
                <a:latin typeface="Fredoka One"/>
                <a:ea typeface="Fredoka One"/>
                <a:cs typeface="Fredoka One"/>
                <a:sym typeface="Fredoka On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255" name="Google Shape;255;p13"/>
          <p:cNvSpPr txBox="1"/>
          <p:nvPr>
            <p:ph hasCustomPrompt="1" idx="4" type="title"/>
          </p:nvPr>
        </p:nvSpPr>
        <p:spPr>
          <a:xfrm>
            <a:off x="1189950" y="2929329"/>
            <a:ext cx="771300" cy="6123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l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256" name="Google Shape;256;p13"/>
          <p:cNvSpPr txBox="1"/>
          <p:nvPr>
            <p:ph idx="5" type="subTitle"/>
          </p:nvPr>
        </p:nvSpPr>
        <p:spPr>
          <a:xfrm>
            <a:off x="7626525" y="2929325"/>
            <a:ext cx="2223600" cy="612300"/>
          </a:xfrm>
          <a:prstGeom prst="rect">
            <a:avLst/>
          </a:prstGeom>
          <a:ln>
            <a:noFill/>
          </a:ln>
        </p:spPr>
        <p:txBody>
          <a:bodyPr anchorCtr="0" anchor="ctr" bIns="116050" lIns="116050" spcFirstLastPara="1" rIns="116050" wrap="square" tIns="116050">
            <a:noAutofit/>
          </a:bodyPr>
          <a:lstStyle>
            <a:lvl1pPr lvl="0" rtl="0" algn="r">
              <a:lnSpc>
                <a:spcPct val="100000"/>
              </a:lnSpc>
              <a:spcBef>
                <a:spcPts val="0"/>
              </a:spcBef>
              <a:spcAft>
                <a:spcPts val="0"/>
              </a:spcAft>
              <a:buSzPts val="2000"/>
              <a:buNone/>
              <a:defRPr sz="2500">
                <a:latin typeface="Fredoka One"/>
                <a:ea typeface="Fredoka One"/>
                <a:cs typeface="Fredoka One"/>
                <a:sym typeface="Fredoka On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257" name="Google Shape;257;p13"/>
          <p:cNvSpPr txBox="1"/>
          <p:nvPr>
            <p:ph hasCustomPrompt="1" idx="6" type="title"/>
          </p:nvPr>
        </p:nvSpPr>
        <p:spPr>
          <a:xfrm>
            <a:off x="1189950" y="3541694"/>
            <a:ext cx="771300" cy="6123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l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258" name="Google Shape;258;p13"/>
          <p:cNvSpPr txBox="1"/>
          <p:nvPr>
            <p:ph idx="7" type="subTitle"/>
          </p:nvPr>
        </p:nvSpPr>
        <p:spPr>
          <a:xfrm>
            <a:off x="4467775" y="3541700"/>
            <a:ext cx="5382900" cy="612300"/>
          </a:xfrm>
          <a:prstGeom prst="rect">
            <a:avLst/>
          </a:prstGeom>
          <a:ln>
            <a:noFill/>
          </a:ln>
        </p:spPr>
        <p:txBody>
          <a:bodyPr anchorCtr="0" anchor="ctr" bIns="116050" lIns="116050" spcFirstLastPara="1" rIns="116050" wrap="square" tIns="116050">
            <a:noAutofit/>
          </a:bodyPr>
          <a:lstStyle>
            <a:lvl1pPr lvl="0" rtl="0" algn="r">
              <a:lnSpc>
                <a:spcPct val="100000"/>
              </a:lnSpc>
              <a:spcBef>
                <a:spcPts val="0"/>
              </a:spcBef>
              <a:spcAft>
                <a:spcPts val="0"/>
              </a:spcAft>
              <a:buSzPts val="2000"/>
              <a:buNone/>
              <a:defRPr sz="2500">
                <a:latin typeface="Fredoka One"/>
                <a:ea typeface="Fredoka One"/>
                <a:cs typeface="Fredoka One"/>
                <a:sym typeface="Fredoka On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259" name="Google Shape;259;p13"/>
          <p:cNvSpPr txBox="1"/>
          <p:nvPr>
            <p:ph hasCustomPrompt="1" idx="8" type="title"/>
          </p:nvPr>
        </p:nvSpPr>
        <p:spPr>
          <a:xfrm>
            <a:off x="1189950" y="4154059"/>
            <a:ext cx="771300" cy="6123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l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260" name="Google Shape;260;p13"/>
          <p:cNvSpPr txBox="1"/>
          <p:nvPr>
            <p:ph idx="9" type="subTitle"/>
          </p:nvPr>
        </p:nvSpPr>
        <p:spPr>
          <a:xfrm>
            <a:off x="3917550" y="4154050"/>
            <a:ext cx="5933100" cy="612300"/>
          </a:xfrm>
          <a:prstGeom prst="rect">
            <a:avLst/>
          </a:prstGeom>
          <a:ln>
            <a:noFill/>
          </a:ln>
        </p:spPr>
        <p:txBody>
          <a:bodyPr anchorCtr="0" anchor="ctr" bIns="116050" lIns="116050" spcFirstLastPara="1" rIns="116050" wrap="square" tIns="116050">
            <a:noAutofit/>
          </a:bodyPr>
          <a:lstStyle>
            <a:lvl1pPr lvl="0" rtl="0" algn="r">
              <a:lnSpc>
                <a:spcPct val="100000"/>
              </a:lnSpc>
              <a:spcBef>
                <a:spcPts val="0"/>
              </a:spcBef>
              <a:spcAft>
                <a:spcPts val="0"/>
              </a:spcAft>
              <a:buSzPts val="2000"/>
              <a:buNone/>
              <a:defRPr sz="2500">
                <a:latin typeface="Fredoka One"/>
                <a:ea typeface="Fredoka One"/>
                <a:cs typeface="Fredoka One"/>
                <a:sym typeface="Fredoka On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261" name="Google Shape;261;p13"/>
          <p:cNvSpPr txBox="1"/>
          <p:nvPr>
            <p:ph hasCustomPrompt="1" idx="13" type="title"/>
          </p:nvPr>
        </p:nvSpPr>
        <p:spPr>
          <a:xfrm>
            <a:off x="1189950" y="4766424"/>
            <a:ext cx="771300" cy="6123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l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262" name="Google Shape;262;p13"/>
          <p:cNvSpPr txBox="1"/>
          <p:nvPr>
            <p:ph idx="14" type="subTitle"/>
          </p:nvPr>
        </p:nvSpPr>
        <p:spPr>
          <a:xfrm>
            <a:off x="6833926" y="4766425"/>
            <a:ext cx="3016500" cy="612300"/>
          </a:xfrm>
          <a:prstGeom prst="rect">
            <a:avLst/>
          </a:prstGeom>
          <a:ln>
            <a:noFill/>
          </a:ln>
        </p:spPr>
        <p:txBody>
          <a:bodyPr anchorCtr="0" anchor="ctr" bIns="116050" lIns="116050" spcFirstLastPara="1" rIns="116050" wrap="square" tIns="116050">
            <a:noAutofit/>
          </a:bodyPr>
          <a:lstStyle>
            <a:lvl1pPr lvl="0" rtl="0" algn="r">
              <a:lnSpc>
                <a:spcPct val="100000"/>
              </a:lnSpc>
              <a:spcBef>
                <a:spcPts val="0"/>
              </a:spcBef>
              <a:spcAft>
                <a:spcPts val="0"/>
              </a:spcAft>
              <a:buSzPts val="2000"/>
              <a:buNone/>
              <a:defRPr sz="2500">
                <a:latin typeface="Fredoka One"/>
                <a:ea typeface="Fredoka One"/>
                <a:cs typeface="Fredoka One"/>
                <a:sym typeface="Fredoka On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263" name="Google Shape;263;p13"/>
          <p:cNvSpPr txBox="1"/>
          <p:nvPr>
            <p:ph hasCustomPrompt="1" idx="15" type="title"/>
          </p:nvPr>
        </p:nvSpPr>
        <p:spPr>
          <a:xfrm>
            <a:off x="1189950" y="5378810"/>
            <a:ext cx="771300" cy="6123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l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264" name="Google Shape;264;p13"/>
          <p:cNvSpPr txBox="1"/>
          <p:nvPr>
            <p:ph idx="16" type="subTitle"/>
          </p:nvPr>
        </p:nvSpPr>
        <p:spPr>
          <a:xfrm>
            <a:off x="4665850" y="5378800"/>
            <a:ext cx="5184600" cy="612300"/>
          </a:xfrm>
          <a:prstGeom prst="rect">
            <a:avLst/>
          </a:prstGeom>
          <a:ln>
            <a:noFill/>
          </a:ln>
        </p:spPr>
        <p:txBody>
          <a:bodyPr anchorCtr="0" anchor="ctr" bIns="116050" lIns="116050" spcFirstLastPara="1" rIns="116050" wrap="square" tIns="116050">
            <a:noAutofit/>
          </a:bodyPr>
          <a:lstStyle>
            <a:lvl1pPr lvl="0" rtl="0" algn="r">
              <a:lnSpc>
                <a:spcPct val="100000"/>
              </a:lnSpc>
              <a:spcBef>
                <a:spcPts val="0"/>
              </a:spcBef>
              <a:spcAft>
                <a:spcPts val="0"/>
              </a:spcAft>
              <a:buSzPts val="2000"/>
              <a:buNone/>
              <a:defRPr sz="2500">
                <a:latin typeface="Fredoka One"/>
                <a:ea typeface="Fredoka One"/>
                <a:cs typeface="Fredoka One"/>
                <a:sym typeface="Fredoka On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265" name="Google Shape;265;p13"/>
          <p:cNvSpPr txBox="1"/>
          <p:nvPr>
            <p:ph hasCustomPrompt="1" idx="17" type="title"/>
          </p:nvPr>
        </p:nvSpPr>
        <p:spPr>
          <a:xfrm>
            <a:off x="1189950" y="5991175"/>
            <a:ext cx="771300" cy="6123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l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266" name="Google Shape;266;p13"/>
          <p:cNvSpPr txBox="1"/>
          <p:nvPr>
            <p:ph idx="18" type="subTitle"/>
          </p:nvPr>
        </p:nvSpPr>
        <p:spPr>
          <a:xfrm>
            <a:off x="4588825" y="5991175"/>
            <a:ext cx="5261700" cy="612300"/>
          </a:xfrm>
          <a:prstGeom prst="rect">
            <a:avLst/>
          </a:prstGeom>
          <a:ln>
            <a:noFill/>
          </a:ln>
        </p:spPr>
        <p:txBody>
          <a:bodyPr anchorCtr="0" anchor="ctr" bIns="116050" lIns="116050" spcFirstLastPara="1" rIns="116050" wrap="square" tIns="116050">
            <a:noAutofit/>
          </a:bodyPr>
          <a:lstStyle>
            <a:lvl1pPr lvl="0" rtl="0" algn="r">
              <a:lnSpc>
                <a:spcPct val="100000"/>
              </a:lnSpc>
              <a:spcBef>
                <a:spcPts val="0"/>
              </a:spcBef>
              <a:spcAft>
                <a:spcPts val="0"/>
              </a:spcAft>
              <a:buSzPts val="2000"/>
              <a:buNone/>
              <a:defRPr sz="2500">
                <a:latin typeface="Fredoka One"/>
                <a:ea typeface="Fredoka One"/>
                <a:cs typeface="Fredoka One"/>
                <a:sym typeface="Fredoka On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267" name="Google Shape;267;p13"/>
          <p:cNvSpPr txBox="1"/>
          <p:nvPr>
            <p:ph idx="19"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lvl1pPr lvl="0" rtl="0">
              <a:spcBef>
                <a:spcPts val="0"/>
              </a:spcBef>
              <a:spcAft>
                <a:spcPts val="0"/>
              </a:spcAft>
              <a:buClr>
                <a:schemeClr val="dk1"/>
              </a:buClr>
              <a:buSzPts val="3600"/>
              <a:buFont typeface="Caveat Brush"/>
              <a:buNone/>
              <a:defRPr sz="3600">
                <a:solidFill>
                  <a:schemeClr val="dk1"/>
                </a:solidFill>
              </a:defRPr>
            </a:lvl1pPr>
            <a:lvl2pPr lvl="1"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2pPr>
            <a:lvl3pPr lvl="2"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3pPr>
            <a:lvl4pPr lvl="3"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4pPr>
            <a:lvl5pPr lvl="4"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5pPr>
            <a:lvl6pPr lvl="5"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6pPr>
            <a:lvl7pPr lvl="6"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7pPr>
            <a:lvl8pPr lvl="7"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8pPr>
            <a:lvl9pPr lvl="8"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bg>
      <p:bgPr>
        <a:solidFill>
          <a:schemeClr val="dk2"/>
        </a:solidFill>
      </p:bgPr>
    </p:bg>
    <p:spTree>
      <p:nvGrpSpPr>
        <p:cNvPr id="268" name="Shape 268"/>
        <p:cNvGrpSpPr/>
        <p:nvPr/>
      </p:nvGrpSpPr>
      <p:grpSpPr>
        <a:xfrm>
          <a:off x="0" y="0"/>
          <a:ext cx="0" cy="0"/>
          <a:chOff x="0" y="0"/>
          <a:chExt cx="0" cy="0"/>
        </a:xfrm>
      </p:grpSpPr>
      <p:sp>
        <p:nvSpPr>
          <p:cNvPr id="269" name="Google Shape;269;p14"/>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70" name="Google Shape;270;p14"/>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271" name="Google Shape;271;p14"/>
          <p:cNvGrpSpPr/>
          <p:nvPr/>
        </p:nvGrpSpPr>
        <p:grpSpPr>
          <a:xfrm>
            <a:off x="473700" y="457500"/>
            <a:ext cx="216900" cy="6600600"/>
            <a:chOff x="473700" y="457500"/>
            <a:chExt cx="216900" cy="6600600"/>
          </a:xfrm>
        </p:grpSpPr>
        <p:sp>
          <p:nvSpPr>
            <p:cNvPr id="272" name="Google Shape;272;p14"/>
            <p:cNvSpPr/>
            <p:nvPr/>
          </p:nvSpPr>
          <p:spPr>
            <a:xfrm>
              <a:off x="473700" y="4575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73" name="Google Shape;273;p14"/>
            <p:cNvSpPr/>
            <p:nvPr/>
          </p:nvSpPr>
          <p:spPr>
            <a:xfrm>
              <a:off x="473700" y="8364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74" name="Google Shape;274;p14"/>
            <p:cNvSpPr/>
            <p:nvPr/>
          </p:nvSpPr>
          <p:spPr>
            <a:xfrm>
              <a:off x="473700" y="12057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75" name="Google Shape;275;p14"/>
            <p:cNvSpPr/>
            <p:nvPr/>
          </p:nvSpPr>
          <p:spPr>
            <a:xfrm>
              <a:off x="473700" y="15846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76" name="Google Shape;276;p14"/>
            <p:cNvSpPr/>
            <p:nvPr/>
          </p:nvSpPr>
          <p:spPr>
            <a:xfrm>
              <a:off x="473700" y="19539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77" name="Google Shape;277;p14"/>
            <p:cNvSpPr/>
            <p:nvPr/>
          </p:nvSpPr>
          <p:spPr>
            <a:xfrm>
              <a:off x="473700" y="23328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78" name="Google Shape;278;p14"/>
            <p:cNvSpPr/>
            <p:nvPr/>
          </p:nvSpPr>
          <p:spPr>
            <a:xfrm>
              <a:off x="473700" y="27117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79" name="Google Shape;279;p14"/>
            <p:cNvSpPr/>
            <p:nvPr/>
          </p:nvSpPr>
          <p:spPr>
            <a:xfrm>
              <a:off x="473700" y="30906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80" name="Google Shape;280;p14"/>
            <p:cNvSpPr/>
            <p:nvPr/>
          </p:nvSpPr>
          <p:spPr>
            <a:xfrm>
              <a:off x="473700" y="34599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81" name="Google Shape;281;p14"/>
            <p:cNvSpPr/>
            <p:nvPr/>
          </p:nvSpPr>
          <p:spPr>
            <a:xfrm>
              <a:off x="473700" y="38388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82" name="Google Shape;282;p14"/>
            <p:cNvSpPr/>
            <p:nvPr/>
          </p:nvSpPr>
          <p:spPr>
            <a:xfrm>
              <a:off x="473700" y="42081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83" name="Google Shape;283;p14"/>
            <p:cNvSpPr/>
            <p:nvPr/>
          </p:nvSpPr>
          <p:spPr>
            <a:xfrm>
              <a:off x="473700" y="45870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84" name="Google Shape;284;p14"/>
            <p:cNvSpPr/>
            <p:nvPr/>
          </p:nvSpPr>
          <p:spPr>
            <a:xfrm>
              <a:off x="473700" y="49659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85" name="Google Shape;285;p14"/>
            <p:cNvSpPr/>
            <p:nvPr/>
          </p:nvSpPr>
          <p:spPr>
            <a:xfrm>
              <a:off x="473700" y="53448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86" name="Google Shape;286;p14"/>
            <p:cNvSpPr/>
            <p:nvPr/>
          </p:nvSpPr>
          <p:spPr>
            <a:xfrm>
              <a:off x="473700" y="57141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87" name="Google Shape;287;p14"/>
            <p:cNvSpPr/>
            <p:nvPr/>
          </p:nvSpPr>
          <p:spPr>
            <a:xfrm>
              <a:off x="473700" y="60930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88" name="Google Shape;288;p14"/>
            <p:cNvSpPr/>
            <p:nvPr/>
          </p:nvSpPr>
          <p:spPr>
            <a:xfrm>
              <a:off x="473700" y="64623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89" name="Google Shape;289;p14"/>
            <p:cNvSpPr/>
            <p:nvPr/>
          </p:nvSpPr>
          <p:spPr>
            <a:xfrm>
              <a:off x="473700" y="68412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290" name="Google Shape;290;p14"/>
          <p:cNvSpPr txBox="1"/>
          <p:nvPr>
            <p:ph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lvl1pPr lvl="0" rtl="0">
              <a:spcBef>
                <a:spcPts val="0"/>
              </a:spcBef>
              <a:spcAft>
                <a:spcPts val="0"/>
              </a:spcAft>
              <a:buClr>
                <a:schemeClr val="dk1"/>
              </a:buClr>
              <a:buSzPts val="3600"/>
              <a:buFont typeface="Caveat Brush"/>
              <a:buNone/>
              <a:defRPr sz="3600">
                <a:solidFill>
                  <a:schemeClr val="dk1"/>
                </a:solidFill>
              </a:defRPr>
            </a:lvl1pPr>
            <a:lvl2pPr lvl="1"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2pPr>
            <a:lvl3pPr lvl="2"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3pPr>
            <a:lvl4pPr lvl="3"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4pPr>
            <a:lvl5pPr lvl="4"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5pPr>
            <a:lvl6pPr lvl="5"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6pPr>
            <a:lvl7pPr lvl="6"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7pPr>
            <a:lvl8pPr lvl="7"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8pPr>
            <a:lvl9pPr lvl="8"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_1">
    <p:bg>
      <p:bgPr>
        <a:solidFill>
          <a:schemeClr val="accent1"/>
        </a:solidFill>
      </p:bgPr>
    </p:bg>
    <p:spTree>
      <p:nvGrpSpPr>
        <p:cNvPr id="291" name="Shape 291"/>
        <p:cNvGrpSpPr/>
        <p:nvPr/>
      </p:nvGrpSpPr>
      <p:grpSpPr>
        <a:xfrm>
          <a:off x="0" y="0"/>
          <a:ext cx="0" cy="0"/>
          <a:chOff x="0" y="0"/>
          <a:chExt cx="0" cy="0"/>
        </a:xfrm>
      </p:grpSpPr>
      <p:sp>
        <p:nvSpPr>
          <p:cNvPr id="292" name="Google Shape;292;p15"/>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93" name="Google Shape;293;p15"/>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294" name="Google Shape;294;p15"/>
          <p:cNvGrpSpPr/>
          <p:nvPr/>
        </p:nvGrpSpPr>
        <p:grpSpPr>
          <a:xfrm>
            <a:off x="473700" y="457500"/>
            <a:ext cx="216900" cy="6600600"/>
            <a:chOff x="473700" y="457500"/>
            <a:chExt cx="216900" cy="6600600"/>
          </a:xfrm>
        </p:grpSpPr>
        <p:sp>
          <p:nvSpPr>
            <p:cNvPr id="295" name="Google Shape;295;p15"/>
            <p:cNvSpPr/>
            <p:nvPr/>
          </p:nvSpPr>
          <p:spPr>
            <a:xfrm>
              <a:off x="473700" y="4575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96" name="Google Shape;296;p15"/>
            <p:cNvSpPr/>
            <p:nvPr/>
          </p:nvSpPr>
          <p:spPr>
            <a:xfrm>
              <a:off x="473700" y="8364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97" name="Google Shape;297;p15"/>
            <p:cNvSpPr/>
            <p:nvPr/>
          </p:nvSpPr>
          <p:spPr>
            <a:xfrm>
              <a:off x="473700" y="12057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98" name="Google Shape;298;p15"/>
            <p:cNvSpPr/>
            <p:nvPr/>
          </p:nvSpPr>
          <p:spPr>
            <a:xfrm>
              <a:off x="473700" y="15846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299" name="Google Shape;299;p15"/>
            <p:cNvSpPr/>
            <p:nvPr/>
          </p:nvSpPr>
          <p:spPr>
            <a:xfrm>
              <a:off x="473700" y="19539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00" name="Google Shape;300;p15"/>
            <p:cNvSpPr/>
            <p:nvPr/>
          </p:nvSpPr>
          <p:spPr>
            <a:xfrm>
              <a:off x="473700" y="23328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01" name="Google Shape;301;p15"/>
            <p:cNvSpPr/>
            <p:nvPr/>
          </p:nvSpPr>
          <p:spPr>
            <a:xfrm>
              <a:off x="473700" y="27117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02" name="Google Shape;302;p15"/>
            <p:cNvSpPr/>
            <p:nvPr/>
          </p:nvSpPr>
          <p:spPr>
            <a:xfrm>
              <a:off x="473700" y="30906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03" name="Google Shape;303;p15"/>
            <p:cNvSpPr/>
            <p:nvPr/>
          </p:nvSpPr>
          <p:spPr>
            <a:xfrm>
              <a:off x="473700" y="34599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04" name="Google Shape;304;p15"/>
            <p:cNvSpPr/>
            <p:nvPr/>
          </p:nvSpPr>
          <p:spPr>
            <a:xfrm>
              <a:off x="473700" y="38388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05" name="Google Shape;305;p15"/>
            <p:cNvSpPr/>
            <p:nvPr/>
          </p:nvSpPr>
          <p:spPr>
            <a:xfrm>
              <a:off x="473700" y="42081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06" name="Google Shape;306;p15"/>
            <p:cNvSpPr/>
            <p:nvPr/>
          </p:nvSpPr>
          <p:spPr>
            <a:xfrm>
              <a:off x="473700" y="45870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07" name="Google Shape;307;p15"/>
            <p:cNvSpPr/>
            <p:nvPr/>
          </p:nvSpPr>
          <p:spPr>
            <a:xfrm>
              <a:off x="473700" y="49659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08" name="Google Shape;308;p15"/>
            <p:cNvSpPr/>
            <p:nvPr/>
          </p:nvSpPr>
          <p:spPr>
            <a:xfrm>
              <a:off x="473700" y="53448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09" name="Google Shape;309;p15"/>
            <p:cNvSpPr/>
            <p:nvPr/>
          </p:nvSpPr>
          <p:spPr>
            <a:xfrm>
              <a:off x="473700" y="57141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10" name="Google Shape;310;p15"/>
            <p:cNvSpPr/>
            <p:nvPr/>
          </p:nvSpPr>
          <p:spPr>
            <a:xfrm>
              <a:off x="473700" y="60930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11" name="Google Shape;311;p15"/>
            <p:cNvSpPr/>
            <p:nvPr/>
          </p:nvSpPr>
          <p:spPr>
            <a:xfrm>
              <a:off x="473700" y="64623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12" name="Google Shape;312;p15"/>
            <p:cNvSpPr/>
            <p:nvPr/>
          </p:nvSpPr>
          <p:spPr>
            <a:xfrm>
              <a:off x="473700" y="68412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313" name="Google Shape;313;p15"/>
          <p:cNvSpPr txBox="1"/>
          <p:nvPr>
            <p:ph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lvl1pPr lvl="0" rtl="0">
              <a:spcBef>
                <a:spcPts val="0"/>
              </a:spcBef>
              <a:spcAft>
                <a:spcPts val="0"/>
              </a:spcAft>
              <a:buClr>
                <a:schemeClr val="dk1"/>
              </a:buClr>
              <a:buSzPts val="3600"/>
              <a:buFont typeface="Caveat Brush"/>
              <a:buNone/>
              <a:defRPr sz="3600">
                <a:solidFill>
                  <a:schemeClr val="dk1"/>
                </a:solidFill>
              </a:defRPr>
            </a:lvl1pPr>
            <a:lvl2pPr lvl="1"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2pPr>
            <a:lvl3pPr lvl="2"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3pPr>
            <a:lvl4pPr lvl="3"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4pPr>
            <a:lvl5pPr lvl="4"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5pPr>
            <a:lvl6pPr lvl="5"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6pPr>
            <a:lvl7pPr lvl="6"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7pPr>
            <a:lvl8pPr lvl="7"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8pPr>
            <a:lvl9pPr lvl="8"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_1_1_1">
    <p:bg>
      <p:bgPr>
        <a:solidFill>
          <a:schemeClr val="accent3"/>
        </a:solidFill>
      </p:bgPr>
    </p:bg>
    <p:spTree>
      <p:nvGrpSpPr>
        <p:cNvPr id="314" name="Shape 314"/>
        <p:cNvGrpSpPr/>
        <p:nvPr/>
      </p:nvGrpSpPr>
      <p:grpSpPr>
        <a:xfrm>
          <a:off x="0" y="0"/>
          <a:ext cx="0" cy="0"/>
          <a:chOff x="0" y="0"/>
          <a:chExt cx="0" cy="0"/>
        </a:xfrm>
      </p:grpSpPr>
      <p:sp>
        <p:nvSpPr>
          <p:cNvPr id="315" name="Google Shape;315;p16"/>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16" name="Google Shape;316;p16"/>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317" name="Google Shape;317;p16"/>
          <p:cNvGrpSpPr/>
          <p:nvPr/>
        </p:nvGrpSpPr>
        <p:grpSpPr>
          <a:xfrm>
            <a:off x="473700" y="457500"/>
            <a:ext cx="216900" cy="6600600"/>
            <a:chOff x="473700" y="457500"/>
            <a:chExt cx="216900" cy="6600600"/>
          </a:xfrm>
        </p:grpSpPr>
        <p:sp>
          <p:nvSpPr>
            <p:cNvPr id="318" name="Google Shape;318;p16"/>
            <p:cNvSpPr/>
            <p:nvPr/>
          </p:nvSpPr>
          <p:spPr>
            <a:xfrm>
              <a:off x="473700" y="4575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19" name="Google Shape;319;p16"/>
            <p:cNvSpPr/>
            <p:nvPr/>
          </p:nvSpPr>
          <p:spPr>
            <a:xfrm>
              <a:off x="473700" y="8364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20" name="Google Shape;320;p16"/>
            <p:cNvSpPr/>
            <p:nvPr/>
          </p:nvSpPr>
          <p:spPr>
            <a:xfrm>
              <a:off x="473700" y="12057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21" name="Google Shape;321;p16"/>
            <p:cNvSpPr/>
            <p:nvPr/>
          </p:nvSpPr>
          <p:spPr>
            <a:xfrm>
              <a:off x="473700" y="15846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22" name="Google Shape;322;p16"/>
            <p:cNvSpPr/>
            <p:nvPr/>
          </p:nvSpPr>
          <p:spPr>
            <a:xfrm>
              <a:off x="473700" y="1953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23" name="Google Shape;323;p16"/>
            <p:cNvSpPr/>
            <p:nvPr/>
          </p:nvSpPr>
          <p:spPr>
            <a:xfrm>
              <a:off x="473700" y="2332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24" name="Google Shape;324;p16"/>
            <p:cNvSpPr/>
            <p:nvPr/>
          </p:nvSpPr>
          <p:spPr>
            <a:xfrm>
              <a:off x="473700" y="27117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25" name="Google Shape;325;p16"/>
            <p:cNvSpPr/>
            <p:nvPr/>
          </p:nvSpPr>
          <p:spPr>
            <a:xfrm>
              <a:off x="473700" y="30906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26" name="Google Shape;326;p16"/>
            <p:cNvSpPr/>
            <p:nvPr/>
          </p:nvSpPr>
          <p:spPr>
            <a:xfrm>
              <a:off x="473700" y="3459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27" name="Google Shape;327;p16"/>
            <p:cNvSpPr/>
            <p:nvPr/>
          </p:nvSpPr>
          <p:spPr>
            <a:xfrm>
              <a:off x="473700" y="3838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28" name="Google Shape;328;p16"/>
            <p:cNvSpPr/>
            <p:nvPr/>
          </p:nvSpPr>
          <p:spPr>
            <a:xfrm>
              <a:off x="473700" y="42081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29" name="Google Shape;329;p16"/>
            <p:cNvSpPr/>
            <p:nvPr/>
          </p:nvSpPr>
          <p:spPr>
            <a:xfrm>
              <a:off x="473700" y="45870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30" name="Google Shape;330;p16"/>
            <p:cNvSpPr/>
            <p:nvPr/>
          </p:nvSpPr>
          <p:spPr>
            <a:xfrm>
              <a:off x="473700" y="4965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31" name="Google Shape;331;p16"/>
            <p:cNvSpPr/>
            <p:nvPr/>
          </p:nvSpPr>
          <p:spPr>
            <a:xfrm>
              <a:off x="473700" y="5344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32" name="Google Shape;332;p16"/>
            <p:cNvSpPr/>
            <p:nvPr/>
          </p:nvSpPr>
          <p:spPr>
            <a:xfrm>
              <a:off x="473700" y="57141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33" name="Google Shape;333;p16"/>
            <p:cNvSpPr/>
            <p:nvPr/>
          </p:nvSpPr>
          <p:spPr>
            <a:xfrm>
              <a:off x="473700" y="60930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34" name="Google Shape;334;p16"/>
            <p:cNvSpPr/>
            <p:nvPr/>
          </p:nvSpPr>
          <p:spPr>
            <a:xfrm>
              <a:off x="473700" y="64623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35" name="Google Shape;335;p16"/>
            <p:cNvSpPr/>
            <p:nvPr/>
          </p:nvSpPr>
          <p:spPr>
            <a:xfrm>
              <a:off x="473700" y="68412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336" name="Google Shape;336;p16"/>
          <p:cNvSpPr txBox="1"/>
          <p:nvPr>
            <p:ph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lvl1pPr lvl="0" rtl="0">
              <a:spcBef>
                <a:spcPts val="0"/>
              </a:spcBef>
              <a:spcAft>
                <a:spcPts val="0"/>
              </a:spcAft>
              <a:buClr>
                <a:schemeClr val="dk1"/>
              </a:buClr>
              <a:buSzPts val="3600"/>
              <a:buFont typeface="Caveat Brush"/>
              <a:buNone/>
              <a:defRPr sz="3600">
                <a:solidFill>
                  <a:schemeClr val="dk1"/>
                </a:solidFill>
              </a:defRPr>
            </a:lvl1pPr>
            <a:lvl2pPr lvl="1"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2pPr>
            <a:lvl3pPr lvl="2"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3pPr>
            <a:lvl4pPr lvl="3"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4pPr>
            <a:lvl5pPr lvl="4"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5pPr>
            <a:lvl6pPr lvl="5"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6pPr>
            <a:lvl7pPr lvl="6"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7pPr>
            <a:lvl8pPr lvl="7"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8pPr>
            <a:lvl9pPr lvl="8"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solidFill>
          <a:schemeClr val="accent3"/>
        </a:solidFill>
      </p:bgPr>
    </p:bg>
    <p:spTree>
      <p:nvGrpSpPr>
        <p:cNvPr id="337" name="Shape 337"/>
        <p:cNvGrpSpPr/>
        <p:nvPr/>
      </p:nvGrpSpPr>
      <p:grpSpPr>
        <a:xfrm>
          <a:off x="0" y="0"/>
          <a:ext cx="0" cy="0"/>
          <a:chOff x="0" y="0"/>
          <a:chExt cx="0" cy="0"/>
        </a:xfrm>
      </p:grpSpPr>
      <p:sp>
        <p:nvSpPr>
          <p:cNvPr id="338" name="Google Shape;338;p17"/>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39" name="Google Shape;339;p17"/>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340" name="Google Shape;340;p17"/>
          <p:cNvGrpSpPr/>
          <p:nvPr/>
        </p:nvGrpSpPr>
        <p:grpSpPr>
          <a:xfrm>
            <a:off x="473700" y="457500"/>
            <a:ext cx="216900" cy="6600600"/>
            <a:chOff x="473700" y="457500"/>
            <a:chExt cx="216900" cy="6600600"/>
          </a:xfrm>
        </p:grpSpPr>
        <p:sp>
          <p:nvSpPr>
            <p:cNvPr id="341" name="Google Shape;341;p17"/>
            <p:cNvSpPr/>
            <p:nvPr/>
          </p:nvSpPr>
          <p:spPr>
            <a:xfrm>
              <a:off x="473700" y="4575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42" name="Google Shape;342;p17"/>
            <p:cNvSpPr/>
            <p:nvPr/>
          </p:nvSpPr>
          <p:spPr>
            <a:xfrm>
              <a:off x="473700" y="8364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43" name="Google Shape;343;p17"/>
            <p:cNvSpPr/>
            <p:nvPr/>
          </p:nvSpPr>
          <p:spPr>
            <a:xfrm>
              <a:off x="473700" y="12057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44" name="Google Shape;344;p17"/>
            <p:cNvSpPr/>
            <p:nvPr/>
          </p:nvSpPr>
          <p:spPr>
            <a:xfrm>
              <a:off x="473700" y="15846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45" name="Google Shape;345;p17"/>
            <p:cNvSpPr/>
            <p:nvPr/>
          </p:nvSpPr>
          <p:spPr>
            <a:xfrm>
              <a:off x="473700" y="1953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46" name="Google Shape;346;p17"/>
            <p:cNvSpPr/>
            <p:nvPr/>
          </p:nvSpPr>
          <p:spPr>
            <a:xfrm>
              <a:off x="473700" y="2332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47" name="Google Shape;347;p17"/>
            <p:cNvSpPr/>
            <p:nvPr/>
          </p:nvSpPr>
          <p:spPr>
            <a:xfrm>
              <a:off x="473700" y="27117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48" name="Google Shape;348;p17"/>
            <p:cNvSpPr/>
            <p:nvPr/>
          </p:nvSpPr>
          <p:spPr>
            <a:xfrm>
              <a:off x="473700" y="30906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49" name="Google Shape;349;p17"/>
            <p:cNvSpPr/>
            <p:nvPr/>
          </p:nvSpPr>
          <p:spPr>
            <a:xfrm>
              <a:off x="473700" y="3459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50" name="Google Shape;350;p17"/>
            <p:cNvSpPr/>
            <p:nvPr/>
          </p:nvSpPr>
          <p:spPr>
            <a:xfrm>
              <a:off x="473700" y="3838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51" name="Google Shape;351;p17"/>
            <p:cNvSpPr/>
            <p:nvPr/>
          </p:nvSpPr>
          <p:spPr>
            <a:xfrm>
              <a:off x="473700" y="42081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52" name="Google Shape;352;p17"/>
            <p:cNvSpPr/>
            <p:nvPr/>
          </p:nvSpPr>
          <p:spPr>
            <a:xfrm>
              <a:off x="473700" y="45870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53" name="Google Shape;353;p17"/>
            <p:cNvSpPr/>
            <p:nvPr/>
          </p:nvSpPr>
          <p:spPr>
            <a:xfrm>
              <a:off x="473700" y="4965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54" name="Google Shape;354;p17"/>
            <p:cNvSpPr/>
            <p:nvPr/>
          </p:nvSpPr>
          <p:spPr>
            <a:xfrm>
              <a:off x="473700" y="5344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55" name="Google Shape;355;p17"/>
            <p:cNvSpPr/>
            <p:nvPr/>
          </p:nvSpPr>
          <p:spPr>
            <a:xfrm>
              <a:off x="473700" y="57141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56" name="Google Shape;356;p17"/>
            <p:cNvSpPr/>
            <p:nvPr/>
          </p:nvSpPr>
          <p:spPr>
            <a:xfrm>
              <a:off x="473700" y="60930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57" name="Google Shape;357;p17"/>
            <p:cNvSpPr/>
            <p:nvPr/>
          </p:nvSpPr>
          <p:spPr>
            <a:xfrm>
              <a:off x="473700" y="64623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58" name="Google Shape;358;p17"/>
            <p:cNvSpPr/>
            <p:nvPr/>
          </p:nvSpPr>
          <p:spPr>
            <a:xfrm>
              <a:off x="473700" y="68412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359" name="Google Shape;359;p17"/>
          <p:cNvSpPr txBox="1"/>
          <p:nvPr>
            <p:ph type="title"/>
          </p:nvPr>
        </p:nvSpPr>
        <p:spPr>
          <a:xfrm>
            <a:off x="3003525" y="1187638"/>
            <a:ext cx="4859100" cy="1269000"/>
          </a:xfrm>
          <a:prstGeom prst="rect">
            <a:avLst/>
          </a:prstGeom>
        </p:spPr>
        <p:txBody>
          <a:bodyPr anchorCtr="0" anchor="b" bIns="116050" lIns="116050" spcFirstLastPara="1" rIns="116050" wrap="square" tIns="116050">
            <a:noAutofit/>
          </a:bodyPr>
          <a:lstStyle>
            <a:lvl1pPr lvl="0" rtl="0" algn="ctr">
              <a:spcBef>
                <a:spcPts val="0"/>
              </a:spcBef>
              <a:spcAft>
                <a:spcPts val="0"/>
              </a:spcAft>
              <a:buSzPts val="3600"/>
              <a:buNone/>
              <a:defRPr sz="7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60" name="Google Shape;360;p17"/>
          <p:cNvSpPr txBox="1"/>
          <p:nvPr>
            <p:ph idx="1" type="subTitle"/>
          </p:nvPr>
        </p:nvSpPr>
        <p:spPr>
          <a:xfrm>
            <a:off x="3003525" y="2380425"/>
            <a:ext cx="4859100" cy="1616700"/>
          </a:xfrm>
          <a:prstGeom prst="rect">
            <a:avLst/>
          </a:prstGeom>
        </p:spPr>
        <p:txBody>
          <a:bodyPr anchorCtr="0" anchor="t" bIns="116050" lIns="116050" spcFirstLastPara="1" rIns="116050" wrap="square" tIns="116050">
            <a:noAutofit/>
          </a:bodyPr>
          <a:lstStyle>
            <a:lvl1pPr lvl="0" rtl="0" algn="ctr">
              <a:spcBef>
                <a:spcPts val="0"/>
              </a:spcBef>
              <a:spcAft>
                <a:spcPts val="0"/>
              </a:spcAft>
              <a:buSzPts val="1600"/>
              <a:buNone/>
              <a:defRPr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61" name="Google Shape;361;p17"/>
          <p:cNvSpPr txBox="1"/>
          <p:nvPr/>
        </p:nvSpPr>
        <p:spPr>
          <a:xfrm>
            <a:off x="3003525" y="4879550"/>
            <a:ext cx="4859100" cy="733800"/>
          </a:xfrm>
          <a:prstGeom prst="rect">
            <a:avLst/>
          </a:prstGeom>
          <a:noFill/>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CREDITS</a:t>
            </a:r>
            <a:r>
              <a:rPr lang="en" sz="1200">
                <a:solidFill>
                  <a:schemeClr val="dk1"/>
                </a:solidFill>
                <a:latin typeface="Albert Sans"/>
                <a:ea typeface="Albert Sans"/>
                <a:cs typeface="Albert Sans"/>
                <a:sym typeface="Albert Sans"/>
              </a:rPr>
              <a:t>: This template has been created by </a:t>
            </a:r>
            <a:r>
              <a:rPr lang="en" sz="1200">
                <a:solidFill>
                  <a:schemeClr val="dk1"/>
                </a:solidFill>
                <a:uFill>
                  <a:noFill/>
                </a:uFill>
                <a:latin typeface="Albert Sans SemiBold"/>
                <a:ea typeface="Albert Sans SemiBold"/>
                <a:cs typeface="Albert Sans SemiBold"/>
                <a:sym typeface="Albert Sans SemiBold"/>
                <a:hlinkClick r:id="rId2">
                  <a:extLst>
                    <a:ext uri="{A12FA001-AC4F-418D-AE19-62706E023703}">
                      <ahyp:hlinkClr val="tx"/>
                    </a:ext>
                  </a:extLst>
                </a:hlinkClick>
              </a:rPr>
              <a:t>Slidesgo</a:t>
            </a:r>
            <a:r>
              <a:rPr lang="en" sz="1200">
                <a:solidFill>
                  <a:schemeClr val="dk1"/>
                </a:solidFill>
                <a:latin typeface="Albert Sans"/>
                <a:ea typeface="Albert Sans"/>
                <a:cs typeface="Albert Sans"/>
                <a:sym typeface="Albert Sans"/>
              </a:rPr>
              <a:t>, and includes icons by </a:t>
            </a:r>
            <a:r>
              <a:rPr lang="en" sz="1200">
                <a:solidFill>
                  <a:schemeClr val="dk1"/>
                </a:solidFill>
                <a:uFill>
                  <a:noFill/>
                </a:uFill>
                <a:latin typeface="Albert Sans SemiBold"/>
                <a:ea typeface="Albert Sans SemiBold"/>
                <a:cs typeface="Albert Sans SemiBold"/>
                <a:sym typeface="Albert Sans SemiBold"/>
                <a:hlinkClick r:id="rId3">
                  <a:extLst>
                    <a:ext uri="{A12FA001-AC4F-418D-AE19-62706E023703}">
                      <ahyp:hlinkClr val="tx"/>
                    </a:ext>
                  </a:extLst>
                </a:hlinkClick>
              </a:rPr>
              <a:t>Flaticon</a:t>
            </a:r>
            <a:r>
              <a:rPr lang="en" sz="1200">
                <a:solidFill>
                  <a:schemeClr val="dk1"/>
                </a:solidFill>
                <a:latin typeface="Albert Sans"/>
                <a:ea typeface="Albert Sans"/>
                <a:cs typeface="Albert Sans"/>
                <a:sym typeface="Albert Sans"/>
              </a:rPr>
              <a:t>, infographics &amp; images by </a:t>
            </a:r>
            <a:r>
              <a:rPr lang="en" sz="1200">
                <a:solidFill>
                  <a:schemeClr val="dk1"/>
                </a:solidFill>
                <a:uFill>
                  <a:noFill/>
                </a:uFill>
                <a:latin typeface="Albert Sans SemiBold"/>
                <a:ea typeface="Albert Sans SemiBold"/>
                <a:cs typeface="Albert Sans SemiBold"/>
                <a:sym typeface="Albert Sans SemiBold"/>
                <a:hlinkClick r:id="rId4">
                  <a:extLst>
                    <a:ext uri="{A12FA001-AC4F-418D-AE19-62706E023703}">
                      <ahyp:hlinkClr val="tx"/>
                    </a:ext>
                  </a:extLst>
                </a:hlinkClick>
              </a:rPr>
              <a:t>Freepik</a:t>
            </a:r>
            <a:r>
              <a:rPr b="1" lang="en" sz="1200">
                <a:solidFill>
                  <a:schemeClr val="dk1"/>
                </a:solidFill>
                <a:latin typeface="Albert Sans"/>
                <a:ea typeface="Albert Sans"/>
                <a:cs typeface="Albert Sans"/>
                <a:sym typeface="Albert Sans"/>
              </a:rPr>
              <a:t> </a:t>
            </a:r>
            <a:r>
              <a:rPr lang="en" sz="1200">
                <a:solidFill>
                  <a:schemeClr val="dk1"/>
                </a:solidFill>
                <a:latin typeface="Albert Sans"/>
                <a:ea typeface="Albert Sans"/>
                <a:cs typeface="Albert Sans"/>
                <a:sym typeface="Albert Sans"/>
              </a:rPr>
              <a:t>and content by</a:t>
            </a:r>
            <a:r>
              <a:rPr lang="en" sz="1200">
                <a:solidFill>
                  <a:schemeClr val="dk1"/>
                </a:solidFill>
                <a:latin typeface="Albert Sans"/>
                <a:ea typeface="Albert Sans"/>
                <a:cs typeface="Albert Sans"/>
                <a:sym typeface="Albert Sans"/>
              </a:rPr>
              <a:t> </a:t>
            </a:r>
            <a:r>
              <a:rPr lang="en" sz="1200">
                <a:solidFill>
                  <a:schemeClr val="dk1"/>
                </a:solidFill>
                <a:latin typeface="Albert Sans SemiBold"/>
                <a:ea typeface="Albert Sans SemiBold"/>
                <a:cs typeface="Albert Sans SemiBold"/>
                <a:sym typeface="Albert Sans SemiBold"/>
              </a:rPr>
              <a:t>José Antonio Cuenca Abela</a:t>
            </a:r>
            <a:endParaRPr sz="1200">
              <a:solidFill>
                <a:schemeClr val="dk1"/>
              </a:solidFill>
              <a:latin typeface="Albert Sans SemiBold"/>
              <a:ea typeface="Albert Sans SemiBold"/>
              <a:cs typeface="Albert Sans SemiBold"/>
              <a:sym typeface="Albert Sans SemiBo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solidFill>
          <a:schemeClr val="lt1"/>
        </a:solidFill>
      </p:bgPr>
    </p:bg>
    <p:spTree>
      <p:nvGrpSpPr>
        <p:cNvPr id="362" name="Shape 362"/>
        <p:cNvGrpSpPr/>
        <p:nvPr/>
      </p:nvGrpSpPr>
      <p:grpSpPr>
        <a:xfrm>
          <a:off x="0" y="0"/>
          <a:ext cx="0" cy="0"/>
          <a:chOff x="0" y="0"/>
          <a:chExt cx="0" cy="0"/>
        </a:xfrm>
      </p:grpSpPr>
      <p:sp>
        <p:nvSpPr>
          <p:cNvPr id="363" name="Google Shape;363;p18"/>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64" name="Google Shape;364;p18"/>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365" name="Google Shape;365;p18"/>
          <p:cNvGrpSpPr/>
          <p:nvPr/>
        </p:nvGrpSpPr>
        <p:grpSpPr>
          <a:xfrm>
            <a:off x="473700" y="457500"/>
            <a:ext cx="216900" cy="6600600"/>
            <a:chOff x="473700" y="457500"/>
            <a:chExt cx="216900" cy="6600600"/>
          </a:xfrm>
        </p:grpSpPr>
        <p:sp>
          <p:nvSpPr>
            <p:cNvPr id="366" name="Google Shape;366;p18"/>
            <p:cNvSpPr/>
            <p:nvPr/>
          </p:nvSpPr>
          <p:spPr>
            <a:xfrm>
              <a:off x="473700" y="4575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67" name="Google Shape;367;p18"/>
            <p:cNvSpPr/>
            <p:nvPr/>
          </p:nvSpPr>
          <p:spPr>
            <a:xfrm>
              <a:off x="473700" y="8364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68" name="Google Shape;368;p18"/>
            <p:cNvSpPr/>
            <p:nvPr/>
          </p:nvSpPr>
          <p:spPr>
            <a:xfrm>
              <a:off x="473700" y="12057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69" name="Google Shape;369;p18"/>
            <p:cNvSpPr/>
            <p:nvPr/>
          </p:nvSpPr>
          <p:spPr>
            <a:xfrm>
              <a:off x="473700" y="15846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70" name="Google Shape;370;p18"/>
            <p:cNvSpPr/>
            <p:nvPr/>
          </p:nvSpPr>
          <p:spPr>
            <a:xfrm>
              <a:off x="473700" y="19539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71" name="Google Shape;371;p18"/>
            <p:cNvSpPr/>
            <p:nvPr/>
          </p:nvSpPr>
          <p:spPr>
            <a:xfrm>
              <a:off x="473700" y="23328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72" name="Google Shape;372;p18"/>
            <p:cNvSpPr/>
            <p:nvPr/>
          </p:nvSpPr>
          <p:spPr>
            <a:xfrm>
              <a:off x="473700" y="27117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73" name="Google Shape;373;p18"/>
            <p:cNvSpPr/>
            <p:nvPr/>
          </p:nvSpPr>
          <p:spPr>
            <a:xfrm>
              <a:off x="473700" y="30906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74" name="Google Shape;374;p18"/>
            <p:cNvSpPr/>
            <p:nvPr/>
          </p:nvSpPr>
          <p:spPr>
            <a:xfrm>
              <a:off x="473700" y="34599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75" name="Google Shape;375;p18"/>
            <p:cNvSpPr/>
            <p:nvPr/>
          </p:nvSpPr>
          <p:spPr>
            <a:xfrm>
              <a:off x="473700" y="38388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76" name="Google Shape;376;p18"/>
            <p:cNvSpPr/>
            <p:nvPr/>
          </p:nvSpPr>
          <p:spPr>
            <a:xfrm>
              <a:off x="473700" y="42081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77" name="Google Shape;377;p18"/>
            <p:cNvSpPr/>
            <p:nvPr/>
          </p:nvSpPr>
          <p:spPr>
            <a:xfrm>
              <a:off x="473700" y="45870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78" name="Google Shape;378;p18"/>
            <p:cNvSpPr/>
            <p:nvPr/>
          </p:nvSpPr>
          <p:spPr>
            <a:xfrm>
              <a:off x="473700" y="49659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79" name="Google Shape;379;p18"/>
            <p:cNvSpPr/>
            <p:nvPr/>
          </p:nvSpPr>
          <p:spPr>
            <a:xfrm>
              <a:off x="473700" y="53448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80" name="Google Shape;380;p18"/>
            <p:cNvSpPr/>
            <p:nvPr/>
          </p:nvSpPr>
          <p:spPr>
            <a:xfrm>
              <a:off x="473700" y="57141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81" name="Google Shape;381;p18"/>
            <p:cNvSpPr/>
            <p:nvPr/>
          </p:nvSpPr>
          <p:spPr>
            <a:xfrm>
              <a:off x="473700" y="60930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82" name="Google Shape;382;p18"/>
            <p:cNvSpPr/>
            <p:nvPr/>
          </p:nvSpPr>
          <p:spPr>
            <a:xfrm>
              <a:off x="473700" y="64623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83" name="Google Shape;383;p18"/>
            <p:cNvSpPr/>
            <p:nvPr/>
          </p:nvSpPr>
          <p:spPr>
            <a:xfrm>
              <a:off x="473700" y="6841200"/>
              <a:ext cx="216900" cy="216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lt2"/>
        </a:solidFill>
      </p:bgPr>
    </p:bg>
    <p:spTree>
      <p:nvGrpSpPr>
        <p:cNvPr id="384" name="Shape 384"/>
        <p:cNvGrpSpPr/>
        <p:nvPr/>
      </p:nvGrpSpPr>
      <p:grpSpPr>
        <a:xfrm>
          <a:off x="0" y="0"/>
          <a:ext cx="0" cy="0"/>
          <a:chOff x="0" y="0"/>
          <a:chExt cx="0" cy="0"/>
        </a:xfrm>
      </p:grpSpPr>
      <p:sp>
        <p:nvSpPr>
          <p:cNvPr id="385" name="Google Shape;385;p19"/>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86" name="Google Shape;386;p19"/>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387" name="Google Shape;387;p19"/>
          <p:cNvGrpSpPr/>
          <p:nvPr/>
        </p:nvGrpSpPr>
        <p:grpSpPr>
          <a:xfrm>
            <a:off x="473700" y="457500"/>
            <a:ext cx="216900" cy="6600600"/>
            <a:chOff x="473700" y="457500"/>
            <a:chExt cx="216900" cy="6600600"/>
          </a:xfrm>
        </p:grpSpPr>
        <p:sp>
          <p:nvSpPr>
            <p:cNvPr id="388" name="Google Shape;388;p19"/>
            <p:cNvSpPr/>
            <p:nvPr/>
          </p:nvSpPr>
          <p:spPr>
            <a:xfrm>
              <a:off x="473700" y="4575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89" name="Google Shape;389;p19"/>
            <p:cNvSpPr/>
            <p:nvPr/>
          </p:nvSpPr>
          <p:spPr>
            <a:xfrm>
              <a:off x="473700" y="8364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90" name="Google Shape;390;p19"/>
            <p:cNvSpPr/>
            <p:nvPr/>
          </p:nvSpPr>
          <p:spPr>
            <a:xfrm>
              <a:off x="473700" y="12057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91" name="Google Shape;391;p19"/>
            <p:cNvSpPr/>
            <p:nvPr/>
          </p:nvSpPr>
          <p:spPr>
            <a:xfrm>
              <a:off x="473700" y="15846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92" name="Google Shape;392;p19"/>
            <p:cNvSpPr/>
            <p:nvPr/>
          </p:nvSpPr>
          <p:spPr>
            <a:xfrm>
              <a:off x="473700" y="19539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93" name="Google Shape;393;p19"/>
            <p:cNvSpPr/>
            <p:nvPr/>
          </p:nvSpPr>
          <p:spPr>
            <a:xfrm>
              <a:off x="473700" y="23328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94" name="Google Shape;394;p19"/>
            <p:cNvSpPr/>
            <p:nvPr/>
          </p:nvSpPr>
          <p:spPr>
            <a:xfrm>
              <a:off x="473700" y="27117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95" name="Google Shape;395;p19"/>
            <p:cNvSpPr/>
            <p:nvPr/>
          </p:nvSpPr>
          <p:spPr>
            <a:xfrm>
              <a:off x="473700" y="30906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96" name="Google Shape;396;p19"/>
            <p:cNvSpPr/>
            <p:nvPr/>
          </p:nvSpPr>
          <p:spPr>
            <a:xfrm>
              <a:off x="473700" y="34599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97" name="Google Shape;397;p19"/>
            <p:cNvSpPr/>
            <p:nvPr/>
          </p:nvSpPr>
          <p:spPr>
            <a:xfrm>
              <a:off x="473700" y="38388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98" name="Google Shape;398;p19"/>
            <p:cNvSpPr/>
            <p:nvPr/>
          </p:nvSpPr>
          <p:spPr>
            <a:xfrm>
              <a:off x="473700" y="42081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99" name="Google Shape;399;p19"/>
            <p:cNvSpPr/>
            <p:nvPr/>
          </p:nvSpPr>
          <p:spPr>
            <a:xfrm>
              <a:off x="473700" y="45870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00" name="Google Shape;400;p19"/>
            <p:cNvSpPr/>
            <p:nvPr/>
          </p:nvSpPr>
          <p:spPr>
            <a:xfrm>
              <a:off x="473700" y="49659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01" name="Google Shape;401;p19"/>
            <p:cNvSpPr/>
            <p:nvPr/>
          </p:nvSpPr>
          <p:spPr>
            <a:xfrm>
              <a:off x="473700" y="53448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02" name="Google Shape;402;p19"/>
            <p:cNvSpPr/>
            <p:nvPr/>
          </p:nvSpPr>
          <p:spPr>
            <a:xfrm>
              <a:off x="473700" y="57141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03" name="Google Shape;403;p19"/>
            <p:cNvSpPr/>
            <p:nvPr/>
          </p:nvSpPr>
          <p:spPr>
            <a:xfrm>
              <a:off x="473700" y="60930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04" name="Google Shape;404;p19"/>
            <p:cNvSpPr/>
            <p:nvPr/>
          </p:nvSpPr>
          <p:spPr>
            <a:xfrm>
              <a:off x="473700" y="64623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05" name="Google Shape;405;p19"/>
            <p:cNvSpPr/>
            <p:nvPr/>
          </p:nvSpPr>
          <p:spPr>
            <a:xfrm>
              <a:off x="473700" y="6841200"/>
              <a:ext cx="216900" cy="2169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blank">
  <p:cSld name="BLANK">
    <p:spTree>
      <p:nvGrpSpPr>
        <p:cNvPr id="409" name="Shape 409"/>
        <p:cNvGrpSpPr/>
        <p:nvPr/>
      </p:nvGrpSpPr>
      <p:grpSpPr>
        <a:xfrm>
          <a:off x="0" y="0"/>
          <a:ext cx="0" cy="0"/>
          <a:chOff x="0" y="0"/>
          <a:chExt cx="0" cy="0"/>
        </a:xfrm>
      </p:grpSpPr>
      <p:sp>
        <p:nvSpPr>
          <p:cNvPr id="410" name="Google Shape;410;p21"/>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411" name="Google Shape;411;p21"/>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1pPr>
            <a:lvl2pPr indent="-317500" lvl="1" marL="914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2pPr>
            <a:lvl3pPr indent="-317500" lvl="2" marL="1371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3pPr>
            <a:lvl4pPr indent="-317500" lvl="3" marL="1828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4pPr>
            <a:lvl5pPr indent="-317500" lvl="4" marL="22860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5pPr>
            <a:lvl6pPr indent="-317500" lvl="5" marL="2743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6pPr>
            <a:lvl7pPr indent="-317500" lvl="6" marL="3200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7pPr>
            <a:lvl8pPr indent="-317500" lvl="7" marL="3657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8pPr>
            <a:lvl9pPr indent="-317500" lvl="8" marL="4114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32" name="Shape 32"/>
        <p:cNvGrpSpPr/>
        <p:nvPr/>
      </p:nvGrpSpPr>
      <p:grpSpPr>
        <a:xfrm>
          <a:off x="0" y="0"/>
          <a:ext cx="0" cy="0"/>
          <a:chOff x="0" y="0"/>
          <a:chExt cx="0" cy="0"/>
        </a:xfrm>
      </p:grpSpPr>
      <p:sp>
        <p:nvSpPr>
          <p:cNvPr id="33" name="Google Shape;33;p3"/>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4" name="Google Shape;34;p3"/>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35" name="Google Shape;35;p3"/>
          <p:cNvGrpSpPr/>
          <p:nvPr/>
        </p:nvGrpSpPr>
        <p:grpSpPr>
          <a:xfrm>
            <a:off x="473700" y="457500"/>
            <a:ext cx="216900" cy="6600600"/>
            <a:chOff x="473700" y="457500"/>
            <a:chExt cx="216900" cy="6600600"/>
          </a:xfrm>
        </p:grpSpPr>
        <p:sp>
          <p:nvSpPr>
            <p:cNvPr id="36" name="Google Shape;36;p3"/>
            <p:cNvSpPr/>
            <p:nvPr/>
          </p:nvSpPr>
          <p:spPr>
            <a:xfrm>
              <a:off x="473700" y="4575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7" name="Google Shape;37;p3"/>
            <p:cNvSpPr/>
            <p:nvPr/>
          </p:nvSpPr>
          <p:spPr>
            <a:xfrm>
              <a:off x="473700" y="8364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8" name="Google Shape;38;p3"/>
            <p:cNvSpPr/>
            <p:nvPr/>
          </p:nvSpPr>
          <p:spPr>
            <a:xfrm>
              <a:off x="473700" y="12057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39" name="Google Shape;39;p3"/>
            <p:cNvSpPr/>
            <p:nvPr/>
          </p:nvSpPr>
          <p:spPr>
            <a:xfrm>
              <a:off x="473700" y="15846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0" name="Google Shape;40;p3"/>
            <p:cNvSpPr/>
            <p:nvPr/>
          </p:nvSpPr>
          <p:spPr>
            <a:xfrm>
              <a:off x="473700" y="19539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1" name="Google Shape;41;p3"/>
            <p:cNvSpPr/>
            <p:nvPr/>
          </p:nvSpPr>
          <p:spPr>
            <a:xfrm>
              <a:off x="473700" y="23328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2" name="Google Shape;42;p3"/>
            <p:cNvSpPr/>
            <p:nvPr/>
          </p:nvSpPr>
          <p:spPr>
            <a:xfrm>
              <a:off x="473700" y="27117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3" name="Google Shape;43;p3"/>
            <p:cNvSpPr/>
            <p:nvPr/>
          </p:nvSpPr>
          <p:spPr>
            <a:xfrm>
              <a:off x="473700" y="30906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4" name="Google Shape;44;p3"/>
            <p:cNvSpPr/>
            <p:nvPr/>
          </p:nvSpPr>
          <p:spPr>
            <a:xfrm>
              <a:off x="473700" y="34599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5" name="Google Shape;45;p3"/>
            <p:cNvSpPr/>
            <p:nvPr/>
          </p:nvSpPr>
          <p:spPr>
            <a:xfrm>
              <a:off x="473700" y="38388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6" name="Google Shape;46;p3"/>
            <p:cNvSpPr/>
            <p:nvPr/>
          </p:nvSpPr>
          <p:spPr>
            <a:xfrm>
              <a:off x="473700" y="42081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7" name="Google Shape;47;p3"/>
            <p:cNvSpPr/>
            <p:nvPr/>
          </p:nvSpPr>
          <p:spPr>
            <a:xfrm>
              <a:off x="473700" y="45870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8" name="Google Shape;48;p3"/>
            <p:cNvSpPr/>
            <p:nvPr/>
          </p:nvSpPr>
          <p:spPr>
            <a:xfrm>
              <a:off x="473700" y="49659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49" name="Google Shape;49;p3"/>
            <p:cNvSpPr/>
            <p:nvPr/>
          </p:nvSpPr>
          <p:spPr>
            <a:xfrm>
              <a:off x="473700" y="53448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50" name="Google Shape;50;p3"/>
            <p:cNvSpPr/>
            <p:nvPr/>
          </p:nvSpPr>
          <p:spPr>
            <a:xfrm>
              <a:off x="473700" y="57141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51" name="Google Shape;51;p3"/>
            <p:cNvSpPr/>
            <p:nvPr/>
          </p:nvSpPr>
          <p:spPr>
            <a:xfrm>
              <a:off x="473700" y="60930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52" name="Google Shape;52;p3"/>
            <p:cNvSpPr/>
            <p:nvPr/>
          </p:nvSpPr>
          <p:spPr>
            <a:xfrm>
              <a:off x="473700" y="64623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53" name="Google Shape;53;p3"/>
            <p:cNvSpPr/>
            <p:nvPr/>
          </p:nvSpPr>
          <p:spPr>
            <a:xfrm>
              <a:off x="473700" y="68412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54" name="Google Shape;54;p3"/>
          <p:cNvSpPr txBox="1"/>
          <p:nvPr>
            <p:ph type="title"/>
          </p:nvPr>
        </p:nvSpPr>
        <p:spPr>
          <a:xfrm>
            <a:off x="3920503" y="2739153"/>
            <a:ext cx="5734800" cy="2081700"/>
          </a:xfrm>
          <a:prstGeom prst="rect">
            <a:avLst/>
          </a:prstGeom>
        </p:spPr>
        <p:txBody>
          <a:bodyPr anchorCtr="0" anchor="t" bIns="116050" lIns="116050" spcFirstLastPara="1" rIns="116050" wrap="square" tIns="116050">
            <a:noAutofit/>
          </a:bodyPr>
          <a:lstStyle>
            <a:lvl1pPr lvl="0" rtl="0">
              <a:spcBef>
                <a:spcPts val="0"/>
              </a:spcBef>
              <a:spcAft>
                <a:spcPts val="0"/>
              </a:spcAft>
              <a:buSzPts val="4600"/>
              <a:buNone/>
              <a:defRPr sz="5100"/>
            </a:lvl1pPr>
            <a:lvl2pPr lvl="1" rtl="0" algn="ctr">
              <a:spcBef>
                <a:spcPts val="0"/>
              </a:spcBef>
              <a:spcAft>
                <a:spcPts val="0"/>
              </a:spcAft>
              <a:buSzPts val="4600"/>
              <a:buNone/>
              <a:defRPr sz="4600"/>
            </a:lvl2pPr>
            <a:lvl3pPr lvl="2" rtl="0" algn="ctr">
              <a:spcBef>
                <a:spcPts val="0"/>
              </a:spcBef>
              <a:spcAft>
                <a:spcPts val="0"/>
              </a:spcAft>
              <a:buSzPts val="4600"/>
              <a:buNone/>
              <a:defRPr sz="4600"/>
            </a:lvl3pPr>
            <a:lvl4pPr lvl="3" rtl="0" algn="ctr">
              <a:spcBef>
                <a:spcPts val="0"/>
              </a:spcBef>
              <a:spcAft>
                <a:spcPts val="0"/>
              </a:spcAft>
              <a:buSzPts val="4600"/>
              <a:buNone/>
              <a:defRPr sz="4600"/>
            </a:lvl4pPr>
            <a:lvl5pPr lvl="4" rtl="0" algn="ctr">
              <a:spcBef>
                <a:spcPts val="0"/>
              </a:spcBef>
              <a:spcAft>
                <a:spcPts val="0"/>
              </a:spcAft>
              <a:buSzPts val="4600"/>
              <a:buNone/>
              <a:defRPr sz="4600"/>
            </a:lvl5pPr>
            <a:lvl6pPr lvl="5" rtl="0" algn="ctr">
              <a:spcBef>
                <a:spcPts val="0"/>
              </a:spcBef>
              <a:spcAft>
                <a:spcPts val="0"/>
              </a:spcAft>
              <a:buSzPts val="4600"/>
              <a:buNone/>
              <a:defRPr sz="4600"/>
            </a:lvl6pPr>
            <a:lvl7pPr lvl="6" rtl="0" algn="ctr">
              <a:spcBef>
                <a:spcPts val="0"/>
              </a:spcBef>
              <a:spcAft>
                <a:spcPts val="0"/>
              </a:spcAft>
              <a:buSzPts val="4600"/>
              <a:buNone/>
              <a:defRPr sz="4600"/>
            </a:lvl7pPr>
            <a:lvl8pPr lvl="7" rtl="0" algn="ctr">
              <a:spcBef>
                <a:spcPts val="0"/>
              </a:spcBef>
              <a:spcAft>
                <a:spcPts val="0"/>
              </a:spcAft>
              <a:buSzPts val="4600"/>
              <a:buNone/>
              <a:defRPr sz="4600"/>
            </a:lvl8pPr>
            <a:lvl9pPr lvl="8" rtl="0" algn="ctr">
              <a:spcBef>
                <a:spcPts val="0"/>
              </a:spcBef>
              <a:spcAft>
                <a:spcPts val="0"/>
              </a:spcAft>
              <a:buSzPts val="4600"/>
              <a:buNone/>
              <a:defRPr sz="4600"/>
            </a:lvl9pPr>
          </a:lstStyle>
          <a:p/>
        </p:txBody>
      </p:sp>
      <p:sp>
        <p:nvSpPr>
          <p:cNvPr id="55" name="Google Shape;55;p3"/>
          <p:cNvSpPr txBox="1"/>
          <p:nvPr>
            <p:ph hasCustomPrompt="1" idx="2" type="title"/>
          </p:nvPr>
        </p:nvSpPr>
        <p:spPr>
          <a:xfrm>
            <a:off x="1036811" y="3048990"/>
            <a:ext cx="2016300" cy="1498200"/>
          </a:xfrm>
          <a:prstGeom prst="rect">
            <a:avLst/>
          </a:prstGeom>
          <a:noFill/>
        </p:spPr>
        <p:txBody>
          <a:bodyPr anchorCtr="0" anchor="ctr" bIns="116050" lIns="116050" spcFirstLastPara="1" rIns="116050" wrap="square" tIns="116050">
            <a:noAutofit/>
          </a:bodyPr>
          <a:lstStyle>
            <a:lvl1pPr lvl="0" rtl="0" algn="ctr">
              <a:spcBef>
                <a:spcPts val="0"/>
              </a:spcBef>
              <a:spcAft>
                <a:spcPts val="0"/>
              </a:spcAft>
              <a:buClr>
                <a:schemeClr val="lt1"/>
              </a:buClr>
              <a:buSzPts val="7600"/>
              <a:buNone/>
              <a:defRPr sz="10200"/>
            </a:lvl1pPr>
            <a:lvl2pPr lvl="1" rtl="0" algn="ctr">
              <a:spcBef>
                <a:spcPts val="0"/>
              </a:spcBef>
              <a:spcAft>
                <a:spcPts val="0"/>
              </a:spcAft>
              <a:buClr>
                <a:schemeClr val="lt1"/>
              </a:buClr>
              <a:buSzPts val="7600"/>
              <a:buNone/>
              <a:defRPr sz="7600">
                <a:solidFill>
                  <a:schemeClr val="lt1"/>
                </a:solidFill>
              </a:defRPr>
            </a:lvl2pPr>
            <a:lvl3pPr lvl="2" rtl="0" algn="ctr">
              <a:spcBef>
                <a:spcPts val="0"/>
              </a:spcBef>
              <a:spcAft>
                <a:spcPts val="0"/>
              </a:spcAft>
              <a:buClr>
                <a:schemeClr val="lt1"/>
              </a:buClr>
              <a:buSzPts val="7600"/>
              <a:buNone/>
              <a:defRPr sz="7600">
                <a:solidFill>
                  <a:schemeClr val="lt1"/>
                </a:solidFill>
              </a:defRPr>
            </a:lvl3pPr>
            <a:lvl4pPr lvl="3" rtl="0" algn="ctr">
              <a:spcBef>
                <a:spcPts val="0"/>
              </a:spcBef>
              <a:spcAft>
                <a:spcPts val="0"/>
              </a:spcAft>
              <a:buClr>
                <a:schemeClr val="lt1"/>
              </a:buClr>
              <a:buSzPts val="7600"/>
              <a:buNone/>
              <a:defRPr sz="7600">
                <a:solidFill>
                  <a:schemeClr val="lt1"/>
                </a:solidFill>
              </a:defRPr>
            </a:lvl4pPr>
            <a:lvl5pPr lvl="4" rtl="0" algn="ctr">
              <a:spcBef>
                <a:spcPts val="0"/>
              </a:spcBef>
              <a:spcAft>
                <a:spcPts val="0"/>
              </a:spcAft>
              <a:buClr>
                <a:schemeClr val="lt1"/>
              </a:buClr>
              <a:buSzPts val="7600"/>
              <a:buNone/>
              <a:defRPr sz="7600">
                <a:solidFill>
                  <a:schemeClr val="lt1"/>
                </a:solidFill>
              </a:defRPr>
            </a:lvl5pPr>
            <a:lvl6pPr lvl="5" rtl="0" algn="ctr">
              <a:spcBef>
                <a:spcPts val="0"/>
              </a:spcBef>
              <a:spcAft>
                <a:spcPts val="0"/>
              </a:spcAft>
              <a:buClr>
                <a:schemeClr val="lt1"/>
              </a:buClr>
              <a:buSzPts val="7600"/>
              <a:buNone/>
              <a:defRPr sz="7600">
                <a:solidFill>
                  <a:schemeClr val="lt1"/>
                </a:solidFill>
              </a:defRPr>
            </a:lvl6pPr>
            <a:lvl7pPr lvl="6" rtl="0" algn="ctr">
              <a:spcBef>
                <a:spcPts val="0"/>
              </a:spcBef>
              <a:spcAft>
                <a:spcPts val="0"/>
              </a:spcAft>
              <a:buClr>
                <a:schemeClr val="lt1"/>
              </a:buClr>
              <a:buSzPts val="7600"/>
              <a:buNone/>
              <a:defRPr sz="7600">
                <a:solidFill>
                  <a:schemeClr val="lt1"/>
                </a:solidFill>
              </a:defRPr>
            </a:lvl7pPr>
            <a:lvl8pPr lvl="7" rtl="0" algn="ctr">
              <a:spcBef>
                <a:spcPts val="0"/>
              </a:spcBef>
              <a:spcAft>
                <a:spcPts val="0"/>
              </a:spcAft>
              <a:buClr>
                <a:schemeClr val="lt1"/>
              </a:buClr>
              <a:buSzPts val="7600"/>
              <a:buNone/>
              <a:defRPr sz="7600">
                <a:solidFill>
                  <a:schemeClr val="lt1"/>
                </a:solidFill>
              </a:defRPr>
            </a:lvl8pPr>
            <a:lvl9pPr lvl="8" rtl="0" algn="ctr">
              <a:spcBef>
                <a:spcPts val="0"/>
              </a:spcBef>
              <a:spcAft>
                <a:spcPts val="0"/>
              </a:spcAft>
              <a:buClr>
                <a:schemeClr val="lt1"/>
              </a:buClr>
              <a:buSzPts val="7600"/>
              <a:buNone/>
              <a:defRPr sz="76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BLANK_1">
    <p:spTree>
      <p:nvGrpSpPr>
        <p:cNvPr id="412" name="Shape 412"/>
        <p:cNvGrpSpPr/>
        <p:nvPr/>
      </p:nvGrpSpPr>
      <p:grpSpPr>
        <a:xfrm>
          <a:off x="0" y="0"/>
          <a:ext cx="0" cy="0"/>
          <a:chOff x="0" y="0"/>
          <a:chExt cx="0" cy="0"/>
        </a:xfrm>
      </p:grpSpPr>
      <p:sp>
        <p:nvSpPr>
          <p:cNvPr id="413" name="Google Shape;413;p22"/>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_1">
    <p:spTree>
      <p:nvGrpSpPr>
        <p:cNvPr id="414" name="Shape 414"/>
        <p:cNvGrpSpPr/>
        <p:nvPr/>
      </p:nvGrpSpPr>
      <p:grpSpPr>
        <a:xfrm>
          <a:off x="0" y="0"/>
          <a:ext cx="0" cy="0"/>
          <a:chOff x="0" y="0"/>
          <a:chExt cx="0" cy="0"/>
        </a:xfrm>
      </p:grpSpPr>
      <p:sp>
        <p:nvSpPr>
          <p:cNvPr id="415" name="Google Shape;415;p23"/>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416" name="Google Shape;416;p23"/>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chemeClr val="lt1"/>
              </a:buClr>
              <a:buSzPts val="1400"/>
              <a:buFont typeface="Arial"/>
              <a:buNone/>
              <a:defRPr>
                <a:solidFill>
                  <a:schemeClr val="lt1"/>
                </a:solidFill>
                <a:latin typeface="Arial"/>
                <a:ea typeface="Arial"/>
                <a:cs typeface="Arial"/>
                <a:sym typeface="Arial"/>
              </a:defRPr>
            </a:lvl1pPr>
            <a:lvl2pPr lvl="1"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2pPr>
            <a:lvl3pPr lvl="2"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3pPr>
            <a:lvl4pPr lvl="3"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4pPr>
            <a:lvl5pPr lvl="4"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5pPr>
            <a:lvl6pPr lvl="5"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6pPr>
            <a:lvl7pPr lvl="6"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7pPr>
            <a:lvl8pPr lvl="7"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8pPr>
            <a:lvl9pPr lvl="8"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_1_1_1">
    <p:spTree>
      <p:nvGrpSpPr>
        <p:cNvPr id="417" name="Shape 41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3"/>
        </a:solidFill>
      </p:bgPr>
    </p:bg>
    <p:spTree>
      <p:nvGrpSpPr>
        <p:cNvPr id="56" name="Shape 56"/>
        <p:cNvGrpSpPr/>
        <p:nvPr/>
      </p:nvGrpSpPr>
      <p:grpSpPr>
        <a:xfrm>
          <a:off x="0" y="0"/>
          <a:ext cx="0" cy="0"/>
          <a:chOff x="0" y="0"/>
          <a:chExt cx="0" cy="0"/>
        </a:xfrm>
      </p:grpSpPr>
      <p:sp>
        <p:nvSpPr>
          <p:cNvPr id="57" name="Google Shape;57;p4"/>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58" name="Google Shape;58;p4"/>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59" name="Google Shape;59;p4"/>
          <p:cNvGrpSpPr/>
          <p:nvPr/>
        </p:nvGrpSpPr>
        <p:grpSpPr>
          <a:xfrm>
            <a:off x="473700" y="457500"/>
            <a:ext cx="216900" cy="6600600"/>
            <a:chOff x="473700" y="457500"/>
            <a:chExt cx="216900" cy="6600600"/>
          </a:xfrm>
        </p:grpSpPr>
        <p:sp>
          <p:nvSpPr>
            <p:cNvPr id="60" name="Google Shape;60;p4"/>
            <p:cNvSpPr/>
            <p:nvPr/>
          </p:nvSpPr>
          <p:spPr>
            <a:xfrm>
              <a:off x="473700" y="4575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1" name="Google Shape;61;p4"/>
            <p:cNvSpPr/>
            <p:nvPr/>
          </p:nvSpPr>
          <p:spPr>
            <a:xfrm>
              <a:off x="473700" y="8364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2" name="Google Shape;62;p4"/>
            <p:cNvSpPr/>
            <p:nvPr/>
          </p:nvSpPr>
          <p:spPr>
            <a:xfrm>
              <a:off x="473700" y="12057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3" name="Google Shape;63;p4"/>
            <p:cNvSpPr/>
            <p:nvPr/>
          </p:nvSpPr>
          <p:spPr>
            <a:xfrm>
              <a:off x="473700" y="15846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4" name="Google Shape;64;p4"/>
            <p:cNvSpPr/>
            <p:nvPr/>
          </p:nvSpPr>
          <p:spPr>
            <a:xfrm>
              <a:off x="473700" y="1953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5" name="Google Shape;65;p4"/>
            <p:cNvSpPr/>
            <p:nvPr/>
          </p:nvSpPr>
          <p:spPr>
            <a:xfrm>
              <a:off x="473700" y="2332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6" name="Google Shape;66;p4"/>
            <p:cNvSpPr/>
            <p:nvPr/>
          </p:nvSpPr>
          <p:spPr>
            <a:xfrm>
              <a:off x="473700" y="27117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7" name="Google Shape;67;p4"/>
            <p:cNvSpPr/>
            <p:nvPr/>
          </p:nvSpPr>
          <p:spPr>
            <a:xfrm>
              <a:off x="473700" y="30906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8" name="Google Shape;68;p4"/>
            <p:cNvSpPr/>
            <p:nvPr/>
          </p:nvSpPr>
          <p:spPr>
            <a:xfrm>
              <a:off x="473700" y="3459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9" name="Google Shape;69;p4"/>
            <p:cNvSpPr/>
            <p:nvPr/>
          </p:nvSpPr>
          <p:spPr>
            <a:xfrm>
              <a:off x="473700" y="3838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70" name="Google Shape;70;p4"/>
            <p:cNvSpPr/>
            <p:nvPr/>
          </p:nvSpPr>
          <p:spPr>
            <a:xfrm>
              <a:off x="473700" y="42081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71" name="Google Shape;71;p4"/>
            <p:cNvSpPr/>
            <p:nvPr/>
          </p:nvSpPr>
          <p:spPr>
            <a:xfrm>
              <a:off x="473700" y="45870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72" name="Google Shape;72;p4"/>
            <p:cNvSpPr/>
            <p:nvPr/>
          </p:nvSpPr>
          <p:spPr>
            <a:xfrm>
              <a:off x="473700" y="4965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73" name="Google Shape;73;p4"/>
            <p:cNvSpPr/>
            <p:nvPr/>
          </p:nvSpPr>
          <p:spPr>
            <a:xfrm>
              <a:off x="473700" y="5344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74" name="Google Shape;74;p4"/>
            <p:cNvSpPr/>
            <p:nvPr/>
          </p:nvSpPr>
          <p:spPr>
            <a:xfrm>
              <a:off x="473700" y="57141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75" name="Google Shape;75;p4"/>
            <p:cNvSpPr/>
            <p:nvPr/>
          </p:nvSpPr>
          <p:spPr>
            <a:xfrm>
              <a:off x="473700" y="60930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76" name="Google Shape;76;p4"/>
            <p:cNvSpPr/>
            <p:nvPr/>
          </p:nvSpPr>
          <p:spPr>
            <a:xfrm>
              <a:off x="473700" y="64623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77" name="Google Shape;77;p4"/>
            <p:cNvSpPr/>
            <p:nvPr/>
          </p:nvSpPr>
          <p:spPr>
            <a:xfrm>
              <a:off x="473700" y="68412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78" name="Google Shape;78;p4"/>
          <p:cNvSpPr txBox="1"/>
          <p:nvPr>
            <p:ph type="title"/>
          </p:nvPr>
        </p:nvSpPr>
        <p:spPr>
          <a:xfrm>
            <a:off x="542825" y="681000"/>
            <a:ext cx="9606300" cy="818700"/>
          </a:xfrm>
          <a:prstGeom prst="rect">
            <a:avLst/>
          </a:prstGeom>
        </p:spPr>
        <p:txBody>
          <a:bodyPr anchorCtr="0" anchor="t" bIns="116050" lIns="116050" spcFirstLastPara="1" rIns="116050" wrap="square" tIns="116050">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79" name="Google Shape;79;p4"/>
          <p:cNvSpPr txBox="1"/>
          <p:nvPr>
            <p:ph idx="1" type="subTitle"/>
          </p:nvPr>
        </p:nvSpPr>
        <p:spPr>
          <a:xfrm>
            <a:off x="4980075" y="2803017"/>
            <a:ext cx="4587300" cy="27927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1600"/>
              <a:buNone/>
              <a:defRPr b="1" sz="3500"/>
            </a:lvl1pPr>
            <a:lvl2pPr lvl="1" rtl="0" algn="ctr">
              <a:lnSpc>
                <a:spcPct val="100000"/>
              </a:lnSpc>
              <a:spcBef>
                <a:spcPts val="100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accent4"/>
        </a:solidFill>
      </p:bgPr>
    </p:bg>
    <p:spTree>
      <p:nvGrpSpPr>
        <p:cNvPr id="80" name="Shape 80"/>
        <p:cNvGrpSpPr/>
        <p:nvPr/>
      </p:nvGrpSpPr>
      <p:grpSpPr>
        <a:xfrm>
          <a:off x="0" y="0"/>
          <a:ext cx="0" cy="0"/>
          <a:chOff x="0" y="0"/>
          <a:chExt cx="0" cy="0"/>
        </a:xfrm>
      </p:grpSpPr>
      <p:sp>
        <p:nvSpPr>
          <p:cNvPr id="81" name="Google Shape;81;p5"/>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82" name="Google Shape;82;p5"/>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83" name="Google Shape;83;p5"/>
          <p:cNvGrpSpPr/>
          <p:nvPr/>
        </p:nvGrpSpPr>
        <p:grpSpPr>
          <a:xfrm>
            <a:off x="473700" y="457500"/>
            <a:ext cx="216900" cy="6600600"/>
            <a:chOff x="473700" y="457500"/>
            <a:chExt cx="216900" cy="6600600"/>
          </a:xfrm>
        </p:grpSpPr>
        <p:sp>
          <p:nvSpPr>
            <p:cNvPr id="84" name="Google Shape;84;p5"/>
            <p:cNvSpPr/>
            <p:nvPr/>
          </p:nvSpPr>
          <p:spPr>
            <a:xfrm>
              <a:off x="473700" y="4575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85" name="Google Shape;85;p5"/>
            <p:cNvSpPr/>
            <p:nvPr/>
          </p:nvSpPr>
          <p:spPr>
            <a:xfrm>
              <a:off x="473700" y="8364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86" name="Google Shape;86;p5"/>
            <p:cNvSpPr/>
            <p:nvPr/>
          </p:nvSpPr>
          <p:spPr>
            <a:xfrm>
              <a:off x="473700" y="12057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87" name="Google Shape;87;p5"/>
            <p:cNvSpPr/>
            <p:nvPr/>
          </p:nvSpPr>
          <p:spPr>
            <a:xfrm>
              <a:off x="473700" y="15846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88" name="Google Shape;88;p5"/>
            <p:cNvSpPr/>
            <p:nvPr/>
          </p:nvSpPr>
          <p:spPr>
            <a:xfrm>
              <a:off x="473700" y="19539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89" name="Google Shape;89;p5"/>
            <p:cNvSpPr/>
            <p:nvPr/>
          </p:nvSpPr>
          <p:spPr>
            <a:xfrm>
              <a:off x="473700" y="23328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0" name="Google Shape;90;p5"/>
            <p:cNvSpPr/>
            <p:nvPr/>
          </p:nvSpPr>
          <p:spPr>
            <a:xfrm>
              <a:off x="473700" y="27117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1" name="Google Shape;91;p5"/>
            <p:cNvSpPr/>
            <p:nvPr/>
          </p:nvSpPr>
          <p:spPr>
            <a:xfrm>
              <a:off x="473700" y="30906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2" name="Google Shape;92;p5"/>
            <p:cNvSpPr/>
            <p:nvPr/>
          </p:nvSpPr>
          <p:spPr>
            <a:xfrm>
              <a:off x="473700" y="34599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3" name="Google Shape;93;p5"/>
            <p:cNvSpPr/>
            <p:nvPr/>
          </p:nvSpPr>
          <p:spPr>
            <a:xfrm>
              <a:off x="473700" y="38388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4" name="Google Shape;94;p5"/>
            <p:cNvSpPr/>
            <p:nvPr/>
          </p:nvSpPr>
          <p:spPr>
            <a:xfrm>
              <a:off x="473700" y="42081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5" name="Google Shape;95;p5"/>
            <p:cNvSpPr/>
            <p:nvPr/>
          </p:nvSpPr>
          <p:spPr>
            <a:xfrm>
              <a:off x="473700" y="45870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6" name="Google Shape;96;p5"/>
            <p:cNvSpPr/>
            <p:nvPr/>
          </p:nvSpPr>
          <p:spPr>
            <a:xfrm>
              <a:off x="473700" y="49659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7" name="Google Shape;97;p5"/>
            <p:cNvSpPr/>
            <p:nvPr/>
          </p:nvSpPr>
          <p:spPr>
            <a:xfrm>
              <a:off x="473700" y="53448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8" name="Google Shape;98;p5"/>
            <p:cNvSpPr/>
            <p:nvPr/>
          </p:nvSpPr>
          <p:spPr>
            <a:xfrm>
              <a:off x="473700" y="57141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9" name="Google Shape;99;p5"/>
            <p:cNvSpPr/>
            <p:nvPr/>
          </p:nvSpPr>
          <p:spPr>
            <a:xfrm>
              <a:off x="473700" y="60930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00" name="Google Shape;100;p5"/>
            <p:cNvSpPr/>
            <p:nvPr/>
          </p:nvSpPr>
          <p:spPr>
            <a:xfrm>
              <a:off x="473700" y="64623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01" name="Google Shape;101;p5"/>
            <p:cNvSpPr/>
            <p:nvPr/>
          </p:nvSpPr>
          <p:spPr>
            <a:xfrm>
              <a:off x="473700" y="68412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102" name="Google Shape;102;p5"/>
          <p:cNvSpPr txBox="1"/>
          <p:nvPr>
            <p:ph idx="1" type="body"/>
          </p:nvPr>
        </p:nvSpPr>
        <p:spPr>
          <a:xfrm>
            <a:off x="841890" y="2878157"/>
            <a:ext cx="4229400" cy="3642300"/>
          </a:xfrm>
          <a:prstGeom prst="rect">
            <a:avLst/>
          </a:prstGeom>
        </p:spPr>
        <p:txBody>
          <a:bodyPr anchorCtr="0" anchor="t" bIns="116050" lIns="116050" spcFirstLastPara="1" rIns="116050" wrap="square" tIns="116050">
            <a:noAutofit/>
          </a:bodyPr>
          <a:lstStyle>
            <a:lvl1pPr indent="-342900" lvl="0" marL="457200" rtl="0">
              <a:lnSpc>
                <a:spcPct val="100000"/>
              </a:lnSpc>
              <a:spcBef>
                <a:spcPts val="0"/>
              </a:spcBef>
              <a:spcAft>
                <a:spcPts val="0"/>
              </a:spcAft>
              <a:buClr>
                <a:schemeClr val="accent2"/>
              </a:buClr>
              <a:buSzPts val="1800"/>
              <a:buChar char="●"/>
              <a:defRPr sz="1800"/>
            </a:lvl1pPr>
            <a:lvl2pPr indent="-311150" lvl="1" marL="914400" rtl="0">
              <a:lnSpc>
                <a:spcPct val="100000"/>
              </a:lnSpc>
              <a:spcBef>
                <a:spcPts val="400"/>
              </a:spcBef>
              <a:spcAft>
                <a:spcPts val="0"/>
              </a:spcAft>
              <a:buSzPts val="1300"/>
              <a:buFont typeface="Courier New"/>
              <a:buChar char="o"/>
              <a:defRPr/>
            </a:lvl2pPr>
            <a:lvl3pPr indent="-311150" lvl="2" marL="1371600" rtl="0">
              <a:lnSpc>
                <a:spcPct val="100000"/>
              </a:lnSpc>
              <a:spcBef>
                <a:spcPts val="0"/>
              </a:spcBef>
              <a:spcAft>
                <a:spcPts val="0"/>
              </a:spcAft>
              <a:buSzPts val="1300"/>
              <a:buFont typeface="Noto Sans Symbols"/>
              <a:buChar char="▪"/>
              <a:defRPr/>
            </a:lvl3pPr>
            <a:lvl4pPr indent="-311150" lvl="3" marL="1828800" rtl="0">
              <a:lnSpc>
                <a:spcPct val="100000"/>
              </a:lnSpc>
              <a:spcBef>
                <a:spcPts val="0"/>
              </a:spcBef>
              <a:spcAft>
                <a:spcPts val="0"/>
              </a:spcAft>
              <a:buSzPts val="1300"/>
              <a:buFont typeface="Noto Sans Symbols"/>
              <a:buChar char="▪"/>
              <a:defRPr/>
            </a:lvl4pPr>
            <a:lvl5pPr indent="-311150" lvl="4" marL="2286000" rtl="0">
              <a:lnSpc>
                <a:spcPct val="100000"/>
              </a:lnSpc>
              <a:spcBef>
                <a:spcPts val="0"/>
              </a:spcBef>
              <a:spcAft>
                <a:spcPts val="0"/>
              </a:spcAft>
              <a:buSzPts val="1300"/>
              <a:buFont typeface="Noto Sans Symbols"/>
              <a:buChar char="▪"/>
              <a:defRPr/>
            </a:lvl5pPr>
            <a:lvl6pPr indent="-311150" lvl="5" marL="2743200" rtl="0">
              <a:lnSpc>
                <a:spcPct val="100000"/>
              </a:lnSpc>
              <a:spcBef>
                <a:spcPts val="0"/>
              </a:spcBef>
              <a:spcAft>
                <a:spcPts val="0"/>
              </a:spcAft>
              <a:buSzPts val="1300"/>
              <a:buFont typeface="Noto Sans Symbols"/>
              <a:buChar char="▪"/>
              <a:defRPr/>
            </a:lvl6pPr>
            <a:lvl7pPr indent="-311150" lvl="6" marL="3200400" rtl="0">
              <a:lnSpc>
                <a:spcPct val="100000"/>
              </a:lnSpc>
              <a:spcBef>
                <a:spcPts val="0"/>
              </a:spcBef>
              <a:spcAft>
                <a:spcPts val="0"/>
              </a:spcAft>
              <a:buSzPts val="1300"/>
              <a:buFont typeface="Noto Sans Symbols"/>
              <a:buChar char="▪"/>
              <a:defRPr/>
            </a:lvl7pPr>
            <a:lvl8pPr indent="-311150" lvl="7" marL="3657600" rtl="0">
              <a:lnSpc>
                <a:spcPct val="100000"/>
              </a:lnSpc>
              <a:spcBef>
                <a:spcPts val="0"/>
              </a:spcBef>
              <a:spcAft>
                <a:spcPts val="0"/>
              </a:spcAft>
              <a:buSzPts val="1300"/>
              <a:buFont typeface="Noto Sans Symbols"/>
              <a:buChar char="▪"/>
              <a:defRPr/>
            </a:lvl8pPr>
            <a:lvl9pPr indent="-311150" lvl="8" marL="4114800" rtl="0">
              <a:lnSpc>
                <a:spcPct val="100000"/>
              </a:lnSpc>
              <a:spcBef>
                <a:spcPts val="0"/>
              </a:spcBef>
              <a:spcAft>
                <a:spcPts val="0"/>
              </a:spcAft>
              <a:buSzPts val="1300"/>
              <a:buFont typeface="Noto Sans Symbols"/>
              <a:buChar char="▪"/>
              <a:defRPr/>
            </a:lvl9pPr>
          </a:lstStyle>
          <a:p/>
        </p:txBody>
      </p:sp>
      <p:sp>
        <p:nvSpPr>
          <p:cNvPr id="103" name="Google Shape;103;p5"/>
          <p:cNvSpPr txBox="1"/>
          <p:nvPr>
            <p:ph idx="2" type="body"/>
          </p:nvPr>
        </p:nvSpPr>
        <p:spPr>
          <a:xfrm>
            <a:off x="5353922" y="2878157"/>
            <a:ext cx="4229400" cy="3642300"/>
          </a:xfrm>
          <a:prstGeom prst="rect">
            <a:avLst/>
          </a:prstGeom>
        </p:spPr>
        <p:txBody>
          <a:bodyPr anchorCtr="0" anchor="t" bIns="116050" lIns="116050" spcFirstLastPara="1" rIns="116050" wrap="square" tIns="116050">
            <a:noAutofit/>
          </a:bodyPr>
          <a:lstStyle>
            <a:lvl1pPr indent="-342900" lvl="0" marL="457200" rtl="0">
              <a:lnSpc>
                <a:spcPct val="100000"/>
              </a:lnSpc>
              <a:spcBef>
                <a:spcPts val="0"/>
              </a:spcBef>
              <a:spcAft>
                <a:spcPts val="0"/>
              </a:spcAft>
              <a:buClr>
                <a:schemeClr val="accent2"/>
              </a:buClr>
              <a:buSzPts val="1800"/>
              <a:buChar char="●"/>
              <a:defRPr sz="1800"/>
            </a:lvl1pPr>
            <a:lvl2pPr indent="-311150" lvl="1" marL="914400" rtl="0">
              <a:lnSpc>
                <a:spcPct val="100000"/>
              </a:lnSpc>
              <a:spcBef>
                <a:spcPts val="400"/>
              </a:spcBef>
              <a:spcAft>
                <a:spcPts val="0"/>
              </a:spcAft>
              <a:buSzPts val="1300"/>
              <a:buFont typeface="Courier New"/>
              <a:buChar char="o"/>
              <a:defRPr/>
            </a:lvl2pPr>
            <a:lvl3pPr indent="-311150" lvl="2" marL="1371600" rtl="0">
              <a:lnSpc>
                <a:spcPct val="100000"/>
              </a:lnSpc>
              <a:spcBef>
                <a:spcPts val="0"/>
              </a:spcBef>
              <a:spcAft>
                <a:spcPts val="0"/>
              </a:spcAft>
              <a:buSzPts val="1300"/>
              <a:buFont typeface="Noto Sans Symbols"/>
              <a:buChar char="▪"/>
              <a:defRPr/>
            </a:lvl3pPr>
            <a:lvl4pPr indent="-311150" lvl="3" marL="1828800" rtl="0">
              <a:lnSpc>
                <a:spcPct val="100000"/>
              </a:lnSpc>
              <a:spcBef>
                <a:spcPts val="0"/>
              </a:spcBef>
              <a:spcAft>
                <a:spcPts val="0"/>
              </a:spcAft>
              <a:buSzPts val="1300"/>
              <a:buFont typeface="Noto Sans Symbols"/>
              <a:buChar char="▪"/>
              <a:defRPr/>
            </a:lvl4pPr>
            <a:lvl5pPr indent="-311150" lvl="4" marL="2286000" rtl="0">
              <a:lnSpc>
                <a:spcPct val="100000"/>
              </a:lnSpc>
              <a:spcBef>
                <a:spcPts val="0"/>
              </a:spcBef>
              <a:spcAft>
                <a:spcPts val="0"/>
              </a:spcAft>
              <a:buSzPts val="1300"/>
              <a:buFont typeface="Noto Sans Symbols"/>
              <a:buChar char="▪"/>
              <a:defRPr/>
            </a:lvl5pPr>
            <a:lvl6pPr indent="-311150" lvl="5" marL="2743200" rtl="0">
              <a:lnSpc>
                <a:spcPct val="100000"/>
              </a:lnSpc>
              <a:spcBef>
                <a:spcPts val="0"/>
              </a:spcBef>
              <a:spcAft>
                <a:spcPts val="0"/>
              </a:spcAft>
              <a:buSzPts val="1300"/>
              <a:buFont typeface="Noto Sans Symbols"/>
              <a:buChar char="▪"/>
              <a:defRPr/>
            </a:lvl6pPr>
            <a:lvl7pPr indent="-311150" lvl="6" marL="3200400" rtl="0">
              <a:lnSpc>
                <a:spcPct val="100000"/>
              </a:lnSpc>
              <a:spcBef>
                <a:spcPts val="0"/>
              </a:spcBef>
              <a:spcAft>
                <a:spcPts val="0"/>
              </a:spcAft>
              <a:buSzPts val="1300"/>
              <a:buFont typeface="Noto Sans Symbols"/>
              <a:buChar char="▪"/>
              <a:defRPr/>
            </a:lvl7pPr>
            <a:lvl8pPr indent="-311150" lvl="7" marL="3657600" rtl="0">
              <a:lnSpc>
                <a:spcPct val="100000"/>
              </a:lnSpc>
              <a:spcBef>
                <a:spcPts val="0"/>
              </a:spcBef>
              <a:spcAft>
                <a:spcPts val="0"/>
              </a:spcAft>
              <a:buSzPts val="1300"/>
              <a:buFont typeface="Noto Sans Symbols"/>
              <a:buChar char="▪"/>
              <a:defRPr/>
            </a:lvl8pPr>
            <a:lvl9pPr indent="-311150" lvl="8" marL="4114800" rtl="0">
              <a:lnSpc>
                <a:spcPct val="100000"/>
              </a:lnSpc>
              <a:spcBef>
                <a:spcPts val="0"/>
              </a:spcBef>
              <a:spcAft>
                <a:spcPts val="0"/>
              </a:spcAft>
              <a:buSzPts val="1300"/>
              <a:buFont typeface="Noto Sans Symbols"/>
              <a:buChar char="▪"/>
              <a:defRPr/>
            </a:lvl9pPr>
          </a:lstStyle>
          <a:p/>
        </p:txBody>
      </p:sp>
      <p:sp>
        <p:nvSpPr>
          <p:cNvPr id="104" name="Google Shape;104;p5"/>
          <p:cNvSpPr txBox="1"/>
          <p:nvPr>
            <p:ph idx="3" type="subTitle"/>
          </p:nvPr>
        </p:nvSpPr>
        <p:spPr>
          <a:xfrm>
            <a:off x="841890" y="1897680"/>
            <a:ext cx="7110000" cy="8541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1600"/>
              <a:buNone/>
              <a:defRPr sz="1800"/>
            </a:lvl1pPr>
            <a:lvl2pPr lvl="1" rtl="0" algn="ctr">
              <a:lnSpc>
                <a:spcPct val="100000"/>
              </a:lnSpc>
              <a:spcBef>
                <a:spcPts val="130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05" name="Google Shape;105;p5"/>
          <p:cNvSpPr txBox="1"/>
          <p:nvPr>
            <p:ph type="title"/>
          </p:nvPr>
        </p:nvSpPr>
        <p:spPr>
          <a:xfrm>
            <a:off x="935550" y="792966"/>
            <a:ext cx="8820900" cy="11160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rgbClr val="F0CDCE"/>
        </a:solidFill>
      </p:bgPr>
    </p:bg>
    <p:spTree>
      <p:nvGrpSpPr>
        <p:cNvPr id="106" name="Shape 106"/>
        <p:cNvGrpSpPr/>
        <p:nvPr/>
      </p:nvGrpSpPr>
      <p:grpSpPr>
        <a:xfrm>
          <a:off x="0" y="0"/>
          <a:ext cx="0" cy="0"/>
          <a:chOff x="0" y="0"/>
          <a:chExt cx="0" cy="0"/>
        </a:xfrm>
      </p:grpSpPr>
      <p:sp>
        <p:nvSpPr>
          <p:cNvPr id="107" name="Google Shape;107;p6"/>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08" name="Google Shape;108;p6"/>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109" name="Google Shape;109;p6"/>
          <p:cNvGrpSpPr/>
          <p:nvPr/>
        </p:nvGrpSpPr>
        <p:grpSpPr>
          <a:xfrm>
            <a:off x="473700" y="457500"/>
            <a:ext cx="216900" cy="6600600"/>
            <a:chOff x="473700" y="457500"/>
            <a:chExt cx="216900" cy="6600600"/>
          </a:xfrm>
        </p:grpSpPr>
        <p:sp>
          <p:nvSpPr>
            <p:cNvPr id="110" name="Google Shape;110;p6"/>
            <p:cNvSpPr/>
            <p:nvPr/>
          </p:nvSpPr>
          <p:spPr>
            <a:xfrm>
              <a:off x="473700" y="4575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11" name="Google Shape;111;p6"/>
            <p:cNvSpPr/>
            <p:nvPr/>
          </p:nvSpPr>
          <p:spPr>
            <a:xfrm>
              <a:off x="473700" y="8364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12" name="Google Shape;112;p6"/>
            <p:cNvSpPr/>
            <p:nvPr/>
          </p:nvSpPr>
          <p:spPr>
            <a:xfrm>
              <a:off x="473700" y="12057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13" name="Google Shape;113;p6"/>
            <p:cNvSpPr/>
            <p:nvPr/>
          </p:nvSpPr>
          <p:spPr>
            <a:xfrm>
              <a:off x="473700" y="15846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14" name="Google Shape;114;p6"/>
            <p:cNvSpPr/>
            <p:nvPr/>
          </p:nvSpPr>
          <p:spPr>
            <a:xfrm>
              <a:off x="473700" y="19539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15" name="Google Shape;115;p6"/>
            <p:cNvSpPr/>
            <p:nvPr/>
          </p:nvSpPr>
          <p:spPr>
            <a:xfrm>
              <a:off x="473700" y="23328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16" name="Google Shape;116;p6"/>
            <p:cNvSpPr/>
            <p:nvPr/>
          </p:nvSpPr>
          <p:spPr>
            <a:xfrm>
              <a:off x="473700" y="27117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17" name="Google Shape;117;p6"/>
            <p:cNvSpPr/>
            <p:nvPr/>
          </p:nvSpPr>
          <p:spPr>
            <a:xfrm>
              <a:off x="473700" y="30906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18" name="Google Shape;118;p6"/>
            <p:cNvSpPr/>
            <p:nvPr/>
          </p:nvSpPr>
          <p:spPr>
            <a:xfrm>
              <a:off x="473700" y="34599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19" name="Google Shape;119;p6"/>
            <p:cNvSpPr/>
            <p:nvPr/>
          </p:nvSpPr>
          <p:spPr>
            <a:xfrm>
              <a:off x="473700" y="38388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0" name="Google Shape;120;p6"/>
            <p:cNvSpPr/>
            <p:nvPr/>
          </p:nvSpPr>
          <p:spPr>
            <a:xfrm>
              <a:off x="473700" y="42081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1" name="Google Shape;121;p6"/>
            <p:cNvSpPr/>
            <p:nvPr/>
          </p:nvSpPr>
          <p:spPr>
            <a:xfrm>
              <a:off x="473700" y="45870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2" name="Google Shape;122;p6"/>
            <p:cNvSpPr/>
            <p:nvPr/>
          </p:nvSpPr>
          <p:spPr>
            <a:xfrm>
              <a:off x="473700" y="49659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3" name="Google Shape;123;p6"/>
            <p:cNvSpPr/>
            <p:nvPr/>
          </p:nvSpPr>
          <p:spPr>
            <a:xfrm>
              <a:off x="473700" y="53448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4" name="Google Shape;124;p6"/>
            <p:cNvSpPr/>
            <p:nvPr/>
          </p:nvSpPr>
          <p:spPr>
            <a:xfrm>
              <a:off x="473700" y="57141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5" name="Google Shape;125;p6"/>
            <p:cNvSpPr/>
            <p:nvPr/>
          </p:nvSpPr>
          <p:spPr>
            <a:xfrm>
              <a:off x="473700" y="60930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6" name="Google Shape;126;p6"/>
            <p:cNvSpPr/>
            <p:nvPr/>
          </p:nvSpPr>
          <p:spPr>
            <a:xfrm>
              <a:off x="473700" y="64623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7" name="Google Shape;127;p6"/>
            <p:cNvSpPr/>
            <p:nvPr/>
          </p:nvSpPr>
          <p:spPr>
            <a:xfrm>
              <a:off x="473700" y="6841200"/>
              <a:ext cx="216900" cy="2169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128" name="Google Shape;128;p6"/>
          <p:cNvSpPr txBox="1"/>
          <p:nvPr>
            <p:ph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lvl1pPr lvl="0" rtl="0">
              <a:spcBef>
                <a:spcPts val="0"/>
              </a:spcBef>
              <a:spcAft>
                <a:spcPts val="0"/>
              </a:spcAft>
              <a:buClr>
                <a:schemeClr val="dk1"/>
              </a:buClr>
              <a:buSzPts val="3600"/>
              <a:buFont typeface="Caveat Brush"/>
              <a:buNone/>
              <a:defRPr sz="3600">
                <a:solidFill>
                  <a:schemeClr val="dk1"/>
                </a:solidFill>
              </a:defRPr>
            </a:lvl1pPr>
            <a:lvl2pPr lvl="1"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2pPr>
            <a:lvl3pPr lvl="2"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3pPr>
            <a:lvl4pPr lvl="3"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4pPr>
            <a:lvl5pPr lvl="4"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5pPr>
            <a:lvl6pPr lvl="5"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6pPr>
            <a:lvl7pPr lvl="6"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7pPr>
            <a:lvl8pPr lvl="7"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8pPr>
            <a:lvl9pPr lvl="8" rtl="0">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2"/>
        </a:solidFill>
      </p:bgPr>
    </p:bg>
    <p:spTree>
      <p:nvGrpSpPr>
        <p:cNvPr id="129" name="Shape 129"/>
        <p:cNvGrpSpPr/>
        <p:nvPr/>
      </p:nvGrpSpPr>
      <p:grpSpPr>
        <a:xfrm>
          <a:off x="0" y="0"/>
          <a:ext cx="0" cy="0"/>
          <a:chOff x="0" y="0"/>
          <a:chExt cx="0" cy="0"/>
        </a:xfrm>
      </p:grpSpPr>
      <p:sp>
        <p:nvSpPr>
          <p:cNvPr id="130" name="Google Shape;130;p7"/>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1" name="Google Shape;131;p7"/>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132" name="Google Shape;132;p7"/>
          <p:cNvGrpSpPr/>
          <p:nvPr/>
        </p:nvGrpSpPr>
        <p:grpSpPr>
          <a:xfrm>
            <a:off x="473700" y="457500"/>
            <a:ext cx="216900" cy="6600600"/>
            <a:chOff x="473700" y="457500"/>
            <a:chExt cx="216900" cy="6600600"/>
          </a:xfrm>
        </p:grpSpPr>
        <p:sp>
          <p:nvSpPr>
            <p:cNvPr id="133" name="Google Shape;133;p7"/>
            <p:cNvSpPr/>
            <p:nvPr/>
          </p:nvSpPr>
          <p:spPr>
            <a:xfrm>
              <a:off x="473700" y="4575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4" name="Google Shape;134;p7"/>
            <p:cNvSpPr/>
            <p:nvPr/>
          </p:nvSpPr>
          <p:spPr>
            <a:xfrm>
              <a:off x="473700" y="8364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5" name="Google Shape;135;p7"/>
            <p:cNvSpPr/>
            <p:nvPr/>
          </p:nvSpPr>
          <p:spPr>
            <a:xfrm>
              <a:off x="473700" y="12057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6" name="Google Shape;136;p7"/>
            <p:cNvSpPr/>
            <p:nvPr/>
          </p:nvSpPr>
          <p:spPr>
            <a:xfrm>
              <a:off x="473700" y="15846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7" name="Google Shape;137;p7"/>
            <p:cNvSpPr/>
            <p:nvPr/>
          </p:nvSpPr>
          <p:spPr>
            <a:xfrm>
              <a:off x="473700" y="19539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8" name="Google Shape;138;p7"/>
            <p:cNvSpPr/>
            <p:nvPr/>
          </p:nvSpPr>
          <p:spPr>
            <a:xfrm>
              <a:off x="473700" y="23328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9" name="Google Shape;139;p7"/>
            <p:cNvSpPr/>
            <p:nvPr/>
          </p:nvSpPr>
          <p:spPr>
            <a:xfrm>
              <a:off x="473700" y="27117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0" name="Google Shape;140;p7"/>
            <p:cNvSpPr/>
            <p:nvPr/>
          </p:nvSpPr>
          <p:spPr>
            <a:xfrm>
              <a:off x="473700" y="30906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1" name="Google Shape;141;p7"/>
            <p:cNvSpPr/>
            <p:nvPr/>
          </p:nvSpPr>
          <p:spPr>
            <a:xfrm>
              <a:off x="473700" y="34599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2" name="Google Shape;142;p7"/>
            <p:cNvSpPr/>
            <p:nvPr/>
          </p:nvSpPr>
          <p:spPr>
            <a:xfrm>
              <a:off x="473700" y="38388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3" name="Google Shape;143;p7"/>
            <p:cNvSpPr/>
            <p:nvPr/>
          </p:nvSpPr>
          <p:spPr>
            <a:xfrm>
              <a:off x="473700" y="42081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4" name="Google Shape;144;p7"/>
            <p:cNvSpPr/>
            <p:nvPr/>
          </p:nvSpPr>
          <p:spPr>
            <a:xfrm>
              <a:off x="473700" y="45870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5" name="Google Shape;145;p7"/>
            <p:cNvSpPr/>
            <p:nvPr/>
          </p:nvSpPr>
          <p:spPr>
            <a:xfrm>
              <a:off x="473700" y="49659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6" name="Google Shape;146;p7"/>
            <p:cNvSpPr/>
            <p:nvPr/>
          </p:nvSpPr>
          <p:spPr>
            <a:xfrm>
              <a:off x="473700" y="53448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7" name="Google Shape;147;p7"/>
            <p:cNvSpPr/>
            <p:nvPr/>
          </p:nvSpPr>
          <p:spPr>
            <a:xfrm>
              <a:off x="473700" y="57141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8" name="Google Shape;148;p7"/>
            <p:cNvSpPr/>
            <p:nvPr/>
          </p:nvSpPr>
          <p:spPr>
            <a:xfrm>
              <a:off x="473700" y="60930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9" name="Google Shape;149;p7"/>
            <p:cNvSpPr/>
            <p:nvPr/>
          </p:nvSpPr>
          <p:spPr>
            <a:xfrm>
              <a:off x="473700" y="64623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0" name="Google Shape;150;p7"/>
            <p:cNvSpPr/>
            <p:nvPr/>
          </p:nvSpPr>
          <p:spPr>
            <a:xfrm>
              <a:off x="473700" y="6841200"/>
              <a:ext cx="216900" cy="216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151" name="Google Shape;151;p7"/>
          <p:cNvSpPr txBox="1"/>
          <p:nvPr>
            <p:ph type="title"/>
          </p:nvPr>
        </p:nvSpPr>
        <p:spPr>
          <a:xfrm>
            <a:off x="935550" y="792966"/>
            <a:ext cx="8820900" cy="11160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52" name="Google Shape;152;p7"/>
          <p:cNvSpPr txBox="1"/>
          <p:nvPr>
            <p:ph idx="1" type="subTitle"/>
          </p:nvPr>
        </p:nvSpPr>
        <p:spPr>
          <a:xfrm>
            <a:off x="935550" y="2253890"/>
            <a:ext cx="4867200" cy="4078800"/>
          </a:xfrm>
          <a:prstGeom prst="rect">
            <a:avLst/>
          </a:prstGeom>
        </p:spPr>
        <p:txBody>
          <a:bodyPr anchorCtr="0" anchor="t" bIns="116050" lIns="116050" spcFirstLastPara="1" rIns="116050" wrap="square" tIns="116050">
            <a:noAutofit/>
          </a:bodyPr>
          <a:lstStyle>
            <a:lvl1pPr lvl="0" rtl="0">
              <a:spcBef>
                <a:spcPts val="0"/>
              </a:spcBef>
              <a:spcAft>
                <a:spcPts val="0"/>
              </a:spcAft>
              <a:buSzPts val="1600"/>
              <a:buNone/>
              <a:defRPr/>
            </a:lvl1pPr>
            <a:lvl2pPr lvl="1" rtl="0" algn="ctr">
              <a:lnSpc>
                <a:spcPct val="100000"/>
              </a:lnSpc>
              <a:spcBef>
                <a:spcPts val="130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53" name="Google Shape;153;p7"/>
          <p:cNvSpPr/>
          <p:nvPr>
            <p:ph idx="2" type="pic"/>
          </p:nvPr>
        </p:nvSpPr>
        <p:spPr>
          <a:xfrm flipH="1">
            <a:off x="6319850" y="2136157"/>
            <a:ext cx="3351300" cy="4314300"/>
          </a:xfrm>
          <a:prstGeom prst="round2SameRect">
            <a:avLst>
              <a:gd fmla="val 50000" name="adj1"/>
              <a:gd fmla="val 0" name="adj2"/>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154" name="Shape 154"/>
        <p:cNvGrpSpPr/>
        <p:nvPr/>
      </p:nvGrpSpPr>
      <p:grpSpPr>
        <a:xfrm>
          <a:off x="0" y="0"/>
          <a:ext cx="0" cy="0"/>
          <a:chOff x="0" y="0"/>
          <a:chExt cx="0" cy="0"/>
        </a:xfrm>
      </p:grpSpPr>
      <p:sp>
        <p:nvSpPr>
          <p:cNvPr id="155" name="Google Shape;155;p8"/>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6" name="Google Shape;156;p8"/>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157" name="Google Shape;157;p8"/>
          <p:cNvGrpSpPr/>
          <p:nvPr/>
        </p:nvGrpSpPr>
        <p:grpSpPr>
          <a:xfrm>
            <a:off x="473700" y="457500"/>
            <a:ext cx="216900" cy="6600600"/>
            <a:chOff x="473700" y="457500"/>
            <a:chExt cx="216900" cy="6600600"/>
          </a:xfrm>
        </p:grpSpPr>
        <p:sp>
          <p:nvSpPr>
            <p:cNvPr id="158" name="Google Shape;158;p8"/>
            <p:cNvSpPr/>
            <p:nvPr/>
          </p:nvSpPr>
          <p:spPr>
            <a:xfrm>
              <a:off x="473700" y="4575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9" name="Google Shape;159;p8"/>
            <p:cNvSpPr/>
            <p:nvPr/>
          </p:nvSpPr>
          <p:spPr>
            <a:xfrm>
              <a:off x="473700" y="8364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60" name="Google Shape;160;p8"/>
            <p:cNvSpPr/>
            <p:nvPr/>
          </p:nvSpPr>
          <p:spPr>
            <a:xfrm>
              <a:off x="473700" y="12057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61" name="Google Shape;161;p8"/>
            <p:cNvSpPr/>
            <p:nvPr/>
          </p:nvSpPr>
          <p:spPr>
            <a:xfrm>
              <a:off x="473700" y="15846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62" name="Google Shape;162;p8"/>
            <p:cNvSpPr/>
            <p:nvPr/>
          </p:nvSpPr>
          <p:spPr>
            <a:xfrm>
              <a:off x="473700" y="19539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63" name="Google Shape;163;p8"/>
            <p:cNvSpPr/>
            <p:nvPr/>
          </p:nvSpPr>
          <p:spPr>
            <a:xfrm>
              <a:off x="473700" y="23328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64" name="Google Shape;164;p8"/>
            <p:cNvSpPr/>
            <p:nvPr/>
          </p:nvSpPr>
          <p:spPr>
            <a:xfrm>
              <a:off x="473700" y="27117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65" name="Google Shape;165;p8"/>
            <p:cNvSpPr/>
            <p:nvPr/>
          </p:nvSpPr>
          <p:spPr>
            <a:xfrm>
              <a:off x="473700" y="30906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66" name="Google Shape;166;p8"/>
            <p:cNvSpPr/>
            <p:nvPr/>
          </p:nvSpPr>
          <p:spPr>
            <a:xfrm>
              <a:off x="473700" y="34599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67" name="Google Shape;167;p8"/>
            <p:cNvSpPr/>
            <p:nvPr/>
          </p:nvSpPr>
          <p:spPr>
            <a:xfrm>
              <a:off x="473700" y="38388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68" name="Google Shape;168;p8"/>
            <p:cNvSpPr/>
            <p:nvPr/>
          </p:nvSpPr>
          <p:spPr>
            <a:xfrm>
              <a:off x="473700" y="42081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69" name="Google Shape;169;p8"/>
            <p:cNvSpPr/>
            <p:nvPr/>
          </p:nvSpPr>
          <p:spPr>
            <a:xfrm>
              <a:off x="473700" y="45870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70" name="Google Shape;170;p8"/>
            <p:cNvSpPr/>
            <p:nvPr/>
          </p:nvSpPr>
          <p:spPr>
            <a:xfrm>
              <a:off x="473700" y="49659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71" name="Google Shape;171;p8"/>
            <p:cNvSpPr/>
            <p:nvPr/>
          </p:nvSpPr>
          <p:spPr>
            <a:xfrm>
              <a:off x="473700" y="53448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72" name="Google Shape;172;p8"/>
            <p:cNvSpPr/>
            <p:nvPr/>
          </p:nvSpPr>
          <p:spPr>
            <a:xfrm>
              <a:off x="473700" y="57141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73" name="Google Shape;173;p8"/>
            <p:cNvSpPr/>
            <p:nvPr/>
          </p:nvSpPr>
          <p:spPr>
            <a:xfrm>
              <a:off x="473700" y="60930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74" name="Google Shape;174;p8"/>
            <p:cNvSpPr/>
            <p:nvPr/>
          </p:nvSpPr>
          <p:spPr>
            <a:xfrm>
              <a:off x="473700" y="64623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75" name="Google Shape;175;p8"/>
            <p:cNvSpPr/>
            <p:nvPr/>
          </p:nvSpPr>
          <p:spPr>
            <a:xfrm>
              <a:off x="473700" y="6841200"/>
              <a:ext cx="216900" cy="216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176" name="Google Shape;176;p8"/>
          <p:cNvSpPr txBox="1"/>
          <p:nvPr>
            <p:ph type="title"/>
          </p:nvPr>
        </p:nvSpPr>
        <p:spPr>
          <a:xfrm>
            <a:off x="1288800" y="857375"/>
            <a:ext cx="8114400" cy="2539500"/>
          </a:xfrm>
          <a:prstGeom prst="rect">
            <a:avLst/>
          </a:prstGeom>
        </p:spPr>
        <p:txBody>
          <a:bodyPr anchorCtr="0" anchor="ctr" bIns="116050" lIns="116050" spcFirstLastPara="1" rIns="116050" wrap="square" tIns="116050">
            <a:noAutofit/>
          </a:bodyPr>
          <a:lstStyle>
            <a:lvl1pPr lvl="0" algn="ctr">
              <a:lnSpc>
                <a:spcPct val="80000"/>
              </a:lnSpc>
              <a:spcBef>
                <a:spcPts val="0"/>
              </a:spcBef>
              <a:spcAft>
                <a:spcPts val="0"/>
              </a:spcAft>
              <a:buSzPts val="6100"/>
              <a:buNone/>
              <a:defRPr sz="6000"/>
            </a:lvl1pPr>
            <a:lvl2pPr lvl="1" algn="r">
              <a:spcBef>
                <a:spcPts val="0"/>
              </a:spcBef>
              <a:spcAft>
                <a:spcPts val="0"/>
              </a:spcAft>
              <a:buSzPts val="6100"/>
              <a:buNone/>
              <a:defRPr sz="6100"/>
            </a:lvl2pPr>
            <a:lvl3pPr lvl="2" algn="r">
              <a:spcBef>
                <a:spcPts val="0"/>
              </a:spcBef>
              <a:spcAft>
                <a:spcPts val="0"/>
              </a:spcAft>
              <a:buSzPts val="6100"/>
              <a:buNone/>
              <a:defRPr sz="6100"/>
            </a:lvl3pPr>
            <a:lvl4pPr lvl="3" algn="r">
              <a:spcBef>
                <a:spcPts val="0"/>
              </a:spcBef>
              <a:spcAft>
                <a:spcPts val="0"/>
              </a:spcAft>
              <a:buSzPts val="6100"/>
              <a:buNone/>
              <a:defRPr sz="6100"/>
            </a:lvl4pPr>
            <a:lvl5pPr lvl="4" algn="r">
              <a:spcBef>
                <a:spcPts val="0"/>
              </a:spcBef>
              <a:spcAft>
                <a:spcPts val="0"/>
              </a:spcAft>
              <a:buSzPts val="6100"/>
              <a:buNone/>
              <a:defRPr sz="6100"/>
            </a:lvl5pPr>
            <a:lvl6pPr lvl="5" algn="r">
              <a:spcBef>
                <a:spcPts val="0"/>
              </a:spcBef>
              <a:spcAft>
                <a:spcPts val="0"/>
              </a:spcAft>
              <a:buSzPts val="6100"/>
              <a:buNone/>
              <a:defRPr sz="6100"/>
            </a:lvl6pPr>
            <a:lvl7pPr lvl="6" algn="r">
              <a:spcBef>
                <a:spcPts val="0"/>
              </a:spcBef>
              <a:spcAft>
                <a:spcPts val="0"/>
              </a:spcAft>
              <a:buSzPts val="6100"/>
              <a:buNone/>
              <a:defRPr sz="6100"/>
            </a:lvl7pPr>
            <a:lvl8pPr lvl="7" algn="r">
              <a:spcBef>
                <a:spcPts val="0"/>
              </a:spcBef>
              <a:spcAft>
                <a:spcPts val="0"/>
              </a:spcAft>
              <a:buSzPts val="6100"/>
              <a:buNone/>
              <a:defRPr sz="6100"/>
            </a:lvl8pPr>
            <a:lvl9pPr lvl="8" algn="r">
              <a:spcBef>
                <a:spcPts val="0"/>
              </a:spcBef>
              <a:spcAft>
                <a:spcPts val="0"/>
              </a:spcAft>
              <a:buSzPts val="6100"/>
              <a:buNone/>
              <a:defRPr sz="61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3"/>
        </a:solidFill>
      </p:bgPr>
    </p:bg>
    <p:spTree>
      <p:nvGrpSpPr>
        <p:cNvPr id="177" name="Shape 177"/>
        <p:cNvGrpSpPr/>
        <p:nvPr/>
      </p:nvGrpSpPr>
      <p:grpSpPr>
        <a:xfrm>
          <a:off x="0" y="0"/>
          <a:ext cx="0" cy="0"/>
          <a:chOff x="0" y="0"/>
          <a:chExt cx="0" cy="0"/>
        </a:xfrm>
      </p:grpSpPr>
      <p:sp>
        <p:nvSpPr>
          <p:cNvPr id="178" name="Google Shape;178;p9"/>
          <p:cNvSpPr/>
          <p:nvPr/>
        </p:nvSpPr>
        <p:spPr>
          <a:xfrm>
            <a:off x="304950" y="305200"/>
            <a:ext cx="10082100" cy="6949800"/>
          </a:xfrm>
          <a:prstGeom prst="round1Rect">
            <a:avLst>
              <a:gd fmla="val 5548"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79" name="Google Shape;179;p9"/>
          <p:cNvSpPr/>
          <p:nvPr/>
        </p:nvSpPr>
        <p:spPr>
          <a:xfrm>
            <a:off x="304950" y="305100"/>
            <a:ext cx="554400" cy="6949800"/>
          </a:xfrm>
          <a:prstGeom prst="rect">
            <a:avLst/>
          </a:prstGeom>
          <a:solidFill>
            <a:schemeClr val="accent5"/>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180" name="Google Shape;180;p9"/>
          <p:cNvGrpSpPr/>
          <p:nvPr/>
        </p:nvGrpSpPr>
        <p:grpSpPr>
          <a:xfrm>
            <a:off x="473700" y="457500"/>
            <a:ext cx="216900" cy="6600600"/>
            <a:chOff x="473700" y="457500"/>
            <a:chExt cx="216900" cy="6600600"/>
          </a:xfrm>
        </p:grpSpPr>
        <p:sp>
          <p:nvSpPr>
            <p:cNvPr id="181" name="Google Shape;181;p9"/>
            <p:cNvSpPr/>
            <p:nvPr/>
          </p:nvSpPr>
          <p:spPr>
            <a:xfrm>
              <a:off x="473700" y="4575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82" name="Google Shape;182;p9"/>
            <p:cNvSpPr/>
            <p:nvPr/>
          </p:nvSpPr>
          <p:spPr>
            <a:xfrm>
              <a:off x="473700" y="8364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83" name="Google Shape;183;p9"/>
            <p:cNvSpPr/>
            <p:nvPr/>
          </p:nvSpPr>
          <p:spPr>
            <a:xfrm>
              <a:off x="473700" y="12057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84" name="Google Shape;184;p9"/>
            <p:cNvSpPr/>
            <p:nvPr/>
          </p:nvSpPr>
          <p:spPr>
            <a:xfrm>
              <a:off x="473700" y="15846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85" name="Google Shape;185;p9"/>
            <p:cNvSpPr/>
            <p:nvPr/>
          </p:nvSpPr>
          <p:spPr>
            <a:xfrm>
              <a:off x="473700" y="1953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86" name="Google Shape;186;p9"/>
            <p:cNvSpPr/>
            <p:nvPr/>
          </p:nvSpPr>
          <p:spPr>
            <a:xfrm>
              <a:off x="473700" y="2332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87" name="Google Shape;187;p9"/>
            <p:cNvSpPr/>
            <p:nvPr/>
          </p:nvSpPr>
          <p:spPr>
            <a:xfrm>
              <a:off x="473700" y="27117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88" name="Google Shape;188;p9"/>
            <p:cNvSpPr/>
            <p:nvPr/>
          </p:nvSpPr>
          <p:spPr>
            <a:xfrm>
              <a:off x="473700" y="30906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89" name="Google Shape;189;p9"/>
            <p:cNvSpPr/>
            <p:nvPr/>
          </p:nvSpPr>
          <p:spPr>
            <a:xfrm>
              <a:off x="473700" y="3459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90" name="Google Shape;190;p9"/>
            <p:cNvSpPr/>
            <p:nvPr/>
          </p:nvSpPr>
          <p:spPr>
            <a:xfrm>
              <a:off x="473700" y="3838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91" name="Google Shape;191;p9"/>
            <p:cNvSpPr/>
            <p:nvPr/>
          </p:nvSpPr>
          <p:spPr>
            <a:xfrm>
              <a:off x="473700" y="42081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92" name="Google Shape;192;p9"/>
            <p:cNvSpPr/>
            <p:nvPr/>
          </p:nvSpPr>
          <p:spPr>
            <a:xfrm>
              <a:off x="473700" y="45870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93" name="Google Shape;193;p9"/>
            <p:cNvSpPr/>
            <p:nvPr/>
          </p:nvSpPr>
          <p:spPr>
            <a:xfrm>
              <a:off x="473700" y="49659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94" name="Google Shape;194;p9"/>
            <p:cNvSpPr/>
            <p:nvPr/>
          </p:nvSpPr>
          <p:spPr>
            <a:xfrm>
              <a:off x="473700" y="53448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95" name="Google Shape;195;p9"/>
            <p:cNvSpPr/>
            <p:nvPr/>
          </p:nvSpPr>
          <p:spPr>
            <a:xfrm>
              <a:off x="473700" y="57141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96" name="Google Shape;196;p9"/>
            <p:cNvSpPr/>
            <p:nvPr/>
          </p:nvSpPr>
          <p:spPr>
            <a:xfrm>
              <a:off x="473700" y="60930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97" name="Google Shape;197;p9"/>
            <p:cNvSpPr/>
            <p:nvPr/>
          </p:nvSpPr>
          <p:spPr>
            <a:xfrm>
              <a:off x="473700" y="64623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98" name="Google Shape;198;p9"/>
            <p:cNvSpPr/>
            <p:nvPr/>
          </p:nvSpPr>
          <p:spPr>
            <a:xfrm>
              <a:off x="473700" y="6841200"/>
              <a:ext cx="216900" cy="2169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sp>
        <p:nvSpPr>
          <p:cNvPr id="199" name="Google Shape;199;p9"/>
          <p:cNvSpPr txBox="1"/>
          <p:nvPr>
            <p:ph type="title"/>
          </p:nvPr>
        </p:nvSpPr>
        <p:spPr>
          <a:xfrm>
            <a:off x="982877" y="1911386"/>
            <a:ext cx="6999900" cy="1684800"/>
          </a:xfrm>
          <a:prstGeom prst="rect">
            <a:avLst/>
          </a:prstGeom>
        </p:spPr>
        <p:txBody>
          <a:bodyPr anchorCtr="0" anchor="b" bIns="116050" lIns="116050" spcFirstLastPara="1" rIns="116050" wrap="square" tIns="116050">
            <a:noAutofit/>
          </a:bodyPr>
          <a:lstStyle>
            <a:lvl1pPr lvl="0" rtl="0">
              <a:spcBef>
                <a:spcPts val="0"/>
              </a:spcBef>
              <a:spcAft>
                <a:spcPts val="0"/>
              </a:spcAft>
              <a:buSzPts val="3600"/>
              <a:buNone/>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
        <p:nvSpPr>
          <p:cNvPr id="200" name="Google Shape;200;p9"/>
          <p:cNvSpPr txBox="1"/>
          <p:nvPr>
            <p:ph idx="1" type="subTitle"/>
          </p:nvPr>
        </p:nvSpPr>
        <p:spPr>
          <a:xfrm>
            <a:off x="983030" y="3596567"/>
            <a:ext cx="6999900" cy="2069700"/>
          </a:xfrm>
          <a:prstGeom prst="rect">
            <a:avLst/>
          </a:prstGeom>
        </p:spPr>
        <p:txBody>
          <a:bodyPr anchorCtr="0" anchor="t" bIns="116050" lIns="116050" spcFirstLastPara="1" rIns="116050" wrap="square" tIns="116050">
            <a:noAutofit/>
          </a:bodyPr>
          <a:lstStyle>
            <a:lvl1pPr lvl="0" rtl="0">
              <a:spcBef>
                <a:spcPts val="0"/>
              </a:spcBef>
              <a:spcAft>
                <a:spcPts val="0"/>
              </a:spcAft>
              <a:buSzPts val="1600"/>
              <a:buNone/>
              <a:defRPr/>
            </a:lvl1pPr>
            <a:lvl2pPr lvl="1" rtl="0" algn="ctr">
              <a:lnSpc>
                <a:spcPct val="100000"/>
              </a:lnSpc>
              <a:spcBef>
                <a:spcPts val="130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1" name="Shape 201"/>
        <p:cNvGrpSpPr/>
        <p:nvPr/>
      </p:nvGrpSpPr>
      <p:grpSpPr>
        <a:xfrm>
          <a:off x="0" y="0"/>
          <a:ext cx="0" cy="0"/>
          <a:chOff x="0" y="0"/>
          <a:chExt cx="0" cy="0"/>
        </a:xfrm>
      </p:grpSpPr>
      <p:sp>
        <p:nvSpPr>
          <p:cNvPr id="202" name="Google Shape;202;p10"/>
          <p:cNvSpPr/>
          <p:nvPr>
            <p:ph idx="2" type="pic"/>
          </p:nvPr>
        </p:nvSpPr>
        <p:spPr>
          <a:xfrm>
            <a:off x="0" y="0"/>
            <a:ext cx="10692000" cy="7560000"/>
          </a:xfrm>
          <a:prstGeom prst="rect">
            <a:avLst/>
          </a:prstGeom>
          <a:noFill/>
          <a:ln>
            <a:noFill/>
          </a:ln>
        </p:spPr>
      </p:sp>
      <p:sp>
        <p:nvSpPr>
          <p:cNvPr id="203" name="Google Shape;203;p10"/>
          <p:cNvSpPr txBox="1"/>
          <p:nvPr>
            <p:ph type="title"/>
          </p:nvPr>
        </p:nvSpPr>
        <p:spPr>
          <a:xfrm>
            <a:off x="833975" y="5900500"/>
            <a:ext cx="9024000" cy="841800"/>
          </a:xfrm>
          <a:prstGeom prst="rect">
            <a:avLst/>
          </a:prstGeom>
          <a:solidFill>
            <a:srgbClr val="000000"/>
          </a:solidFill>
        </p:spPr>
        <p:txBody>
          <a:bodyPr anchorCtr="0" anchor="t" bIns="116050" lIns="116050" spcFirstLastPara="1" rIns="116050" wrap="square" tIns="116050">
            <a:noAutofit/>
          </a:bodyPr>
          <a:lstStyle>
            <a:lvl1pPr lvl="0" rtl="0" algn="ctr">
              <a:spcBef>
                <a:spcPts val="0"/>
              </a:spcBef>
              <a:spcAft>
                <a:spcPts val="0"/>
              </a:spcAft>
              <a:buClr>
                <a:schemeClr val="accent6"/>
              </a:buClr>
              <a:buSzPts val="3600"/>
              <a:buNone/>
              <a:defRPr>
                <a:solidFill>
                  <a:schemeClr val="accent6"/>
                </a:solidFill>
              </a:defRPr>
            </a:lvl1pPr>
            <a:lvl2pPr lvl="1" rtl="0" algn="ctr">
              <a:spcBef>
                <a:spcPts val="0"/>
              </a:spcBef>
              <a:spcAft>
                <a:spcPts val="0"/>
              </a:spcAft>
              <a:buClr>
                <a:schemeClr val="accent6"/>
              </a:buClr>
              <a:buSzPts val="3600"/>
              <a:buNone/>
              <a:defRPr>
                <a:solidFill>
                  <a:schemeClr val="accent6"/>
                </a:solidFill>
              </a:defRPr>
            </a:lvl2pPr>
            <a:lvl3pPr lvl="2" rtl="0" algn="ctr">
              <a:spcBef>
                <a:spcPts val="0"/>
              </a:spcBef>
              <a:spcAft>
                <a:spcPts val="0"/>
              </a:spcAft>
              <a:buClr>
                <a:schemeClr val="accent6"/>
              </a:buClr>
              <a:buSzPts val="3600"/>
              <a:buNone/>
              <a:defRPr>
                <a:solidFill>
                  <a:schemeClr val="accent6"/>
                </a:solidFill>
              </a:defRPr>
            </a:lvl3pPr>
            <a:lvl4pPr lvl="3" rtl="0" algn="ctr">
              <a:spcBef>
                <a:spcPts val="0"/>
              </a:spcBef>
              <a:spcAft>
                <a:spcPts val="0"/>
              </a:spcAft>
              <a:buClr>
                <a:schemeClr val="accent6"/>
              </a:buClr>
              <a:buSzPts val="3600"/>
              <a:buNone/>
              <a:defRPr>
                <a:solidFill>
                  <a:schemeClr val="accent6"/>
                </a:solidFill>
              </a:defRPr>
            </a:lvl4pPr>
            <a:lvl5pPr lvl="4" rtl="0" algn="ctr">
              <a:spcBef>
                <a:spcPts val="0"/>
              </a:spcBef>
              <a:spcAft>
                <a:spcPts val="0"/>
              </a:spcAft>
              <a:buClr>
                <a:schemeClr val="accent6"/>
              </a:buClr>
              <a:buSzPts val="3600"/>
              <a:buNone/>
              <a:defRPr>
                <a:solidFill>
                  <a:schemeClr val="accent6"/>
                </a:solidFill>
              </a:defRPr>
            </a:lvl5pPr>
            <a:lvl6pPr lvl="5" rtl="0" algn="ctr">
              <a:spcBef>
                <a:spcPts val="0"/>
              </a:spcBef>
              <a:spcAft>
                <a:spcPts val="0"/>
              </a:spcAft>
              <a:buClr>
                <a:schemeClr val="accent6"/>
              </a:buClr>
              <a:buSzPts val="3600"/>
              <a:buNone/>
              <a:defRPr>
                <a:solidFill>
                  <a:schemeClr val="accent6"/>
                </a:solidFill>
              </a:defRPr>
            </a:lvl6pPr>
            <a:lvl7pPr lvl="6" rtl="0" algn="ctr">
              <a:spcBef>
                <a:spcPts val="0"/>
              </a:spcBef>
              <a:spcAft>
                <a:spcPts val="0"/>
              </a:spcAft>
              <a:buClr>
                <a:schemeClr val="accent6"/>
              </a:buClr>
              <a:buSzPts val="3600"/>
              <a:buNone/>
              <a:defRPr>
                <a:solidFill>
                  <a:schemeClr val="accent6"/>
                </a:solidFill>
              </a:defRPr>
            </a:lvl7pPr>
            <a:lvl8pPr lvl="7" rtl="0" algn="ctr">
              <a:spcBef>
                <a:spcPts val="0"/>
              </a:spcBef>
              <a:spcAft>
                <a:spcPts val="0"/>
              </a:spcAft>
              <a:buClr>
                <a:schemeClr val="accent6"/>
              </a:buClr>
              <a:buSzPts val="3600"/>
              <a:buNone/>
              <a:defRPr>
                <a:solidFill>
                  <a:schemeClr val="accent6"/>
                </a:solidFill>
              </a:defRPr>
            </a:lvl8pPr>
            <a:lvl9pPr lvl="8" rtl="0" algn="ctr">
              <a:spcBef>
                <a:spcPts val="0"/>
              </a:spcBef>
              <a:spcAft>
                <a:spcPts val="0"/>
              </a:spcAft>
              <a:buClr>
                <a:schemeClr val="accent6"/>
              </a:buClr>
              <a:buSzPts val="3600"/>
              <a:buNone/>
              <a:defRPr>
                <a:solidFill>
                  <a:schemeClr val="accent6"/>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189950" y="684000"/>
            <a:ext cx="8660400" cy="792000"/>
          </a:xfrm>
          <a:prstGeom prst="rect">
            <a:avLst/>
          </a:prstGeom>
          <a:noFill/>
          <a:ln>
            <a:noFill/>
          </a:ln>
        </p:spPr>
        <p:txBody>
          <a:bodyPr anchorCtr="0" anchor="t" bIns="116050" lIns="116050" spcFirstLastPara="1" rIns="116050" wrap="square" tIns="116050">
            <a:noAutofit/>
          </a:bodyPr>
          <a:lstStyle>
            <a:lvl1pPr lvl="0"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1pPr>
            <a:lvl2pPr lvl="1"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7" name="Google Shape;7;p1"/>
          <p:cNvSpPr txBox="1"/>
          <p:nvPr>
            <p:ph idx="1" type="body"/>
          </p:nvPr>
        </p:nvSpPr>
        <p:spPr>
          <a:xfrm>
            <a:off x="1189950" y="1476000"/>
            <a:ext cx="8660400" cy="5400000"/>
          </a:xfrm>
          <a:prstGeom prst="rect">
            <a:avLst/>
          </a:prstGeom>
          <a:noFill/>
          <a:ln>
            <a:noFill/>
          </a:ln>
        </p:spPr>
        <p:txBody>
          <a:bodyPr anchorCtr="0" anchor="t" bIns="116050" lIns="116050" spcFirstLastPara="1" rIns="116050" wrap="square" tIns="116050">
            <a:noAutofit/>
          </a:bodyPr>
          <a:lstStyle>
            <a:lvl1pPr indent="-330200" lvl="0" marL="457200">
              <a:lnSpc>
                <a:spcPct val="115000"/>
              </a:lnSpc>
              <a:spcBef>
                <a:spcPts val="0"/>
              </a:spcBef>
              <a:spcAft>
                <a:spcPts val="0"/>
              </a:spcAft>
              <a:buClr>
                <a:schemeClr val="dk1"/>
              </a:buClr>
              <a:buSzPts val="1600"/>
              <a:buFont typeface="Albert Sans"/>
              <a:buChar char="●"/>
              <a:defRPr sz="1600">
                <a:solidFill>
                  <a:schemeClr val="dk1"/>
                </a:solidFill>
                <a:latin typeface="Albert Sans"/>
                <a:ea typeface="Albert Sans"/>
                <a:cs typeface="Albert Sans"/>
                <a:sym typeface="Albert Sans"/>
              </a:defRPr>
            </a:lvl1pPr>
            <a:lvl2pPr indent="-330200" lvl="1" marL="914400">
              <a:lnSpc>
                <a:spcPct val="115000"/>
              </a:lnSpc>
              <a:spcBef>
                <a:spcPts val="0"/>
              </a:spcBef>
              <a:spcAft>
                <a:spcPts val="0"/>
              </a:spcAft>
              <a:buClr>
                <a:schemeClr val="dk1"/>
              </a:buClr>
              <a:buSzPts val="1600"/>
              <a:buFont typeface="Albert Sans"/>
              <a:buChar char="○"/>
              <a:defRPr sz="1600">
                <a:solidFill>
                  <a:schemeClr val="dk1"/>
                </a:solidFill>
                <a:latin typeface="Albert Sans"/>
                <a:ea typeface="Albert Sans"/>
                <a:cs typeface="Albert Sans"/>
                <a:sym typeface="Albert Sans"/>
              </a:defRPr>
            </a:lvl2pPr>
            <a:lvl3pPr indent="-330200" lvl="2" marL="1371600">
              <a:lnSpc>
                <a:spcPct val="115000"/>
              </a:lnSpc>
              <a:spcBef>
                <a:spcPts val="0"/>
              </a:spcBef>
              <a:spcAft>
                <a:spcPts val="0"/>
              </a:spcAft>
              <a:buClr>
                <a:schemeClr val="dk1"/>
              </a:buClr>
              <a:buSzPts val="1600"/>
              <a:buFont typeface="Albert Sans"/>
              <a:buChar char="■"/>
              <a:defRPr sz="1600">
                <a:solidFill>
                  <a:schemeClr val="dk1"/>
                </a:solidFill>
                <a:latin typeface="Albert Sans"/>
                <a:ea typeface="Albert Sans"/>
                <a:cs typeface="Albert Sans"/>
                <a:sym typeface="Albert Sans"/>
              </a:defRPr>
            </a:lvl3pPr>
            <a:lvl4pPr indent="-330200" lvl="3" marL="1828800">
              <a:lnSpc>
                <a:spcPct val="115000"/>
              </a:lnSpc>
              <a:spcBef>
                <a:spcPts val="0"/>
              </a:spcBef>
              <a:spcAft>
                <a:spcPts val="0"/>
              </a:spcAft>
              <a:buClr>
                <a:schemeClr val="dk1"/>
              </a:buClr>
              <a:buSzPts val="1600"/>
              <a:buFont typeface="Albert Sans"/>
              <a:buChar char="●"/>
              <a:defRPr sz="1600">
                <a:solidFill>
                  <a:schemeClr val="dk1"/>
                </a:solidFill>
                <a:latin typeface="Albert Sans"/>
                <a:ea typeface="Albert Sans"/>
                <a:cs typeface="Albert Sans"/>
                <a:sym typeface="Albert Sans"/>
              </a:defRPr>
            </a:lvl4pPr>
            <a:lvl5pPr indent="-330200" lvl="4" marL="2286000">
              <a:lnSpc>
                <a:spcPct val="115000"/>
              </a:lnSpc>
              <a:spcBef>
                <a:spcPts val="0"/>
              </a:spcBef>
              <a:spcAft>
                <a:spcPts val="0"/>
              </a:spcAft>
              <a:buClr>
                <a:schemeClr val="dk1"/>
              </a:buClr>
              <a:buSzPts val="1600"/>
              <a:buFont typeface="Albert Sans"/>
              <a:buChar char="○"/>
              <a:defRPr sz="1600">
                <a:solidFill>
                  <a:schemeClr val="dk1"/>
                </a:solidFill>
                <a:latin typeface="Albert Sans"/>
                <a:ea typeface="Albert Sans"/>
                <a:cs typeface="Albert Sans"/>
                <a:sym typeface="Albert Sans"/>
              </a:defRPr>
            </a:lvl5pPr>
            <a:lvl6pPr indent="-330200" lvl="5" marL="2743200">
              <a:lnSpc>
                <a:spcPct val="115000"/>
              </a:lnSpc>
              <a:spcBef>
                <a:spcPts val="0"/>
              </a:spcBef>
              <a:spcAft>
                <a:spcPts val="0"/>
              </a:spcAft>
              <a:buClr>
                <a:schemeClr val="dk1"/>
              </a:buClr>
              <a:buSzPts val="1600"/>
              <a:buFont typeface="Albert Sans"/>
              <a:buChar char="■"/>
              <a:defRPr sz="1600">
                <a:solidFill>
                  <a:schemeClr val="dk1"/>
                </a:solidFill>
                <a:latin typeface="Albert Sans"/>
                <a:ea typeface="Albert Sans"/>
                <a:cs typeface="Albert Sans"/>
                <a:sym typeface="Albert Sans"/>
              </a:defRPr>
            </a:lvl6pPr>
            <a:lvl7pPr indent="-330200" lvl="6" marL="3200400">
              <a:lnSpc>
                <a:spcPct val="115000"/>
              </a:lnSpc>
              <a:spcBef>
                <a:spcPts val="0"/>
              </a:spcBef>
              <a:spcAft>
                <a:spcPts val="0"/>
              </a:spcAft>
              <a:buClr>
                <a:schemeClr val="dk1"/>
              </a:buClr>
              <a:buSzPts val="1600"/>
              <a:buFont typeface="Albert Sans"/>
              <a:buChar char="●"/>
              <a:defRPr sz="1600">
                <a:solidFill>
                  <a:schemeClr val="dk1"/>
                </a:solidFill>
                <a:latin typeface="Albert Sans"/>
                <a:ea typeface="Albert Sans"/>
                <a:cs typeface="Albert Sans"/>
                <a:sym typeface="Albert Sans"/>
              </a:defRPr>
            </a:lvl7pPr>
            <a:lvl8pPr indent="-330200" lvl="7" marL="3657600">
              <a:lnSpc>
                <a:spcPct val="115000"/>
              </a:lnSpc>
              <a:spcBef>
                <a:spcPts val="0"/>
              </a:spcBef>
              <a:spcAft>
                <a:spcPts val="0"/>
              </a:spcAft>
              <a:buClr>
                <a:schemeClr val="dk1"/>
              </a:buClr>
              <a:buSzPts val="1600"/>
              <a:buFont typeface="Albert Sans"/>
              <a:buChar char="○"/>
              <a:defRPr sz="1600">
                <a:solidFill>
                  <a:schemeClr val="dk1"/>
                </a:solidFill>
                <a:latin typeface="Albert Sans"/>
                <a:ea typeface="Albert Sans"/>
                <a:cs typeface="Albert Sans"/>
                <a:sym typeface="Albert Sans"/>
              </a:defRPr>
            </a:lvl8pPr>
            <a:lvl9pPr indent="-330200" lvl="8" marL="4114800">
              <a:lnSpc>
                <a:spcPct val="115000"/>
              </a:lnSpc>
              <a:spcBef>
                <a:spcPts val="0"/>
              </a:spcBef>
              <a:spcAft>
                <a:spcPts val="0"/>
              </a:spcAft>
              <a:buClr>
                <a:schemeClr val="dk1"/>
              </a:buClr>
              <a:buSzPts val="1600"/>
              <a:buFont typeface="Albert Sans"/>
              <a:buChar char="■"/>
              <a:defRPr sz="16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06" name="Shape 406"/>
        <p:cNvGrpSpPr/>
        <p:nvPr/>
      </p:nvGrpSpPr>
      <p:grpSpPr>
        <a:xfrm>
          <a:off x="0" y="0"/>
          <a:ext cx="0" cy="0"/>
          <a:chOff x="0" y="0"/>
          <a:chExt cx="0" cy="0"/>
        </a:xfrm>
      </p:grpSpPr>
      <p:sp>
        <p:nvSpPr>
          <p:cNvPr id="407" name="Google Shape;407;p20"/>
          <p:cNvSpPr txBox="1"/>
          <p:nvPr>
            <p:ph type="title"/>
          </p:nvPr>
        </p:nvSpPr>
        <p:spPr>
          <a:xfrm>
            <a:off x="1248920" y="1372000"/>
            <a:ext cx="8240400" cy="708900"/>
          </a:xfrm>
          <a:prstGeom prst="rect">
            <a:avLst/>
          </a:prstGeom>
          <a:noFill/>
          <a:ln>
            <a:noFill/>
          </a:ln>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None/>
              <a:defRPr sz="3000">
                <a:solidFill>
                  <a:srgbClr val="FFFFFF"/>
                </a:solidFill>
              </a:defRPr>
            </a:lvl1pPr>
            <a:lvl2pPr lvl="1" rtl="0" algn="ctr">
              <a:spcBef>
                <a:spcPts val="0"/>
              </a:spcBef>
              <a:spcAft>
                <a:spcPts val="0"/>
              </a:spcAft>
              <a:buClr>
                <a:srgbClr val="FFFFFF"/>
              </a:buClr>
              <a:buSzPts val="3000"/>
              <a:buNone/>
              <a:defRPr sz="3000">
                <a:solidFill>
                  <a:srgbClr val="FFFFFF"/>
                </a:solidFill>
              </a:defRPr>
            </a:lvl2pPr>
            <a:lvl3pPr lvl="2" rtl="0" algn="ctr">
              <a:spcBef>
                <a:spcPts val="0"/>
              </a:spcBef>
              <a:spcAft>
                <a:spcPts val="0"/>
              </a:spcAft>
              <a:buClr>
                <a:srgbClr val="FFFFFF"/>
              </a:buClr>
              <a:buSzPts val="3000"/>
              <a:buNone/>
              <a:defRPr sz="3000">
                <a:solidFill>
                  <a:srgbClr val="FFFFFF"/>
                </a:solidFill>
              </a:defRPr>
            </a:lvl3pPr>
            <a:lvl4pPr lvl="3" rtl="0" algn="ctr">
              <a:spcBef>
                <a:spcPts val="0"/>
              </a:spcBef>
              <a:spcAft>
                <a:spcPts val="0"/>
              </a:spcAft>
              <a:buClr>
                <a:srgbClr val="FFFFFF"/>
              </a:buClr>
              <a:buSzPts val="3000"/>
              <a:buNone/>
              <a:defRPr sz="3000">
                <a:solidFill>
                  <a:srgbClr val="FFFFFF"/>
                </a:solidFill>
              </a:defRPr>
            </a:lvl4pPr>
            <a:lvl5pPr lvl="4" rtl="0" algn="ctr">
              <a:spcBef>
                <a:spcPts val="0"/>
              </a:spcBef>
              <a:spcAft>
                <a:spcPts val="0"/>
              </a:spcAft>
              <a:buClr>
                <a:srgbClr val="FFFFFF"/>
              </a:buClr>
              <a:buSzPts val="3000"/>
              <a:buNone/>
              <a:defRPr sz="3000">
                <a:solidFill>
                  <a:srgbClr val="FFFFFF"/>
                </a:solidFill>
              </a:defRPr>
            </a:lvl5pPr>
            <a:lvl6pPr lvl="5" rtl="0" algn="ctr">
              <a:spcBef>
                <a:spcPts val="0"/>
              </a:spcBef>
              <a:spcAft>
                <a:spcPts val="0"/>
              </a:spcAft>
              <a:buClr>
                <a:srgbClr val="FFFFFF"/>
              </a:buClr>
              <a:buSzPts val="3000"/>
              <a:buNone/>
              <a:defRPr sz="3000">
                <a:solidFill>
                  <a:srgbClr val="FFFFFF"/>
                </a:solidFill>
              </a:defRPr>
            </a:lvl6pPr>
            <a:lvl7pPr lvl="6" rtl="0" algn="ctr">
              <a:spcBef>
                <a:spcPts val="0"/>
              </a:spcBef>
              <a:spcAft>
                <a:spcPts val="0"/>
              </a:spcAft>
              <a:buClr>
                <a:srgbClr val="FFFFFF"/>
              </a:buClr>
              <a:buSzPts val="3000"/>
              <a:buNone/>
              <a:defRPr sz="3000">
                <a:solidFill>
                  <a:srgbClr val="FFFFFF"/>
                </a:solidFill>
              </a:defRPr>
            </a:lvl7pPr>
            <a:lvl8pPr lvl="7" rtl="0" algn="ctr">
              <a:spcBef>
                <a:spcPts val="0"/>
              </a:spcBef>
              <a:spcAft>
                <a:spcPts val="0"/>
              </a:spcAft>
              <a:buClr>
                <a:srgbClr val="FFFFFF"/>
              </a:buClr>
              <a:buSzPts val="3000"/>
              <a:buNone/>
              <a:defRPr sz="3000">
                <a:solidFill>
                  <a:srgbClr val="FFFFFF"/>
                </a:solidFill>
              </a:defRPr>
            </a:lvl8pPr>
            <a:lvl9pPr lvl="8" rtl="0" algn="ctr">
              <a:spcBef>
                <a:spcPts val="0"/>
              </a:spcBef>
              <a:spcAft>
                <a:spcPts val="0"/>
              </a:spcAft>
              <a:buClr>
                <a:srgbClr val="FFFFFF"/>
              </a:buClr>
              <a:buSzPts val="3000"/>
              <a:buNone/>
              <a:defRPr sz="3000">
                <a:solidFill>
                  <a:srgbClr val="FFFFFF"/>
                </a:solidFill>
              </a:defRPr>
            </a:lvl9pPr>
          </a:lstStyle>
          <a:p/>
        </p:txBody>
      </p:sp>
      <p:sp>
        <p:nvSpPr>
          <p:cNvPr id="408" name="Google Shape;408;p20"/>
          <p:cNvSpPr txBox="1"/>
          <p:nvPr>
            <p:ph idx="1" type="body"/>
          </p:nvPr>
        </p:nvSpPr>
        <p:spPr>
          <a:xfrm>
            <a:off x="1248920" y="2492000"/>
            <a:ext cx="8240400" cy="3677400"/>
          </a:xfrm>
          <a:prstGeom prst="rect">
            <a:avLst/>
          </a:prstGeom>
          <a:noFill/>
          <a:ln>
            <a:noFill/>
          </a:ln>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Char char="●"/>
              <a:defRPr sz="1400">
                <a:solidFill>
                  <a:schemeClr val="lt1"/>
                </a:solidFill>
              </a:defRPr>
            </a:lvl1pPr>
            <a:lvl2pPr indent="-317500" lvl="1" marL="914400" rtl="0">
              <a:lnSpc>
                <a:spcPct val="115000"/>
              </a:lnSpc>
              <a:spcBef>
                <a:spcPts val="0"/>
              </a:spcBef>
              <a:spcAft>
                <a:spcPts val="0"/>
              </a:spcAft>
              <a:buClr>
                <a:schemeClr val="lt1"/>
              </a:buClr>
              <a:buSzPts val="1400"/>
              <a:buChar char="○"/>
              <a:defRPr sz="1400">
                <a:solidFill>
                  <a:schemeClr val="lt1"/>
                </a:solidFill>
              </a:defRPr>
            </a:lvl2pPr>
            <a:lvl3pPr indent="-317500" lvl="2" marL="1371600" rtl="0">
              <a:lnSpc>
                <a:spcPct val="115000"/>
              </a:lnSpc>
              <a:spcBef>
                <a:spcPts val="0"/>
              </a:spcBef>
              <a:spcAft>
                <a:spcPts val="0"/>
              </a:spcAft>
              <a:buClr>
                <a:schemeClr val="lt1"/>
              </a:buClr>
              <a:buSzPts val="1400"/>
              <a:buChar char="■"/>
              <a:defRPr sz="1400">
                <a:solidFill>
                  <a:schemeClr val="lt1"/>
                </a:solidFill>
              </a:defRPr>
            </a:lvl3pPr>
            <a:lvl4pPr indent="-317500" lvl="3" marL="1828800" rtl="0">
              <a:lnSpc>
                <a:spcPct val="115000"/>
              </a:lnSpc>
              <a:spcBef>
                <a:spcPts val="0"/>
              </a:spcBef>
              <a:spcAft>
                <a:spcPts val="0"/>
              </a:spcAft>
              <a:buClr>
                <a:schemeClr val="lt1"/>
              </a:buClr>
              <a:buSzPts val="1400"/>
              <a:buChar char="●"/>
              <a:defRPr sz="1400">
                <a:solidFill>
                  <a:schemeClr val="lt1"/>
                </a:solidFill>
              </a:defRPr>
            </a:lvl4pPr>
            <a:lvl5pPr indent="-317500" lvl="4" marL="2286000" rtl="0">
              <a:lnSpc>
                <a:spcPct val="115000"/>
              </a:lnSpc>
              <a:spcBef>
                <a:spcPts val="0"/>
              </a:spcBef>
              <a:spcAft>
                <a:spcPts val="0"/>
              </a:spcAft>
              <a:buClr>
                <a:schemeClr val="lt1"/>
              </a:buClr>
              <a:buSzPts val="1400"/>
              <a:buChar char="○"/>
              <a:defRPr sz="1400">
                <a:solidFill>
                  <a:schemeClr val="lt1"/>
                </a:solidFill>
              </a:defRPr>
            </a:lvl5pPr>
            <a:lvl6pPr indent="-317500" lvl="5" marL="2743200" rtl="0">
              <a:lnSpc>
                <a:spcPct val="115000"/>
              </a:lnSpc>
              <a:spcBef>
                <a:spcPts val="0"/>
              </a:spcBef>
              <a:spcAft>
                <a:spcPts val="0"/>
              </a:spcAft>
              <a:buClr>
                <a:schemeClr val="lt1"/>
              </a:buClr>
              <a:buSzPts val="1400"/>
              <a:buChar char="■"/>
              <a:defRPr sz="1400">
                <a:solidFill>
                  <a:schemeClr val="lt1"/>
                </a:solidFill>
              </a:defRPr>
            </a:lvl6pPr>
            <a:lvl7pPr indent="-317500" lvl="6" marL="3200400" rtl="0">
              <a:lnSpc>
                <a:spcPct val="115000"/>
              </a:lnSpc>
              <a:spcBef>
                <a:spcPts val="0"/>
              </a:spcBef>
              <a:spcAft>
                <a:spcPts val="0"/>
              </a:spcAft>
              <a:buClr>
                <a:schemeClr val="lt1"/>
              </a:buClr>
              <a:buSzPts val="1400"/>
              <a:buChar char="●"/>
              <a:defRPr sz="1400">
                <a:solidFill>
                  <a:schemeClr val="lt1"/>
                </a:solidFill>
              </a:defRPr>
            </a:lvl7pPr>
            <a:lvl8pPr indent="-317500" lvl="7" marL="3657600" rtl="0">
              <a:lnSpc>
                <a:spcPct val="115000"/>
              </a:lnSpc>
              <a:spcBef>
                <a:spcPts val="0"/>
              </a:spcBef>
              <a:spcAft>
                <a:spcPts val="0"/>
              </a:spcAft>
              <a:buClr>
                <a:schemeClr val="lt1"/>
              </a:buClr>
              <a:buSzPts val="1400"/>
              <a:buChar char="○"/>
              <a:defRPr sz="1400">
                <a:solidFill>
                  <a:schemeClr val="lt1"/>
                </a:solidFill>
              </a:defRPr>
            </a:lvl8pPr>
            <a:lvl9pPr indent="-317500" lvl="8" marL="4114800" rtl="0">
              <a:lnSpc>
                <a:spcPct val="115000"/>
              </a:lnSpc>
              <a:spcBef>
                <a:spcPts val="0"/>
              </a:spcBef>
              <a:spcAft>
                <a:spcPts val="0"/>
              </a:spcAft>
              <a:buClr>
                <a:schemeClr val="lt1"/>
              </a:buClr>
              <a:buSzPts val="1400"/>
              <a:buChar char="■"/>
              <a:defRPr sz="1400">
                <a:solidFill>
                  <a:schemeClr val="lt1"/>
                </a:solidFill>
              </a:defRPr>
            </a:lvl9pPr>
          </a:lstStyle>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bit.ly/3A1uf1Q"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hyperlink" Target="https://bit.ly/3A1uf1Q"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hyperlink" Target="https://bit.ly/3A1uf1Q"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hyperlink" Target="https://bit.ly/3A1uf1Q"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hyperlink" Target="https://bit.ly/3A1uf1Q"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hyperlink" Target="https://bit.ly/3A1uf1Q"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hyperlink" Target="https://bit.ly/3A1uf1Q"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hyperlink" Target="https://bit.ly/3A1uf1Q"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bit.ly/3A1uf1Q"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bit.ly/3A1uf1Q"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hyperlink" Target="https://bit.ly/3A1uf1Q"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hyperlink" Target="https://bit.ly/3A1uf1Q"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bit.ly/3A1uf1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hyperlink" Target="https://bit.ly/3A1uf1Q"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hyperlink" Target="https://bit.ly/3A1uf1Q"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bit.ly/3A1uf1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hyperlink" Target="https://bit.ly/3A1uf1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hyperlink" Target="https://bit.ly/3A1uf1Q" TargetMode="External"/><Relationship Id="rId4" Type="http://schemas.openxmlformats.org/officeDocument/2006/relationships/hyperlink" Target="https://www.freepik.com/free-vector/flat-design-notebook-cover-design_29937965.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www.freepik.com/free-vector/cartoon-school-bus-with-children_2323676.htm/?utm_source=slidesgo_template&amp;utm_medium=referral-link&amp;utm_campaign=sg_resources&amp;utm_content=freepik" TargetMode="External"/><Relationship Id="rId10" Type="http://schemas.openxmlformats.org/officeDocument/2006/relationships/hyperlink" Target="https://www.freepik.com/free-vector/empty-bus-stop-with-flat-design_2324706.htm/?utm_source=slidesgo_template&amp;utm_medium=referral-link&amp;utm_campaign=sg_resources&amp;utm_content=freepik" TargetMode="External"/><Relationship Id="rId13" Type="http://schemas.openxmlformats.org/officeDocument/2006/relationships/hyperlink" Target="https://www.flaticon.com/free-icon/kiwi_3049487/?utm_source=slidesgo_template&amp;utm_medium=referral-link&amp;utm_campaign=sg_resources&amp;utm_content=flaticon" TargetMode="External"/><Relationship Id="rId12" Type="http://schemas.openxmlformats.org/officeDocument/2006/relationships/hyperlink" Target="https://www.freepik.com/free-vector/drawing-with-duck-ducklings-design_5671389.htm/?utm_source=slidesgo_template&amp;utm_medium=referral-link&amp;utm_campaign=sg_resources&amp;utm_content=freepik" TargetMode="External"/><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bit.ly/3A1uf1Q" TargetMode="External"/><Relationship Id="rId4" Type="http://schemas.openxmlformats.org/officeDocument/2006/relationships/hyperlink" Target="https://www.freepik.com/free-vector/flat-design-notebook-cover-design_29937965.htm/?utm_source=slidesgo_template&amp;utm_medium=referral-link&amp;utm_campaign=sg_resources&amp;utm_content=freepik" TargetMode="External"/><Relationship Id="rId9" Type="http://schemas.openxmlformats.org/officeDocument/2006/relationships/hyperlink" Target="https://www.freepik.com/free-vector/flat-background-back-school-season_49194676.htm/?utm_source=slidesgo_template&amp;utm_medium=referral-link&amp;utm_campaign=sg_resources&amp;utm_content=freepik" TargetMode="External"/><Relationship Id="rId15" Type="http://schemas.openxmlformats.org/officeDocument/2006/relationships/hyperlink" Target="https://www.flaticon.com/free-icon/pear_415767/?utm_source=slidesgo_template&amp;utm_medium=referral-link&amp;utm_campaign=sg_resources&amp;utm_content=flaticon" TargetMode="External"/><Relationship Id="rId14" Type="http://schemas.openxmlformats.org/officeDocument/2006/relationships/hyperlink" Target="https://www.flaticon.com/free-icon/watermelon_2224249/?utm_source=slidesgo_template&amp;utm_medium=referral-link&amp;utm_campaign=sg_resources&amp;utm_content=flaticon" TargetMode="External"/><Relationship Id="rId16" Type="http://schemas.openxmlformats.org/officeDocument/2006/relationships/hyperlink" Target="https://www.flaticon.com/free-icon/pineapple_1868212/?utm_source=slidesgo_template&amp;utm_medium=referral-link&amp;utm_campaign=sg_resources&amp;utm_content=flaticon" TargetMode="External"/><Relationship Id="rId5" Type="http://schemas.openxmlformats.org/officeDocument/2006/relationships/hyperlink" Target="https://www.freepik.com/free-vector/fruit-vegetables-background-design_7335564.htm/?utm_source=slidesgo_template&amp;utm_medium=referral-link&amp;utm_campaign=sg_resources&amp;utm_content=freepik" TargetMode="External"/><Relationship Id="rId6" Type="http://schemas.openxmlformats.org/officeDocument/2006/relationships/hyperlink" Target="https://www.freepik.com/free-vector/set-hands_4015405.htm/?utm_source=slidesgo_template&amp;utm_medium=referral-link&amp;utm_campaign=sg_resources&amp;utm_content=freepik" TargetMode="External"/><Relationship Id="rId7" Type="http://schemas.openxmlformats.org/officeDocument/2006/relationships/hyperlink" Target="https://www.freepik.com/free-vector/autonomous-car-concept-with-flat-design_2574329.htm/?utm_source=slidesgo_template&amp;utm_medium=referral-link&amp;utm_campaign=sg_resources&amp;utm_content=freepik" TargetMode="External"/><Relationship Id="rId8" Type="http://schemas.openxmlformats.org/officeDocument/2006/relationships/hyperlink" Target="https://www.freepik.com/free-vector/flat-illustration-back-school-season_49194756.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 Id="rId3" Type="http://schemas.openxmlformats.org/officeDocument/2006/relationships/hyperlink" Target="https://fonts.google.com/specimen/Fredoka" TargetMode="External"/><Relationship Id="rId4" Type="http://schemas.openxmlformats.org/officeDocument/2006/relationships/hyperlink" Target="https://fonts.google.com/specimen/Albert+San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hyperlink" Target="https://bit.ly/3A1uf1Q" TargetMode="External"/></Relationships>
</file>

<file path=ppt/slides/_rels/slide30.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1.xml"/><Relationship Id="rId2" Type="http://schemas.openxmlformats.org/officeDocument/2006/relationships/notesSlide" Target="../notesSlides/notesSlide30.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2.png"/><Relationship Id="rId14" Type="http://schemas.openxmlformats.org/officeDocument/2006/relationships/image" Target="../media/image5.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 Id="rId3" Type="http://schemas.openxmlformats.org/officeDocument/2006/relationships/hyperlink" Target="https://bit.ly/2ZjL1pd"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 Id="rId3" Type="http://schemas.openxmlformats.org/officeDocument/2006/relationships/hyperlink" Target="https://workspace.google.com/marketplace/app/icons_for_slides_docs/381578326502"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hyperlink" Target="https://bit.ly/3A1uf1Q"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4.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s://bit.ly/3A1uf1Q"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hyperlink" Target="https://bit.ly/3A1uf1Q"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hyperlink" Target="https://bit.ly/3A1uf1Q"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hyperlink" Target="https://bit.ly/3A1uf1Q"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hyperlink" Target="https://bit.ly/3A1uf1Q"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25"/>
          <p:cNvSpPr txBox="1"/>
          <p:nvPr>
            <p:ph type="ctrTitle"/>
          </p:nvPr>
        </p:nvSpPr>
        <p:spPr>
          <a:xfrm>
            <a:off x="2641525" y="2451050"/>
            <a:ext cx="5748000" cy="1886400"/>
          </a:xfrm>
          <a:prstGeom prst="rect">
            <a:avLst/>
          </a:prstGeom>
        </p:spPr>
        <p:txBody>
          <a:bodyPr anchorCtr="0" anchor="b" bIns="116050" lIns="116050" spcFirstLastPara="1" rIns="116050" wrap="square" tIns="116050">
            <a:noAutofit/>
          </a:bodyPr>
          <a:lstStyle/>
          <a:p>
            <a:pPr indent="0" lvl="0" marL="0" rtl="0" algn="ctr">
              <a:spcBef>
                <a:spcPts val="0"/>
              </a:spcBef>
              <a:spcAft>
                <a:spcPts val="0"/>
              </a:spcAft>
              <a:buNone/>
            </a:pPr>
            <a:r>
              <a:rPr lang="en" sz="10000"/>
              <a:t>Addition</a:t>
            </a:r>
            <a:endParaRPr sz="10000"/>
          </a:p>
        </p:txBody>
      </p:sp>
      <p:sp>
        <p:nvSpPr>
          <p:cNvPr id="423" name="Google Shape;423;p25"/>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424" name="Google Shape;424;p25"/>
          <p:cNvSpPr txBox="1"/>
          <p:nvPr>
            <p:ph idx="1" type="subTitle"/>
          </p:nvPr>
        </p:nvSpPr>
        <p:spPr>
          <a:xfrm>
            <a:off x="3273450" y="4185350"/>
            <a:ext cx="4493400" cy="8334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Pairs of numbers that add up to 10. Visual </a:t>
            </a:r>
            <a:r>
              <a:rPr lang="en"/>
              <a:t>exercises about addition</a:t>
            </a:r>
            <a:endParaRPr/>
          </a:p>
        </p:txBody>
      </p:sp>
      <p:sp>
        <p:nvSpPr>
          <p:cNvPr id="425" name="Google Shape;425;p25"/>
          <p:cNvSpPr/>
          <p:nvPr/>
        </p:nvSpPr>
        <p:spPr>
          <a:xfrm>
            <a:off x="2234224" y="2535332"/>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25"/>
          <p:cNvSpPr/>
          <p:nvPr/>
        </p:nvSpPr>
        <p:spPr>
          <a:xfrm>
            <a:off x="6550539" y="5374794"/>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25"/>
          <p:cNvSpPr/>
          <p:nvPr/>
        </p:nvSpPr>
        <p:spPr>
          <a:xfrm rot="5400000">
            <a:off x="4071351" y="1106407"/>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25"/>
          <p:cNvSpPr/>
          <p:nvPr/>
        </p:nvSpPr>
        <p:spPr>
          <a:xfrm flipH="1">
            <a:off x="4542542" y="5919213"/>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29" name="Google Shape;429;p25"/>
          <p:cNvGrpSpPr/>
          <p:nvPr/>
        </p:nvGrpSpPr>
        <p:grpSpPr>
          <a:xfrm>
            <a:off x="7953715" y="608588"/>
            <a:ext cx="1929818" cy="2059128"/>
            <a:chOff x="57155" y="74870"/>
            <a:chExt cx="955261" cy="1019219"/>
          </a:xfrm>
        </p:grpSpPr>
        <p:sp>
          <p:nvSpPr>
            <p:cNvPr id="430" name="Google Shape;430;p25"/>
            <p:cNvSpPr/>
            <p:nvPr/>
          </p:nvSpPr>
          <p:spPr>
            <a:xfrm>
              <a:off x="57155" y="74870"/>
              <a:ext cx="955261" cy="1019219"/>
            </a:xfrm>
            <a:custGeom>
              <a:rect b="b" l="l" r="r" t="t"/>
              <a:pathLst>
                <a:path extrusionOk="0" h="1019219" w="955261">
                  <a:moveTo>
                    <a:pt x="506155" y="1012534"/>
                  </a:moveTo>
                  <a:lnTo>
                    <a:pt x="940901" y="709673"/>
                  </a:lnTo>
                  <a:cubicBezTo>
                    <a:pt x="956551" y="698769"/>
                    <a:pt x="959934" y="678372"/>
                    <a:pt x="948453" y="664108"/>
                  </a:cubicBezTo>
                  <a:lnTo>
                    <a:pt x="578383" y="204344"/>
                  </a:lnTo>
                  <a:lnTo>
                    <a:pt x="498221" y="12766"/>
                  </a:lnTo>
                  <a:cubicBezTo>
                    <a:pt x="486740" y="-1497"/>
                    <a:pt x="464753" y="-4217"/>
                    <a:pt x="449103" y="6679"/>
                  </a:cubicBezTo>
                  <a:lnTo>
                    <a:pt x="14358" y="309541"/>
                  </a:lnTo>
                  <a:cubicBezTo>
                    <a:pt x="-1293" y="320445"/>
                    <a:pt x="-4668" y="340842"/>
                    <a:pt x="6805" y="355105"/>
                  </a:cubicBezTo>
                  <a:lnTo>
                    <a:pt x="97551" y="548367"/>
                  </a:lnTo>
                  <a:lnTo>
                    <a:pt x="457029" y="1006455"/>
                  </a:lnTo>
                  <a:cubicBezTo>
                    <a:pt x="468510" y="1020718"/>
                    <a:pt x="490505" y="1023438"/>
                    <a:pt x="506155" y="101253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 name="Google Shape;431;p25"/>
            <p:cNvSpPr/>
            <p:nvPr/>
          </p:nvSpPr>
          <p:spPr>
            <a:xfrm>
              <a:off x="576120" y="374727"/>
              <a:ext cx="98968" cy="90993"/>
            </a:xfrm>
            <a:custGeom>
              <a:rect b="b" l="l" r="r" t="t"/>
              <a:pathLst>
                <a:path extrusionOk="0" h="90993" w="98968">
                  <a:moveTo>
                    <a:pt x="49270" y="88154"/>
                  </a:moveTo>
                  <a:lnTo>
                    <a:pt x="91100" y="59012"/>
                  </a:lnTo>
                  <a:cubicBezTo>
                    <a:pt x="99674" y="53042"/>
                    <a:pt x="101529" y="41865"/>
                    <a:pt x="95239" y="34048"/>
                  </a:cubicBezTo>
                  <a:lnTo>
                    <a:pt x="72589" y="5911"/>
                  </a:lnTo>
                  <a:cubicBezTo>
                    <a:pt x="67274" y="-691"/>
                    <a:pt x="57087" y="-1953"/>
                    <a:pt x="49846" y="3090"/>
                  </a:cubicBezTo>
                  <a:lnTo>
                    <a:pt x="6652" y="33182"/>
                  </a:lnTo>
                  <a:cubicBezTo>
                    <a:pt x="-597" y="38233"/>
                    <a:pt x="-2164" y="47672"/>
                    <a:pt x="3152" y="54281"/>
                  </a:cubicBezTo>
                  <a:lnTo>
                    <a:pt x="28327" y="85551"/>
                  </a:lnTo>
                  <a:cubicBezTo>
                    <a:pt x="33222" y="91630"/>
                    <a:pt x="42598" y="92791"/>
                    <a:pt x="49270" y="881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 name="Google Shape;432;p25"/>
            <p:cNvSpPr/>
            <p:nvPr/>
          </p:nvSpPr>
          <p:spPr>
            <a:xfrm>
              <a:off x="472619" y="450761"/>
              <a:ext cx="96322" cy="86936"/>
            </a:xfrm>
            <a:custGeom>
              <a:rect b="b" l="l" r="r" t="t"/>
              <a:pathLst>
                <a:path extrusionOk="0" h="86936" w="96322">
                  <a:moveTo>
                    <a:pt x="50061" y="83273"/>
                  </a:moveTo>
                  <a:lnTo>
                    <a:pt x="88454" y="56523"/>
                  </a:lnTo>
                  <a:cubicBezTo>
                    <a:pt x="97028" y="50553"/>
                    <a:pt x="98883" y="39376"/>
                    <a:pt x="92593" y="31567"/>
                  </a:cubicBezTo>
                  <a:lnTo>
                    <a:pt x="73887" y="8333"/>
                  </a:lnTo>
                  <a:cubicBezTo>
                    <a:pt x="66389" y="-973"/>
                    <a:pt x="52032" y="-2758"/>
                    <a:pt x="41814" y="4365"/>
                  </a:cubicBezTo>
                  <a:lnTo>
                    <a:pt x="9376" y="26968"/>
                  </a:lnTo>
                  <a:cubicBezTo>
                    <a:pt x="-843" y="34084"/>
                    <a:pt x="-3048" y="47404"/>
                    <a:pt x="4442" y="56710"/>
                  </a:cubicBezTo>
                  <a:lnTo>
                    <a:pt x="23140" y="79945"/>
                  </a:lnTo>
                  <a:cubicBezTo>
                    <a:pt x="29430" y="87754"/>
                    <a:pt x="41479" y="89251"/>
                    <a:pt x="50053" y="8327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25"/>
            <p:cNvSpPr/>
            <p:nvPr/>
          </p:nvSpPr>
          <p:spPr>
            <a:xfrm>
              <a:off x="364902" y="522838"/>
              <a:ext cx="97454" cy="87998"/>
            </a:xfrm>
            <a:custGeom>
              <a:rect b="b" l="l" r="r" t="t"/>
              <a:pathLst>
                <a:path extrusionOk="0" h="87998" w="97454">
                  <a:moveTo>
                    <a:pt x="52526" y="84125"/>
                  </a:moveTo>
                  <a:lnTo>
                    <a:pt x="89135" y="58622"/>
                  </a:lnTo>
                  <a:cubicBezTo>
                    <a:pt x="98199" y="52309"/>
                    <a:pt x="100164" y="40486"/>
                    <a:pt x="93507" y="32224"/>
                  </a:cubicBezTo>
                  <a:lnTo>
                    <a:pt x="73118" y="6893"/>
                  </a:lnTo>
                  <a:cubicBezTo>
                    <a:pt x="66914" y="-807"/>
                    <a:pt x="55036" y="-2280"/>
                    <a:pt x="46587" y="3612"/>
                  </a:cubicBezTo>
                  <a:lnTo>
                    <a:pt x="7757" y="30657"/>
                  </a:lnTo>
                  <a:cubicBezTo>
                    <a:pt x="-699" y="36550"/>
                    <a:pt x="-2523" y="47563"/>
                    <a:pt x="3681" y="55271"/>
                  </a:cubicBezTo>
                  <a:lnTo>
                    <a:pt x="24070" y="80602"/>
                  </a:lnTo>
                  <a:cubicBezTo>
                    <a:pt x="30718" y="88863"/>
                    <a:pt x="43462" y="90446"/>
                    <a:pt x="52526" y="841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 name="Google Shape;434;p25"/>
            <p:cNvSpPr/>
            <p:nvPr/>
          </p:nvSpPr>
          <p:spPr>
            <a:xfrm>
              <a:off x="264812" y="586566"/>
              <a:ext cx="98174" cy="86770"/>
            </a:xfrm>
            <a:custGeom>
              <a:rect b="b" l="l" r="r" t="t"/>
              <a:pathLst>
                <a:path extrusionOk="0" h="86770" w="98174">
                  <a:moveTo>
                    <a:pt x="49867" y="83107"/>
                  </a:moveTo>
                  <a:lnTo>
                    <a:pt x="92407" y="53474"/>
                  </a:lnTo>
                  <a:cubicBezTo>
                    <a:pt x="98689" y="49094"/>
                    <a:pt x="100053" y="40902"/>
                    <a:pt x="95439" y="35174"/>
                  </a:cubicBezTo>
                  <a:lnTo>
                    <a:pt x="73966" y="8494"/>
                  </a:lnTo>
                  <a:cubicBezTo>
                    <a:pt x="66328" y="-999"/>
                    <a:pt x="51691" y="-2807"/>
                    <a:pt x="41270" y="4449"/>
                  </a:cubicBezTo>
                  <a:lnTo>
                    <a:pt x="9556" y="26546"/>
                  </a:lnTo>
                  <a:cubicBezTo>
                    <a:pt x="-857" y="33802"/>
                    <a:pt x="-3109" y="47379"/>
                    <a:pt x="4529" y="56872"/>
                  </a:cubicBezTo>
                  <a:lnTo>
                    <a:pt x="22962" y="79779"/>
                  </a:lnTo>
                  <a:cubicBezTo>
                    <a:pt x="29252" y="87589"/>
                    <a:pt x="41301" y="89085"/>
                    <a:pt x="49867" y="831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 name="Google Shape;435;p25"/>
            <p:cNvSpPr/>
            <p:nvPr/>
          </p:nvSpPr>
          <p:spPr>
            <a:xfrm>
              <a:off x="636087" y="449801"/>
              <a:ext cx="103926" cy="94047"/>
            </a:xfrm>
            <a:custGeom>
              <a:rect b="b" l="l" r="r" t="t"/>
              <a:pathLst>
                <a:path extrusionOk="0" h="94047" w="103926">
                  <a:moveTo>
                    <a:pt x="48366" y="91855"/>
                  </a:moveTo>
                  <a:lnTo>
                    <a:pt x="99215" y="56431"/>
                  </a:lnTo>
                  <a:cubicBezTo>
                    <a:pt x="104351" y="52854"/>
                    <a:pt x="105458" y="46166"/>
                    <a:pt x="101693" y="41482"/>
                  </a:cubicBezTo>
                  <a:lnTo>
                    <a:pt x="71670" y="4187"/>
                  </a:lnTo>
                  <a:cubicBezTo>
                    <a:pt x="67906" y="-489"/>
                    <a:pt x="60689" y="-1385"/>
                    <a:pt x="55552" y="2192"/>
                  </a:cubicBezTo>
                  <a:lnTo>
                    <a:pt x="4712" y="37616"/>
                  </a:lnTo>
                  <a:cubicBezTo>
                    <a:pt x="-425" y="41194"/>
                    <a:pt x="-1531" y="47881"/>
                    <a:pt x="2233" y="52565"/>
                  </a:cubicBezTo>
                  <a:lnTo>
                    <a:pt x="32256" y="89860"/>
                  </a:lnTo>
                  <a:cubicBezTo>
                    <a:pt x="36020" y="94536"/>
                    <a:pt x="43238" y="95433"/>
                    <a:pt x="48374" y="918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 name="Google Shape;436;p25"/>
            <p:cNvSpPr/>
            <p:nvPr/>
          </p:nvSpPr>
          <p:spPr>
            <a:xfrm>
              <a:off x="529940" y="523361"/>
              <a:ext cx="103924" cy="94047"/>
            </a:xfrm>
            <a:custGeom>
              <a:rect b="b" l="l" r="r" t="t"/>
              <a:pathLst>
                <a:path extrusionOk="0" h="94047" w="103924">
                  <a:moveTo>
                    <a:pt x="48366" y="91847"/>
                  </a:moveTo>
                  <a:lnTo>
                    <a:pt x="99215" y="56423"/>
                  </a:lnTo>
                  <a:cubicBezTo>
                    <a:pt x="104343" y="52846"/>
                    <a:pt x="105458" y="46158"/>
                    <a:pt x="101693" y="41482"/>
                  </a:cubicBezTo>
                  <a:lnTo>
                    <a:pt x="71670" y="4187"/>
                  </a:lnTo>
                  <a:cubicBezTo>
                    <a:pt x="67906" y="-489"/>
                    <a:pt x="60689" y="-1385"/>
                    <a:pt x="55560" y="2192"/>
                  </a:cubicBezTo>
                  <a:lnTo>
                    <a:pt x="4712" y="37616"/>
                  </a:lnTo>
                  <a:cubicBezTo>
                    <a:pt x="-425" y="41194"/>
                    <a:pt x="-1531" y="47889"/>
                    <a:pt x="2233" y="52565"/>
                  </a:cubicBezTo>
                  <a:lnTo>
                    <a:pt x="32248" y="89860"/>
                  </a:lnTo>
                  <a:cubicBezTo>
                    <a:pt x="36013" y="94536"/>
                    <a:pt x="43230" y="95433"/>
                    <a:pt x="48366" y="918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25"/>
            <p:cNvSpPr/>
            <p:nvPr/>
          </p:nvSpPr>
          <p:spPr>
            <a:xfrm>
              <a:off x="423792" y="596914"/>
              <a:ext cx="103926" cy="94041"/>
            </a:xfrm>
            <a:custGeom>
              <a:rect b="b" l="l" r="r" t="t"/>
              <a:pathLst>
                <a:path extrusionOk="0" h="94041" w="103926">
                  <a:moveTo>
                    <a:pt x="48366" y="91847"/>
                  </a:moveTo>
                  <a:lnTo>
                    <a:pt x="99215" y="56431"/>
                  </a:lnTo>
                  <a:cubicBezTo>
                    <a:pt x="104351" y="52854"/>
                    <a:pt x="105458" y="46158"/>
                    <a:pt x="101693" y="41482"/>
                  </a:cubicBezTo>
                  <a:lnTo>
                    <a:pt x="71678" y="4187"/>
                  </a:lnTo>
                  <a:cubicBezTo>
                    <a:pt x="67914" y="-489"/>
                    <a:pt x="60696" y="-1385"/>
                    <a:pt x="55560" y="2192"/>
                  </a:cubicBezTo>
                  <a:lnTo>
                    <a:pt x="4712" y="37616"/>
                  </a:lnTo>
                  <a:cubicBezTo>
                    <a:pt x="-425" y="41194"/>
                    <a:pt x="-1531" y="47881"/>
                    <a:pt x="2233" y="52557"/>
                  </a:cubicBezTo>
                  <a:lnTo>
                    <a:pt x="32256" y="89852"/>
                  </a:lnTo>
                  <a:cubicBezTo>
                    <a:pt x="36020" y="94536"/>
                    <a:pt x="43238" y="95425"/>
                    <a:pt x="48374" y="918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25"/>
            <p:cNvSpPr/>
            <p:nvPr/>
          </p:nvSpPr>
          <p:spPr>
            <a:xfrm>
              <a:off x="321932" y="658999"/>
              <a:ext cx="103926" cy="94049"/>
            </a:xfrm>
            <a:custGeom>
              <a:rect b="b" l="l" r="r" t="t"/>
              <a:pathLst>
                <a:path extrusionOk="0" h="94049" w="103926">
                  <a:moveTo>
                    <a:pt x="48366" y="91850"/>
                  </a:moveTo>
                  <a:lnTo>
                    <a:pt x="99215" y="56426"/>
                  </a:lnTo>
                  <a:cubicBezTo>
                    <a:pt x="104351" y="52848"/>
                    <a:pt x="105458" y="46161"/>
                    <a:pt x="101693" y="41484"/>
                  </a:cubicBezTo>
                  <a:lnTo>
                    <a:pt x="71678" y="4190"/>
                  </a:lnTo>
                  <a:cubicBezTo>
                    <a:pt x="67914" y="-495"/>
                    <a:pt x="60696" y="-1383"/>
                    <a:pt x="55560" y="2194"/>
                  </a:cubicBezTo>
                  <a:lnTo>
                    <a:pt x="4712" y="37618"/>
                  </a:lnTo>
                  <a:cubicBezTo>
                    <a:pt x="-425" y="41196"/>
                    <a:pt x="-1531" y="47883"/>
                    <a:pt x="2233" y="52568"/>
                  </a:cubicBezTo>
                  <a:lnTo>
                    <a:pt x="32256" y="89862"/>
                  </a:lnTo>
                  <a:cubicBezTo>
                    <a:pt x="36020" y="94539"/>
                    <a:pt x="43238" y="95435"/>
                    <a:pt x="48366" y="918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25"/>
            <p:cNvSpPr/>
            <p:nvPr/>
          </p:nvSpPr>
          <p:spPr>
            <a:xfrm>
              <a:off x="697925" y="526640"/>
              <a:ext cx="103934" cy="94041"/>
            </a:xfrm>
            <a:custGeom>
              <a:rect b="b" l="l" r="r" t="t"/>
              <a:pathLst>
                <a:path extrusionOk="0" h="94041" w="103934">
                  <a:moveTo>
                    <a:pt x="48374" y="91857"/>
                  </a:moveTo>
                  <a:lnTo>
                    <a:pt x="99222" y="56433"/>
                  </a:lnTo>
                  <a:cubicBezTo>
                    <a:pt x="104359" y="52856"/>
                    <a:pt x="105466" y="46169"/>
                    <a:pt x="101701" y="41484"/>
                  </a:cubicBezTo>
                  <a:lnTo>
                    <a:pt x="71678" y="4190"/>
                  </a:lnTo>
                  <a:cubicBezTo>
                    <a:pt x="67914" y="-495"/>
                    <a:pt x="60696" y="-1383"/>
                    <a:pt x="55560" y="2194"/>
                  </a:cubicBezTo>
                  <a:lnTo>
                    <a:pt x="4712" y="37611"/>
                  </a:lnTo>
                  <a:cubicBezTo>
                    <a:pt x="-425" y="41188"/>
                    <a:pt x="-1531" y="47883"/>
                    <a:pt x="2233" y="52560"/>
                  </a:cubicBezTo>
                  <a:lnTo>
                    <a:pt x="32256" y="89854"/>
                  </a:lnTo>
                  <a:cubicBezTo>
                    <a:pt x="36020" y="94531"/>
                    <a:pt x="43238" y="95427"/>
                    <a:pt x="48374" y="9185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 name="Google Shape;440;p25"/>
            <p:cNvSpPr/>
            <p:nvPr/>
          </p:nvSpPr>
          <p:spPr>
            <a:xfrm>
              <a:off x="591788" y="600195"/>
              <a:ext cx="103921" cy="94049"/>
            </a:xfrm>
            <a:custGeom>
              <a:rect b="b" l="l" r="r" t="t"/>
              <a:pathLst>
                <a:path extrusionOk="0" h="94049" w="103921">
                  <a:moveTo>
                    <a:pt x="48364" y="91855"/>
                  </a:moveTo>
                  <a:lnTo>
                    <a:pt x="99212" y="56431"/>
                  </a:lnTo>
                  <a:cubicBezTo>
                    <a:pt x="104341" y="52854"/>
                    <a:pt x="105455" y="46166"/>
                    <a:pt x="101691" y="41490"/>
                  </a:cubicBezTo>
                  <a:lnTo>
                    <a:pt x="71676" y="4187"/>
                  </a:lnTo>
                  <a:cubicBezTo>
                    <a:pt x="67911" y="-489"/>
                    <a:pt x="60694" y="-1385"/>
                    <a:pt x="55558" y="2192"/>
                  </a:cubicBezTo>
                  <a:lnTo>
                    <a:pt x="4709" y="37616"/>
                  </a:lnTo>
                  <a:cubicBezTo>
                    <a:pt x="-419" y="41194"/>
                    <a:pt x="-1534" y="47889"/>
                    <a:pt x="2231" y="52565"/>
                  </a:cubicBezTo>
                  <a:lnTo>
                    <a:pt x="32254" y="89860"/>
                  </a:lnTo>
                  <a:cubicBezTo>
                    <a:pt x="36018" y="94544"/>
                    <a:pt x="43235" y="95433"/>
                    <a:pt x="48364" y="918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25"/>
            <p:cNvSpPr/>
            <p:nvPr/>
          </p:nvSpPr>
          <p:spPr>
            <a:xfrm>
              <a:off x="485623" y="673756"/>
              <a:ext cx="103934" cy="94049"/>
            </a:xfrm>
            <a:custGeom>
              <a:rect b="b" l="l" r="r" t="t"/>
              <a:pathLst>
                <a:path extrusionOk="0" h="94049" w="103934">
                  <a:moveTo>
                    <a:pt x="48382" y="91847"/>
                  </a:moveTo>
                  <a:lnTo>
                    <a:pt x="99222" y="56431"/>
                  </a:lnTo>
                  <a:cubicBezTo>
                    <a:pt x="104359" y="52854"/>
                    <a:pt x="105466" y="46158"/>
                    <a:pt x="101701" y="41482"/>
                  </a:cubicBezTo>
                  <a:lnTo>
                    <a:pt x="71678" y="4187"/>
                  </a:lnTo>
                  <a:cubicBezTo>
                    <a:pt x="67914" y="-489"/>
                    <a:pt x="60696" y="-1385"/>
                    <a:pt x="55560" y="2192"/>
                  </a:cubicBezTo>
                  <a:lnTo>
                    <a:pt x="4712" y="37616"/>
                  </a:lnTo>
                  <a:cubicBezTo>
                    <a:pt x="-425" y="41194"/>
                    <a:pt x="-1531" y="47881"/>
                    <a:pt x="2233" y="52565"/>
                  </a:cubicBezTo>
                  <a:lnTo>
                    <a:pt x="32248" y="89860"/>
                  </a:lnTo>
                  <a:cubicBezTo>
                    <a:pt x="36013" y="94544"/>
                    <a:pt x="43230" y="95433"/>
                    <a:pt x="48366" y="918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 name="Google Shape;442;p25"/>
            <p:cNvSpPr/>
            <p:nvPr/>
          </p:nvSpPr>
          <p:spPr>
            <a:xfrm>
              <a:off x="383785" y="735835"/>
              <a:ext cx="103926" cy="94049"/>
            </a:xfrm>
            <a:custGeom>
              <a:rect b="b" l="l" r="r" t="t"/>
              <a:pathLst>
                <a:path extrusionOk="0" h="94049" w="103926">
                  <a:moveTo>
                    <a:pt x="48366" y="91847"/>
                  </a:moveTo>
                  <a:lnTo>
                    <a:pt x="99215" y="56431"/>
                  </a:lnTo>
                  <a:cubicBezTo>
                    <a:pt x="104351" y="52854"/>
                    <a:pt x="105458" y="46158"/>
                    <a:pt x="101693" y="41482"/>
                  </a:cubicBezTo>
                  <a:lnTo>
                    <a:pt x="71670" y="4187"/>
                  </a:lnTo>
                  <a:cubicBezTo>
                    <a:pt x="67906" y="-489"/>
                    <a:pt x="60689" y="-1385"/>
                    <a:pt x="55560" y="2192"/>
                  </a:cubicBezTo>
                  <a:lnTo>
                    <a:pt x="4712" y="37616"/>
                  </a:lnTo>
                  <a:cubicBezTo>
                    <a:pt x="-425" y="41194"/>
                    <a:pt x="-1531" y="47889"/>
                    <a:pt x="2233" y="52565"/>
                  </a:cubicBezTo>
                  <a:lnTo>
                    <a:pt x="32256" y="89860"/>
                  </a:lnTo>
                  <a:cubicBezTo>
                    <a:pt x="36020" y="94544"/>
                    <a:pt x="43238" y="95433"/>
                    <a:pt x="48374" y="918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3" name="Google Shape;443;p25"/>
            <p:cNvSpPr/>
            <p:nvPr/>
          </p:nvSpPr>
          <p:spPr>
            <a:xfrm>
              <a:off x="760408" y="604068"/>
              <a:ext cx="102676" cy="92872"/>
            </a:xfrm>
            <a:custGeom>
              <a:rect b="b" l="l" r="r" t="t"/>
              <a:pathLst>
                <a:path extrusionOk="0" h="92872" w="102676">
                  <a:moveTo>
                    <a:pt x="49008" y="90383"/>
                  </a:moveTo>
                  <a:lnTo>
                    <a:pt x="97323" y="56728"/>
                  </a:lnTo>
                  <a:cubicBezTo>
                    <a:pt x="103161" y="52667"/>
                    <a:pt x="104416" y="45060"/>
                    <a:pt x="100137" y="39745"/>
                  </a:cubicBezTo>
                  <a:lnTo>
                    <a:pt x="71977" y="4757"/>
                  </a:lnTo>
                  <a:cubicBezTo>
                    <a:pt x="67698" y="-558"/>
                    <a:pt x="59498" y="-1571"/>
                    <a:pt x="53668" y="2489"/>
                  </a:cubicBezTo>
                  <a:lnTo>
                    <a:pt x="5353" y="36144"/>
                  </a:lnTo>
                  <a:cubicBezTo>
                    <a:pt x="-485" y="40212"/>
                    <a:pt x="-1740" y="47812"/>
                    <a:pt x="2539" y="53127"/>
                  </a:cubicBezTo>
                  <a:lnTo>
                    <a:pt x="30699" y="88115"/>
                  </a:lnTo>
                  <a:cubicBezTo>
                    <a:pt x="34978" y="93430"/>
                    <a:pt x="43178" y="94444"/>
                    <a:pt x="49015" y="9038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25"/>
            <p:cNvSpPr/>
            <p:nvPr/>
          </p:nvSpPr>
          <p:spPr>
            <a:xfrm>
              <a:off x="655185" y="678485"/>
              <a:ext cx="100965" cy="86679"/>
            </a:xfrm>
            <a:custGeom>
              <a:rect b="b" l="l" r="r" t="t"/>
              <a:pathLst>
                <a:path extrusionOk="0" h="86679" w="100965">
                  <a:moveTo>
                    <a:pt x="59673" y="81444"/>
                  </a:moveTo>
                  <a:lnTo>
                    <a:pt x="94809" y="56971"/>
                  </a:lnTo>
                  <a:cubicBezTo>
                    <a:pt x="101519" y="52294"/>
                    <a:pt x="102969" y="43549"/>
                    <a:pt x="98043" y="37439"/>
                  </a:cubicBezTo>
                  <a:lnTo>
                    <a:pt x="72416" y="5600"/>
                  </a:lnTo>
                  <a:cubicBezTo>
                    <a:pt x="67381" y="-659"/>
                    <a:pt x="57732" y="-1851"/>
                    <a:pt x="50873" y="2935"/>
                  </a:cubicBezTo>
                  <a:lnTo>
                    <a:pt x="6299" y="33986"/>
                  </a:lnTo>
                  <a:cubicBezTo>
                    <a:pt x="-567" y="38772"/>
                    <a:pt x="-2048" y="47719"/>
                    <a:pt x="2987" y="53978"/>
                  </a:cubicBezTo>
                  <a:lnTo>
                    <a:pt x="21272" y="76698"/>
                  </a:lnTo>
                  <a:cubicBezTo>
                    <a:pt x="30250" y="87851"/>
                    <a:pt x="47436" y="89979"/>
                    <a:pt x="59673" y="8145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25"/>
            <p:cNvSpPr/>
            <p:nvPr/>
          </p:nvSpPr>
          <p:spPr>
            <a:xfrm>
              <a:off x="548582" y="751908"/>
              <a:ext cx="101738" cy="91706"/>
            </a:xfrm>
            <a:custGeom>
              <a:rect b="b" l="l" r="r" t="t"/>
              <a:pathLst>
                <a:path extrusionOk="0" h="91706" w="101738">
                  <a:moveTo>
                    <a:pt x="49490" y="88986"/>
                  </a:moveTo>
                  <a:lnTo>
                    <a:pt x="95903" y="56656"/>
                  </a:lnTo>
                  <a:cubicBezTo>
                    <a:pt x="102263" y="52221"/>
                    <a:pt x="103635" y="43936"/>
                    <a:pt x="98974" y="38145"/>
                  </a:cubicBezTo>
                  <a:lnTo>
                    <a:pt x="72669" y="5472"/>
                  </a:lnTo>
                  <a:cubicBezTo>
                    <a:pt x="67751" y="-646"/>
                    <a:pt x="58320" y="-1808"/>
                    <a:pt x="51610" y="2869"/>
                  </a:cubicBezTo>
                  <a:lnTo>
                    <a:pt x="5835" y="34754"/>
                  </a:lnTo>
                  <a:cubicBezTo>
                    <a:pt x="-525" y="39181"/>
                    <a:pt x="-1897" y="47474"/>
                    <a:pt x="2764" y="53265"/>
                  </a:cubicBezTo>
                  <a:lnTo>
                    <a:pt x="29537" y="86523"/>
                  </a:lnTo>
                  <a:cubicBezTo>
                    <a:pt x="34198" y="92314"/>
                    <a:pt x="43137" y="93420"/>
                    <a:pt x="49497" y="8899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 name="Google Shape;446;p25"/>
            <p:cNvSpPr/>
            <p:nvPr/>
          </p:nvSpPr>
          <p:spPr>
            <a:xfrm>
              <a:off x="446807" y="813780"/>
              <a:ext cx="169174" cy="174062"/>
            </a:xfrm>
            <a:custGeom>
              <a:rect b="b" l="l" r="r" t="t"/>
              <a:pathLst>
                <a:path extrusionOk="0" h="174062" w="169174">
                  <a:moveTo>
                    <a:pt x="99738" y="174063"/>
                  </a:moveTo>
                  <a:lnTo>
                    <a:pt x="169175" y="125685"/>
                  </a:lnTo>
                  <a:lnTo>
                    <a:pt x="72248" y="5267"/>
                  </a:lnTo>
                  <a:cubicBezTo>
                    <a:pt x="67509" y="-618"/>
                    <a:pt x="58429" y="-1740"/>
                    <a:pt x="51976" y="2757"/>
                  </a:cubicBezTo>
                  <a:lnTo>
                    <a:pt x="5928" y="34837"/>
                  </a:lnTo>
                  <a:cubicBezTo>
                    <a:pt x="-533" y="39334"/>
                    <a:pt x="-1928" y="47760"/>
                    <a:pt x="2811" y="53644"/>
                  </a:cubicBezTo>
                  <a:lnTo>
                    <a:pt x="99738" y="1740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 name="Google Shape;447;p25"/>
            <p:cNvSpPr/>
            <p:nvPr/>
          </p:nvSpPr>
          <p:spPr>
            <a:xfrm>
              <a:off x="821617" y="680313"/>
              <a:ext cx="110991" cy="98344"/>
            </a:xfrm>
            <a:custGeom>
              <a:rect b="b" l="l" r="r" t="t"/>
              <a:pathLst>
                <a:path extrusionOk="0" h="98344" w="110991">
                  <a:moveTo>
                    <a:pt x="39084" y="98337"/>
                  </a:moveTo>
                  <a:lnTo>
                    <a:pt x="110992" y="49889"/>
                  </a:lnTo>
                  <a:lnTo>
                    <a:pt x="71671" y="4177"/>
                  </a:lnTo>
                  <a:cubicBezTo>
                    <a:pt x="67914" y="-492"/>
                    <a:pt x="60712" y="-1380"/>
                    <a:pt x="55584" y="2189"/>
                  </a:cubicBezTo>
                  <a:lnTo>
                    <a:pt x="4704" y="37637"/>
                  </a:lnTo>
                  <a:cubicBezTo>
                    <a:pt x="-424" y="41206"/>
                    <a:pt x="-1531" y="47886"/>
                    <a:pt x="2234" y="52562"/>
                  </a:cubicBezTo>
                  <a:lnTo>
                    <a:pt x="39084" y="98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25"/>
            <p:cNvSpPr/>
            <p:nvPr/>
          </p:nvSpPr>
          <p:spPr>
            <a:xfrm>
              <a:off x="716998" y="755288"/>
              <a:ext cx="106992" cy="96914"/>
            </a:xfrm>
            <a:custGeom>
              <a:rect b="b" l="l" r="r" t="t"/>
              <a:pathLst>
                <a:path extrusionOk="0" h="96914" w="106992">
                  <a:moveTo>
                    <a:pt x="37555" y="96915"/>
                  </a:moveTo>
                  <a:lnTo>
                    <a:pt x="106993" y="48537"/>
                  </a:lnTo>
                  <a:lnTo>
                    <a:pt x="72410" y="5576"/>
                  </a:lnTo>
                  <a:cubicBezTo>
                    <a:pt x="67399" y="-652"/>
                    <a:pt x="57789" y="-1844"/>
                    <a:pt x="50953" y="2918"/>
                  </a:cubicBezTo>
                  <a:lnTo>
                    <a:pt x="6270" y="34048"/>
                  </a:lnTo>
                  <a:cubicBezTo>
                    <a:pt x="-565" y="38810"/>
                    <a:pt x="-2038" y="47718"/>
                    <a:pt x="2973" y="53946"/>
                  </a:cubicBezTo>
                  <a:lnTo>
                    <a:pt x="37555" y="9690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25"/>
            <p:cNvSpPr/>
            <p:nvPr/>
          </p:nvSpPr>
          <p:spPr>
            <a:xfrm>
              <a:off x="610850" y="828841"/>
              <a:ext cx="106992" cy="96914"/>
            </a:xfrm>
            <a:custGeom>
              <a:rect b="b" l="l" r="r" t="t"/>
              <a:pathLst>
                <a:path extrusionOk="0" h="96914" w="106992">
                  <a:moveTo>
                    <a:pt x="37555" y="96915"/>
                  </a:moveTo>
                  <a:lnTo>
                    <a:pt x="106993" y="48537"/>
                  </a:lnTo>
                  <a:lnTo>
                    <a:pt x="72410" y="5576"/>
                  </a:lnTo>
                  <a:cubicBezTo>
                    <a:pt x="67399" y="-652"/>
                    <a:pt x="57797" y="-1844"/>
                    <a:pt x="50961" y="2918"/>
                  </a:cubicBezTo>
                  <a:lnTo>
                    <a:pt x="6270" y="34048"/>
                  </a:lnTo>
                  <a:cubicBezTo>
                    <a:pt x="-565" y="38810"/>
                    <a:pt x="-2038" y="47718"/>
                    <a:pt x="2973" y="53946"/>
                  </a:cubicBezTo>
                  <a:lnTo>
                    <a:pt x="37555" y="9690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25"/>
            <p:cNvSpPr/>
            <p:nvPr/>
          </p:nvSpPr>
          <p:spPr>
            <a:xfrm>
              <a:off x="129795" y="145347"/>
              <a:ext cx="432105" cy="367961"/>
            </a:xfrm>
            <a:custGeom>
              <a:rect b="b" l="l" r="r" t="t"/>
              <a:pathLst>
                <a:path extrusionOk="0" h="367961" w="432105">
                  <a:moveTo>
                    <a:pt x="62026" y="364548"/>
                  </a:moveTo>
                  <a:lnTo>
                    <a:pt x="424786" y="111802"/>
                  </a:lnTo>
                  <a:cubicBezTo>
                    <a:pt x="431255" y="107289"/>
                    <a:pt x="433780" y="99410"/>
                    <a:pt x="430966" y="92512"/>
                  </a:cubicBezTo>
                  <a:lnTo>
                    <a:pt x="397460" y="10456"/>
                  </a:lnTo>
                  <a:cubicBezTo>
                    <a:pt x="393290" y="246"/>
                    <a:pt x="379658" y="-3254"/>
                    <a:pt x="370079" y="3410"/>
                  </a:cubicBezTo>
                  <a:lnTo>
                    <a:pt x="7320" y="256156"/>
                  </a:lnTo>
                  <a:cubicBezTo>
                    <a:pt x="851" y="260669"/>
                    <a:pt x="-1675" y="268549"/>
                    <a:pt x="1139" y="275447"/>
                  </a:cubicBezTo>
                  <a:lnTo>
                    <a:pt x="34646" y="357502"/>
                  </a:lnTo>
                  <a:cubicBezTo>
                    <a:pt x="38816" y="367713"/>
                    <a:pt x="52447" y="371220"/>
                    <a:pt x="62026" y="36454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25"/>
            <p:cNvSpPr/>
            <p:nvPr/>
          </p:nvSpPr>
          <p:spPr>
            <a:xfrm>
              <a:off x="153673" y="275056"/>
              <a:ext cx="478361" cy="353823"/>
            </a:xfrm>
            <a:custGeom>
              <a:rect b="b" l="l" r="r" t="t"/>
              <a:pathLst>
                <a:path extrusionOk="0" h="353823" w="478361">
                  <a:moveTo>
                    <a:pt x="9427" y="353824"/>
                  </a:moveTo>
                  <a:cubicBezTo>
                    <a:pt x="6520" y="353824"/>
                    <a:pt x="3652" y="352483"/>
                    <a:pt x="1812" y="349950"/>
                  </a:cubicBezTo>
                  <a:cubicBezTo>
                    <a:pt x="-1259" y="345749"/>
                    <a:pt x="-331" y="339864"/>
                    <a:pt x="3870" y="336801"/>
                  </a:cubicBezTo>
                  <a:lnTo>
                    <a:pt x="463400" y="1812"/>
                  </a:lnTo>
                  <a:cubicBezTo>
                    <a:pt x="467601" y="-1259"/>
                    <a:pt x="473501" y="-331"/>
                    <a:pt x="476549" y="3870"/>
                  </a:cubicBezTo>
                  <a:cubicBezTo>
                    <a:pt x="479620" y="8071"/>
                    <a:pt x="478692" y="13955"/>
                    <a:pt x="474491" y="17018"/>
                  </a:cubicBezTo>
                  <a:lnTo>
                    <a:pt x="14961" y="352015"/>
                  </a:lnTo>
                  <a:cubicBezTo>
                    <a:pt x="13285" y="353239"/>
                    <a:pt x="11344" y="353824"/>
                    <a:pt x="9427" y="3538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2" name="Google Shape;452;p25"/>
          <p:cNvGrpSpPr/>
          <p:nvPr/>
        </p:nvGrpSpPr>
        <p:grpSpPr>
          <a:xfrm>
            <a:off x="8113947" y="5801520"/>
            <a:ext cx="707095" cy="691105"/>
            <a:chOff x="317758" y="3681418"/>
            <a:chExt cx="434067" cy="424199"/>
          </a:xfrm>
        </p:grpSpPr>
        <p:sp>
          <p:nvSpPr>
            <p:cNvPr id="453" name="Google Shape;453;p25"/>
            <p:cNvSpPr/>
            <p:nvPr/>
          </p:nvSpPr>
          <p:spPr>
            <a:xfrm>
              <a:off x="317758" y="3681418"/>
              <a:ext cx="434067" cy="424199"/>
            </a:xfrm>
            <a:custGeom>
              <a:rect b="b" l="l" r="r" t="t"/>
              <a:pathLst>
                <a:path extrusionOk="0" h="424199" w="434067">
                  <a:moveTo>
                    <a:pt x="434067" y="212100"/>
                  </a:moveTo>
                  <a:cubicBezTo>
                    <a:pt x="434067" y="329240"/>
                    <a:pt x="336898" y="424200"/>
                    <a:pt x="217034" y="424200"/>
                  </a:cubicBezTo>
                  <a:cubicBezTo>
                    <a:pt x="97169" y="424200"/>
                    <a:pt x="0" y="329240"/>
                    <a:pt x="0" y="212100"/>
                  </a:cubicBezTo>
                  <a:cubicBezTo>
                    <a:pt x="0" y="94960"/>
                    <a:pt x="97169" y="0"/>
                    <a:pt x="217034" y="0"/>
                  </a:cubicBezTo>
                  <a:cubicBezTo>
                    <a:pt x="336898" y="0"/>
                    <a:pt x="434067" y="94961"/>
                    <a:pt x="434067" y="21210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25"/>
            <p:cNvSpPr/>
            <p:nvPr/>
          </p:nvSpPr>
          <p:spPr>
            <a:xfrm>
              <a:off x="420103" y="3798565"/>
              <a:ext cx="34532" cy="34524"/>
            </a:xfrm>
            <a:custGeom>
              <a:rect b="b" l="l" r="r" t="t"/>
              <a:pathLst>
                <a:path extrusionOk="0" h="34524" w="34532">
                  <a:moveTo>
                    <a:pt x="15922" y="53"/>
                  </a:moveTo>
                  <a:cubicBezTo>
                    <a:pt x="25431" y="-688"/>
                    <a:pt x="33731" y="6421"/>
                    <a:pt x="34479" y="15922"/>
                  </a:cubicBezTo>
                  <a:cubicBezTo>
                    <a:pt x="35220" y="25431"/>
                    <a:pt x="28119" y="33739"/>
                    <a:pt x="18611" y="34472"/>
                  </a:cubicBezTo>
                  <a:cubicBezTo>
                    <a:pt x="9102" y="35212"/>
                    <a:pt x="801" y="28112"/>
                    <a:pt x="53" y="18603"/>
                  </a:cubicBezTo>
                  <a:cubicBezTo>
                    <a:pt x="-687" y="9094"/>
                    <a:pt x="6413" y="786"/>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25"/>
            <p:cNvSpPr/>
            <p:nvPr/>
          </p:nvSpPr>
          <p:spPr>
            <a:xfrm>
              <a:off x="600146" y="3791168"/>
              <a:ext cx="34533" cy="34524"/>
            </a:xfrm>
            <a:custGeom>
              <a:rect b="b" l="l" r="r" t="t"/>
              <a:pathLst>
                <a:path extrusionOk="0" h="34524" w="34533">
                  <a:moveTo>
                    <a:pt x="15922" y="53"/>
                  </a:moveTo>
                  <a:cubicBezTo>
                    <a:pt x="25431" y="-688"/>
                    <a:pt x="33731" y="6421"/>
                    <a:pt x="34479" y="15922"/>
                  </a:cubicBezTo>
                  <a:cubicBezTo>
                    <a:pt x="35228" y="25423"/>
                    <a:pt x="28119" y="33731"/>
                    <a:pt x="18611" y="34471"/>
                  </a:cubicBezTo>
                  <a:cubicBezTo>
                    <a:pt x="9102" y="35212"/>
                    <a:pt x="801" y="28112"/>
                    <a:pt x="53" y="18603"/>
                  </a:cubicBezTo>
                  <a:cubicBezTo>
                    <a:pt x="-687" y="9102"/>
                    <a:pt x="6413" y="793"/>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 name="Google Shape;456;p25"/>
            <p:cNvSpPr/>
            <p:nvPr/>
          </p:nvSpPr>
          <p:spPr>
            <a:xfrm>
              <a:off x="418278" y="3881203"/>
              <a:ext cx="209411" cy="98578"/>
            </a:xfrm>
            <a:custGeom>
              <a:rect b="b" l="l" r="r" t="t"/>
              <a:pathLst>
                <a:path extrusionOk="0" h="98578" w="209411">
                  <a:moveTo>
                    <a:pt x="0" y="12658"/>
                  </a:moveTo>
                  <a:cubicBezTo>
                    <a:pt x="9532" y="62617"/>
                    <a:pt x="59500" y="101479"/>
                    <a:pt x="110270" y="98408"/>
                  </a:cubicBezTo>
                  <a:cubicBezTo>
                    <a:pt x="161041" y="95337"/>
                    <a:pt x="205966" y="50747"/>
                    <a:pt x="209411" y="0"/>
                  </a:cubicBezTo>
                </a:path>
              </a:pathLst>
            </a:custGeom>
            <a:solidFill>
              <a:srgbClr val="FFCC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25"/>
            <p:cNvSpPr/>
            <p:nvPr/>
          </p:nvSpPr>
          <p:spPr>
            <a:xfrm>
              <a:off x="408858" y="3871768"/>
              <a:ext cx="228244" cy="117429"/>
            </a:xfrm>
            <a:custGeom>
              <a:rect b="b" l="l" r="r" t="t"/>
              <a:pathLst>
                <a:path extrusionOk="0" h="117429" w="228244">
                  <a:moveTo>
                    <a:pt x="113954" y="117430"/>
                  </a:moveTo>
                  <a:cubicBezTo>
                    <a:pt x="60503" y="117430"/>
                    <a:pt x="10246" y="76652"/>
                    <a:pt x="169" y="23862"/>
                  </a:cubicBezTo>
                  <a:cubicBezTo>
                    <a:pt x="-806" y="18749"/>
                    <a:pt x="2538" y="13823"/>
                    <a:pt x="7651" y="12841"/>
                  </a:cubicBezTo>
                  <a:cubicBezTo>
                    <a:pt x="12748" y="11867"/>
                    <a:pt x="17682" y="15211"/>
                    <a:pt x="18672" y="20324"/>
                  </a:cubicBezTo>
                  <a:cubicBezTo>
                    <a:pt x="27276" y="65443"/>
                    <a:pt x="73254" y="101016"/>
                    <a:pt x="119122" y="98436"/>
                  </a:cubicBezTo>
                  <a:cubicBezTo>
                    <a:pt x="164967" y="95661"/>
                    <a:pt x="206322" y="54602"/>
                    <a:pt x="209432" y="8788"/>
                  </a:cubicBezTo>
                  <a:cubicBezTo>
                    <a:pt x="209790" y="3621"/>
                    <a:pt x="214389" y="-424"/>
                    <a:pt x="219463" y="36"/>
                  </a:cubicBezTo>
                  <a:cubicBezTo>
                    <a:pt x="224661" y="387"/>
                    <a:pt x="228574" y="4891"/>
                    <a:pt x="228223" y="10074"/>
                  </a:cubicBezTo>
                  <a:cubicBezTo>
                    <a:pt x="224435" y="65787"/>
                    <a:pt x="175995" y="113868"/>
                    <a:pt x="120260" y="117235"/>
                  </a:cubicBezTo>
                  <a:cubicBezTo>
                    <a:pt x="118155" y="117368"/>
                    <a:pt x="116051" y="117422"/>
                    <a:pt x="113954" y="1174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8" name="Google Shape;458;p25"/>
          <p:cNvGrpSpPr/>
          <p:nvPr/>
        </p:nvGrpSpPr>
        <p:grpSpPr>
          <a:xfrm rot="4500011">
            <a:off x="1343427" y="5324618"/>
            <a:ext cx="1998629" cy="1992944"/>
            <a:chOff x="1779947" y="1612682"/>
            <a:chExt cx="826850" cy="824498"/>
          </a:xfrm>
        </p:grpSpPr>
        <p:sp>
          <p:nvSpPr>
            <p:cNvPr id="459" name="Google Shape;459;p25"/>
            <p:cNvSpPr/>
            <p:nvPr/>
          </p:nvSpPr>
          <p:spPr>
            <a:xfrm>
              <a:off x="1799004" y="1612682"/>
              <a:ext cx="807793" cy="809425"/>
            </a:xfrm>
            <a:custGeom>
              <a:rect b="b" l="l" r="r" t="t"/>
              <a:pathLst>
                <a:path extrusionOk="0" h="809425" w="807793">
                  <a:moveTo>
                    <a:pt x="416126" y="3005"/>
                  </a:moveTo>
                  <a:lnTo>
                    <a:pt x="7000" y="285423"/>
                  </a:lnTo>
                  <a:cubicBezTo>
                    <a:pt x="-669" y="290715"/>
                    <a:pt x="-2283" y="301206"/>
                    <a:pt x="3384" y="308929"/>
                  </a:cubicBezTo>
                  <a:lnTo>
                    <a:pt x="364857" y="801951"/>
                  </a:lnTo>
                  <a:cubicBezTo>
                    <a:pt x="370555" y="809730"/>
                    <a:pt x="381482" y="811764"/>
                    <a:pt x="389245" y="806503"/>
                  </a:cubicBezTo>
                  <a:lnTo>
                    <a:pt x="800678" y="527561"/>
                  </a:lnTo>
                  <a:cubicBezTo>
                    <a:pt x="808433" y="522308"/>
                    <a:pt x="810109" y="511754"/>
                    <a:pt x="804419" y="503984"/>
                  </a:cubicBezTo>
                  <a:lnTo>
                    <a:pt x="440647" y="7478"/>
                  </a:lnTo>
                  <a:cubicBezTo>
                    <a:pt x="434910" y="-347"/>
                    <a:pt x="423905" y="-2358"/>
                    <a:pt x="416142" y="300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 name="Google Shape;460;p25"/>
            <p:cNvSpPr/>
            <p:nvPr/>
          </p:nvSpPr>
          <p:spPr>
            <a:xfrm>
              <a:off x="1779947" y="1880965"/>
              <a:ext cx="434473" cy="556215"/>
            </a:xfrm>
            <a:custGeom>
              <a:rect b="b" l="l" r="r" t="t"/>
              <a:pathLst>
                <a:path extrusionOk="0" h="556215" w="434473">
                  <a:moveTo>
                    <a:pt x="434474" y="522623"/>
                  </a:moveTo>
                  <a:cubicBezTo>
                    <a:pt x="411053" y="489919"/>
                    <a:pt x="386595" y="457886"/>
                    <a:pt x="362215" y="425837"/>
                  </a:cubicBezTo>
                  <a:cubicBezTo>
                    <a:pt x="325084" y="377022"/>
                    <a:pt x="280549" y="320991"/>
                    <a:pt x="246902" y="269916"/>
                  </a:cubicBezTo>
                  <a:cubicBezTo>
                    <a:pt x="184261" y="174813"/>
                    <a:pt x="121635" y="103318"/>
                    <a:pt x="52299" y="0"/>
                  </a:cubicBezTo>
                  <a:lnTo>
                    <a:pt x="7000" y="32213"/>
                  </a:lnTo>
                  <a:cubicBezTo>
                    <a:pt x="-669" y="37505"/>
                    <a:pt x="-2283" y="47996"/>
                    <a:pt x="3384" y="55720"/>
                  </a:cubicBezTo>
                  <a:lnTo>
                    <a:pt x="364849" y="548741"/>
                  </a:lnTo>
                  <a:cubicBezTo>
                    <a:pt x="370547" y="556520"/>
                    <a:pt x="381474" y="558554"/>
                    <a:pt x="389237" y="553293"/>
                  </a:cubicBezTo>
                  <a:lnTo>
                    <a:pt x="434466" y="5226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 name="Google Shape;461;p25"/>
            <p:cNvSpPr/>
            <p:nvPr/>
          </p:nvSpPr>
          <p:spPr>
            <a:xfrm>
              <a:off x="2062034" y="1887049"/>
              <a:ext cx="222683" cy="197861"/>
            </a:xfrm>
            <a:custGeom>
              <a:rect b="b" l="l" r="r" t="t"/>
              <a:pathLst>
                <a:path extrusionOk="0" h="197861" w="222683">
                  <a:moveTo>
                    <a:pt x="6131" y="123095"/>
                  </a:moveTo>
                  <a:cubicBezTo>
                    <a:pt x="8235" y="127007"/>
                    <a:pt x="10714" y="130787"/>
                    <a:pt x="13387" y="134357"/>
                  </a:cubicBezTo>
                  <a:cubicBezTo>
                    <a:pt x="22709" y="146804"/>
                    <a:pt x="32039" y="159244"/>
                    <a:pt x="41360" y="171691"/>
                  </a:cubicBezTo>
                  <a:cubicBezTo>
                    <a:pt x="47183" y="179469"/>
                    <a:pt x="53192" y="187404"/>
                    <a:pt x="61609" y="192711"/>
                  </a:cubicBezTo>
                  <a:cubicBezTo>
                    <a:pt x="79871" y="204215"/>
                    <a:pt x="98343" y="194418"/>
                    <a:pt x="114445" y="183133"/>
                  </a:cubicBezTo>
                  <a:cubicBezTo>
                    <a:pt x="140929" y="164567"/>
                    <a:pt x="167406" y="146001"/>
                    <a:pt x="193890" y="127436"/>
                  </a:cubicBezTo>
                  <a:cubicBezTo>
                    <a:pt x="209595" y="116431"/>
                    <a:pt x="223757" y="106423"/>
                    <a:pt x="222619" y="87102"/>
                  </a:cubicBezTo>
                  <a:cubicBezTo>
                    <a:pt x="221723" y="71833"/>
                    <a:pt x="211933" y="57414"/>
                    <a:pt x="202791" y="45598"/>
                  </a:cubicBezTo>
                  <a:cubicBezTo>
                    <a:pt x="188177" y="26705"/>
                    <a:pt x="166486" y="-7713"/>
                    <a:pt x="135567" y="1554"/>
                  </a:cubicBezTo>
                  <a:cubicBezTo>
                    <a:pt x="128077" y="3799"/>
                    <a:pt x="121327" y="7891"/>
                    <a:pt x="114679" y="11944"/>
                  </a:cubicBezTo>
                  <a:cubicBezTo>
                    <a:pt x="87252" y="28654"/>
                    <a:pt x="59817" y="45357"/>
                    <a:pt x="32943" y="62870"/>
                  </a:cubicBezTo>
                  <a:cubicBezTo>
                    <a:pt x="7160" y="79674"/>
                    <a:pt x="-9675" y="93719"/>
                    <a:pt x="6131" y="12309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25"/>
            <p:cNvSpPr/>
            <p:nvPr/>
          </p:nvSpPr>
          <p:spPr>
            <a:xfrm>
              <a:off x="2097177" y="1913256"/>
              <a:ext cx="130989" cy="91393"/>
            </a:xfrm>
            <a:custGeom>
              <a:rect b="b" l="l" r="r" t="t"/>
              <a:pathLst>
                <a:path extrusionOk="0" h="91393" w="130989">
                  <a:moveTo>
                    <a:pt x="9428" y="91386"/>
                  </a:moveTo>
                  <a:cubicBezTo>
                    <a:pt x="6342" y="91386"/>
                    <a:pt x="3310" y="89874"/>
                    <a:pt x="1509" y="87084"/>
                  </a:cubicBezTo>
                  <a:cubicBezTo>
                    <a:pt x="-1312" y="82727"/>
                    <a:pt x="-65" y="76897"/>
                    <a:pt x="4307" y="74060"/>
                  </a:cubicBezTo>
                  <a:lnTo>
                    <a:pt x="116456" y="1536"/>
                  </a:lnTo>
                  <a:cubicBezTo>
                    <a:pt x="120813" y="-1332"/>
                    <a:pt x="126659" y="-62"/>
                    <a:pt x="129480" y="4334"/>
                  </a:cubicBezTo>
                  <a:cubicBezTo>
                    <a:pt x="132302" y="8691"/>
                    <a:pt x="131055" y="14521"/>
                    <a:pt x="126682" y="17358"/>
                  </a:cubicBezTo>
                  <a:lnTo>
                    <a:pt x="14533" y="89882"/>
                  </a:lnTo>
                  <a:cubicBezTo>
                    <a:pt x="12951" y="90910"/>
                    <a:pt x="11174" y="91394"/>
                    <a:pt x="9428" y="9139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 name="Google Shape;463;p25"/>
            <p:cNvSpPr/>
            <p:nvPr/>
          </p:nvSpPr>
          <p:spPr>
            <a:xfrm>
              <a:off x="2115377" y="1954037"/>
              <a:ext cx="130989" cy="91367"/>
            </a:xfrm>
            <a:custGeom>
              <a:rect b="b" l="l" r="r" t="t"/>
              <a:pathLst>
                <a:path extrusionOk="0" h="91367" w="130989">
                  <a:moveTo>
                    <a:pt x="9428" y="91360"/>
                  </a:moveTo>
                  <a:cubicBezTo>
                    <a:pt x="6342" y="91360"/>
                    <a:pt x="3310" y="89848"/>
                    <a:pt x="1509" y="87057"/>
                  </a:cubicBezTo>
                  <a:cubicBezTo>
                    <a:pt x="-1312" y="82700"/>
                    <a:pt x="-65" y="76870"/>
                    <a:pt x="4307" y="74033"/>
                  </a:cubicBezTo>
                  <a:lnTo>
                    <a:pt x="116456" y="1525"/>
                  </a:lnTo>
                  <a:cubicBezTo>
                    <a:pt x="120821" y="-1328"/>
                    <a:pt x="126659" y="-57"/>
                    <a:pt x="129480" y="4323"/>
                  </a:cubicBezTo>
                  <a:cubicBezTo>
                    <a:pt x="132302" y="8680"/>
                    <a:pt x="131055" y="14510"/>
                    <a:pt x="126682" y="17347"/>
                  </a:cubicBezTo>
                  <a:lnTo>
                    <a:pt x="14533" y="89855"/>
                  </a:lnTo>
                  <a:cubicBezTo>
                    <a:pt x="12951" y="90884"/>
                    <a:pt x="11174" y="91367"/>
                    <a:pt x="9428" y="913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25"/>
            <p:cNvSpPr/>
            <p:nvPr/>
          </p:nvSpPr>
          <p:spPr>
            <a:xfrm>
              <a:off x="2153837" y="1708026"/>
              <a:ext cx="108715" cy="109069"/>
            </a:xfrm>
            <a:custGeom>
              <a:rect b="b" l="l" r="r" t="t"/>
              <a:pathLst>
                <a:path extrusionOk="0" h="109069" w="108715">
                  <a:moveTo>
                    <a:pt x="104901" y="103510"/>
                  </a:moveTo>
                  <a:cubicBezTo>
                    <a:pt x="83023" y="111647"/>
                    <a:pt x="12073" y="113782"/>
                    <a:pt x="2019" y="89223"/>
                  </a:cubicBezTo>
                  <a:cubicBezTo>
                    <a:pt x="-11496" y="56216"/>
                    <a:pt x="46547" y="55615"/>
                    <a:pt x="66102" y="64314"/>
                  </a:cubicBezTo>
                  <a:cubicBezTo>
                    <a:pt x="46734" y="57003"/>
                    <a:pt x="40288" y="24205"/>
                    <a:pt x="57279" y="9576"/>
                  </a:cubicBezTo>
                  <a:cubicBezTo>
                    <a:pt x="105774" y="-32193"/>
                    <a:pt x="115368" y="74461"/>
                    <a:pt x="104908" y="10351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5" name="Google Shape;465;p25"/>
          <p:cNvGrpSpPr/>
          <p:nvPr/>
        </p:nvGrpSpPr>
        <p:grpSpPr>
          <a:xfrm rot="-900059">
            <a:off x="9399550" y="4136054"/>
            <a:ext cx="2095869" cy="1171654"/>
            <a:chOff x="6790429" y="4525702"/>
            <a:chExt cx="1042239" cy="582643"/>
          </a:xfrm>
        </p:grpSpPr>
        <p:sp>
          <p:nvSpPr>
            <p:cNvPr id="466" name="Google Shape;466;p25"/>
            <p:cNvSpPr/>
            <p:nvPr/>
          </p:nvSpPr>
          <p:spPr>
            <a:xfrm>
              <a:off x="6790429" y="4525702"/>
              <a:ext cx="1042239" cy="582643"/>
            </a:xfrm>
            <a:custGeom>
              <a:rect b="b" l="l" r="r" t="t"/>
              <a:pathLst>
                <a:path extrusionOk="0" h="582643" w="1042239">
                  <a:moveTo>
                    <a:pt x="1039283" y="567799"/>
                  </a:moveTo>
                  <a:lnTo>
                    <a:pt x="383607" y="2050"/>
                  </a:lnTo>
                  <a:cubicBezTo>
                    <a:pt x="380076" y="-997"/>
                    <a:pt x="374745" y="-599"/>
                    <a:pt x="371689" y="2923"/>
                  </a:cubicBezTo>
                  <a:lnTo>
                    <a:pt x="2063" y="431301"/>
                  </a:lnTo>
                  <a:cubicBezTo>
                    <a:pt x="-2325" y="436383"/>
                    <a:pt x="683" y="444301"/>
                    <a:pt x="7340" y="445190"/>
                  </a:cubicBezTo>
                  <a:lnTo>
                    <a:pt x="1032642" y="582560"/>
                  </a:lnTo>
                  <a:cubicBezTo>
                    <a:pt x="1040965" y="583675"/>
                    <a:pt x="1045642" y="573278"/>
                    <a:pt x="1039283" y="567791"/>
                  </a:cubicBezTo>
                  <a:close/>
                  <a:moveTo>
                    <a:pt x="406085" y="173091"/>
                  </a:moveTo>
                  <a:lnTo>
                    <a:pt x="687138" y="419774"/>
                  </a:lnTo>
                  <a:lnTo>
                    <a:pt x="246165" y="344904"/>
                  </a:lnTo>
                  <a:lnTo>
                    <a:pt x="394167" y="173972"/>
                  </a:lnTo>
                  <a:cubicBezTo>
                    <a:pt x="397215" y="170441"/>
                    <a:pt x="402554" y="170044"/>
                    <a:pt x="406085" y="17309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25"/>
            <p:cNvSpPr/>
            <p:nvPr/>
          </p:nvSpPr>
          <p:spPr>
            <a:xfrm>
              <a:off x="7665229" y="5000984"/>
              <a:ext cx="44394" cy="49204"/>
            </a:xfrm>
            <a:custGeom>
              <a:rect b="b" l="l" r="r" t="t"/>
              <a:pathLst>
                <a:path extrusionOk="0" h="49204" w="44394">
                  <a:moveTo>
                    <a:pt x="7057" y="49197"/>
                  </a:moveTo>
                  <a:cubicBezTo>
                    <a:pt x="5421" y="49197"/>
                    <a:pt x="3784" y="48628"/>
                    <a:pt x="2443" y="47490"/>
                  </a:cubicBezTo>
                  <a:cubicBezTo>
                    <a:pt x="-503" y="44934"/>
                    <a:pt x="-830" y="40483"/>
                    <a:pt x="1710" y="37522"/>
                  </a:cubicBezTo>
                  <a:lnTo>
                    <a:pt x="31983" y="2448"/>
                  </a:lnTo>
                  <a:cubicBezTo>
                    <a:pt x="34524" y="-513"/>
                    <a:pt x="38951" y="-825"/>
                    <a:pt x="41952" y="1716"/>
                  </a:cubicBezTo>
                  <a:cubicBezTo>
                    <a:pt x="44897" y="4272"/>
                    <a:pt x="45225" y="8722"/>
                    <a:pt x="42684" y="11684"/>
                  </a:cubicBezTo>
                  <a:lnTo>
                    <a:pt x="12412" y="46758"/>
                  </a:lnTo>
                  <a:cubicBezTo>
                    <a:pt x="11017" y="48379"/>
                    <a:pt x="9045" y="49205"/>
                    <a:pt x="7057" y="4920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25"/>
            <p:cNvSpPr/>
            <p:nvPr/>
          </p:nvSpPr>
          <p:spPr>
            <a:xfrm>
              <a:off x="7589635" y="4935763"/>
              <a:ext cx="44394" cy="49205"/>
            </a:xfrm>
            <a:custGeom>
              <a:rect b="b" l="l" r="r" t="t"/>
              <a:pathLst>
                <a:path extrusionOk="0" h="49205" w="44394">
                  <a:moveTo>
                    <a:pt x="7057" y="49197"/>
                  </a:moveTo>
                  <a:cubicBezTo>
                    <a:pt x="5421" y="49197"/>
                    <a:pt x="3784" y="48628"/>
                    <a:pt x="2443" y="47490"/>
                  </a:cubicBezTo>
                  <a:cubicBezTo>
                    <a:pt x="-503" y="44934"/>
                    <a:pt x="-831" y="40483"/>
                    <a:pt x="1711" y="37522"/>
                  </a:cubicBezTo>
                  <a:lnTo>
                    <a:pt x="31983" y="2448"/>
                  </a:lnTo>
                  <a:cubicBezTo>
                    <a:pt x="34523" y="-513"/>
                    <a:pt x="38974" y="-825"/>
                    <a:pt x="41951" y="1716"/>
                  </a:cubicBezTo>
                  <a:cubicBezTo>
                    <a:pt x="44898" y="4272"/>
                    <a:pt x="45225" y="8723"/>
                    <a:pt x="42684" y="11684"/>
                  </a:cubicBezTo>
                  <a:lnTo>
                    <a:pt x="12412" y="46758"/>
                  </a:lnTo>
                  <a:cubicBezTo>
                    <a:pt x="11016" y="48379"/>
                    <a:pt x="9045" y="49205"/>
                    <a:pt x="7057" y="4920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 name="Google Shape;469;p25"/>
            <p:cNvSpPr/>
            <p:nvPr/>
          </p:nvSpPr>
          <p:spPr>
            <a:xfrm>
              <a:off x="7514040" y="4870525"/>
              <a:ext cx="44378" cy="49198"/>
            </a:xfrm>
            <a:custGeom>
              <a:rect b="b" l="l" r="r" t="t"/>
              <a:pathLst>
                <a:path extrusionOk="0" h="49198" w="44378">
                  <a:moveTo>
                    <a:pt x="7057" y="49191"/>
                  </a:moveTo>
                  <a:cubicBezTo>
                    <a:pt x="5420" y="49191"/>
                    <a:pt x="3784" y="48622"/>
                    <a:pt x="2443" y="47484"/>
                  </a:cubicBezTo>
                  <a:cubicBezTo>
                    <a:pt x="-503" y="44928"/>
                    <a:pt x="-830" y="40477"/>
                    <a:pt x="1710" y="37515"/>
                  </a:cubicBezTo>
                  <a:lnTo>
                    <a:pt x="31967" y="2442"/>
                  </a:lnTo>
                  <a:cubicBezTo>
                    <a:pt x="34508" y="-520"/>
                    <a:pt x="38935" y="-816"/>
                    <a:pt x="41936" y="1709"/>
                  </a:cubicBezTo>
                  <a:cubicBezTo>
                    <a:pt x="44881" y="4266"/>
                    <a:pt x="45209" y="8716"/>
                    <a:pt x="42668" y="11678"/>
                  </a:cubicBezTo>
                  <a:lnTo>
                    <a:pt x="12411" y="46751"/>
                  </a:lnTo>
                  <a:cubicBezTo>
                    <a:pt x="11016" y="48372"/>
                    <a:pt x="9045" y="49199"/>
                    <a:pt x="7057" y="4919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25"/>
            <p:cNvSpPr/>
            <p:nvPr/>
          </p:nvSpPr>
          <p:spPr>
            <a:xfrm>
              <a:off x="7438422" y="4805281"/>
              <a:ext cx="44394" cy="49222"/>
            </a:xfrm>
            <a:custGeom>
              <a:rect b="b" l="l" r="r" t="t"/>
              <a:pathLst>
                <a:path extrusionOk="0" h="49222" w="44394">
                  <a:moveTo>
                    <a:pt x="7057" y="49214"/>
                  </a:moveTo>
                  <a:cubicBezTo>
                    <a:pt x="5421" y="49214"/>
                    <a:pt x="3784" y="48645"/>
                    <a:pt x="2443" y="47507"/>
                  </a:cubicBezTo>
                  <a:cubicBezTo>
                    <a:pt x="-503" y="44951"/>
                    <a:pt x="-830" y="40501"/>
                    <a:pt x="1710" y="37539"/>
                  </a:cubicBezTo>
                  <a:lnTo>
                    <a:pt x="31983" y="2442"/>
                  </a:lnTo>
                  <a:cubicBezTo>
                    <a:pt x="34524" y="-520"/>
                    <a:pt x="38974" y="-816"/>
                    <a:pt x="41952" y="1709"/>
                  </a:cubicBezTo>
                  <a:cubicBezTo>
                    <a:pt x="44897" y="4266"/>
                    <a:pt x="45225" y="8716"/>
                    <a:pt x="42684" y="11678"/>
                  </a:cubicBezTo>
                  <a:lnTo>
                    <a:pt x="12412" y="46775"/>
                  </a:lnTo>
                  <a:cubicBezTo>
                    <a:pt x="11017" y="48396"/>
                    <a:pt x="9045" y="49222"/>
                    <a:pt x="7057" y="4922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25"/>
            <p:cNvSpPr/>
            <p:nvPr/>
          </p:nvSpPr>
          <p:spPr>
            <a:xfrm>
              <a:off x="7362828" y="4740068"/>
              <a:ext cx="44378" cy="49198"/>
            </a:xfrm>
            <a:custGeom>
              <a:rect b="b" l="l" r="r" t="t"/>
              <a:pathLst>
                <a:path extrusionOk="0" h="49198" w="44378">
                  <a:moveTo>
                    <a:pt x="7057" y="49191"/>
                  </a:moveTo>
                  <a:cubicBezTo>
                    <a:pt x="5421" y="49191"/>
                    <a:pt x="3784" y="48622"/>
                    <a:pt x="2443" y="47484"/>
                  </a:cubicBezTo>
                  <a:cubicBezTo>
                    <a:pt x="-503" y="44927"/>
                    <a:pt x="-831" y="40477"/>
                    <a:pt x="1711" y="37515"/>
                  </a:cubicBezTo>
                  <a:lnTo>
                    <a:pt x="31967" y="2442"/>
                  </a:lnTo>
                  <a:cubicBezTo>
                    <a:pt x="34508" y="-520"/>
                    <a:pt x="38959" y="-816"/>
                    <a:pt x="41935" y="1709"/>
                  </a:cubicBezTo>
                  <a:cubicBezTo>
                    <a:pt x="44882" y="4266"/>
                    <a:pt x="45209" y="8716"/>
                    <a:pt x="42668" y="11678"/>
                  </a:cubicBezTo>
                  <a:lnTo>
                    <a:pt x="12412" y="46751"/>
                  </a:lnTo>
                  <a:cubicBezTo>
                    <a:pt x="11016" y="48373"/>
                    <a:pt x="9045" y="49198"/>
                    <a:pt x="7057" y="4919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25"/>
            <p:cNvSpPr/>
            <p:nvPr/>
          </p:nvSpPr>
          <p:spPr>
            <a:xfrm>
              <a:off x="7287217" y="4674813"/>
              <a:ext cx="44394" cy="49210"/>
            </a:xfrm>
            <a:custGeom>
              <a:rect b="b" l="l" r="r" t="t"/>
              <a:pathLst>
                <a:path extrusionOk="0" h="49210" w="44394">
                  <a:moveTo>
                    <a:pt x="7057" y="49202"/>
                  </a:moveTo>
                  <a:cubicBezTo>
                    <a:pt x="5421" y="49202"/>
                    <a:pt x="3784" y="48633"/>
                    <a:pt x="2443" y="47496"/>
                  </a:cubicBezTo>
                  <a:cubicBezTo>
                    <a:pt x="-503" y="44939"/>
                    <a:pt x="-830" y="40489"/>
                    <a:pt x="1710" y="37527"/>
                  </a:cubicBezTo>
                  <a:lnTo>
                    <a:pt x="31983" y="2454"/>
                  </a:lnTo>
                  <a:cubicBezTo>
                    <a:pt x="34524" y="-524"/>
                    <a:pt x="38974" y="-820"/>
                    <a:pt x="41952" y="1721"/>
                  </a:cubicBezTo>
                  <a:cubicBezTo>
                    <a:pt x="44897" y="4277"/>
                    <a:pt x="45225" y="8728"/>
                    <a:pt x="42684" y="11690"/>
                  </a:cubicBezTo>
                  <a:lnTo>
                    <a:pt x="12412" y="46763"/>
                  </a:lnTo>
                  <a:cubicBezTo>
                    <a:pt x="11017" y="48384"/>
                    <a:pt x="9045" y="49210"/>
                    <a:pt x="7057" y="492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25"/>
            <p:cNvSpPr/>
            <p:nvPr/>
          </p:nvSpPr>
          <p:spPr>
            <a:xfrm>
              <a:off x="7211623" y="4609592"/>
              <a:ext cx="44394" cy="49210"/>
            </a:xfrm>
            <a:custGeom>
              <a:rect b="b" l="l" r="r" t="t"/>
              <a:pathLst>
                <a:path extrusionOk="0" h="49210" w="44394">
                  <a:moveTo>
                    <a:pt x="7057" y="49202"/>
                  </a:moveTo>
                  <a:cubicBezTo>
                    <a:pt x="5421" y="49202"/>
                    <a:pt x="3784" y="48633"/>
                    <a:pt x="2443" y="47495"/>
                  </a:cubicBezTo>
                  <a:cubicBezTo>
                    <a:pt x="-503" y="44939"/>
                    <a:pt x="-831" y="40489"/>
                    <a:pt x="1711" y="37527"/>
                  </a:cubicBezTo>
                  <a:lnTo>
                    <a:pt x="31983" y="2453"/>
                  </a:lnTo>
                  <a:cubicBezTo>
                    <a:pt x="34523" y="-524"/>
                    <a:pt x="38974" y="-820"/>
                    <a:pt x="41951" y="1721"/>
                  </a:cubicBezTo>
                  <a:cubicBezTo>
                    <a:pt x="44898" y="4278"/>
                    <a:pt x="45225" y="8728"/>
                    <a:pt x="42684" y="11690"/>
                  </a:cubicBezTo>
                  <a:lnTo>
                    <a:pt x="12412" y="46763"/>
                  </a:lnTo>
                  <a:cubicBezTo>
                    <a:pt x="11016" y="48384"/>
                    <a:pt x="9045" y="49210"/>
                    <a:pt x="7057" y="492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25"/>
            <p:cNvSpPr/>
            <p:nvPr/>
          </p:nvSpPr>
          <p:spPr>
            <a:xfrm>
              <a:off x="6868559" y="4869615"/>
              <a:ext cx="45906" cy="41535"/>
            </a:xfrm>
            <a:custGeom>
              <a:rect b="b" l="l" r="r" t="t"/>
              <a:pathLst>
                <a:path extrusionOk="0" h="41535" w="45906">
                  <a:moveTo>
                    <a:pt x="38841" y="41528"/>
                  </a:moveTo>
                  <a:cubicBezTo>
                    <a:pt x="37205" y="41528"/>
                    <a:pt x="35567" y="40959"/>
                    <a:pt x="34227" y="39821"/>
                  </a:cubicBezTo>
                  <a:lnTo>
                    <a:pt x="2443" y="12417"/>
                  </a:lnTo>
                  <a:cubicBezTo>
                    <a:pt x="-503" y="9861"/>
                    <a:pt x="-830" y="5410"/>
                    <a:pt x="1710" y="2449"/>
                  </a:cubicBezTo>
                  <a:cubicBezTo>
                    <a:pt x="4251" y="-513"/>
                    <a:pt x="8701" y="-825"/>
                    <a:pt x="11679" y="1716"/>
                  </a:cubicBezTo>
                  <a:lnTo>
                    <a:pt x="43463" y="29120"/>
                  </a:lnTo>
                  <a:cubicBezTo>
                    <a:pt x="46409" y="31676"/>
                    <a:pt x="46736" y="36127"/>
                    <a:pt x="44196" y="39088"/>
                  </a:cubicBezTo>
                  <a:cubicBezTo>
                    <a:pt x="42801" y="40710"/>
                    <a:pt x="40828" y="41536"/>
                    <a:pt x="38841" y="415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25"/>
            <p:cNvSpPr/>
            <p:nvPr/>
          </p:nvSpPr>
          <p:spPr>
            <a:xfrm>
              <a:off x="6944286" y="4781869"/>
              <a:ext cx="45882" cy="41535"/>
            </a:xfrm>
            <a:custGeom>
              <a:rect b="b" l="l" r="r" t="t"/>
              <a:pathLst>
                <a:path extrusionOk="0" h="41535" w="45882">
                  <a:moveTo>
                    <a:pt x="38818" y="41528"/>
                  </a:moveTo>
                  <a:cubicBezTo>
                    <a:pt x="37181" y="41528"/>
                    <a:pt x="35545" y="40959"/>
                    <a:pt x="34204" y="39821"/>
                  </a:cubicBezTo>
                  <a:lnTo>
                    <a:pt x="2443" y="12417"/>
                  </a:lnTo>
                  <a:cubicBezTo>
                    <a:pt x="-503" y="9860"/>
                    <a:pt x="-831" y="5410"/>
                    <a:pt x="1711" y="2448"/>
                  </a:cubicBezTo>
                  <a:cubicBezTo>
                    <a:pt x="4251" y="-513"/>
                    <a:pt x="8702" y="-825"/>
                    <a:pt x="11679" y="1716"/>
                  </a:cubicBezTo>
                  <a:lnTo>
                    <a:pt x="43440" y="29120"/>
                  </a:lnTo>
                  <a:cubicBezTo>
                    <a:pt x="46386" y="31676"/>
                    <a:pt x="46713" y="36127"/>
                    <a:pt x="44172" y="39088"/>
                  </a:cubicBezTo>
                  <a:cubicBezTo>
                    <a:pt x="42777" y="40709"/>
                    <a:pt x="40806" y="41536"/>
                    <a:pt x="38818" y="415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25"/>
            <p:cNvSpPr/>
            <p:nvPr/>
          </p:nvSpPr>
          <p:spPr>
            <a:xfrm>
              <a:off x="7020005" y="4694117"/>
              <a:ext cx="45883" cy="41534"/>
            </a:xfrm>
            <a:custGeom>
              <a:rect b="b" l="l" r="r" t="t"/>
              <a:pathLst>
                <a:path extrusionOk="0" h="41534" w="45883">
                  <a:moveTo>
                    <a:pt x="38818" y="41527"/>
                  </a:moveTo>
                  <a:cubicBezTo>
                    <a:pt x="37182" y="41527"/>
                    <a:pt x="35545" y="40958"/>
                    <a:pt x="34204" y="39820"/>
                  </a:cubicBezTo>
                  <a:lnTo>
                    <a:pt x="2443" y="12416"/>
                  </a:lnTo>
                  <a:cubicBezTo>
                    <a:pt x="-503" y="9859"/>
                    <a:pt x="-830" y="5409"/>
                    <a:pt x="1710" y="2447"/>
                  </a:cubicBezTo>
                  <a:cubicBezTo>
                    <a:pt x="4252" y="-530"/>
                    <a:pt x="8702" y="-811"/>
                    <a:pt x="11679" y="1715"/>
                  </a:cubicBezTo>
                  <a:lnTo>
                    <a:pt x="43440" y="29119"/>
                  </a:lnTo>
                  <a:cubicBezTo>
                    <a:pt x="46386" y="31675"/>
                    <a:pt x="46713" y="36125"/>
                    <a:pt x="44173" y="39087"/>
                  </a:cubicBezTo>
                  <a:cubicBezTo>
                    <a:pt x="42778" y="40708"/>
                    <a:pt x="40806" y="41535"/>
                    <a:pt x="38818" y="4153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25"/>
            <p:cNvSpPr/>
            <p:nvPr/>
          </p:nvSpPr>
          <p:spPr>
            <a:xfrm>
              <a:off x="7095709" y="4606362"/>
              <a:ext cx="45883" cy="41535"/>
            </a:xfrm>
            <a:custGeom>
              <a:rect b="b" l="l" r="r" t="t"/>
              <a:pathLst>
                <a:path extrusionOk="0" h="41535" w="45883">
                  <a:moveTo>
                    <a:pt x="38818" y="41528"/>
                  </a:moveTo>
                  <a:cubicBezTo>
                    <a:pt x="37182" y="41528"/>
                    <a:pt x="35545" y="40959"/>
                    <a:pt x="34204" y="39821"/>
                  </a:cubicBezTo>
                  <a:lnTo>
                    <a:pt x="2443" y="12417"/>
                  </a:lnTo>
                  <a:cubicBezTo>
                    <a:pt x="-503" y="9861"/>
                    <a:pt x="-830" y="5410"/>
                    <a:pt x="1710" y="2448"/>
                  </a:cubicBezTo>
                  <a:cubicBezTo>
                    <a:pt x="4267" y="-513"/>
                    <a:pt x="8702" y="-825"/>
                    <a:pt x="11679" y="1716"/>
                  </a:cubicBezTo>
                  <a:lnTo>
                    <a:pt x="43440" y="29120"/>
                  </a:lnTo>
                  <a:cubicBezTo>
                    <a:pt x="46386" y="31676"/>
                    <a:pt x="46713" y="36127"/>
                    <a:pt x="44173" y="39088"/>
                  </a:cubicBezTo>
                  <a:cubicBezTo>
                    <a:pt x="42778" y="40709"/>
                    <a:pt x="40806" y="41536"/>
                    <a:pt x="38818" y="415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8" name="Google Shape;478;p25"/>
          <p:cNvGrpSpPr/>
          <p:nvPr/>
        </p:nvGrpSpPr>
        <p:grpSpPr>
          <a:xfrm rot="4797602">
            <a:off x="1954736" y="-170683"/>
            <a:ext cx="1248923" cy="2142766"/>
            <a:chOff x="309391" y="1774774"/>
            <a:chExt cx="450789" cy="773447"/>
          </a:xfrm>
        </p:grpSpPr>
        <p:sp>
          <p:nvSpPr>
            <p:cNvPr id="479" name="Google Shape;479;p25"/>
            <p:cNvSpPr/>
            <p:nvPr/>
          </p:nvSpPr>
          <p:spPr>
            <a:xfrm>
              <a:off x="309391" y="1774774"/>
              <a:ext cx="427435" cy="648325"/>
            </a:xfrm>
            <a:custGeom>
              <a:rect b="b" l="l" r="r" t="t"/>
              <a:pathLst>
                <a:path extrusionOk="0" h="648325" w="427435">
                  <a:moveTo>
                    <a:pt x="3425" y="87299"/>
                  </a:moveTo>
                  <a:lnTo>
                    <a:pt x="283801" y="641862"/>
                  </a:lnTo>
                  <a:cubicBezTo>
                    <a:pt x="286732" y="647669"/>
                    <a:pt x="293817" y="649991"/>
                    <a:pt x="299623" y="647053"/>
                  </a:cubicBezTo>
                  <a:lnTo>
                    <a:pt x="420969" y="585706"/>
                  </a:lnTo>
                  <a:cubicBezTo>
                    <a:pt x="426776" y="582775"/>
                    <a:pt x="429098" y="575690"/>
                    <a:pt x="426168" y="569884"/>
                  </a:cubicBezTo>
                  <a:lnTo>
                    <a:pt x="146875" y="17464"/>
                  </a:lnTo>
                  <a:cubicBezTo>
                    <a:pt x="139284" y="2444"/>
                    <a:pt x="121194" y="-4149"/>
                    <a:pt x="105832" y="2717"/>
                  </a:cubicBezTo>
                  <a:cubicBezTo>
                    <a:pt x="75996" y="16045"/>
                    <a:pt x="46503" y="30090"/>
                    <a:pt x="17307" y="44751"/>
                  </a:cubicBezTo>
                  <a:cubicBezTo>
                    <a:pt x="1711" y="52584"/>
                    <a:pt x="-4454" y="71718"/>
                    <a:pt x="3425" y="872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25"/>
            <p:cNvSpPr/>
            <p:nvPr/>
          </p:nvSpPr>
          <p:spPr>
            <a:xfrm>
              <a:off x="322411" y="1812089"/>
              <a:ext cx="390467" cy="559692"/>
            </a:xfrm>
            <a:custGeom>
              <a:rect b="b" l="l" r="r" t="t"/>
              <a:pathLst>
                <a:path extrusionOk="0" h="559692" w="390467">
                  <a:moveTo>
                    <a:pt x="71744" y="34723"/>
                  </a:moveTo>
                  <a:cubicBezTo>
                    <a:pt x="47840" y="46156"/>
                    <a:pt x="23920" y="57559"/>
                    <a:pt x="0" y="68962"/>
                  </a:cubicBezTo>
                  <a:lnTo>
                    <a:pt x="248101" y="559692"/>
                  </a:lnTo>
                  <a:lnTo>
                    <a:pt x="390467" y="487714"/>
                  </a:lnTo>
                  <a:lnTo>
                    <a:pt x="143894" y="0"/>
                  </a:lnTo>
                  <a:cubicBezTo>
                    <a:pt x="119865" y="11613"/>
                    <a:pt x="95820" y="23203"/>
                    <a:pt x="71744" y="3472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 name="Google Shape;481;p25"/>
            <p:cNvSpPr/>
            <p:nvPr/>
          </p:nvSpPr>
          <p:spPr>
            <a:xfrm>
              <a:off x="622225" y="2367159"/>
              <a:ext cx="137955" cy="181062"/>
            </a:xfrm>
            <a:custGeom>
              <a:rect b="b" l="l" r="r" t="t"/>
              <a:pathLst>
                <a:path extrusionOk="0" h="181062" w="137955">
                  <a:moveTo>
                    <a:pt x="0" y="47988"/>
                  </a:moveTo>
                  <a:lnTo>
                    <a:pt x="94908" y="0"/>
                  </a:lnTo>
                  <a:lnTo>
                    <a:pt x="137441" y="157292"/>
                  </a:lnTo>
                  <a:cubicBezTo>
                    <a:pt x="139272" y="164058"/>
                    <a:pt x="136100" y="171166"/>
                    <a:pt x="129849" y="174330"/>
                  </a:cubicBezTo>
                  <a:lnTo>
                    <a:pt x="119678" y="179474"/>
                  </a:lnTo>
                  <a:cubicBezTo>
                    <a:pt x="113427" y="182631"/>
                    <a:pt x="105820" y="180971"/>
                    <a:pt x="101455" y="175484"/>
                  </a:cubicBezTo>
                  <a:lnTo>
                    <a:pt x="0" y="479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25"/>
            <p:cNvSpPr/>
            <p:nvPr/>
          </p:nvSpPr>
          <p:spPr>
            <a:xfrm rot="9194561">
              <a:off x="528645" y="2255029"/>
              <a:ext cx="159453" cy="29525"/>
            </a:xfrm>
            <a:custGeom>
              <a:rect b="b" l="l" r="r" t="t"/>
              <a:pathLst>
                <a:path extrusionOk="0" h="29539" w="159528">
                  <a:moveTo>
                    <a:pt x="0" y="0"/>
                  </a:moveTo>
                  <a:lnTo>
                    <a:pt x="159529" y="0"/>
                  </a:lnTo>
                  <a:lnTo>
                    <a:pt x="159529" y="29540"/>
                  </a:lnTo>
                  <a:lnTo>
                    <a:pt x="0" y="295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25"/>
            <p:cNvSpPr/>
            <p:nvPr/>
          </p:nvSpPr>
          <p:spPr>
            <a:xfrm rot="9194561">
              <a:off x="499340" y="2197025"/>
              <a:ext cx="159446" cy="29525"/>
            </a:xfrm>
            <a:custGeom>
              <a:rect b="b" l="l" r="r" t="t"/>
              <a:pathLst>
                <a:path extrusionOk="0" h="29539" w="159521">
                  <a:moveTo>
                    <a:pt x="0" y="0"/>
                  </a:moveTo>
                  <a:lnTo>
                    <a:pt x="159521" y="0"/>
                  </a:lnTo>
                  <a:lnTo>
                    <a:pt x="159521" y="29539"/>
                  </a:lnTo>
                  <a:lnTo>
                    <a:pt x="0" y="2953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84" name="Google Shape;484;p25"/>
          <p:cNvSpPr/>
          <p:nvPr/>
        </p:nvSpPr>
        <p:spPr>
          <a:xfrm rot="899983">
            <a:off x="1605642" y="3900698"/>
            <a:ext cx="663498" cy="379749"/>
          </a:xfrm>
          <a:prstGeom prst="rect">
            <a:avLst/>
          </a:prstGeom>
        </p:spPr>
        <p:txBody>
          <a:bodyPr>
            <a:prstTxWarp prst="textPlain"/>
          </a:bodyPr>
          <a:lstStyle/>
          <a:p>
            <a:pPr lvl="0" algn="ctr"/>
            <a:r>
              <a:rPr b="0" i="0">
                <a:ln>
                  <a:noFill/>
                </a:ln>
                <a:solidFill>
                  <a:schemeClr val="accent2"/>
                </a:solidFill>
                <a:latin typeface="Fredoka One"/>
              </a:rPr>
              <a:t>1+1</a:t>
            </a:r>
          </a:p>
        </p:txBody>
      </p:sp>
      <p:sp>
        <p:nvSpPr>
          <p:cNvPr id="485" name="Google Shape;485;p25"/>
          <p:cNvSpPr/>
          <p:nvPr/>
        </p:nvSpPr>
        <p:spPr>
          <a:xfrm rot="-1800007">
            <a:off x="8601856" y="3519463"/>
            <a:ext cx="858005" cy="384909"/>
          </a:xfrm>
          <a:prstGeom prst="rect">
            <a:avLst/>
          </a:prstGeom>
        </p:spPr>
        <p:txBody>
          <a:bodyPr>
            <a:prstTxWarp prst="textPlain"/>
          </a:bodyPr>
          <a:lstStyle/>
          <a:p>
            <a:pPr lvl="0" algn="ctr"/>
            <a:r>
              <a:rPr b="0" i="0">
                <a:ln>
                  <a:noFill/>
                </a:ln>
                <a:solidFill>
                  <a:schemeClr val="lt2"/>
                </a:solidFill>
                <a:latin typeface="Fredoka One"/>
              </a:rPr>
              <a:t>2+4</a:t>
            </a:r>
          </a:p>
        </p:txBody>
      </p:sp>
      <p:sp>
        <p:nvSpPr>
          <p:cNvPr id="486" name="Google Shape;486;p25"/>
          <p:cNvSpPr/>
          <p:nvPr/>
        </p:nvSpPr>
        <p:spPr>
          <a:xfrm rot="1799984">
            <a:off x="5992908" y="1214229"/>
            <a:ext cx="873485" cy="390585"/>
          </a:xfrm>
          <a:prstGeom prst="rect">
            <a:avLst/>
          </a:prstGeom>
        </p:spPr>
        <p:txBody>
          <a:bodyPr>
            <a:prstTxWarp prst="textPlain"/>
          </a:bodyPr>
          <a:lstStyle/>
          <a:p>
            <a:pPr lvl="0" algn="ctr"/>
            <a:r>
              <a:rPr b="0" i="0">
                <a:ln>
                  <a:noFill/>
                </a:ln>
                <a:solidFill>
                  <a:schemeClr val="lt1"/>
                </a:solidFill>
                <a:latin typeface="Fredoka One"/>
              </a:rPr>
              <a:t>3+3</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34"/>
          <p:cNvSpPr/>
          <p:nvPr/>
        </p:nvSpPr>
        <p:spPr>
          <a:xfrm>
            <a:off x="5672550" y="1889400"/>
            <a:ext cx="4177800" cy="2357100"/>
          </a:xfrm>
          <a:prstGeom prst="roundRect">
            <a:avLst>
              <a:gd fmla="val 5630"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1531" name="Google Shape;1531;p34"/>
          <p:cNvSpPr/>
          <p:nvPr/>
        </p:nvSpPr>
        <p:spPr>
          <a:xfrm>
            <a:off x="1189950" y="1889400"/>
            <a:ext cx="4177800" cy="2357100"/>
          </a:xfrm>
          <a:prstGeom prst="roundRect">
            <a:avLst>
              <a:gd fmla="val 5630"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1532" name="Google Shape;1532;p34"/>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Let’s practice!</a:t>
            </a:r>
            <a:endParaRPr/>
          </a:p>
        </p:txBody>
      </p:sp>
      <p:sp>
        <p:nvSpPr>
          <p:cNvPr id="1533" name="Google Shape;1533;p34"/>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1534" name="Google Shape;1534;p34"/>
          <p:cNvSpPr/>
          <p:nvPr/>
        </p:nvSpPr>
        <p:spPr>
          <a:xfrm>
            <a:off x="4720025"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35" name="Google Shape;1535;p34"/>
          <p:cNvSpPr/>
          <p:nvPr/>
        </p:nvSpPr>
        <p:spPr>
          <a:xfrm>
            <a:off x="2955000"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and</a:t>
            </a:r>
            <a:endParaRPr sz="2500">
              <a:solidFill>
                <a:schemeClr val="dk1"/>
              </a:solidFill>
              <a:latin typeface="Fredoka One"/>
              <a:ea typeface="Fredoka One"/>
              <a:cs typeface="Fredoka One"/>
              <a:sym typeface="Fredoka One"/>
            </a:endParaRPr>
          </a:p>
        </p:txBody>
      </p:sp>
      <p:sp>
        <p:nvSpPr>
          <p:cNvPr id="1536" name="Google Shape;1536;p34"/>
          <p:cNvSpPr/>
          <p:nvPr/>
        </p:nvSpPr>
        <p:spPr>
          <a:xfrm>
            <a:off x="2954975"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1537" name="Google Shape;1537;p34"/>
          <p:cNvSpPr/>
          <p:nvPr/>
        </p:nvSpPr>
        <p:spPr>
          <a:xfrm>
            <a:off x="6485050"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1538" name="Google Shape;1538;p34"/>
          <p:cNvSpPr/>
          <p:nvPr/>
        </p:nvSpPr>
        <p:spPr>
          <a:xfrm>
            <a:off x="6485050"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equals</a:t>
            </a:r>
            <a:endParaRPr sz="2500">
              <a:solidFill>
                <a:schemeClr val="dk1"/>
              </a:solidFill>
              <a:latin typeface="Fredoka One"/>
              <a:ea typeface="Fredoka One"/>
              <a:cs typeface="Fredoka One"/>
              <a:sym typeface="Fredoka One"/>
            </a:endParaRPr>
          </a:p>
        </p:txBody>
      </p:sp>
      <p:sp>
        <p:nvSpPr>
          <p:cNvPr id="1539" name="Google Shape;1539;p34"/>
          <p:cNvSpPr/>
          <p:nvPr/>
        </p:nvSpPr>
        <p:spPr>
          <a:xfrm>
            <a:off x="1189950"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40" name="Google Shape;1540;p34"/>
          <p:cNvSpPr/>
          <p:nvPr/>
        </p:nvSpPr>
        <p:spPr>
          <a:xfrm>
            <a:off x="8250251"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41" name="Google Shape;1541;p34"/>
          <p:cNvSpPr/>
          <p:nvPr/>
        </p:nvSpPr>
        <p:spPr>
          <a:xfrm>
            <a:off x="4720025"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42" name="Google Shape;1542;p34"/>
          <p:cNvSpPr/>
          <p:nvPr/>
        </p:nvSpPr>
        <p:spPr>
          <a:xfrm>
            <a:off x="1189950"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43" name="Google Shape;1543;p34"/>
          <p:cNvSpPr/>
          <p:nvPr/>
        </p:nvSpPr>
        <p:spPr>
          <a:xfrm>
            <a:off x="8250251"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44" name="Google Shape;1544;p34"/>
          <p:cNvSpPr/>
          <p:nvPr/>
        </p:nvSpPr>
        <p:spPr>
          <a:xfrm>
            <a:off x="3742650" y="2670739"/>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45" name="Google Shape;1545;p34"/>
          <p:cNvSpPr txBox="1"/>
          <p:nvPr>
            <p:ph idx="4294967295" type="subTitle"/>
          </p:nvPr>
        </p:nvSpPr>
        <p:spPr>
          <a:xfrm>
            <a:off x="3494875" y="2130450"/>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There are</a:t>
            </a:r>
            <a:endParaRPr/>
          </a:p>
        </p:txBody>
      </p:sp>
      <p:sp>
        <p:nvSpPr>
          <p:cNvPr id="1546" name="Google Shape;1546;p34"/>
          <p:cNvSpPr txBox="1"/>
          <p:nvPr>
            <p:ph idx="4294967295" type="subTitle"/>
          </p:nvPr>
        </p:nvSpPr>
        <p:spPr>
          <a:xfrm>
            <a:off x="3494875" y="3465154"/>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cars</a:t>
            </a:r>
            <a:endParaRPr/>
          </a:p>
        </p:txBody>
      </p:sp>
      <p:sp>
        <p:nvSpPr>
          <p:cNvPr id="1547" name="Google Shape;1547;p34"/>
          <p:cNvSpPr/>
          <p:nvPr/>
        </p:nvSpPr>
        <p:spPr>
          <a:xfrm>
            <a:off x="8225728" y="2670739"/>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48" name="Google Shape;1548;p34"/>
          <p:cNvSpPr txBox="1"/>
          <p:nvPr>
            <p:ph idx="4294967295" type="subTitle"/>
          </p:nvPr>
        </p:nvSpPr>
        <p:spPr>
          <a:xfrm>
            <a:off x="7979275" y="2130450"/>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There are</a:t>
            </a:r>
            <a:endParaRPr/>
          </a:p>
        </p:txBody>
      </p:sp>
      <p:sp>
        <p:nvSpPr>
          <p:cNvPr id="1549" name="Google Shape;1549;p34"/>
          <p:cNvSpPr txBox="1"/>
          <p:nvPr>
            <p:ph idx="4294967295" type="subTitle"/>
          </p:nvPr>
        </p:nvSpPr>
        <p:spPr>
          <a:xfrm>
            <a:off x="7979275" y="3465154"/>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cars</a:t>
            </a:r>
            <a:endParaRPr/>
          </a:p>
        </p:txBody>
      </p:sp>
      <p:grpSp>
        <p:nvGrpSpPr>
          <p:cNvPr id="1550" name="Google Shape;1550;p34"/>
          <p:cNvGrpSpPr/>
          <p:nvPr/>
        </p:nvGrpSpPr>
        <p:grpSpPr>
          <a:xfrm>
            <a:off x="2020489" y="2344002"/>
            <a:ext cx="695835" cy="1447894"/>
            <a:chOff x="1908689" y="2344002"/>
            <a:chExt cx="695835" cy="1447894"/>
          </a:xfrm>
        </p:grpSpPr>
        <p:grpSp>
          <p:nvGrpSpPr>
            <p:cNvPr id="1551" name="Google Shape;1551;p34"/>
            <p:cNvGrpSpPr/>
            <p:nvPr/>
          </p:nvGrpSpPr>
          <p:grpSpPr>
            <a:xfrm>
              <a:off x="1908689" y="2344002"/>
              <a:ext cx="318772" cy="685844"/>
              <a:chOff x="4502208" y="0"/>
              <a:chExt cx="3187723" cy="6858440"/>
            </a:xfrm>
          </p:grpSpPr>
          <p:sp>
            <p:nvSpPr>
              <p:cNvPr id="1552" name="Google Shape;1552;p34"/>
              <p:cNvSpPr/>
              <p:nvPr/>
            </p:nvSpPr>
            <p:spPr>
              <a:xfrm>
                <a:off x="4698114" y="0"/>
                <a:ext cx="2795811" cy="6858440"/>
              </a:xfrm>
              <a:custGeom>
                <a:rect b="b" l="l" r="r" t="t"/>
                <a:pathLst>
                  <a:path extrusionOk="0" h="6858440" w="2795811">
                    <a:moveTo>
                      <a:pt x="2794520" y="4025263"/>
                    </a:moveTo>
                    <a:cubicBezTo>
                      <a:pt x="2794269" y="4033808"/>
                      <a:pt x="2794269" y="4042103"/>
                      <a:pt x="2794269" y="4050387"/>
                    </a:cubicBezTo>
                    <a:cubicBezTo>
                      <a:pt x="2791505" y="4506466"/>
                      <a:pt x="2784472" y="4941426"/>
                      <a:pt x="2773413" y="5304282"/>
                    </a:cubicBezTo>
                    <a:cubicBezTo>
                      <a:pt x="2773163" y="5313828"/>
                      <a:pt x="2772912" y="5323375"/>
                      <a:pt x="2772411" y="5332671"/>
                    </a:cubicBezTo>
                    <a:cubicBezTo>
                      <a:pt x="2758086" y="5793017"/>
                      <a:pt x="2736729" y="6132491"/>
                      <a:pt x="2708079" y="6242804"/>
                    </a:cubicBezTo>
                    <a:cubicBezTo>
                      <a:pt x="2661337" y="6424983"/>
                      <a:pt x="2561081" y="6561432"/>
                      <a:pt x="2406040" y="6658671"/>
                    </a:cubicBezTo>
                    <a:cubicBezTo>
                      <a:pt x="2184162" y="6798637"/>
                      <a:pt x="1849456" y="6858441"/>
                      <a:pt x="1397906" y="6858441"/>
                    </a:cubicBezTo>
                    <a:cubicBezTo>
                      <a:pt x="946356" y="6858441"/>
                      <a:pt x="611900" y="6798637"/>
                      <a:pt x="389772" y="6658671"/>
                    </a:cubicBezTo>
                    <a:cubicBezTo>
                      <a:pt x="234981" y="6561421"/>
                      <a:pt x="134725" y="6424983"/>
                      <a:pt x="87733" y="6242804"/>
                    </a:cubicBezTo>
                    <a:cubicBezTo>
                      <a:pt x="59343" y="6132240"/>
                      <a:pt x="37976" y="5793007"/>
                      <a:pt x="23401" y="5332671"/>
                    </a:cubicBezTo>
                    <a:cubicBezTo>
                      <a:pt x="23150" y="5323125"/>
                      <a:pt x="22649" y="5313828"/>
                      <a:pt x="22399" y="5304282"/>
                    </a:cubicBezTo>
                    <a:cubicBezTo>
                      <a:pt x="11339" y="4941426"/>
                      <a:pt x="4307" y="4506466"/>
                      <a:pt x="1542" y="4050387"/>
                    </a:cubicBezTo>
                    <a:cubicBezTo>
                      <a:pt x="1542" y="4042093"/>
                      <a:pt x="1542" y="4033808"/>
                      <a:pt x="1292" y="4025263"/>
                    </a:cubicBezTo>
                    <a:cubicBezTo>
                      <a:pt x="-1723" y="3500084"/>
                      <a:pt x="541" y="2948279"/>
                      <a:pt x="8074" y="2447973"/>
                    </a:cubicBezTo>
                    <a:cubicBezTo>
                      <a:pt x="8324" y="2434911"/>
                      <a:pt x="8324" y="2422088"/>
                      <a:pt x="8575" y="2409276"/>
                    </a:cubicBezTo>
                    <a:cubicBezTo>
                      <a:pt x="9576" y="2343691"/>
                      <a:pt x="10839" y="2278858"/>
                      <a:pt x="11840" y="2215286"/>
                    </a:cubicBezTo>
                    <a:lnTo>
                      <a:pt x="12091" y="2215286"/>
                    </a:lnTo>
                    <a:cubicBezTo>
                      <a:pt x="23901" y="1589592"/>
                      <a:pt x="44508" y="1071204"/>
                      <a:pt x="73408" y="830473"/>
                    </a:cubicBezTo>
                    <a:cubicBezTo>
                      <a:pt x="173664" y="0"/>
                      <a:pt x="1397906" y="0"/>
                      <a:pt x="1397906" y="0"/>
                    </a:cubicBezTo>
                    <a:cubicBezTo>
                      <a:pt x="1397906" y="0"/>
                      <a:pt x="2622148" y="0"/>
                      <a:pt x="2722404" y="830483"/>
                    </a:cubicBezTo>
                    <a:cubicBezTo>
                      <a:pt x="2751555" y="1071214"/>
                      <a:pt x="2772161" y="1589601"/>
                      <a:pt x="2783721" y="2215296"/>
                    </a:cubicBezTo>
                    <a:cubicBezTo>
                      <a:pt x="2784973" y="2278868"/>
                      <a:pt x="2786235" y="2343701"/>
                      <a:pt x="2787237" y="2409286"/>
                    </a:cubicBezTo>
                    <a:cubicBezTo>
                      <a:pt x="2787488" y="2422098"/>
                      <a:pt x="2787738" y="2434921"/>
                      <a:pt x="2787738" y="2447984"/>
                    </a:cubicBezTo>
                    <a:cubicBezTo>
                      <a:pt x="2795271" y="2948539"/>
                      <a:pt x="2797535" y="3500094"/>
                      <a:pt x="2794520" y="4025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53" name="Google Shape;1553;p34"/>
              <p:cNvSpPr/>
              <p:nvPr/>
            </p:nvSpPr>
            <p:spPr>
              <a:xfrm>
                <a:off x="4699406" y="4025263"/>
                <a:ext cx="210828" cy="25124"/>
              </a:xfrm>
              <a:custGeom>
                <a:rect b="b" l="l" r="r" t="t"/>
                <a:pathLst>
                  <a:path extrusionOk="0" h="25124" w="210828">
                    <a:moveTo>
                      <a:pt x="210819" y="0"/>
                    </a:moveTo>
                    <a:lnTo>
                      <a:pt x="210819" y="25124"/>
                    </a:lnTo>
                    <a:lnTo>
                      <a:pt x="250" y="25124"/>
                    </a:lnTo>
                    <a:cubicBezTo>
                      <a:pt x="250" y="16829"/>
                      <a:pt x="250" y="8545"/>
                      <a:pt x="0" y="0"/>
                    </a:cubicBez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54" name="Google Shape;1554;p34"/>
              <p:cNvSpPr/>
              <p:nvPr/>
            </p:nvSpPr>
            <p:spPr>
              <a:xfrm>
                <a:off x="7281815" y="4025263"/>
                <a:ext cx="210828" cy="25124"/>
              </a:xfrm>
              <a:custGeom>
                <a:rect b="b" l="l" r="r" t="t"/>
                <a:pathLst>
                  <a:path extrusionOk="0" h="25124" w="210828">
                    <a:moveTo>
                      <a:pt x="210819" y="0"/>
                    </a:moveTo>
                    <a:cubicBezTo>
                      <a:pt x="210568" y="8545"/>
                      <a:pt x="210568" y="16840"/>
                      <a:pt x="210568" y="25124"/>
                    </a:cubicBezTo>
                    <a:lnTo>
                      <a:pt x="0" y="25124"/>
                    </a:lnTo>
                    <a:lnTo>
                      <a:pt x="0" y="0"/>
                    </a:ln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55" name="Google Shape;1555;p34"/>
              <p:cNvSpPr/>
              <p:nvPr/>
            </p:nvSpPr>
            <p:spPr>
              <a:xfrm>
                <a:off x="4720513" y="5154278"/>
                <a:ext cx="284698" cy="178402"/>
              </a:xfrm>
              <a:custGeom>
                <a:rect b="b" l="l" r="r" t="t"/>
                <a:pathLst>
                  <a:path extrusionOk="0" h="178402" w="284698">
                    <a:moveTo>
                      <a:pt x="284698" y="22099"/>
                    </a:moveTo>
                    <a:lnTo>
                      <a:pt x="189712" y="74370"/>
                    </a:lnTo>
                    <a:lnTo>
                      <a:pt x="1002" y="178403"/>
                    </a:lnTo>
                    <a:cubicBezTo>
                      <a:pt x="751" y="168856"/>
                      <a:pt x="250" y="159559"/>
                      <a:pt x="0" y="150012"/>
                    </a:cubicBezTo>
                    <a:lnTo>
                      <a:pt x="189712" y="45730"/>
                    </a:lnTo>
                    <a:lnTo>
                      <a:pt x="272637" y="0"/>
                    </a:lnTo>
                    <a:lnTo>
                      <a:pt x="284698" y="221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56" name="Google Shape;1556;p34"/>
              <p:cNvSpPr/>
              <p:nvPr/>
            </p:nvSpPr>
            <p:spPr>
              <a:xfrm>
                <a:off x="7186828" y="5154259"/>
                <a:ext cx="284698" cy="178411"/>
              </a:xfrm>
              <a:custGeom>
                <a:rect b="b" l="l" r="r" t="t"/>
                <a:pathLst>
                  <a:path extrusionOk="0" h="178411" w="284698">
                    <a:moveTo>
                      <a:pt x="284698" y="150022"/>
                    </a:moveTo>
                    <a:cubicBezTo>
                      <a:pt x="284448" y="159569"/>
                      <a:pt x="284198" y="169116"/>
                      <a:pt x="283697" y="178412"/>
                    </a:cubicBezTo>
                    <a:lnTo>
                      <a:pt x="94986" y="74380"/>
                    </a:lnTo>
                    <a:lnTo>
                      <a:pt x="0" y="22109"/>
                    </a:lnTo>
                    <a:lnTo>
                      <a:pt x="12061" y="0"/>
                    </a:lnTo>
                    <a:lnTo>
                      <a:pt x="94986" y="45730"/>
                    </a:lnTo>
                    <a:lnTo>
                      <a:pt x="284698" y="15001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57" name="Google Shape;1557;p34"/>
              <p:cNvSpPr/>
              <p:nvPr/>
            </p:nvSpPr>
            <p:spPr>
              <a:xfrm>
                <a:off x="5610780" y="223000"/>
                <a:ext cx="968495" cy="198667"/>
              </a:xfrm>
              <a:custGeom>
                <a:rect b="b" l="l" r="r" t="t"/>
                <a:pathLst>
                  <a:path extrusionOk="0" h="198667" w="968495">
                    <a:moveTo>
                      <a:pt x="484248" y="0"/>
                    </a:moveTo>
                    <a:cubicBezTo>
                      <a:pt x="484248" y="0"/>
                      <a:pt x="-25545" y="691"/>
                      <a:pt x="1002" y="198668"/>
                    </a:cubicBezTo>
                    <a:lnTo>
                      <a:pt x="967493" y="198668"/>
                    </a:lnTo>
                    <a:cubicBezTo>
                      <a:pt x="994040" y="691"/>
                      <a:pt x="484248" y="0"/>
                      <a:pt x="48424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58" name="Google Shape;1558;p34"/>
              <p:cNvSpPr/>
              <p:nvPr/>
            </p:nvSpPr>
            <p:spPr>
              <a:xfrm>
                <a:off x="4950016" y="320678"/>
                <a:ext cx="639066" cy="889278"/>
              </a:xfrm>
              <a:custGeom>
                <a:rect b="b" l="l" r="r" t="t"/>
                <a:pathLst>
                  <a:path extrusionOk="0" h="889278" w="639066">
                    <a:moveTo>
                      <a:pt x="35901" y="386098"/>
                    </a:moveTo>
                    <a:lnTo>
                      <a:pt x="4416" y="574447"/>
                    </a:lnTo>
                    <a:cubicBezTo>
                      <a:pt x="-15589" y="694127"/>
                      <a:pt x="33367" y="814878"/>
                      <a:pt x="131048" y="886844"/>
                    </a:cubicBezTo>
                    <a:lnTo>
                      <a:pt x="134344" y="889278"/>
                    </a:lnTo>
                    <a:lnTo>
                      <a:pt x="639067" y="889278"/>
                    </a:lnTo>
                    <a:lnTo>
                      <a:pt x="639067" y="116907"/>
                    </a:lnTo>
                    <a:cubicBezTo>
                      <a:pt x="639067" y="38760"/>
                      <a:pt x="563845" y="-17348"/>
                      <a:pt x="488934" y="4921"/>
                    </a:cubicBezTo>
                    <a:lnTo>
                      <a:pt x="331318" y="51793"/>
                    </a:lnTo>
                    <a:cubicBezTo>
                      <a:pt x="177068" y="97653"/>
                      <a:pt x="62428" y="227390"/>
                      <a:pt x="35901"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59" name="Google Shape;1559;p34"/>
              <p:cNvSpPr/>
              <p:nvPr/>
            </p:nvSpPr>
            <p:spPr>
              <a:xfrm>
                <a:off x="6579275" y="320678"/>
                <a:ext cx="639066" cy="889278"/>
              </a:xfrm>
              <a:custGeom>
                <a:rect b="b" l="l" r="r" t="t"/>
                <a:pathLst>
                  <a:path extrusionOk="0" h="889278" w="639066">
                    <a:moveTo>
                      <a:pt x="603166" y="386098"/>
                    </a:moveTo>
                    <a:lnTo>
                      <a:pt x="634651" y="574447"/>
                    </a:lnTo>
                    <a:cubicBezTo>
                      <a:pt x="654656" y="694127"/>
                      <a:pt x="605700" y="814878"/>
                      <a:pt x="508019" y="886844"/>
                    </a:cubicBezTo>
                    <a:lnTo>
                      <a:pt x="504723" y="889278"/>
                    </a:lnTo>
                    <a:lnTo>
                      <a:pt x="0" y="889278"/>
                    </a:lnTo>
                    <a:lnTo>
                      <a:pt x="0" y="116907"/>
                    </a:lnTo>
                    <a:cubicBezTo>
                      <a:pt x="0" y="38760"/>
                      <a:pt x="75232" y="-17348"/>
                      <a:pt x="150133" y="4921"/>
                    </a:cubicBezTo>
                    <a:lnTo>
                      <a:pt x="307749" y="51793"/>
                    </a:lnTo>
                    <a:cubicBezTo>
                      <a:pt x="461999" y="97653"/>
                      <a:pt x="576639" y="227390"/>
                      <a:pt x="603166"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60" name="Google Shape;1560;p34"/>
              <p:cNvSpPr/>
              <p:nvPr/>
            </p:nvSpPr>
            <p:spPr>
              <a:xfrm>
                <a:off x="5029343" y="333127"/>
                <a:ext cx="2133453" cy="1642829"/>
              </a:xfrm>
              <a:custGeom>
                <a:rect b="b" l="l" r="r" t="t"/>
                <a:pathLst>
                  <a:path extrusionOk="0" h="1642829" w="2133453">
                    <a:moveTo>
                      <a:pt x="296659" y="125755"/>
                    </a:moveTo>
                    <a:lnTo>
                      <a:pt x="296659" y="125755"/>
                    </a:lnTo>
                    <a:cubicBezTo>
                      <a:pt x="119429" y="185229"/>
                      <a:pt x="0" y="351280"/>
                      <a:pt x="0" y="538227"/>
                    </a:cubicBezTo>
                    <a:lnTo>
                      <a:pt x="0" y="1642830"/>
                    </a:lnTo>
                    <a:lnTo>
                      <a:pt x="2133453" y="1642830"/>
                    </a:lnTo>
                    <a:lnTo>
                      <a:pt x="2133453" y="538227"/>
                    </a:lnTo>
                    <a:cubicBezTo>
                      <a:pt x="2133453" y="351280"/>
                      <a:pt x="2014024" y="185229"/>
                      <a:pt x="1836794" y="125755"/>
                    </a:cubicBezTo>
                    <a:lnTo>
                      <a:pt x="1836794" y="125755"/>
                    </a:lnTo>
                    <a:cubicBezTo>
                      <a:pt x="1337110" y="-41918"/>
                      <a:pt x="796354" y="-41918"/>
                      <a:pt x="296669" y="1257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61" name="Google Shape;1561;p34"/>
              <p:cNvSpPr/>
              <p:nvPr/>
            </p:nvSpPr>
            <p:spPr>
              <a:xfrm>
                <a:off x="5029273" y="1782228"/>
                <a:ext cx="2133593" cy="1634773"/>
              </a:xfrm>
              <a:custGeom>
                <a:rect b="b" l="l" r="r" t="t"/>
                <a:pathLst>
                  <a:path extrusionOk="0" h="1634773" w="2133593">
                    <a:moveTo>
                      <a:pt x="2133584" y="193729"/>
                    </a:moveTo>
                    <a:lnTo>
                      <a:pt x="2099865" y="415587"/>
                    </a:lnTo>
                    <a:lnTo>
                      <a:pt x="2013313" y="986677"/>
                    </a:lnTo>
                    <a:lnTo>
                      <a:pt x="1918808" y="1611249"/>
                    </a:lnTo>
                    <a:lnTo>
                      <a:pt x="1642825" y="1622850"/>
                    </a:lnTo>
                    <a:cubicBezTo>
                      <a:pt x="1438137" y="1631445"/>
                      <a:pt x="1233458" y="1635522"/>
                      <a:pt x="1028780" y="1634660"/>
                    </a:cubicBezTo>
                    <a:cubicBezTo>
                      <a:pt x="849436" y="1634440"/>
                      <a:pt x="670103" y="1630363"/>
                      <a:pt x="490759" y="1622850"/>
                    </a:cubicBezTo>
                    <a:lnTo>
                      <a:pt x="214776" y="1611249"/>
                    </a:lnTo>
                    <a:lnTo>
                      <a:pt x="122635" y="1002574"/>
                    </a:lnTo>
                    <a:lnTo>
                      <a:pt x="36083" y="431916"/>
                    </a:lnTo>
                    <a:lnTo>
                      <a:pt x="0" y="193729"/>
                    </a:lnTo>
                    <a:cubicBezTo>
                      <a:pt x="343862" y="64433"/>
                      <a:pt x="705324" y="0"/>
                      <a:pt x="1066797" y="0"/>
                    </a:cubicBezTo>
                    <a:cubicBezTo>
                      <a:pt x="1090428" y="0"/>
                      <a:pt x="1114050" y="210"/>
                      <a:pt x="1137891" y="861"/>
                    </a:cubicBezTo>
                    <a:cubicBezTo>
                      <a:pt x="1475522" y="8805"/>
                      <a:pt x="1812281" y="72817"/>
                      <a:pt x="2133594" y="1937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62" name="Google Shape;1562;p34"/>
              <p:cNvSpPr/>
              <p:nvPr/>
            </p:nvSpPr>
            <p:spPr>
              <a:xfrm>
                <a:off x="4910285" y="2205128"/>
                <a:ext cx="319416" cy="3665373"/>
              </a:xfrm>
              <a:custGeom>
                <a:rect b="b" l="l" r="r" t="t"/>
                <a:pathLst>
                  <a:path extrusionOk="0" h="3665373" w="319416">
                    <a:moveTo>
                      <a:pt x="177841" y="3413653"/>
                    </a:moveTo>
                    <a:cubicBezTo>
                      <a:pt x="129947" y="3504071"/>
                      <a:pt x="70233" y="3588699"/>
                      <a:pt x="0" y="3665374"/>
                    </a:cubicBezTo>
                    <a:lnTo>
                      <a:pt x="0" y="0"/>
                    </a:lnTo>
                    <a:lnTo>
                      <a:pt x="127363" y="700165"/>
                    </a:lnTo>
                    <a:lnTo>
                      <a:pt x="223581" y="1228299"/>
                    </a:lnTo>
                    <a:cubicBezTo>
                      <a:pt x="242915" y="1335256"/>
                      <a:pt x="255157" y="1443296"/>
                      <a:pt x="260306" y="1551755"/>
                    </a:cubicBezTo>
                    <a:lnTo>
                      <a:pt x="290589" y="2199739"/>
                    </a:lnTo>
                    <a:lnTo>
                      <a:pt x="318077" y="2788229"/>
                    </a:lnTo>
                    <a:cubicBezTo>
                      <a:pt x="328385" y="3007513"/>
                      <a:pt x="278988" y="3223370"/>
                      <a:pt x="177831" y="34136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63" name="Google Shape;1563;p34"/>
              <p:cNvSpPr/>
              <p:nvPr/>
            </p:nvSpPr>
            <p:spPr>
              <a:xfrm>
                <a:off x="6962373" y="2205058"/>
                <a:ext cx="319532" cy="3665523"/>
              </a:xfrm>
              <a:custGeom>
                <a:rect b="b" l="l" r="r" t="t"/>
                <a:pathLst>
                  <a:path extrusionOk="0" h="3665523" w="319532">
                    <a:moveTo>
                      <a:pt x="319532" y="0"/>
                    </a:moveTo>
                    <a:lnTo>
                      <a:pt x="95981" y="1228420"/>
                    </a:lnTo>
                    <a:cubicBezTo>
                      <a:pt x="76537" y="1335286"/>
                      <a:pt x="64235" y="1443326"/>
                      <a:pt x="59156" y="1551826"/>
                    </a:cubicBezTo>
                    <a:lnTo>
                      <a:pt x="1325" y="2788399"/>
                    </a:lnTo>
                    <a:cubicBezTo>
                      <a:pt x="-13781" y="3111504"/>
                      <a:pt x="100769" y="3427267"/>
                      <a:pt x="319532" y="3665524"/>
                    </a:cubicBezTo>
                    <a:lnTo>
                      <a:pt x="319532" y="3665524"/>
                    </a:lnTo>
                    <a:lnTo>
                      <a:pt x="31953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64" name="Google Shape;1564;p34"/>
              <p:cNvSpPr/>
              <p:nvPr/>
            </p:nvSpPr>
            <p:spPr>
              <a:xfrm>
                <a:off x="5029263" y="5569815"/>
                <a:ext cx="2133593" cy="959814"/>
              </a:xfrm>
              <a:custGeom>
                <a:rect b="b" l="l" r="r" t="t"/>
                <a:pathLst>
                  <a:path extrusionOk="0" h="959814" w="2133593">
                    <a:moveTo>
                      <a:pt x="2133594" y="479810"/>
                    </a:moveTo>
                    <a:cubicBezTo>
                      <a:pt x="1979384" y="841282"/>
                      <a:pt x="1510954" y="931490"/>
                      <a:pt x="1249146" y="953178"/>
                    </a:cubicBezTo>
                    <a:cubicBezTo>
                      <a:pt x="1140035" y="962194"/>
                      <a:pt x="1066797" y="959409"/>
                      <a:pt x="1066797" y="959409"/>
                    </a:cubicBezTo>
                    <a:cubicBezTo>
                      <a:pt x="1066797" y="959409"/>
                      <a:pt x="218432" y="991625"/>
                      <a:pt x="0" y="479810"/>
                    </a:cubicBezTo>
                    <a:lnTo>
                      <a:pt x="65074" y="385094"/>
                    </a:lnTo>
                    <a:lnTo>
                      <a:pt x="169887" y="232387"/>
                    </a:lnTo>
                    <a:lnTo>
                      <a:pt x="329467" y="0"/>
                    </a:lnTo>
                    <a:cubicBezTo>
                      <a:pt x="329467" y="0"/>
                      <a:pt x="530709" y="130368"/>
                      <a:pt x="939003" y="153999"/>
                    </a:cubicBezTo>
                    <a:cubicBezTo>
                      <a:pt x="979594" y="156364"/>
                      <a:pt x="1022119" y="157646"/>
                      <a:pt x="1066797" y="157646"/>
                    </a:cubicBezTo>
                    <a:cubicBezTo>
                      <a:pt x="1560781" y="157646"/>
                      <a:pt x="1804127" y="0"/>
                      <a:pt x="1804127" y="0"/>
                    </a:cubicBezTo>
                    <a:lnTo>
                      <a:pt x="1962414" y="230454"/>
                    </a:lnTo>
                    <a:lnTo>
                      <a:pt x="2022549" y="318077"/>
                    </a:lnTo>
                    <a:lnTo>
                      <a:pt x="2133584" y="4798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65" name="Google Shape;1565;p34"/>
              <p:cNvSpPr/>
              <p:nvPr/>
            </p:nvSpPr>
            <p:spPr>
              <a:xfrm>
                <a:off x="7281855" y="2214148"/>
                <a:ext cx="408076" cy="238012"/>
              </a:xfrm>
              <a:custGeom>
                <a:rect b="b" l="l" r="r" t="t"/>
                <a:pathLst>
                  <a:path extrusionOk="0" h="238012" w="408076">
                    <a:moveTo>
                      <a:pt x="163726" y="126"/>
                    </a:moveTo>
                    <a:cubicBezTo>
                      <a:pt x="253995" y="-2168"/>
                      <a:pt x="408785" y="24940"/>
                      <a:pt x="408074" y="238013"/>
                    </a:cubicBezTo>
                    <a:lnTo>
                      <a:pt x="0" y="152102"/>
                    </a:lnTo>
                    <a:cubicBezTo>
                      <a:pt x="0" y="152102"/>
                      <a:pt x="0" y="137006"/>
                      <a:pt x="6421" y="115648"/>
                    </a:cubicBezTo>
                    <a:cubicBezTo>
                      <a:pt x="27087" y="46948"/>
                      <a:pt x="92001" y="1949"/>
                      <a:pt x="163716"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66" name="Google Shape;1566;p34"/>
              <p:cNvSpPr/>
              <p:nvPr/>
            </p:nvSpPr>
            <p:spPr>
              <a:xfrm>
                <a:off x="7281855" y="2366250"/>
                <a:ext cx="408073" cy="124838"/>
              </a:xfrm>
              <a:custGeom>
                <a:rect b="b" l="l" r="r" t="t"/>
                <a:pathLst>
                  <a:path extrusionOk="0" h="124838" w="408073">
                    <a:moveTo>
                      <a:pt x="408074" y="85910"/>
                    </a:moveTo>
                    <a:lnTo>
                      <a:pt x="0" y="0"/>
                    </a:lnTo>
                    <a:lnTo>
                      <a:pt x="0" y="36243"/>
                    </a:lnTo>
                    <a:lnTo>
                      <a:pt x="397335" y="124838"/>
                    </a:lnTo>
                    <a:lnTo>
                      <a:pt x="408074"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67" name="Google Shape;1567;p34"/>
              <p:cNvSpPr/>
              <p:nvPr/>
            </p:nvSpPr>
            <p:spPr>
              <a:xfrm>
                <a:off x="4502208" y="2214148"/>
                <a:ext cx="408076" cy="238012"/>
              </a:xfrm>
              <a:custGeom>
                <a:rect b="b" l="l" r="r" t="t"/>
                <a:pathLst>
                  <a:path extrusionOk="0" h="238012" w="408076">
                    <a:moveTo>
                      <a:pt x="244350" y="126"/>
                    </a:moveTo>
                    <a:cubicBezTo>
                      <a:pt x="154092" y="-2168"/>
                      <a:pt x="-709" y="24930"/>
                      <a:pt x="2" y="238013"/>
                    </a:cubicBezTo>
                    <a:lnTo>
                      <a:pt x="408077" y="152102"/>
                    </a:lnTo>
                    <a:cubicBezTo>
                      <a:pt x="408077" y="152102"/>
                      <a:pt x="408077" y="137006"/>
                      <a:pt x="401655" y="115648"/>
                    </a:cubicBezTo>
                    <a:cubicBezTo>
                      <a:pt x="380989" y="46948"/>
                      <a:pt x="316076" y="1949"/>
                      <a:pt x="244360"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68" name="Google Shape;1568;p34"/>
              <p:cNvSpPr/>
              <p:nvPr/>
            </p:nvSpPr>
            <p:spPr>
              <a:xfrm>
                <a:off x="4502211" y="2366250"/>
                <a:ext cx="408074" cy="124838"/>
              </a:xfrm>
              <a:custGeom>
                <a:rect b="b" l="l" r="r" t="t"/>
                <a:pathLst>
                  <a:path extrusionOk="0" h="124838" w="408074">
                    <a:moveTo>
                      <a:pt x="0" y="85910"/>
                    </a:moveTo>
                    <a:lnTo>
                      <a:pt x="408074" y="0"/>
                    </a:lnTo>
                    <a:lnTo>
                      <a:pt x="408074" y="36243"/>
                    </a:lnTo>
                    <a:lnTo>
                      <a:pt x="10739" y="124838"/>
                    </a:lnTo>
                    <a:lnTo>
                      <a:pt x="0"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569" name="Google Shape;1569;p34"/>
            <p:cNvGrpSpPr/>
            <p:nvPr/>
          </p:nvGrpSpPr>
          <p:grpSpPr>
            <a:xfrm>
              <a:off x="2285752" y="2344002"/>
              <a:ext cx="318772" cy="685844"/>
              <a:chOff x="4502208" y="0"/>
              <a:chExt cx="3187723" cy="6858440"/>
            </a:xfrm>
          </p:grpSpPr>
          <p:sp>
            <p:nvSpPr>
              <p:cNvPr id="1570" name="Google Shape;1570;p34"/>
              <p:cNvSpPr/>
              <p:nvPr/>
            </p:nvSpPr>
            <p:spPr>
              <a:xfrm>
                <a:off x="4698114" y="0"/>
                <a:ext cx="2795811" cy="6858440"/>
              </a:xfrm>
              <a:custGeom>
                <a:rect b="b" l="l" r="r" t="t"/>
                <a:pathLst>
                  <a:path extrusionOk="0" h="6858440" w="2795811">
                    <a:moveTo>
                      <a:pt x="2794520" y="4025263"/>
                    </a:moveTo>
                    <a:cubicBezTo>
                      <a:pt x="2794269" y="4033808"/>
                      <a:pt x="2794269" y="4042103"/>
                      <a:pt x="2794269" y="4050387"/>
                    </a:cubicBezTo>
                    <a:cubicBezTo>
                      <a:pt x="2791505" y="4506466"/>
                      <a:pt x="2784472" y="4941426"/>
                      <a:pt x="2773413" y="5304282"/>
                    </a:cubicBezTo>
                    <a:cubicBezTo>
                      <a:pt x="2773163" y="5313828"/>
                      <a:pt x="2772912" y="5323375"/>
                      <a:pt x="2772411" y="5332671"/>
                    </a:cubicBezTo>
                    <a:cubicBezTo>
                      <a:pt x="2758086" y="5793017"/>
                      <a:pt x="2736729" y="6132491"/>
                      <a:pt x="2708079" y="6242804"/>
                    </a:cubicBezTo>
                    <a:cubicBezTo>
                      <a:pt x="2661337" y="6424983"/>
                      <a:pt x="2561081" y="6561432"/>
                      <a:pt x="2406040" y="6658671"/>
                    </a:cubicBezTo>
                    <a:cubicBezTo>
                      <a:pt x="2184162" y="6798637"/>
                      <a:pt x="1849456" y="6858441"/>
                      <a:pt x="1397906" y="6858441"/>
                    </a:cubicBezTo>
                    <a:cubicBezTo>
                      <a:pt x="946356" y="6858441"/>
                      <a:pt x="611900" y="6798637"/>
                      <a:pt x="389772" y="6658671"/>
                    </a:cubicBezTo>
                    <a:cubicBezTo>
                      <a:pt x="234981" y="6561421"/>
                      <a:pt x="134725" y="6424983"/>
                      <a:pt x="87733" y="6242804"/>
                    </a:cubicBezTo>
                    <a:cubicBezTo>
                      <a:pt x="59343" y="6132240"/>
                      <a:pt x="37976" y="5793007"/>
                      <a:pt x="23401" y="5332671"/>
                    </a:cubicBezTo>
                    <a:cubicBezTo>
                      <a:pt x="23150" y="5323125"/>
                      <a:pt x="22649" y="5313828"/>
                      <a:pt x="22399" y="5304282"/>
                    </a:cubicBezTo>
                    <a:cubicBezTo>
                      <a:pt x="11339" y="4941426"/>
                      <a:pt x="4307" y="4506466"/>
                      <a:pt x="1542" y="4050387"/>
                    </a:cubicBezTo>
                    <a:cubicBezTo>
                      <a:pt x="1542" y="4042093"/>
                      <a:pt x="1542" y="4033808"/>
                      <a:pt x="1292" y="4025263"/>
                    </a:cubicBezTo>
                    <a:cubicBezTo>
                      <a:pt x="-1723" y="3500084"/>
                      <a:pt x="541" y="2948279"/>
                      <a:pt x="8074" y="2447973"/>
                    </a:cubicBezTo>
                    <a:cubicBezTo>
                      <a:pt x="8324" y="2434911"/>
                      <a:pt x="8324" y="2422088"/>
                      <a:pt x="8575" y="2409276"/>
                    </a:cubicBezTo>
                    <a:cubicBezTo>
                      <a:pt x="9576" y="2343691"/>
                      <a:pt x="10839" y="2278858"/>
                      <a:pt x="11840" y="2215286"/>
                    </a:cubicBezTo>
                    <a:lnTo>
                      <a:pt x="12091" y="2215286"/>
                    </a:lnTo>
                    <a:cubicBezTo>
                      <a:pt x="23901" y="1589592"/>
                      <a:pt x="44508" y="1071204"/>
                      <a:pt x="73408" y="830473"/>
                    </a:cubicBezTo>
                    <a:cubicBezTo>
                      <a:pt x="173664" y="0"/>
                      <a:pt x="1397906" y="0"/>
                      <a:pt x="1397906" y="0"/>
                    </a:cubicBezTo>
                    <a:cubicBezTo>
                      <a:pt x="1397906" y="0"/>
                      <a:pt x="2622148" y="0"/>
                      <a:pt x="2722404" y="830483"/>
                    </a:cubicBezTo>
                    <a:cubicBezTo>
                      <a:pt x="2751555" y="1071214"/>
                      <a:pt x="2772161" y="1589601"/>
                      <a:pt x="2783721" y="2215296"/>
                    </a:cubicBezTo>
                    <a:cubicBezTo>
                      <a:pt x="2784973" y="2278868"/>
                      <a:pt x="2786235" y="2343701"/>
                      <a:pt x="2787237" y="2409286"/>
                    </a:cubicBezTo>
                    <a:cubicBezTo>
                      <a:pt x="2787488" y="2422098"/>
                      <a:pt x="2787738" y="2434921"/>
                      <a:pt x="2787738" y="2447984"/>
                    </a:cubicBezTo>
                    <a:cubicBezTo>
                      <a:pt x="2795271" y="2948539"/>
                      <a:pt x="2797535" y="3500094"/>
                      <a:pt x="2794520" y="4025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1" name="Google Shape;1571;p34"/>
              <p:cNvSpPr/>
              <p:nvPr/>
            </p:nvSpPr>
            <p:spPr>
              <a:xfrm>
                <a:off x="4699406" y="4025263"/>
                <a:ext cx="210828" cy="25124"/>
              </a:xfrm>
              <a:custGeom>
                <a:rect b="b" l="l" r="r" t="t"/>
                <a:pathLst>
                  <a:path extrusionOk="0" h="25124" w="210828">
                    <a:moveTo>
                      <a:pt x="210819" y="0"/>
                    </a:moveTo>
                    <a:lnTo>
                      <a:pt x="210819" y="25124"/>
                    </a:lnTo>
                    <a:lnTo>
                      <a:pt x="250" y="25124"/>
                    </a:lnTo>
                    <a:cubicBezTo>
                      <a:pt x="250" y="16829"/>
                      <a:pt x="250" y="8545"/>
                      <a:pt x="0" y="0"/>
                    </a:cubicBez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2" name="Google Shape;1572;p34"/>
              <p:cNvSpPr/>
              <p:nvPr/>
            </p:nvSpPr>
            <p:spPr>
              <a:xfrm>
                <a:off x="7281815" y="4025263"/>
                <a:ext cx="210828" cy="25124"/>
              </a:xfrm>
              <a:custGeom>
                <a:rect b="b" l="l" r="r" t="t"/>
                <a:pathLst>
                  <a:path extrusionOk="0" h="25124" w="210828">
                    <a:moveTo>
                      <a:pt x="210819" y="0"/>
                    </a:moveTo>
                    <a:cubicBezTo>
                      <a:pt x="210568" y="8545"/>
                      <a:pt x="210568" y="16840"/>
                      <a:pt x="210568" y="25124"/>
                    </a:cubicBezTo>
                    <a:lnTo>
                      <a:pt x="0" y="25124"/>
                    </a:lnTo>
                    <a:lnTo>
                      <a:pt x="0" y="0"/>
                    </a:ln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3" name="Google Shape;1573;p34"/>
              <p:cNvSpPr/>
              <p:nvPr/>
            </p:nvSpPr>
            <p:spPr>
              <a:xfrm>
                <a:off x="4720513" y="5154278"/>
                <a:ext cx="284698" cy="178402"/>
              </a:xfrm>
              <a:custGeom>
                <a:rect b="b" l="l" r="r" t="t"/>
                <a:pathLst>
                  <a:path extrusionOk="0" h="178402" w="284698">
                    <a:moveTo>
                      <a:pt x="284698" y="22099"/>
                    </a:moveTo>
                    <a:lnTo>
                      <a:pt x="189712" y="74370"/>
                    </a:lnTo>
                    <a:lnTo>
                      <a:pt x="1002" y="178403"/>
                    </a:lnTo>
                    <a:cubicBezTo>
                      <a:pt x="751" y="168856"/>
                      <a:pt x="250" y="159559"/>
                      <a:pt x="0" y="150012"/>
                    </a:cubicBezTo>
                    <a:lnTo>
                      <a:pt x="189712" y="45730"/>
                    </a:lnTo>
                    <a:lnTo>
                      <a:pt x="272637" y="0"/>
                    </a:lnTo>
                    <a:lnTo>
                      <a:pt x="284698" y="221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4" name="Google Shape;1574;p34"/>
              <p:cNvSpPr/>
              <p:nvPr/>
            </p:nvSpPr>
            <p:spPr>
              <a:xfrm>
                <a:off x="7186828" y="5154259"/>
                <a:ext cx="284698" cy="178411"/>
              </a:xfrm>
              <a:custGeom>
                <a:rect b="b" l="l" r="r" t="t"/>
                <a:pathLst>
                  <a:path extrusionOk="0" h="178411" w="284698">
                    <a:moveTo>
                      <a:pt x="284698" y="150022"/>
                    </a:moveTo>
                    <a:cubicBezTo>
                      <a:pt x="284448" y="159569"/>
                      <a:pt x="284198" y="169116"/>
                      <a:pt x="283697" y="178412"/>
                    </a:cubicBezTo>
                    <a:lnTo>
                      <a:pt x="94986" y="74380"/>
                    </a:lnTo>
                    <a:lnTo>
                      <a:pt x="0" y="22109"/>
                    </a:lnTo>
                    <a:lnTo>
                      <a:pt x="12061" y="0"/>
                    </a:lnTo>
                    <a:lnTo>
                      <a:pt x="94986" y="45730"/>
                    </a:lnTo>
                    <a:lnTo>
                      <a:pt x="284698" y="15001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5" name="Google Shape;1575;p34"/>
              <p:cNvSpPr/>
              <p:nvPr/>
            </p:nvSpPr>
            <p:spPr>
              <a:xfrm>
                <a:off x="5610780" y="223000"/>
                <a:ext cx="968495" cy="198667"/>
              </a:xfrm>
              <a:custGeom>
                <a:rect b="b" l="l" r="r" t="t"/>
                <a:pathLst>
                  <a:path extrusionOk="0" h="198667" w="968495">
                    <a:moveTo>
                      <a:pt x="484248" y="0"/>
                    </a:moveTo>
                    <a:cubicBezTo>
                      <a:pt x="484248" y="0"/>
                      <a:pt x="-25545" y="691"/>
                      <a:pt x="1002" y="198668"/>
                    </a:cubicBezTo>
                    <a:lnTo>
                      <a:pt x="967493" y="198668"/>
                    </a:lnTo>
                    <a:cubicBezTo>
                      <a:pt x="994040" y="691"/>
                      <a:pt x="484248" y="0"/>
                      <a:pt x="48424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6" name="Google Shape;1576;p34"/>
              <p:cNvSpPr/>
              <p:nvPr/>
            </p:nvSpPr>
            <p:spPr>
              <a:xfrm>
                <a:off x="4950016" y="320678"/>
                <a:ext cx="639066" cy="889278"/>
              </a:xfrm>
              <a:custGeom>
                <a:rect b="b" l="l" r="r" t="t"/>
                <a:pathLst>
                  <a:path extrusionOk="0" h="889278" w="639066">
                    <a:moveTo>
                      <a:pt x="35901" y="386098"/>
                    </a:moveTo>
                    <a:lnTo>
                      <a:pt x="4416" y="574447"/>
                    </a:lnTo>
                    <a:cubicBezTo>
                      <a:pt x="-15589" y="694127"/>
                      <a:pt x="33367" y="814878"/>
                      <a:pt x="131048" y="886844"/>
                    </a:cubicBezTo>
                    <a:lnTo>
                      <a:pt x="134344" y="889278"/>
                    </a:lnTo>
                    <a:lnTo>
                      <a:pt x="639067" y="889278"/>
                    </a:lnTo>
                    <a:lnTo>
                      <a:pt x="639067" y="116907"/>
                    </a:lnTo>
                    <a:cubicBezTo>
                      <a:pt x="639067" y="38760"/>
                      <a:pt x="563845" y="-17348"/>
                      <a:pt x="488934" y="4921"/>
                    </a:cubicBezTo>
                    <a:lnTo>
                      <a:pt x="331318" y="51793"/>
                    </a:lnTo>
                    <a:cubicBezTo>
                      <a:pt x="177068" y="97653"/>
                      <a:pt x="62428" y="227390"/>
                      <a:pt x="35901"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7" name="Google Shape;1577;p34"/>
              <p:cNvSpPr/>
              <p:nvPr/>
            </p:nvSpPr>
            <p:spPr>
              <a:xfrm>
                <a:off x="6579275" y="320678"/>
                <a:ext cx="639066" cy="889278"/>
              </a:xfrm>
              <a:custGeom>
                <a:rect b="b" l="l" r="r" t="t"/>
                <a:pathLst>
                  <a:path extrusionOk="0" h="889278" w="639066">
                    <a:moveTo>
                      <a:pt x="603166" y="386098"/>
                    </a:moveTo>
                    <a:lnTo>
                      <a:pt x="634651" y="574447"/>
                    </a:lnTo>
                    <a:cubicBezTo>
                      <a:pt x="654656" y="694127"/>
                      <a:pt x="605700" y="814878"/>
                      <a:pt x="508019" y="886844"/>
                    </a:cubicBezTo>
                    <a:lnTo>
                      <a:pt x="504723" y="889278"/>
                    </a:lnTo>
                    <a:lnTo>
                      <a:pt x="0" y="889278"/>
                    </a:lnTo>
                    <a:lnTo>
                      <a:pt x="0" y="116907"/>
                    </a:lnTo>
                    <a:cubicBezTo>
                      <a:pt x="0" y="38760"/>
                      <a:pt x="75232" y="-17348"/>
                      <a:pt x="150133" y="4921"/>
                    </a:cubicBezTo>
                    <a:lnTo>
                      <a:pt x="307749" y="51793"/>
                    </a:lnTo>
                    <a:cubicBezTo>
                      <a:pt x="461999" y="97653"/>
                      <a:pt x="576639" y="227390"/>
                      <a:pt x="603166"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8" name="Google Shape;1578;p34"/>
              <p:cNvSpPr/>
              <p:nvPr/>
            </p:nvSpPr>
            <p:spPr>
              <a:xfrm>
                <a:off x="5029343" y="333127"/>
                <a:ext cx="2133453" cy="1642829"/>
              </a:xfrm>
              <a:custGeom>
                <a:rect b="b" l="l" r="r" t="t"/>
                <a:pathLst>
                  <a:path extrusionOk="0" h="1642829" w="2133453">
                    <a:moveTo>
                      <a:pt x="296659" y="125755"/>
                    </a:moveTo>
                    <a:lnTo>
                      <a:pt x="296659" y="125755"/>
                    </a:lnTo>
                    <a:cubicBezTo>
                      <a:pt x="119429" y="185229"/>
                      <a:pt x="0" y="351280"/>
                      <a:pt x="0" y="538227"/>
                    </a:cubicBezTo>
                    <a:lnTo>
                      <a:pt x="0" y="1642830"/>
                    </a:lnTo>
                    <a:lnTo>
                      <a:pt x="2133453" y="1642830"/>
                    </a:lnTo>
                    <a:lnTo>
                      <a:pt x="2133453" y="538227"/>
                    </a:lnTo>
                    <a:cubicBezTo>
                      <a:pt x="2133453" y="351280"/>
                      <a:pt x="2014024" y="185229"/>
                      <a:pt x="1836794" y="125755"/>
                    </a:cubicBezTo>
                    <a:lnTo>
                      <a:pt x="1836794" y="125755"/>
                    </a:lnTo>
                    <a:cubicBezTo>
                      <a:pt x="1337110" y="-41918"/>
                      <a:pt x="796354" y="-41918"/>
                      <a:pt x="296669" y="1257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9" name="Google Shape;1579;p34"/>
              <p:cNvSpPr/>
              <p:nvPr/>
            </p:nvSpPr>
            <p:spPr>
              <a:xfrm>
                <a:off x="5029273" y="1782228"/>
                <a:ext cx="2133593" cy="1634773"/>
              </a:xfrm>
              <a:custGeom>
                <a:rect b="b" l="l" r="r" t="t"/>
                <a:pathLst>
                  <a:path extrusionOk="0" h="1634773" w="2133593">
                    <a:moveTo>
                      <a:pt x="2133584" y="193729"/>
                    </a:moveTo>
                    <a:lnTo>
                      <a:pt x="2099865" y="415587"/>
                    </a:lnTo>
                    <a:lnTo>
                      <a:pt x="2013313" y="986677"/>
                    </a:lnTo>
                    <a:lnTo>
                      <a:pt x="1918808" y="1611249"/>
                    </a:lnTo>
                    <a:lnTo>
                      <a:pt x="1642825" y="1622850"/>
                    </a:lnTo>
                    <a:cubicBezTo>
                      <a:pt x="1438137" y="1631445"/>
                      <a:pt x="1233458" y="1635522"/>
                      <a:pt x="1028780" y="1634660"/>
                    </a:cubicBezTo>
                    <a:cubicBezTo>
                      <a:pt x="849436" y="1634440"/>
                      <a:pt x="670103" y="1630363"/>
                      <a:pt x="490759" y="1622850"/>
                    </a:cubicBezTo>
                    <a:lnTo>
                      <a:pt x="214776" y="1611249"/>
                    </a:lnTo>
                    <a:lnTo>
                      <a:pt x="122635" y="1002574"/>
                    </a:lnTo>
                    <a:lnTo>
                      <a:pt x="36083" y="431916"/>
                    </a:lnTo>
                    <a:lnTo>
                      <a:pt x="0" y="193729"/>
                    </a:lnTo>
                    <a:cubicBezTo>
                      <a:pt x="343862" y="64433"/>
                      <a:pt x="705324" y="0"/>
                      <a:pt x="1066797" y="0"/>
                    </a:cubicBezTo>
                    <a:cubicBezTo>
                      <a:pt x="1090428" y="0"/>
                      <a:pt x="1114050" y="210"/>
                      <a:pt x="1137891" y="861"/>
                    </a:cubicBezTo>
                    <a:cubicBezTo>
                      <a:pt x="1475522" y="8805"/>
                      <a:pt x="1812281" y="72817"/>
                      <a:pt x="2133594" y="1937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80" name="Google Shape;1580;p34"/>
              <p:cNvSpPr/>
              <p:nvPr/>
            </p:nvSpPr>
            <p:spPr>
              <a:xfrm>
                <a:off x="4910285" y="2205128"/>
                <a:ext cx="319416" cy="3665373"/>
              </a:xfrm>
              <a:custGeom>
                <a:rect b="b" l="l" r="r" t="t"/>
                <a:pathLst>
                  <a:path extrusionOk="0" h="3665373" w="319416">
                    <a:moveTo>
                      <a:pt x="177841" y="3413653"/>
                    </a:moveTo>
                    <a:cubicBezTo>
                      <a:pt x="129947" y="3504071"/>
                      <a:pt x="70233" y="3588699"/>
                      <a:pt x="0" y="3665374"/>
                    </a:cubicBezTo>
                    <a:lnTo>
                      <a:pt x="0" y="0"/>
                    </a:lnTo>
                    <a:lnTo>
                      <a:pt x="127363" y="700165"/>
                    </a:lnTo>
                    <a:lnTo>
                      <a:pt x="223581" y="1228299"/>
                    </a:lnTo>
                    <a:cubicBezTo>
                      <a:pt x="242915" y="1335256"/>
                      <a:pt x="255157" y="1443296"/>
                      <a:pt x="260306" y="1551755"/>
                    </a:cubicBezTo>
                    <a:lnTo>
                      <a:pt x="290589" y="2199739"/>
                    </a:lnTo>
                    <a:lnTo>
                      <a:pt x="318077" y="2788229"/>
                    </a:lnTo>
                    <a:cubicBezTo>
                      <a:pt x="328385" y="3007513"/>
                      <a:pt x="278988" y="3223370"/>
                      <a:pt x="177831" y="34136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81" name="Google Shape;1581;p34"/>
              <p:cNvSpPr/>
              <p:nvPr/>
            </p:nvSpPr>
            <p:spPr>
              <a:xfrm>
                <a:off x="6962373" y="2205058"/>
                <a:ext cx="319532" cy="3665523"/>
              </a:xfrm>
              <a:custGeom>
                <a:rect b="b" l="l" r="r" t="t"/>
                <a:pathLst>
                  <a:path extrusionOk="0" h="3665523" w="319532">
                    <a:moveTo>
                      <a:pt x="319532" y="0"/>
                    </a:moveTo>
                    <a:lnTo>
                      <a:pt x="95981" y="1228420"/>
                    </a:lnTo>
                    <a:cubicBezTo>
                      <a:pt x="76537" y="1335286"/>
                      <a:pt x="64235" y="1443326"/>
                      <a:pt x="59156" y="1551826"/>
                    </a:cubicBezTo>
                    <a:lnTo>
                      <a:pt x="1325" y="2788399"/>
                    </a:lnTo>
                    <a:cubicBezTo>
                      <a:pt x="-13781" y="3111504"/>
                      <a:pt x="100769" y="3427267"/>
                      <a:pt x="319532" y="3665524"/>
                    </a:cubicBezTo>
                    <a:lnTo>
                      <a:pt x="319532" y="3665524"/>
                    </a:lnTo>
                    <a:lnTo>
                      <a:pt x="31953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82" name="Google Shape;1582;p34"/>
              <p:cNvSpPr/>
              <p:nvPr/>
            </p:nvSpPr>
            <p:spPr>
              <a:xfrm>
                <a:off x="5029263" y="5569815"/>
                <a:ext cx="2133593" cy="959814"/>
              </a:xfrm>
              <a:custGeom>
                <a:rect b="b" l="l" r="r" t="t"/>
                <a:pathLst>
                  <a:path extrusionOk="0" h="959814" w="2133593">
                    <a:moveTo>
                      <a:pt x="2133594" y="479810"/>
                    </a:moveTo>
                    <a:cubicBezTo>
                      <a:pt x="1979384" y="841282"/>
                      <a:pt x="1510954" y="931490"/>
                      <a:pt x="1249146" y="953178"/>
                    </a:cubicBezTo>
                    <a:cubicBezTo>
                      <a:pt x="1140035" y="962194"/>
                      <a:pt x="1066797" y="959409"/>
                      <a:pt x="1066797" y="959409"/>
                    </a:cubicBezTo>
                    <a:cubicBezTo>
                      <a:pt x="1066797" y="959409"/>
                      <a:pt x="218432" y="991625"/>
                      <a:pt x="0" y="479810"/>
                    </a:cubicBezTo>
                    <a:lnTo>
                      <a:pt x="65074" y="385094"/>
                    </a:lnTo>
                    <a:lnTo>
                      <a:pt x="169887" y="232387"/>
                    </a:lnTo>
                    <a:lnTo>
                      <a:pt x="329467" y="0"/>
                    </a:lnTo>
                    <a:cubicBezTo>
                      <a:pt x="329467" y="0"/>
                      <a:pt x="530709" y="130368"/>
                      <a:pt x="939003" y="153999"/>
                    </a:cubicBezTo>
                    <a:cubicBezTo>
                      <a:pt x="979594" y="156364"/>
                      <a:pt x="1022119" y="157646"/>
                      <a:pt x="1066797" y="157646"/>
                    </a:cubicBezTo>
                    <a:cubicBezTo>
                      <a:pt x="1560781" y="157646"/>
                      <a:pt x="1804127" y="0"/>
                      <a:pt x="1804127" y="0"/>
                    </a:cubicBezTo>
                    <a:lnTo>
                      <a:pt x="1962414" y="230454"/>
                    </a:lnTo>
                    <a:lnTo>
                      <a:pt x="2022549" y="318077"/>
                    </a:lnTo>
                    <a:lnTo>
                      <a:pt x="2133584" y="4798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83" name="Google Shape;1583;p34"/>
              <p:cNvSpPr/>
              <p:nvPr/>
            </p:nvSpPr>
            <p:spPr>
              <a:xfrm>
                <a:off x="7281855" y="2214148"/>
                <a:ext cx="408076" cy="238012"/>
              </a:xfrm>
              <a:custGeom>
                <a:rect b="b" l="l" r="r" t="t"/>
                <a:pathLst>
                  <a:path extrusionOk="0" h="238012" w="408076">
                    <a:moveTo>
                      <a:pt x="163726" y="126"/>
                    </a:moveTo>
                    <a:cubicBezTo>
                      <a:pt x="253995" y="-2168"/>
                      <a:pt x="408785" y="24940"/>
                      <a:pt x="408074" y="238013"/>
                    </a:cubicBezTo>
                    <a:lnTo>
                      <a:pt x="0" y="152102"/>
                    </a:lnTo>
                    <a:cubicBezTo>
                      <a:pt x="0" y="152102"/>
                      <a:pt x="0" y="137006"/>
                      <a:pt x="6421" y="115648"/>
                    </a:cubicBezTo>
                    <a:cubicBezTo>
                      <a:pt x="27087" y="46948"/>
                      <a:pt x="92001" y="1949"/>
                      <a:pt x="163716"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84" name="Google Shape;1584;p34"/>
              <p:cNvSpPr/>
              <p:nvPr/>
            </p:nvSpPr>
            <p:spPr>
              <a:xfrm>
                <a:off x="7281855" y="2366250"/>
                <a:ext cx="408073" cy="124838"/>
              </a:xfrm>
              <a:custGeom>
                <a:rect b="b" l="l" r="r" t="t"/>
                <a:pathLst>
                  <a:path extrusionOk="0" h="124838" w="408073">
                    <a:moveTo>
                      <a:pt x="408074" y="85910"/>
                    </a:moveTo>
                    <a:lnTo>
                      <a:pt x="0" y="0"/>
                    </a:lnTo>
                    <a:lnTo>
                      <a:pt x="0" y="36243"/>
                    </a:lnTo>
                    <a:lnTo>
                      <a:pt x="397335" y="124838"/>
                    </a:lnTo>
                    <a:lnTo>
                      <a:pt x="408074"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85" name="Google Shape;1585;p34"/>
              <p:cNvSpPr/>
              <p:nvPr/>
            </p:nvSpPr>
            <p:spPr>
              <a:xfrm>
                <a:off x="4502208" y="2214148"/>
                <a:ext cx="408076" cy="238012"/>
              </a:xfrm>
              <a:custGeom>
                <a:rect b="b" l="l" r="r" t="t"/>
                <a:pathLst>
                  <a:path extrusionOk="0" h="238012" w="408076">
                    <a:moveTo>
                      <a:pt x="244350" y="126"/>
                    </a:moveTo>
                    <a:cubicBezTo>
                      <a:pt x="154092" y="-2168"/>
                      <a:pt x="-709" y="24930"/>
                      <a:pt x="2" y="238013"/>
                    </a:cubicBezTo>
                    <a:lnTo>
                      <a:pt x="408077" y="152102"/>
                    </a:lnTo>
                    <a:cubicBezTo>
                      <a:pt x="408077" y="152102"/>
                      <a:pt x="408077" y="137006"/>
                      <a:pt x="401655" y="115648"/>
                    </a:cubicBezTo>
                    <a:cubicBezTo>
                      <a:pt x="380989" y="46948"/>
                      <a:pt x="316076" y="1949"/>
                      <a:pt x="244360"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86" name="Google Shape;1586;p34"/>
              <p:cNvSpPr/>
              <p:nvPr/>
            </p:nvSpPr>
            <p:spPr>
              <a:xfrm>
                <a:off x="4502211" y="2366250"/>
                <a:ext cx="408074" cy="124838"/>
              </a:xfrm>
              <a:custGeom>
                <a:rect b="b" l="l" r="r" t="t"/>
                <a:pathLst>
                  <a:path extrusionOk="0" h="124838" w="408074">
                    <a:moveTo>
                      <a:pt x="0" y="85910"/>
                    </a:moveTo>
                    <a:lnTo>
                      <a:pt x="408074" y="0"/>
                    </a:lnTo>
                    <a:lnTo>
                      <a:pt x="408074" y="36243"/>
                    </a:lnTo>
                    <a:lnTo>
                      <a:pt x="10739" y="124838"/>
                    </a:lnTo>
                    <a:lnTo>
                      <a:pt x="0"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587" name="Google Shape;1587;p34"/>
            <p:cNvGrpSpPr/>
            <p:nvPr/>
          </p:nvGrpSpPr>
          <p:grpSpPr>
            <a:xfrm>
              <a:off x="1908689" y="3106052"/>
              <a:ext cx="318772" cy="685844"/>
              <a:chOff x="4502208" y="0"/>
              <a:chExt cx="3187723" cy="6858440"/>
            </a:xfrm>
          </p:grpSpPr>
          <p:sp>
            <p:nvSpPr>
              <p:cNvPr id="1588" name="Google Shape;1588;p34"/>
              <p:cNvSpPr/>
              <p:nvPr/>
            </p:nvSpPr>
            <p:spPr>
              <a:xfrm>
                <a:off x="4698114" y="0"/>
                <a:ext cx="2795811" cy="6858440"/>
              </a:xfrm>
              <a:custGeom>
                <a:rect b="b" l="l" r="r" t="t"/>
                <a:pathLst>
                  <a:path extrusionOk="0" h="6858440" w="2795811">
                    <a:moveTo>
                      <a:pt x="2794520" y="4025263"/>
                    </a:moveTo>
                    <a:cubicBezTo>
                      <a:pt x="2794269" y="4033808"/>
                      <a:pt x="2794269" y="4042103"/>
                      <a:pt x="2794269" y="4050387"/>
                    </a:cubicBezTo>
                    <a:cubicBezTo>
                      <a:pt x="2791505" y="4506466"/>
                      <a:pt x="2784472" y="4941426"/>
                      <a:pt x="2773413" y="5304282"/>
                    </a:cubicBezTo>
                    <a:cubicBezTo>
                      <a:pt x="2773163" y="5313828"/>
                      <a:pt x="2772912" y="5323375"/>
                      <a:pt x="2772411" y="5332671"/>
                    </a:cubicBezTo>
                    <a:cubicBezTo>
                      <a:pt x="2758086" y="5793017"/>
                      <a:pt x="2736729" y="6132491"/>
                      <a:pt x="2708079" y="6242804"/>
                    </a:cubicBezTo>
                    <a:cubicBezTo>
                      <a:pt x="2661337" y="6424983"/>
                      <a:pt x="2561081" y="6561432"/>
                      <a:pt x="2406040" y="6658671"/>
                    </a:cubicBezTo>
                    <a:cubicBezTo>
                      <a:pt x="2184162" y="6798637"/>
                      <a:pt x="1849456" y="6858441"/>
                      <a:pt x="1397906" y="6858441"/>
                    </a:cubicBezTo>
                    <a:cubicBezTo>
                      <a:pt x="946356" y="6858441"/>
                      <a:pt x="611900" y="6798637"/>
                      <a:pt x="389772" y="6658671"/>
                    </a:cubicBezTo>
                    <a:cubicBezTo>
                      <a:pt x="234981" y="6561421"/>
                      <a:pt x="134725" y="6424983"/>
                      <a:pt x="87733" y="6242804"/>
                    </a:cubicBezTo>
                    <a:cubicBezTo>
                      <a:pt x="59343" y="6132240"/>
                      <a:pt x="37976" y="5793007"/>
                      <a:pt x="23401" y="5332671"/>
                    </a:cubicBezTo>
                    <a:cubicBezTo>
                      <a:pt x="23150" y="5323125"/>
                      <a:pt x="22649" y="5313828"/>
                      <a:pt x="22399" y="5304282"/>
                    </a:cubicBezTo>
                    <a:cubicBezTo>
                      <a:pt x="11339" y="4941426"/>
                      <a:pt x="4307" y="4506466"/>
                      <a:pt x="1542" y="4050387"/>
                    </a:cubicBezTo>
                    <a:cubicBezTo>
                      <a:pt x="1542" y="4042093"/>
                      <a:pt x="1542" y="4033808"/>
                      <a:pt x="1292" y="4025263"/>
                    </a:cubicBezTo>
                    <a:cubicBezTo>
                      <a:pt x="-1723" y="3500084"/>
                      <a:pt x="541" y="2948279"/>
                      <a:pt x="8074" y="2447973"/>
                    </a:cubicBezTo>
                    <a:cubicBezTo>
                      <a:pt x="8324" y="2434911"/>
                      <a:pt x="8324" y="2422088"/>
                      <a:pt x="8575" y="2409276"/>
                    </a:cubicBezTo>
                    <a:cubicBezTo>
                      <a:pt x="9576" y="2343691"/>
                      <a:pt x="10839" y="2278858"/>
                      <a:pt x="11840" y="2215286"/>
                    </a:cubicBezTo>
                    <a:lnTo>
                      <a:pt x="12091" y="2215286"/>
                    </a:lnTo>
                    <a:cubicBezTo>
                      <a:pt x="23901" y="1589592"/>
                      <a:pt x="44508" y="1071204"/>
                      <a:pt x="73408" y="830473"/>
                    </a:cubicBezTo>
                    <a:cubicBezTo>
                      <a:pt x="173664" y="0"/>
                      <a:pt x="1397906" y="0"/>
                      <a:pt x="1397906" y="0"/>
                    </a:cubicBezTo>
                    <a:cubicBezTo>
                      <a:pt x="1397906" y="0"/>
                      <a:pt x="2622148" y="0"/>
                      <a:pt x="2722404" y="830483"/>
                    </a:cubicBezTo>
                    <a:cubicBezTo>
                      <a:pt x="2751555" y="1071214"/>
                      <a:pt x="2772161" y="1589601"/>
                      <a:pt x="2783721" y="2215296"/>
                    </a:cubicBezTo>
                    <a:cubicBezTo>
                      <a:pt x="2784973" y="2278868"/>
                      <a:pt x="2786235" y="2343701"/>
                      <a:pt x="2787237" y="2409286"/>
                    </a:cubicBezTo>
                    <a:cubicBezTo>
                      <a:pt x="2787488" y="2422098"/>
                      <a:pt x="2787738" y="2434921"/>
                      <a:pt x="2787738" y="2447984"/>
                    </a:cubicBezTo>
                    <a:cubicBezTo>
                      <a:pt x="2795271" y="2948539"/>
                      <a:pt x="2797535" y="3500094"/>
                      <a:pt x="2794520" y="4025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89" name="Google Shape;1589;p34"/>
              <p:cNvSpPr/>
              <p:nvPr/>
            </p:nvSpPr>
            <p:spPr>
              <a:xfrm>
                <a:off x="4699406" y="4025263"/>
                <a:ext cx="210828" cy="25124"/>
              </a:xfrm>
              <a:custGeom>
                <a:rect b="b" l="l" r="r" t="t"/>
                <a:pathLst>
                  <a:path extrusionOk="0" h="25124" w="210828">
                    <a:moveTo>
                      <a:pt x="210819" y="0"/>
                    </a:moveTo>
                    <a:lnTo>
                      <a:pt x="210819" y="25124"/>
                    </a:lnTo>
                    <a:lnTo>
                      <a:pt x="250" y="25124"/>
                    </a:lnTo>
                    <a:cubicBezTo>
                      <a:pt x="250" y="16829"/>
                      <a:pt x="250" y="8545"/>
                      <a:pt x="0" y="0"/>
                    </a:cubicBez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0" name="Google Shape;1590;p34"/>
              <p:cNvSpPr/>
              <p:nvPr/>
            </p:nvSpPr>
            <p:spPr>
              <a:xfrm>
                <a:off x="7281815" y="4025263"/>
                <a:ext cx="210828" cy="25124"/>
              </a:xfrm>
              <a:custGeom>
                <a:rect b="b" l="l" r="r" t="t"/>
                <a:pathLst>
                  <a:path extrusionOk="0" h="25124" w="210828">
                    <a:moveTo>
                      <a:pt x="210819" y="0"/>
                    </a:moveTo>
                    <a:cubicBezTo>
                      <a:pt x="210568" y="8545"/>
                      <a:pt x="210568" y="16840"/>
                      <a:pt x="210568" y="25124"/>
                    </a:cubicBezTo>
                    <a:lnTo>
                      <a:pt x="0" y="25124"/>
                    </a:lnTo>
                    <a:lnTo>
                      <a:pt x="0" y="0"/>
                    </a:ln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1" name="Google Shape;1591;p34"/>
              <p:cNvSpPr/>
              <p:nvPr/>
            </p:nvSpPr>
            <p:spPr>
              <a:xfrm>
                <a:off x="4720513" y="5154278"/>
                <a:ext cx="284698" cy="178402"/>
              </a:xfrm>
              <a:custGeom>
                <a:rect b="b" l="l" r="r" t="t"/>
                <a:pathLst>
                  <a:path extrusionOk="0" h="178402" w="284698">
                    <a:moveTo>
                      <a:pt x="284698" y="22099"/>
                    </a:moveTo>
                    <a:lnTo>
                      <a:pt x="189712" y="74370"/>
                    </a:lnTo>
                    <a:lnTo>
                      <a:pt x="1002" y="178403"/>
                    </a:lnTo>
                    <a:cubicBezTo>
                      <a:pt x="751" y="168856"/>
                      <a:pt x="250" y="159559"/>
                      <a:pt x="0" y="150012"/>
                    </a:cubicBezTo>
                    <a:lnTo>
                      <a:pt x="189712" y="45730"/>
                    </a:lnTo>
                    <a:lnTo>
                      <a:pt x="272637" y="0"/>
                    </a:lnTo>
                    <a:lnTo>
                      <a:pt x="284698" y="221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2" name="Google Shape;1592;p34"/>
              <p:cNvSpPr/>
              <p:nvPr/>
            </p:nvSpPr>
            <p:spPr>
              <a:xfrm>
                <a:off x="7186828" y="5154259"/>
                <a:ext cx="284698" cy="178411"/>
              </a:xfrm>
              <a:custGeom>
                <a:rect b="b" l="l" r="r" t="t"/>
                <a:pathLst>
                  <a:path extrusionOk="0" h="178411" w="284698">
                    <a:moveTo>
                      <a:pt x="284698" y="150022"/>
                    </a:moveTo>
                    <a:cubicBezTo>
                      <a:pt x="284448" y="159569"/>
                      <a:pt x="284198" y="169116"/>
                      <a:pt x="283697" y="178412"/>
                    </a:cubicBezTo>
                    <a:lnTo>
                      <a:pt x="94986" y="74380"/>
                    </a:lnTo>
                    <a:lnTo>
                      <a:pt x="0" y="22109"/>
                    </a:lnTo>
                    <a:lnTo>
                      <a:pt x="12061" y="0"/>
                    </a:lnTo>
                    <a:lnTo>
                      <a:pt x="94986" y="45730"/>
                    </a:lnTo>
                    <a:lnTo>
                      <a:pt x="284698" y="15001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3" name="Google Shape;1593;p34"/>
              <p:cNvSpPr/>
              <p:nvPr/>
            </p:nvSpPr>
            <p:spPr>
              <a:xfrm>
                <a:off x="5610780" y="223000"/>
                <a:ext cx="968495" cy="198667"/>
              </a:xfrm>
              <a:custGeom>
                <a:rect b="b" l="l" r="r" t="t"/>
                <a:pathLst>
                  <a:path extrusionOk="0" h="198667" w="968495">
                    <a:moveTo>
                      <a:pt x="484248" y="0"/>
                    </a:moveTo>
                    <a:cubicBezTo>
                      <a:pt x="484248" y="0"/>
                      <a:pt x="-25545" y="691"/>
                      <a:pt x="1002" y="198668"/>
                    </a:cubicBezTo>
                    <a:lnTo>
                      <a:pt x="967493" y="198668"/>
                    </a:lnTo>
                    <a:cubicBezTo>
                      <a:pt x="994040" y="691"/>
                      <a:pt x="484248" y="0"/>
                      <a:pt x="48424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4" name="Google Shape;1594;p34"/>
              <p:cNvSpPr/>
              <p:nvPr/>
            </p:nvSpPr>
            <p:spPr>
              <a:xfrm>
                <a:off x="4950016" y="320678"/>
                <a:ext cx="639066" cy="889278"/>
              </a:xfrm>
              <a:custGeom>
                <a:rect b="b" l="l" r="r" t="t"/>
                <a:pathLst>
                  <a:path extrusionOk="0" h="889278" w="639066">
                    <a:moveTo>
                      <a:pt x="35901" y="386098"/>
                    </a:moveTo>
                    <a:lnTo>
                      <a:pt x="4416" y="574447"/>
                    </a:lnTo>
                    <a:cubicBezTo>
                      <a:pt x="-15589" y="694127"/>
                      <a:pt x="33367" y="814878"/>
                      <a:pt x="131048" y="886844"/>
                    </a:cubicBezTo>
                    <a:lnTo>
                      <a:pt x="134344" y="889278"/>
                    </a:lnTo>
                    <a:lnTo>
                      <a:pt x="639067" y="889278"/>
                    </a:lnTo>
                    <a:lnTo>
                      <a:pt x="639067" y="116907"/>
                    </a:lnTo>
                    <a:cubicBezTo>
                      <a:pt x="639067" y="38760"/>
                      <a:pt x="563845" y="-17348"/>
                      <a:pt x="488934" y="4921"/>
                    </a:cubicBezTo>
                    <a:lnTo>
                      <a:pt x="331318" y="51793"/>
                    </a:lnTo>
                    <a:cubicBezTo>
                      <a:pt x="177068" y="97653"/>
                      <a:pt x="62428" y="227390"/>
                      <a:pt x="35901"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5" name="Google Shape;1595;p34"/>
              <p:cNvSpPr/>
              <p:nvPr/>
            </p:nvSpPr>
            <p:spPr>
              <a:xfrm>
                <a:off x="6579275" y="320678"/>
                <a:ext cx="639066" cy="889278"/>
              </a:xfrm>
              <a:custGeom>
                <a:rect b="b" l="l" r="r" t="t"/>
                <a:pathLst>
                  <a:path extrusionOk="0" h="889278" w="639066">
                    <a:moveTo>
                      <a:pt x="603166" y="386098"/>
                    </a:moveTo>
                    <a:lnTo>
                      <a:pt x="634651" y="574447"/>
                    </a:lnTo>
                    <a:cubicBezTo>
                      <a:pt x="654656" y="694127"/>
                      <a:pt x="605700" y="814878"/>
                      <a:pt x="508019" y="886844"/>
                    </a:cubicBezTo>
                    <a:lnTo>
                      <a:pt x="504723" y="889278"/>
                    </a:lnTo>
                    <a:lnTo>
                      <a:pt x="0" y="889278"/>
                    </a:lnTo>
                    <a:lnTo>
                      <a:pt x="0" y="116907"/>
                    </a:lnTo>
                    <a:cubicBezTo>
                      <a:pt x="0" y="38760"/>
                      <a:pt x="75232" y="-17348"/>
                      <a:pt x="150133" y="4921"/>
                    </a:cubicBezTo>
                    <a:lnTo>
                      <a:pt x="307749" y="51793"/>
                    </a:lnTo>
                    <a:cubicBezTo>
                      <a:pt x="461999" y="97653"/>
                      <a:pt x="576639" y="227390"/>
                      <a:pt x="603166"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6" name="Google Shape;1596;p34"/>
              <p:cNvSpPr/>
              <p:nvPr/>
            </p:nvSpPr>
            <p:spPr>
              <a:xfrm>
                <a:off x="5029343" y="333127"/>
                <a:ext cx="2133453" cy="1642829"/>
              </a:xfrm>
              <a:custGeom>
                <a:rect b="b" l="l" r="r" t="t"/>
                <a:pathLst>
                  <a:path extrusionOk="0" h="1642829" w="2133453">
                    <a:moveTo>
                      <a:pt x="296659" y="125755"/>
                    </a:moveTo>
                    <a:lnTo>
                      <a:pt x="296659" y="125755"/>
                    </a:lnTo>
                    <a:cubicBezTo>
                      <a:pt x="119429" y="185229"/>
                      <a:pt x="0" y="351280"/>
                      <a:pt x="0" y="538227"/>
                    </a:cubicBezTo>
                    <a:lnTo>
                      <a:pt x="0" y="1642830"/>
                    </a:lnTo>
                    <a:lnTo>
                      <a:pt x="2133453" y="1642830"/>
                    </a:lnTo>
                    <a:lnTo>
                      <a:pt x="2133453" y="538227"/>
                    </a:lnTo>
                    <a:cubicBezTo>
                      <a:pt x="2133453" y="351280"/>
                      <a:pt x="2014024" y="185229"/>
                      <a:pt x="1836794" y="125755"/>
                    </a:cubicBezTo>
                    <a:lnTo>
                      <a:pt x="1836794" y="125755"/>
                    </a:lnTo>
                    <a:cubicBezTo>
                      <a:pt x="1337110" y="-41918"/>
                      <a:pt x="796354" y="-41918"/>
                      <a:pt x="296669" y="1257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7" name="Google Shape;1597;p34"/>
              <p:cNvSpPr/>
              <p:nvPr/>
            </p:nvSpPr>
            <p:spPr>
              <a:xfrm>
                <a:off x="5029273" y="1782228"/>
                <a:ext cx="2133593" cy="1634773"/>
              </a:xfrm>
              <a:custGeom>
                <a:rect b="b" l="l" r="r" t="t"/>
                <a:pathLst>
                  <a:path extrusionOk="0" h="1634773" w="2133593">
                    <a:moveTo>
                      <a:pt x="2133584" y="193729"/>
                    </a:moveTo>
                    <a:lnTo>
                      <a:pt x="2099865" y="415587"/>
                    </a:lnTo>
                    <a:lnTo>
                      <a:pt x="2013313" y="986677"/>
                    </a:lnTo>
                    <a:lnTo>
                      <a:pt x="1918808" y="1611249"/>
                    </a:lnTo>
                    <a:lnTo>
                      <a:pt x="1642825" y="1622850"/>
                    </a:lnTo>
                    <a:cubicBezTo>
                      <a:pt x="1438137" y="1631445"/>
                      <a:pt x="1233458" y="1635522"/>
                      <a:pt x="1028780" y="1634660"/>
                    </a:cubicBezTo>
                    <a:cubicBezTo>
                      <a:pt x="849436" y="1634440"/>
                      <a:pt x="670103" y="1630363"/>
                      <a:pt x="490759" y="1622850"/>
                    </a:cubicBezTo>
                    <a:lnTo>
                      <a:pt x="214776" y="1611249"/>
                    </a:lnTo>
                    <a:lnTo>
                      <a:pt x="122635" y="1002574"/>
                    </a:lnTo>
                    <a:lnTo>
                      <a:pt x="36083" y="431916"/>
                    </a:lnTo>
                    <a:lnTo>
                      <a:pt x="0" y="193729"/>
                    </a:lnTo>
                    <a:cubicBezTo>
                      <a:pt x="343862" y="64433"/>
                      <a:pt x="705324" y="0"/>
                      <a:pt x="1066797" y="0"/>
                    </a:cubicBezTo>
                    <a:cubicBezTo>
                      <a:pt x="1090428" y="0"/>
                      <a:pt x="1114050" y="210"/>
                      <a:pt x="1137891" y="861"/>
                    </a:cubicBezTo>
                    <a:cubicBezTo>
                      <a:pt x="1475522" y="8805"/>
                      <a:pt x="1812281" y="72817"/>
                      <a:pt x="2133594" y="1937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8" name="Google Shape;1598;p34"/>
              <p:cNvSpPr/>
              <p:nvPr/>
            </p:nvSpPr>
            <p:spPr>
              <a:xfrm>
                <a:off x="4910285" y="2205128"/>
                <a:ext cx="319416" cy="3665373"/>
              </a:xfrm>
              <a:custGeom>
                <a:rect b="b" l="l" r="r" t="t"/>
                <a:pathLst>
                  <a:path extrusionOk="0" h="3665373" w="319416">
                    <a:moveTo>
                      <a:pt x="177841" y="3413653"/>
                    </a:moveTo>
                    <a:cubicBezTo>
                      <a:pt x="129947" y="3504071"/>
                      <a:pt x="70233" y="3588699"/>
                      <a:pt x="0" y="3665374"/>
                    </a:cubicBezTo>
                    <a:lnTo>
                      <a:pt x="0" y="0"/>
                    </a:lnTo>
                    <a:lnTo>
                      <a:pt x="127363" y="700165"/>
                    </a:lnTo>
                    <a:lnTo>
                      <a:pt x="223581" y="1228299"/>
                    </a:lnTo>
                    <a:cubicBezTo>
                      <a:pt x="242915" y="1335256"/>
                      <a:pt x="255157" y="1443296"/>
                      <a:pt x="260306" y="1551755"/>
                    </a:cubicBezTo>
                    <a:lnTo>
                      <a:pt x="290589" y="2199739"/>
                    </a:lnTo>
                    <a:lnTo>
                      <a:pt x="318077" y="2788229"/>
                    </a:lnTo>
                    <a:cubicBezTo>
                      <a:pt x="328385" y="3007513"/>
                      <a:pt x="278988" y="3223370"/>
                      <a:pt x="177831" y="34136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9" name="Google Shape;1599;p34"/>
              <p:cNvSpPr/>
              <p:nvPr/>
            </p:nvSpPr>
            <p:spPr>
              <a:xfrm>
                <a:off x="6962373" y="2205058"/>
                <a:ext cx="319532" cy="3665523"/>
              </a:xfrm>
              <a:custGeom>
                <a:rect b="b" l="l" r="r" t="t"/>
                <a:pathLst>
                  <a:path extrusionOk="0" h="3665523" w="319532">
                    <a:moveTo>
                      <a:pt x="319532" y="0"/>
                    </a:moveTo>
                    <a:lnTo>
                      <a:pt x="95981" y="1228420"/>
                    </a:lnTo>
                    <a:cubicBezTo>
                      <a:pt x="76537" y="1335286"/>
                      <a:pt x="64235" y="1443326"/>
                      <a:pt x="59156" y="1551826"/>
                    </a:cubicBezTo>
                    <a:lnTo>
                      <a:pt x="1325" y="2788399"/>
                    </a:lnTo>
                    <a:cubicBezTo>
                      <a:pt x="-13781" y="3111504"/>
                      <a:pt x="100769" y="3427267"/>
                      <a:pt x="319532" y="3665524"/>
                    </a:cubicBezTo>
                    <a:lnTo>
                      <a:pt x="319532" y="3665524"/>
                    </a:lnTo>
                    <a:lnTo>
                      <a:pt x="31953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00" name="Google Shape;1600;p34"/>
              <p:cNvSpPr/>
              <p:nvPr/>
            </p:nvSpPr>
            <p:spPr>
              <a:xfrm>
                <a:off x="5029263" y="5569815"/>
                <a:ext cx="2133593" cy="959814"/>
              </a:xfrm>
              <a:custGeom>
                <a:rect b="b" l="l" r="r" t="t"/>
                <a:pathLst>
                  <a:path extrusionOk="0" h="959814" w="2133593">
                    <a:moveTo>
                      <a:pt x="2133594" y="479810"/>
                    </a:moveTo>
                    <a:cubicBezTo>
                      <a:pt x="1979384" y="841282"/>
                      <a:pt x="1510954" y="931490"/>
                      <a:pt x="1249146" y="953178"/>
                    </a:cubicBezTo>
                    <a:cubicBezTo>
                      <a:pt x="1140035" y="962194"/>
                      <a:pt x="1066797" y="959409"/>
                      <a:pt x="1066797" y="959409"/>
                    </a:cubicBezTo>
                    <a:cubicBezTo>
                      <a:pt x="1066797" y="959409"/>
                      <a:pt x="218432" y="991625"/>
                      <a:pt x="0" y="479810"/>
                    </a:cubicBezTo>
                    <a:lnTo>
                      <a:pt x="65074" y="385094"/>
                    </a:lnTo>
                    <a:lnTo>
                      <a:pt x="169887" y="232387"/>
                    </a:lnTo>
                    <a:lnTo>
                      <a:pt x="329467" y="0"/>
                    </a:lnTo>
                    <a:cubicBezTo>
                      <a:pt x="329467" y="0"/>
                      <a:pt x="530709" y="130368"/>
                      <a:pt x="939003" y="153999"/>
                    </a:cubicBezTo>
                    <a:cubicBezTo>
                      <a:pt x="979594" y="156364"/>
                      <a:pt x="1022119" y="157646"/>
                      <a:pt x="1066797" y="157646"/>
                    </a:cubicBezTo>
                    <a:cubicBezTo>
                      <a:pt x="1560781" y="157646"/>
                      <a:pt x="1804127" y="0"/>
                      <a:pt x="1804127" y="0"/>
                    </a:cubicBezTo>
                    <a:lnTo>
                      <a:pt x="1962414" y="230454"/>
                    </a:lnTo>
                    <a:lnTo>
                      <a:pt x="2022549" y="318077"/>
                    </a:lnTo>
                    <a:lnTo>
                      <a:pt x="2133584" y="4798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01" name="Google Shape;1601;p34"/>
              <p:cNvSpPr/>
              <p:nvPr/>
            </p:nvSpPr>
            <p:spPr>
              <a:xfrm>
                <a:off x="7281855" y="2214148"/>
                <a:ext cx="408076" cy="238012"/>
              </a:xfrm>
              <a:custGeom>
                <a:rect b="b" l="l" r="r" t="t"/>
                <a:pathLst>
                  <a:path extrusionOk="0" h="238012" w="408076">
                    <a:moveTo>
                      <a:pt x="163726" y="126"/>
                    </a:moveTo>
                    <a:cubicBezTo>
                      <a:pt x="253995" y="-2168"/>
                      <a:pt x="408785" y="24940"/>
                      <a:pt x="408074" y="238013"/>
                    </a:cubicBezTo>
                    <a:lnTo>
                      <a:pt x="0" y="152102"/>
                    </a:lnTo>
                    <a:cubicBezTo>
                      <a:pt x="0" y="152102"/>
                      <a:pt x="0" y="137006"/>
                      <a:pt x="6421" y="115648"/>
                    </a:cubicBezTo>
                    <a:cubicBezTo>
                      <a:pt x="27087" y="46948"/>
                      <a:pt x="92001" y="1949"/>
                      <a:pt x="163716"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02" name="Google Shape;1602;p34"/>
              <p:cNvSpPr/>
              <p:nvPr/>
            </p:nvSpPr>
            <p:spPr>
              <a:xfrm>
                <a:off x="7281855" y="2366250"/>
                <a:ext cx="408073" cy="124838"/>
              </a:xfrm>
              <a:custGeom>
                <a:rect b="b" l="l" r="r" t="t"/>
                <a:pathLst>
                  <a:path extrusionOk="0" h="124838" w="408073">
                    <a:moveTo>
                      <a:pt x="408074" y="85910"/>
                    </a:moveTo>
                    <a:lnTo>
                      <a:pt x="0" y="0"/>
                    </a:lnTo>
                    <a:lnTo>
                      <a:pt x="0" y="36243"/>
                    </a:lnTo>
                    <a:lnTo>
                      <a:pt x="397335" y="124838"/>
                    </a:lnTo>
                    <a:lnTo>
                      <a:pt x="408074"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03" name="Google Shape;1603;p34"/>
              <p:cNvSpPr/>
              <p:nvPr/>
            </p:nvSpPr>
            <p:spPr>
              <a:xfrm>
                <a:off x="4502208" y="2214148"/>
                <a:ext cx="408076" cy="238012"/>
              </a:xfrm>
              <a:custGeom>
                <a:rect b="b" l="l" r="r" t="t"/>
                <a:pathLst>
                  <a:path extrusionOk="0" h="238012" w="408076">
                    <a:moveTo>
                      <a:pt x="244350" y="126"/>
                    </a:moveTo>
                    <a:cubicBezTo>
                      <a:pt x="154092" y="-2168"/>
                      <a:pt x="-709" y="24930"/>
                      <a:pt x="2" y="238013"/>
                    </a:cubicBezTo>
                    <a:lnTo>
                      <a:pt x="408077" y="152102"/>
                    </a:lnTo>
                    <a:cubicBezTo>
                      <a:pt x="408077" y="152102"/>
                      <a:pt x="408077" y="137006"/>
                      <a:pt x="401655" y="115648"/>
                    </a:cubicBezTo>
                    <a:cubicBezTo>
                      <a:pt x="380989" y="46948"/>
                      <a:pt x="316076" y="1949"/>
                      <a:pt x="244360"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04" name="Google Shape;1604;p34"/>
              <p:cNvSpPr/>
              <p:nvPr/>
            </p:nvSpPr>
            <p:spPr>
              <a:xfrm>
                <a:off x="4502211" y="2366250"/>
                <a:ext cx="408074" cy="124838"/>
              </a:xfrm>
              <a:custGeom>
                <a:rect b="b" l="l" r="r" t="t"/>
                <a:pathLst>
                  <a:path extrusionOk="0" h="124838" w="408074">
                    <a:moveTo>
                      <a:pt x="0" y="85910"/>
                    </a:moveTo>
                    <a:lnTo>
                      <a:pt x="408074" y="0"/>
                    </a:lnTo>
                    <a:lnTo>
                      <a:pt x="408074" y="36243"/>
                    </a:lnTo>
                    <a:lnTo>
                      <a:pt x="10739" y="124838"/>
                    </a:lnTo>
                    <a:lnTo>
                      <a:pt x="0"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605" name="Google Shape;1605;p34"/>
            <p:cNvGrpSpPr/>
            <p:nvPr/>
          </p:nvGrpSpPr>
          <p:grpSpPr>
            <a:xfrm>
              <a:off x="2285752" y="3106052"/>
              <a:ext cx="318772" cy="685844"/>
              <a:chOff x="4502208" y="0"/>
              <a:chExt cx="3187723" cy="6858440"/>
            </a:xfrm>
          </p:grpSpPr>
          <p:sp>
            <p:nvSpPr>
              <p:cNvPr id="1606" name="Google Shape;1606;p34"/>
              <p:cNvSpPr/>
              <p:nvPr/>
            </p:nvSpPr>
            <p:spPr>
              <a:xfrm>
                <a:off x="4698114" y="0"/>
                <a:ext cx="2795811" cy="6858440"/>
              </a:xfrm>
              <a:custGeom>
                <a:rect b="b" l="l" r="r" t="t"/>
                <a:pathLst>
                  <a:path extrusionOk="0" h="6858440" w="2795811">
                    <a:moveTo>
                      <a:pt x="2794520" y="4025263"/>
                    </a:moveTo>
                    <a:cubicBezTo>
                      <a:pt x="2794269" y="4033808"/>
                      <a:pt x="2794269" y="4042103"/>
                      <a:pt x="2794269" y="4050387"/>
                    </a:cubicBezTo>
                    <a:cubicBezTo>
                      <a:pt x="2791505" y="4506466"/>
                      <a:pt x="2784472" y="4941426"/>
                      <a:pt x="2773413" y="5304282"/>
                    </a:cubicBezTo>
                    <a:cubicBezTo>
                      <a:pt x="2773163" y="5313828"/>
                      <a:pt x="2772912" y="5323375"/>
                      <a:pt x="2772411" y="5332671"/>
                    </a:cubicBezTo>
                    <a:cubicBezTo>
                      <a:pt x="2758086" y="5793017"/>
                      <a:pt x="2736729" y="6132491"/>
                      <a:pt x="2708079" y="6242804"/>
                    </a:cubicBezTo>
                    <a:cubicBezTo>
                      <a:pt x="2661337" y="6424983"/>
                      <a:pt x="2561081" y="6561432"/>
                      <a:pt x="2406040" y="6658671"/>
                    </a:cubicBezTo>
                    <a:cubicBezTo>
                      <a:pt x="2184162" y="6798637"/>
                      <a:pt x="1849456" y="6858441"/>
                      <a:pt x="1397906" y="6858441"/>
                    </a:cubicBezTo>
                    <a:cubicBezTo>
                      <a:pt x="946356" y="6858441"/>
                      <a:pt x="611900" y="6798637"/>
                      <a:pt x="389772" y="6658671"/>
                    </a:cubicBezTo>
                    <a:cubicBezTo>
                      <a:pt x="234981" y="6561421"/>
                      <a:pt x="134725" y="6424983"/>
                      <a:pt x="87733" y="6242804"/>
                    </a:cubicBezTo>
                    <a:cubicBezTo>
                      <a:pt x="59343" y="6132240"/>
                      <a:pt x="37976" y="5793007"/>
                      <a:pt x="23401" y="5332671"/>
                    </a:cubicBezTo>
                    <a:cubicBezTo>
                      <a:pt x="23150" y="5323125"/>
                      <a:pt x="22649" y="5313828"/>
                      <a:pt x="22399" y="5304282"/>
                    </a:cubicBezTo>
                    <a:cubicBezTo>
                      <a:pt x="11339" y="4941426"/>
                      <a:pt x="4307" y="4506466"/>
                      <a:pt x="1542" y="4050387"/>
                    </a:cubicBezTo>
                    <a:cubicBezTo>
                      <a:pt x="1542" y="4042093"/>
                      <a:pt x="1542" y="4033808"/>
                      <a:pt x="1292" y="4025263"/>
                    </a:cubicBezTo>
                    <a:cubicBezTo>
                      <a:pt x="-1723" y="3500084"/>
                      <a:pt x="541" y="2948279"/>
                      <a:pt x="8074" y="2447973"/>
                    </a:cubicBezTo>
                    <a:cubicBezTo>
                      <a:pt x="8324" y="2434911"/>
                      <a:pt x="8324" y="2422088"/>
                      <a:pt x="8575" y="2409276"/>
                    </a:cubicBezTo>
                    <a:cubicBezTo>
                      <a:pt x="9576" y="2343691"/>
                      <a:pt x="10839" y="2278858"/>
                      <a:pt x="11840" y="2215286"/>
                    </a:cubicBezTo>
                    <a:lnTo>
                      <a:pt x="12091" y="2215286"/>
                    </a:lnTo>
                    <a:cubicBezTo>
                      <a:pt x="23901" y="1589592"/>
                      <a:pt x="44508" y="1071204"/>
                      <a:pt x="73408" y="830473"/>
                    </a:cubicBezTo>
                    <a:cubicBezTo>
                      <a:pt x="173664" y="0"/>
                      <a:pt x="1397906" y="0"/>
                      <a:pt x="1397906" y="0"/>
                    </a:cubicBezTo>
                    <a:cubicBezTo>
                      <a:pt x="1397906" y="0"/>
                      <a:pt x="2622148" y="0"/>
                      <a:pt x="2722404" y="830483"/>
                    </a:cubicBezTo>
                    <a:cubicBezTo>
                      <a:pt x="2751555" y="1071214"/>
                      <a:pt x="2772161" y="1589601"/>
                      <a:pt x="2783721" y="2215296"/>
                    </a:cubicBezTo>
                    <a:cubicBezTo>
                      <a:pt x="2784973" y="2278868"/>
                      <a:pt x="2786235" y="2343701"/>
                      <a:pt x="2787237" y="2409286"/>
                    </a:cubicBezTo>
                    <a:cubicBezTo>
                      <a:pt x="2787488" y="2422098"/>
                      <a:pt x="2787738" y="2434921"/>
                      <a:pt x="2787738" y="2447984"/>
                    </a:cubicBezTo>
                    <a:cubicBezTo>
                      <a:pt x="2795271" y="2948539"/>
                      <a:pt x="2797535" y="3500094"/>
                      <a:pt x="2794520" y="4025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07" name="Google Shape;1607;p34"/>
              <p:cNvSpPr/>
              <p:nvPr/>
            </p:nvSpPr>
            <p:spPr>
              <a:xfrm>
                <a:off x="4699406" y="4025263"/>
                <a:ext cx="210828" cy="25124"/>
              </a:xfrm>
              <a:custGeom>
                <a:rect b="b" l="l" r="r" t="t"/>
                <a:pathLst>
                  <a:path extrusionOk="0" h="25124" w="210828">
                    <a:moveTo>
                      <a:pt x="210819" y="0"/>
                    </a:moveTo>
                    <a:lnTo>
                      <a:pt x="210819" y="25124"/>
                    </a:lnTo>
                    <a:lnTo>
                      <a:pt x="250" y="25124"/>
                    </a:lnTo>
                    <a:cubicBezTo>
                      <a:pt x="250" y="16829"/>
                      <a:pt x="250" y="8545"/>
                      <a:pt x="0" y="0"/>
                    </a:cubicBez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08" name="Google Shape;1608;p34"/>
              <p:cNvSpPr/>
              <p:nvPr/>
            </p:nvSpPr>
            <p:spPr>
              <a:xfrm>
                <a:off x="7281815" y="4025263"/>
                <a:ext cx="210828" cy="25124"/>
              </a:xfrm>
              <a:custGeom>
                <a:rect b="b" l="l" r="r" t="t"/>
                <a:pathLst>
                  <a:path extrusionOk="0" h="25124" w="210828">
                    <a:moveTo>
                      <a:pt x="210819" y="0"/>
                    </a:moveTo>
                    <a:cubicBezTo>
                      <a:pt x="210568" y="8545"/>
                      <a:pt x="210568" y="16840"/>
                      <a:pt x="210568" y="25124"/>
                    </a:cubicBezTo>
                    <a:lnTo>
                      <a:pt x="0" y="25124"/>
                    </a:lnTo>
                    <a:lnTo>
                      <a:pt x="0" y="0"/>
                    </a:ln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09" name="Google Shape;1609;p34"/>
              <p:cNvSpPr/>
              <p:nvPr/>
            </p:nvSpPr>
            <p:spPr>
              <a:xfrm>
                <a:off x="4720513" y="5154278"/>
                <a:ext cx="284698" cy="178402"/>
              </a:xfrm>
              <a:custGeom>
                <a:rect b="b" l="l" r="r" t="t"/>
                <a:pathLst>
                  <a:path extrusionOk="0" h="178402" w="284698">
                    <a:moveTo>
                      <a:pt x="284698" y="22099"/>
                    </a:moveTo>
                    <a:lnTo>
                      <a:pt x="189712" y="74370"/>
                    </a:lnTo>
                    <a:lnTo>
                      <a:pt x="1002" y="178403"/>
                    </a:lnTo>
                    <a:cubicBezTo>
                      <a:pt x="751" y="168856"/>
                      <a:pt x="250" y="159559"/>
                      <a:pt x="0" y="150012"/>
                    </a:cubicBezTo>
                    <a:lnTo>
                      <a:pt x="189712" y="45730"/>
                    </a:lnTo>
                    <a:lnTo>
                      <a:pt x="272637" y="0"/>
                    </a:lnTo>
                    <a:lnTo>
                      <a:pt x="284698" y="221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0" name="Google Shape;1610;p34"/>
              <p:cNvSpPr/>
              <p:nvPr/>
            </p:nvSpPr>
            <p:spPr>
              <a:xfrm>
                <a:off x="7186828" y="5154259"/>
                <a:ext cx="284698" cy="178411"/>
              </a:xfrm>
              <a:custGeom>
                <a:rect b="b" l="l" r="r" t="t"/>
                <a:pathLst>
                  <a:path extrusionOk="0" h="178411" w="284698">
                    <a:moveTo>
                      <a:pt x="284698" y="150022"/>
                    </a:moveTo>
                    <a:cubicBezTo>
                      <a:pt x="284448" y="159569"/>
                      <a:pt x="284198" y="169116"/>
                      <a:pt x="283697" y="178412"/>
                    </a:cubicBezTo>
                    <a:lnTo>
                      <a:pt x="94986" y="74380"/>
                    </a:lnTo>
                    <a:lnTo>
                      <a:pt x="0" y="22109"/>
                    </a:lnTo>
                    <a:lnTo>
                      <a:pt x="12061" y="0"/>
                    </a:lnTo>
                    <a:lnTo>
                      <a:pt x="94986" y="45730"/>
                    </a:lnTo>
                    <a:lnTo>
                      <a:pt x="284698" y="15001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1" name="Google Shape;1611;p34"/>
              <p:cNvSpPr/>
              <p:nvPr/>
            </p:nvSpPr>
            <p:spPr>
              <a:xfrm>
                <a:off x="5610780" y="223000"/>
                <a:ext cx="968495" cy="198667"/>
              </a:xfrm>
              <a:custGeom>
                <a:rect b="b" l="l" r="r" t="t"/>
                <a:pathLst>
                  <a:path extrusionOk="0" h="198667" w="968495">
                    <a:moveTo>
                      <a:pt x="484248" y="0"/>
                    </a:moveTo>
                    <a:cubicBezTo>
                      <a:pt x="484248" y="0"/>
                      <a:pt x="-25545" y="691"/>
                      <a:pt x="1002" y="198668"/>
                    </a:cubicBezTo>
                    <a:lnTo>
                      <a:pt x="967493" y="198668"/>
                    </a:lnTo>
                    <a:cubicBezTo>
                      <a:pt x="994040" y="691"/>
                      <a:pt x="484248" y="0"/>
                      <a:pt x="48424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2" name="Google Shape;1612;p34"/>
              <p:cNvSpPr/>
              <p:nvPr/>
            </p:nvSpPr>
            <p:spPr>
              <a:xfrm>
                <a:off x="4950016" y="320678"/>
                <a:ext cx="639066" cy="889278"/>
              </a:xfrm>
              <a:custGeom>
                <a:rect b="b" l="l" r="r" t="t"/>
                <a:pathLst>
                  <a:path extrusionOk="0" h="889278" w="639066">
                    <a:moveTo>
                      <a:pt x="35901" y="386098"/>
                    </a:moveTo>
                    <a:lnTo>
                      <a:pt x="4416" y="574447"/>
                    </a:lnTo>
                    <a:cubicBezTo>
                      <a:pt x="-15589" y="694127"/>
                      <a:pt x="33367" y="814878"/>
                      <a:pt x="131048" y="886844"/>
                    </a:cubicBezTo>
                    <a:lnTo>
                      <a:pt x="134344" y="889278"/>
                    </a:lnTo>
                    <a:lnTo>
                      <a:pt x="639067" y="889278"/>
                    </a:lnTo>
                    <a:lnTo>
                      <a:pt x="639067" y="116907"/>
                    </a:lnTo>
                    <a:cubicBezTo>
                      <a:pt x="639067" y="38760"/>
                      <a:pt x="563845" y="-17348"/>
                      <a:pt x="488934" y="4921"/>
                    </a:cubicBezTo>
                    <a:lnTo>
                      <a:pt x="331318" y="51793"/>
                    </a:lnTo>
                    <a:cubicBezTo>
                      <a:pt x="177068" y="97653"/>
                      <a:pt x="62428" y="227390"/>
                      <a:pt x="35901"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3" name="Google Shape;1613;p34"/>
              <p:cNvSpPr/>
              <p:nvPr/>
            </p:nvSpPr>
            <p:spPr>
              <a:xfrm>
                <a:off x="6579275" y="320678"/>
                <a:ext cx="639066" cy="889278"/>
              </a:xfrm>
              <a:custGeom>
                <a:rect b="b" l="l" r="r" t="t"/>
                <a:pathLst>
                  <a:path extrusionOk="0" h="889278" w="639066">
                    <a:moveTo>
                      <a:pt x="603166" y="386098"/>
                    </a:moveTo>
                    <a:lnTo>
                      <a:pt x="634651" y="574447"/>
                    </a:lnTo>
                    <a:cubicBezTo>
                      <a:pt x="654656" y="694127"/>
                      <a:pt x="605700" y="814878"/>
                      <a:pt x="508019" y="886844"/>
                    </a:cubicBezTo>
                    <a:lnTo>
                      <a:pt x="504723" y="889278"/>
                    </a:lnTo>
                    <a:lnTo>
                      <a:pt x="0" y="889278"/>
                    </a:lnTo>
                    <a:lnTo>
                      <a:pt x="0" y="116907"/>
                    </a:lnTo>
                    <a:cubicBezTo>
                      <a:pt x="0" y="38760"/>
                      <a:pt x="75232" y="-17348"/>
                      <a:pt x="150133" y="4921"/>
                    </a:cubicBezTo>
                    <a:lnTo>
                      <a:pt x="307749" y="51793"/>
                    </a:lnTo>
                    <a:cubicBezTo>
                      <a:pt x="461999" y="97653"/>
                      <a:pt x="576639" y="227390"/>
                      <a:pt x="603166"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4" name="Google Shape;1614;p34"/>
              <p:cNvSpPr/>
              <p:nvPr/>
            </p:nvSpPr>
            <p:spPr>
              <a:xfrm>
                <a:off x="5029343" y="333127"/>
                <a:ext cx="2133453" cy="1642829"/>
              </a:xfrm>
              <a:custGeom>
                <a:rect b="b" l="l" r="r" t="t"/>
                <a:pathLst>
                  <a:path extrusionOk="0" h="1642829" w="2133453">
                    <a:moveTo>
                      <a:pt x="296659" y="125755"/>
                    </a:moveTo>
                    <a:lnTo>
                      <a:pt x="296659" y="125755"/>
                    </a:lnTo>
                    <a:cubicBezTo>
                      <a:pt x="119429" y="185229"/>
                      <a:pt x="0" y="351280"/>
                      <a:pt x="0" y="538227"/>
                    </a:cubicBezTo>
                    <a:lnTo>
                      <a:pt x="0" y="1642830"/>
                    </a:lnTo>
                    <a:lnTo>
                      <a:pt x="2133453" y="1642830"/>
                    </a:lnTo>
                    <a:lnTo>
                      <a:pt x="2133453" y="538227"/>
                    </a:lnTo>
                    <a:cubicBezTo>
                      <a:pt x="2133453" y="351280"/>
                      <a:pt x="2014024" y="185229"/>
                      <a:pt x="1836794" y="125755"/>
                    </a:cubicBezTo>
                    <a:lnTo>
                      <a:pt x="1836794" y="125755"/>
                    </a:lnTo>
                    <a:cubicBezTo>
                      <a:pt x="1337110" y="-41918"/>
                      <a:pt x="796354" y="-41918"/>
                      <a:pt x="296669" y="1257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5" name="Google Shape;1615;p34"/>
              <p:cNvSpPr/>
              <p:nvPr/>
            </p:nvSpPr>
            <p:spPr>
              <a:xfrm>
                <a:off x="5029273" y="1782228"/>
                <a:ext cx="2133593" cy="1634773"/>
              </a:xfrm>
              <a:custGeom>
                <a:rect b="b" l="l" r="r" t="t"/>
                <a:pathLst>
                  <a:path extrusionOk="0" h="1634773" w="2133593">
                    <a:moveTo>
                      <a:pt x="2133584" y="193729"/>
                    </a:moveTo>
                    <a:lnTo>
                      <a:pt x="2099865" y="415587"/>
                    </a:lnTo>
                    <a:lnTo>
                      <a:pt x="2013313" y="986677"/>
                    </a:lnTo>
                    <a:lnTo>
                      <a:pt x="1918808" y="1611249"/>
                    </a:lnTo>
                    <a:lnTo>
                      <a:pt x="1642825" y="1622850"/>
                    </a:lnTo>
                    <a:cubicBezTo>
                      <a:pt x="1438137" y="1631445"/>
                      <a:pt x="1233458" y="1635522"/>
                      <a:pt x="1028780" y="1634660"/>
                    </a:cubicBezTo>
                    <a:cubicBezTo>
                      <a:pt x="849436" y="1634440"/>
                      <a:pt x="670103" y="1630363"/>
                      <a:pt x="490759" y="1622850"/>
                    </a:cubicBezTo>
                    <a:lnTo>
                      <a:pt x="214776" y="1611249"/>
                    </a:lnTo>
                    <a:lnTo>
                      <a:pt x="122635" y="1002574"/>
                    </a:lnTo>
                    <a:lnTo>
                      <a:pt x="36083" y="431916"/>
                    </a:lnTo>
                    <a:lnTo>
                      <a:pt x="0" y="193729"/>
                    </a:lnTo>
                    <a:cubicBezTo>
                      <a:pt x="343862" y="64433"/>
                      <a:pt x="705324" y="0"/>
                      <a:pt x="1066797" y="0"/>
                    </a:cubicBezTo>
                    <a:cubicBezTo>
                      <a:pt x="1090428" y="0"/>
                      <a:pt x="1114050" y="210"/>
                      <a:pt x="1137891" y="861"/>
                    </a:cubicBezTo>
                    <a:cubicBezTo>
                      <a:pt x="1475522" y="8805"/>
                      <a:pt x="1812281" y="72817"/>
                      <a:pt x="2133594" y="1937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6" name="Google Shape;1616;p34"/>
              <p:cNvSpPr/>
              <p:nvPr/>
            </p:nvSpPr>
            <p:spPr>
              <a:xfrm>
                <a:off x="4910285" y="2205128"/>
                <a:ext cx="319416" cy="3665373"/>
              </a:xfrm>
              <a:custGeom>
                <a:rect b="b" l="l" r="r" t="t"/>
                <a:pathLst>
                  <a:path extrusionOk="0" h="3665373" w="319416">
                    <a:moveTo>
                      <a:pt x="177841" y="3413653"/>
                    </a:moveTo>
                    <a:cubicBezTo>
                      <a:pt x="129947" y="3504071"/>
                      <a:pt x="70233" y="3588699"/>
                      <a:pt x="0" y="3665374"/>
                    </a:cubicBezTo>
                    <a:lnTo>
                      <a:pt x="0" y="0"/>
                    </a:lnTo>
                    <a:lnTo>
                      <a:pt x="127363" y="700165"/>
                    </a:lnTo>
                    <a:lnTo>
                      <a:pt x="223581" y="1228299"/>
                    </a:lnTo>
                    <a:cubicBezTo>
                      <a:pt x="242915" y="1335256"/>
                      <a:pt x="255157" y="1443296"/>
                      <a:pt x="260306" y="1551755"/>
                    </a:cubicBezTo>
                    <a:lnTo>
                      <a:pt x="290589" y="2199739"/>
                    </a:lnTo>
                    <a:lnTo>
                      <a:pt x="318077" y="2788229"/>
                    </a:lnTo>
                    <a:cubicBezTo>
                      <a:pt x="328385" y="3007513"/>
                      <a:pt x="278988" y="3223370"/>
                      <a:pt x="177831" y="34136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7" name="Google Shape;1617;p34"/>
              <p:cNvSpPr/>
              <p:nvPr/>
            </p:nvSpPr>
            <p:spPr>
              <a:xfrm>
                <a:off x="6962373" y="2205058"/>
                <a:ext cx="319532" cy="3665523"/>
              </a:xfrm>
              <a:custGeom>
                <a:rect b="b" l="l" r="r" t="t"/>
                <a:pathLst>
                  <a:path extrusionOk="0" h="3665523" w="319532">
                    <a:moveTo>
                      <a:pt x="319532" y="0"/>
                    </a:moveTo>
                    <a:lnTo>
                      <a:pt x="95981" y="1228420"/>
                    </a:lnTo>
                    <a:cubicBezTo>
                      <a:pt x="76537" y="1335286"/>
                      <a:pt x="64235" y="1443326"/>
                      <a:pt x="59156" y="1551826"/>
                    </a:cubicBezTo>
                    <a:lnTo>
                      <a:pt x="1325" y="2788399"/>
                    </a:lnTo>
                    <a:cubicBezTo>
                      <a:pt x="-13781" y="3111504"/>
                      <a:pt x="100769" y="3427267"/>
                      <a:pt x="319532" y="3665524"/>
                    </a:cubicBezTo>
                    <a:lnTo>
                      <a:pt x="319532" y="3665524"/>
                    </a:lnTo>
                    <a:lnTo>
                      <a:pt x="31953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8" name="Google Shape;1618;p34"/>
              <p:cNvSpPr/>
              <p:nvPr/>
            </p:nvSpPr>
            <p:spPr>
              <a:xfrm>
                <a:off x="5029263" y="5569815"/>
                <a:ext cx="2133593" cy="959814"/>
              </a:xfrm>
              <a:custGeom>
                <a:rect b="b" l="l" r="r" t="t"/>
                <a:pathLst>
                  <a:path extrusionOk="0" h="959814" w="2133593">
                    <a:moveTo>
                      <a:pt x="2133594" y="479810"/>
                    </a:moveTo>
                    <a:cubicBezTo>
                      <a:pt x="1979384" y="841282"/>
                      <a:pt x="1510954" y="931490"/>
                      <a:pt x="1249146" y="953178"/>
                    </a:cubicBezTo>
                    <a:cubicBezTo>
                      <a:pt x="1140035" y="962194"/>
                      <a:pt x="1066797" y="959409"/>
                      <a:pt x="1066797" y="959409"/>
                    </a:cubicBezTo>
                    <a:cubicBezTo>
                      <a:pt x="1066797" y="959409"/>
                      <a:pt x="218432" y="991625"/>
                      <a:pt x="0" y="479810"/>
                    </a:cubicBezTo>
                    <a:lnTo>
                      <a:pt x="65074" y="385094"/>
                    </a:lnTo>
                    <a:lnTo>
                      <a:pt x="169887" y="232387"/>
                    </a:lnTo>
                    <a:lnTo>
                      <a:pt x="329467" y="0"/>
                    </a:lnTo>
                    <a:cubicBezTo>
                      <a:pt x="329467" y="0"/>
                      <a:pt x="530709" y="130368"/>
                      <a:pt x="939003" y="153999"/>
                    </a:cubicBezTo>
                    <a:cubicBezTo>
                      <a:pt x="979594" y="156364"/>
                      <a:pt x="1022119" y="157646"/>
                      <a:pt x="1066797" y="157646"/>
                    </a:cubicBezTo>
                    <a:cubicBezTo>
                      <a:pt x="1560781" y="157646"/>
                      <a:pt x="1804127" y="0"/>
                      <a:pt x="1804127" y="0"/>
                    </a:cubicBezTo>
                    <a:lnTo>
                      <a:pt x="1962414" y="230454"/>
                    </a:lnTo>
                    <a:lnTo>
                      <a:pt x="2022549" y="318077"/>
                    </a:lnTo>
                    <a:lnTo>
                      <a:pt x="2133584" y="4798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9" name="Google Shape;1619;p34"/>
              <p:cNvSpPr/>
              <p:nvPr/>
            </p:nvSpPr>
            <p:spPr>
              <a:xfrm>
                <a:off x="7281855" y="2214148"/>
                <a:ext cx="408076" cy="238012"/>
              </a:xfrm>
              <a:custGeom>
                <a:rect b="b" l="l" r="r" t="t"/>
                <a:pathLst>
                  <a:path extrusionOk="0" h="238012" w="408076">
                    <a:moveTo>
                      <a:pt x="163726" y="126"/>
                    </a:moveTo>
                    <a:cubicBezTo>
                      <a:pt x="253995" y="-2168"/>
                      <a:pt x="408785" y="24940"/>
                      <a:pt x="408074" y="238013"/>
                    </a:cubicBezTo>
                    <a:lnTo>
                      <a:pt x="0" y="152102"/>
                    </a:lnTo>
                    <a:cubicBezTo>
                      <a:pt x="0" y="152102"/>
                      <a:pt x="0" y="137006"/>
                      <a:pt x="6421" y="115648"/>
                    </a:cubicBezTo>
                    <a:cubicBezTo>
                      <a:pt x="27087" y="46948"/>
                      <a:pt x="92001" y="1949"/>
                      <a:pt x="163716"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20" name="Google Shape;1620;p34"/>
              <p:cNvSpPr/>
              <p:nvPr/>
            </p:nvSpPr>
            <p:spPr>
              <a:xfrm>
                <a:off x="7281855" y="2366250"/>
                <a:ext cx="408073" cy="124838"/>
              </a:xfrm>
              <a:custGeom>
                <a:rect b="b" l="l" r="r" t="t"/>
                <a:pathLst>
                  <a:path extrusionOk="0" h="124838" w="408073">
                    <a:moveTo>
                      <a:pt x="408074" y="85910"/>
                    </a:moveTo>
                    <a:lnTo>
                      <a:pt x="0" y="0"/>
                    </a:lnTo>
                    <a:lnTo>
                      <a:pt x="0" y="36243"/>
                    </a:lnTo>
                    <a:lnTo>
                      <a:pt x="397335" y="124838"/>
                    </a:lnTo>
                    <a:lnTo>
                      <a:pt x="408074"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21" name="Google Shape;1621;p34"/>
              <p:cNvSpPr/>
              <p:nvPr/>
            </p:nvSpPr>
            <p:spPr>
              <a:xfrm>
                <a:off x="4502208" y="2214148"/>
                <a:ext cx="408076" cy="238012"/>
              </a:xfrm>
              <a:custGeom>
                <a:rect b="b" l="l" r="r" t="t"/>
                <a:pathLst>
                  <a:path extrusionOk="0" h="238012" w="408076">
                    <a:moveTo>
                      <a:pt x="244350" y="126"/>
                    </a:moveTo>
                    <a:cubicBezTo>
                      <a:pt x="154092" y="-2168"/>
                      <a:pt x="-709" y="24930"/>
                      <a:pt x="2" y="238013"/>
                    </a:cubicBezTo>
                    <a:lnTo>
                      <a:pt x="408077" y="152102"/>
                    </a:lnTo>
                    <a:cubicBezTo>
                      <a:pt x="408077" y="152102"/>
                      <a:pt x="408077" y="137006"/>
                      <a:pt x="401655" y="115648"/>
                    </a:cubicBezTo>
                    <a:cubicBezTo>
                      <a:pt x="380989" y="46948"/>
                      <a:pt x="316076" y="1949"/>
                      <a:pt x="244360"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22" name="Google Shape;1622;p34"/>
              <p:cNvSpPr/>
              <p:nvPr/>
            </p:nvSpPr>
            <p:spPr>
              <a:xfrm>
                <a:off x="4502211" y="2366250"/>
                <a:ext cx="408074" cy="124838"/>
              </a:xfrm>
              <a:custGeom>
                <a:rect b="b" l="l" r="r" t="t"/>
                <a:pathLst>
                  <a:path extrusionOk="0" h="124838" w="408074">
                    <a:moveTo>
                      <a:pt x="0" y="85910"/>
                    </a:moveTo>
                    <a:lnTo>
                      <a:pt x="408074" y="0"/>
                    </a:lnTo>
                    <a:lnTo>
                      <a:pt x="408074" y="36243"/>
                    </a:lnTo>
                    <a:lnTo>
                      <a:pt x="10739" y="124838"/>
                    </a:lnTo>
                    <a:lnTo>
                      <a:pt x="0"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1623" name="Google Shape;1623;p34"/>
          <p:cNvGrpSpPr/>
          <p:nvPr/>
        </p:nvGrpSpPr>
        <p:grpSpPr>
          <a:xfrm>
            <a:off x="6503089" y="2344002"/>
            <a:ext cx="1072885" cy="1447894"/>
            <a:chOff x="1531639" y="4701102"/>
            <a:chExt cx="1072885" cy="1447894"/>
          </a:xfrm>
        </p:grpSpPr>
        <p:grpSp>
          <p:nvGrpSpPr>
            <p:cNvPr id="1624" name="Google Shape;1624;p34"/>
            <p:cNvGrpSpPr/>
            <p:nvPr/>
          </p:nvGrpSpPr>
          <p:grpSpPr>
            <a:xfrm>
              <a:off x="1908689" y="4701102"/>
              <a:ext cx="318772" cy="685844"/>
              <a:chOff x="4502208" y="0"/>
              <a:chExt cx="3187723" cy="6858440"/>
            </a:xfrm>
          </p:grpSpPr>
          <p:sp>
            <p:nvSpPr>
              <p:cNvPr id="1625" name="Google Shape;1625;p34"/>
              <p:cNvSpPr/>
              <p:nvPr/>
            </p:nvSpPr>
            <p:spPr>
              <a:xfrm>
                <a:off x="4698114" y="0"/>
                <a:ext cx="2795811" cy="6858440"/>
              </a:xfrm>
              <a:custGeom>
                <a:rect b="b" l="l" r="r" t="t"/>
                <a:pathLst>
                  <a:path extrusionOk="0" h="6858440" w="2795811">
                    <a:moveTo>
                      <a:pt x="2794520" y="4025263"/>
                    </a:moveTo>
                    <a:cubicBezTo>
                      <a:pt x="2794269" y="4033808"/>
                      <a:pt x="2794269" y="4042103"/>
                      <a:pt x="2794269" y="4050387"/>
                    </a:cubicBezTo>
                    <a:cubicBezTo>
                      <a:pt x="2791505" y="4506466"/>
                      <a:pt x="2784472" y="4941426"/>
                      <a:pt x="2773413" y="5304282"/>
                    </a:cubicBezTo>
                    <a:cubicBezTo>
                      <a:pt x="2773163" y="5313828"/>
                      <a:pt x="2772912" y="5323375"/>
                      <a:pt x="2772411" y="5332671"/>
                    </a:cubicBezTo>
                    <a:cubicBezTo>
                      <a:pt x="2758086" y="5793017"/>
                      <a:pt x="2736729" y="6132491"/>
                      <a:pt x="2708079" y="6242804"/>
                    </a:cubicBezTo>
                    <a:cubicBezTo>
                      <a:pt x="2661337" y="6424983"/>
                      <a:pt x="2561081" y="6561432"/>
                      <a:pt x="2406040" y="6658671"/>
                    </a:cubicBezTo>
                    <a:cubicBezTo>
                      <a:pt x="2184162" y="6798637"/>
                      <a:pt x="1849456" y="6858441"/>
                      <a:pt x="1397906" y="6858441"/>
                    </a:cubicBezTo>
                    <a:cubicBezTo>
                      <a:pt x="946356" y="6858441"/>
                      <a:pt x="611900" y="6798637"/>
                      <a:pt x="389772" y="6658671"/>
                    </a:cubicBezTo>
                    <a:cubicBezTo>
                      <a:pt x="234981" y="6561421"/>
                      <a:pt x="134725" y="6424983"/>
                      <a:pt x="87733" y="6242804"/>
                    </a:cubicBezTo>
                    <a:cubicBezTo>
                      <a:pt x="59343" y="6132240"/>
                      <a:pt x="37976" y="5793007"/>
                      <a:pt x="23401" y="5332671"/>
                    </a:cubicBezTo>
                    <a:cubicBezTo>
                      <a:pt x="23150" y="5323125"/>
                      <a:pt x="22649" y="5313828"/>
                      <a:pt x="22399" y="5304282"/>
                    </a:cubicBezTo>
                    <a:cubicBezTo>
                      <a:pt x="11339" y="4941426"/>
                      <a:pt x="4307" y="4506466"/>
                      <a:pt x="1542" y="4050387"/>
                    </a:cubicBezTo>
                    <a:cubicBezTo>
                      <a:pt x="1542" y="4042093"/>
                      <a:pt x="1542" y="4033808"/>
                      <a:pt x="1292" y="4025263"/>
                    </a:cubicBezTo>
                    <a:cubicBezTo>
                      <a:pt x="-1723" y="3500084"/>
                      <a:pt x="541" y="2948279"/>
                      <a:pt x="8074" y="2447973"/>
                    </a:cubicBezTo>
                    <a:cubicBezTo>
                      <a:pt x="8324" y="2434911"/>
                      <a:pt x="8324" y="2422088"/>
                      <a:pt x="8575" y="2409276"/>
                    </a:cubicBezTo>
                    <a:cubicBezTo>
                      <a:pt x="9576" y="2343691"/>
                      <a:pt x="10839" y="2278858"/>
                      <a:pt x="11840" y="2215286"/>
                    </a:cubicBezTo>
                    <a:lnTo>
                      <a:pt x="12091" y="2215286"/>
                    </a:lnTo>
                    <a:cubicBezTo>
                      <a:pt x="23901" y="1589592"/>
                      <a:pt x="44508" y="1071204"/>
                      <a:pt x="73408" y="830473"/>
                    </a:cubicBezTo>
                    <a:cubicBezTo>
                      <a:pt x="173664" y="0"/>
                      <a:pt x="1397906" y="0"/>
                      <a:pt x="1397906" y="0"/>
                    </a:cubicBezTo>
                    <a:cubicBezTo>
                      <a:pt x="1397906" y="0"/>
                      <a:pt x="2622148" y="0"/>
                      <a:pt x="2722404" y="830483"/>
                    </a:cubicBezTo>
                    <a:cubicBezTo>
                      <a:pt x="2751555" y="1071214"/>
                      <a:pt x="2772161" y="1589601"/>
                      <a:pt x="2783721" y="2215296"/>
                    </a:cubicBezTo>
                    <a:cubicBezTo>
                      <a:pt x="2784973" y="2278868"/>
                      <a:pt x="2786235" y="2343701"/>
                      <a:pt x="2787237" y="2409286"/>
                    </a:cubicBezTo>
                    <a:cubicBezTo>
                      <a:pt x="2787488" y="2422098"/>
                      <a:pt x="2787738" y="2434921"/>
                      <a:pt x="2787738" y="2447984"/>
                    </a:cubicBezTo>
                    <a:cubicBezTo>
                      <a:pt x="2795271" y="2948539"/>
                      <a:pt x="2797535" y="3500094"/>
                      <a:pt x="2794520" y="4025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26" name="Google Shape;1626;p34"/>
              <p:cNvSpPr/>
              <p:nvPr/>
            </p:nvSpPr>
            <p:spPr>
              <a:xfrm>
                <a:off x="4699406" y="4025263"/>
                <a:ext cx="210828" cy="25124"/>
              </a:xfrm>
              <a:custGeom>
                <a:rect b="b" l="l" r="r" t="t"/>
                <a:pathLst>
                  <a:path extrusionOk="0" h="25124" w="210828">
                    <a:moveTo>
                      <a:pt x="210819" y="0"/>
                    </a:moveTo>
                    <a:lnTo>
                      <a:pt x="210819" y="25124"/>
                    </a:lnTo>
                    <a:lnTo>
                      <a:pt x="250" y="25124"/>
                    </a:lnTo>
                    <a:cubicBezTo>
                      <a:pt x="250" y="16829"/>
                      <a:pt x="250" y="8545"/>
                      <a:pt x="0" y="0"/>
                    </a:cubicBez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27" name="Google Shape;1627;p34"/>
              <p:cNvSpPr/>
              <p:nvPr/>
            </p:nvSpPr>
            <p:spPr>
              <a:xfrm>
                <a:off x="7281815" y="4025263"/>
                <a:ext cx="210828" cy="25124"/>
              </a:xfrm>
              <a:custGeom>
                <a:rect b="b" l="l" r="r" t="t"/>
                <a:pathLst>
                  <a:path extrusionOk="0" h="25124" w="210828">
                    <a:moveTo>
                      <a:pt x="210819" y="0"/>
                    </a:moveTo>
                    <a:cubicBezTo>
                      <a:pt x="210568" y="8545"/>
                      <a:pt x="210568" y="16840"/>
                      <a:pt x="210568" y="25124"/>
                    </a:cubicBezTo>
                    <a:lnTo>
                      <a:pt x="0" y="25124"/>
                    </a:lnTo>
                    <a:lnTo>
                      <a:pt x="0" y="0"/>
                    </a:ln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28" name="Google Shape;1628;p34"/>
              <p:cNvSpPr/>
              <p:nvPr/>
            </p:nvSpPr>
            <p:spPr>
              <a:xfrm>
                <a:off x="4720513" y="5154278"/>
                <a:ext cx="284698" cy="178402"/>
              </a:xfrm>
              <a:custGeom>
                <a:rect b="b" l="l" r="r" t="t"/>
                <a:pathLst>
                  <a:path extrusionOk="0" h="178402" w="284698">
                    <a:moveTo>
                      <a:pt x="284698" y="22099"/>
                    </a:moveTo>
                    <a:lnTo>
                      <a:pt x="189712" y="74370"/>
                    </a:lnTo>
                    <a:lnTo>
                      <a:pt x="1002" y="178403"/>
                    </a:lnTo>
                    <a:cubicBezTo>
                      <a:pt x="751" y="168856"/>
                      <a:pt x="250" y="159559"/>
                      <a:pt x="0" y="150012"/>
                    </a:cubicBezTo>
                    <a:lnTo>
                      <a:pt x="189712" y="45730"/>
                    </a:lnTo>
                    <a:lnTo>
                      <a:pt x="272637" y="0"/>
                    </a:lnTo>
                    <a:lnTo>
                      <a:pt x="284698" y="221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29" name="Google Shape;1629;p34"/>
              <p:cNvSpPr/>
              <p:nvPr/>
            </p:nvSpPr>
            <p:spPr>
              <a:xfrm>
                <a:off x="7186828" y="5154259"/>
                <a:ext cx="284698" cy="178411"/>
              </a:xfrm>
              <a:custGeom>
                <a:rect b="b" l="l" r="r" t="t"/>
                <a:pathLst>
                  <a:path extrusionOk="0" h="178411" w="284698">
                    <a:moveTo>
                      <a:pt x="284698" y="150022"/>
                    </a:moveTo>
                    <a:cubicBezTo>
                      <a:pt x="284448" y="159569"/>
                      <a:pt x="284198" y="169116"/>
                      <a:pt x="283697" y="178412"/>
                    </a:cubicBezTo>
                    <a:lnTo>
                      <a:pt x="94986" y="74380"/>
                    </a:lnTo>
                    <a:lnTo>
                      <a:pt x="0" y="22109"/>
                    </a:lnTo>
                    <a:lnTo>
                      <a:pt x="12061" y="0"/>
                    </a:lnTo>
                    <a:lnTo>
                      <a:pt x="94986" y="45730"/>
                    </a:lnTo>
                    <a:lnTo>
                      <a:pt x="284698" y="15001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0" name="Google Shape;1630;p34"/>
              <p:cNvSpPr/>
              <p:nvPr/>
            </p:nvSpPr>
            <p:spPr>
              <a:xfrm>
                <a:off x="5610780" y="223000"/>
                <a:ext cx="968495" cy="198667"/>
              </a:xfrm>
              <a:custGeom>
                <a:rect b="b" l="l" r="r" t="t"/>
                <a:pathLst>
                  <a:path extrusionOk="0" h="198667" w="968495">
                    <a:moveTo>
                      <a:pt x="484248" y="0"/>
                    </a:moveTo>
                    <a:cubicBezTo>
                      <a:pt x="484248" y="0"/>
                      <a:pt x="-25545" y="691"/>
                      <a:pt x="1002" y="198668"/>
                    </a:cubicBezTo>
                    <a:lnTo>
                      <a:pt x="967493" y="198668"/>
                    </a:lnTo>
                    <a:cubicBezTo>
                      <a:pt x="994040" y="691"/>
                      <a:pt x="484248" y="0"/>
                      <a:pt x="48424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1" name="Google Shape;1631;p34"/>
              <p:cNvSpPr/>
              <p:nvPr/>
            </p:nvSpPr>
            <p:spPr>
              <a:xfrm>
                <a:off x="4950016" y="320678"/>
                <a:ext cx="639066" cy="889278"/>
              </a:xfrm>
              <a:custGeom>
                <a:rect b="b" l="l" r="r" t="t"/>
                <a:pathLst>
                  <a:path extrusionOk="0" h="889278" w="639066">
                    <a:moveTo>
                      <a:pt x="35901" y="386098"/>
                    </a:moveTo>
                    <a:lnTo>
                      <a:pt x="4416" y="574447"/>
                    </a:lnTo>
                    <a:cubicBezTo>
                      <a:pt x="-15589" y="694127"/>
                      <a:pt x="33367" y="814878"/>
                      <a:pt x="131048" y="886844"/>
                    </a:cubicBezTo>
                    <a:lnTo>
                      <a:pt x="134344" y="889278"/>
                    </a:lnTo>
                    <a:lnTo>
                      <a:pt x="639067" y="889278"/>
                    </a:lnTo>
                    <a:lnTo>
                      <a:pt x="639067" y="116907"/>
                    </a:lnTo>
                    <a:cubicBezTo>
                      <a:pt x="639067" y="38760"/>
                      <a:pt x="563845" y="-17348"/>
                      <a:pt x="488934" y="4921"/>
                    </a:cubicBezTo>
                    <a:lnTo>
                      <a:pt x="331318" y="51793"/>
                    </a:lnTo>
                    <a:cubicBezTo>
                      <a:pt x="177068" y="97653"/>
                      <a:pt x="62428" y="227390"/>
                      <a:pt x="35901"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2" name="Google Shape;1632;p34"/>
              <p:cNvSpPr/>
              <p:nvPr/>
            </p:nvSpPr>
            <p:spPr>
              <a:xfrm>
                <a:off x="6579275" y="320678"/>
                <a:ext cx="639066" cy="889278"/>
              </a:xfrm>
              <a:custGeom>
                <a:rect b="b" l="l" r="r" t="t"/>
                <a:pathLst>
                  <a:path extrusionOk="0" h="889278" w="639066">
                    <a:moveTo>
                      <a:pt x="603166" y="386098"/>
                    </a:moveTo>
                    <a:lnTo>
                      <a:pt x="634651" y="574447"/>
                    </a:lnTo>
                    <a:cubicBezTo>
                      <a:pt x="654656" y="694127"/>
                      <a:pt x="605700" y="814878"/>
                      <a:pt x="508019" y="886844"/>
                    </a:cubicBezTo>
                    <a:lnTo>
                      <a:pt x="504723" y="889278"/>
                    </a:lnTo>
                    <a:lnTo>
                      <a:pt x="0" y="889278"/>
                    </a:lnTo>
                    <a:lnTo>
                      <a:pt x="0" y="116907"/>
                    </a:lnTo>
                    <a:cubicBezTo>
                      <a:pt x="0" y="38760"/>
                      <a:pt x="75232" y="-17348"/>
                      <a:pt x="150133" y="4921"/>
                    </a:cubicBezTo>
                    <a:lnTo>
                      <a:pt x="307749" y="51793"/>
                    </a:lnTo>
                    <a:cubicBezTo>
                      <a:pt x="461999" y="97653"/>
                      <a:pt x="576639" y="227390"/>
                      <a:pt x="603166"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3" name="Google Shape;1633;p34"/>
              <p:cNvSpPr/>
              <p:nvPr/>
            </p:nvSpPr>
            <p:spPr>
              <a:xfrm>
                <a:off x="5029343" y="333127"/>
                <a:ext cx="2133453" cy="1642829"/>
              </a:xfrm>
              <a:custGeom>
                <a:rect b="b" l="l" r="r" t="t"/>
                <a:pathLst>
                  <a:path extrusionOk="0" h="1642829" w="2133453">
                    <a:moveTo>
                      <a:pt x="296659" y="125755"/>
                    </a:moveTo>
                    <a:lnTo>
                      <a:pt x="296659" y="125755"/>
                    </a:lnTo>
                    <a:cubicBezTo>
                      <a:pt x="119429" y="185229"/>
                      <a:pt x="0" y="351280"/>
                      <a:pt x="0" y="538227"/>
                    </a:cubicBezTo>
                    <a:lnTo>
                      <a:pt x="0" y="1642830"/>
                    </a:lnTo>
                    <a:lnTo>
                      <a:pt x="2133453" y="1642830"/>
                    </a:lnTo>
                    <a:lnTo>
                      <a:pt x="2133453" y="538227"/>
                    </a:lnTo>
                    <a:cubicBezTo>
                      <a:pt x="2133453" y="351280"/>
                      <a:pt x="2014024" y="185229"/>
                      <a:pt x="1836794" y="125755"/>
                    </a:cubicBezTo>
                    <a:lnTo>
                      <a:pt x="1836794" y="125755"/>
                    </a:lnTo>
                    <a:cubicBezTo>
                      <a:pt x="1337110" y="-41918"/>
                      <a:pt x="796354" y="-41918"/>
                      <a:pt x="296669" y="1257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4" name="Google Shape;1634;p34"/>
              <p:cNvSpPr/>
              <p:nvPr/>
            </p:nvSpPr>
            <p:spPr>
              <a:xfrm>
                <a:off x="5029273" y="1782228"/>
                <a:ext cx="2133593" cy="1634773"/>
              </a:xfrm>
              <a:custGeom>
                <a:rect b="b" l="l" r="r" t="t"/>
                <a:pathLst>
                  <a:path extrusionOk="0" h="1634773" w="2133593">
                    <a:moveTo>
                      <a:pt x="2133584" y="193729"/>
                    </a:moveTo>
                    <a:lnTo>
                      <a:pt x="2099865" y="415587"/>
                    </a:lnTo>
                    <a:lnTo>
                      <a:pt x="2013313" y="986677"/>
                    </a:lnTo>
                    <a:lnTo>
                      <a:pt x="1918808" y="1611249"/>
                    </a:lnTo>
                    <a:lnTo>
                      <a:pt x="1642825" y="1622850"/>
                    </a:lnTo>
                    <a:cubicBezTo>
                      <a:pt x="1438137" y="1631445"/>
                      <a:pt x="1233458" y="1635522"/>
                      <a:pt x="1028780" y="1634660"/>
                    </a:cubicBezTo>
                    <a:cubicBezTo>
                      <a:pt x="849436" y="1634440"/>
                      <a:pt x="670103" y="1630363"/>
                      <a:pt x="490759" y="1622850"/>
                    </a:cubicBezTo>
                    <a:lnTo>
                      <a:pt x="214776" y="1611249"/>
                    </a:lnTo>
                    <a:lnTo>
                      <a:pt x="122635" y="1002574"/>
                    </a:lnTo>
                    <a:lnTo>
                      <a:pt x="36083" y="431916"/>
                    </a:lnTo>
                    <a:lnTo>
                      <a:pt x="0" y="193729"/>
                    </a:lnTo>
                    <a:cubicBezTo>
                      <a:pt x="343862" y="64433"/>
                      <a:pt x="705324" y="0"/>
                      <a:pt x="1066797" y="0"/>
                    </a:cubicBezTo>
                    <a:cubicBezTo>
                      <a:pt x="1090428" y="0"/>
                      <a:pt x="1114050" y="210"/>
                      <a:pt x="1137891" y="861"/>
                    </a:cubicBezTo>
                    <a:cubicBezTo>
                      <a:pt x="1475522" y="8805"/>
                      <a:pt x="1812281" y="72817"/>
                      <a:pt x="2133594" y="1937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5" name="Google Shape;1635;p34"/>
              <p:cNvSpPr/>
              <p:nvPr/>
            </p:nvSpPr>
            <p:spPr>
              <a:xfrm>
                <a:off x="4910285" y="2205128"/>
                <a:ext cx="319416" cy="3665373"/>
              </a:xfrm>
              <a:custGeom>
                <a:rect b="b" l="l" r="r" t="t"/>
                <a:pathLst>
                  <a:path extrusionOk="0" h="3665373" w="319416">
                    <a:moveTo>
                      <a:pt x="177841" y="3413653"/>
                    </a:moveTo>
                    <a:cubicBezTo>
                      <a:pt x="129947" y="3504071"/>
                      <a:pt x="70233" y="3588699"/>
                      <a:pt x="0" y="3665374"/>
                    </a:cubicBezTo>
                    <a:lnTo>
                      <a:pt x="0" y="0"/>
                    </a:lnTo>
                    <a:lnTo>
                      <a:pt x="127363" y="700165"/>
                    </a:lnTo>
                    <a:lnTo>
                      <a:pt x="223581" y="1228299"/>
                    </a:lnTo>
                    <a:cubicBezTo>
                      <a:pt x="242915" y="1335256"/>
                      <a:pt x="255157" y="1443296"/>
                      <a:pt x="260306" y="1551755"/>
                    </a:cubicBezTo>
                    <a:lnTo>
                      <a:pt x="290589" y="2199739"/>
                    </a:lnTo>
                    <a:lnTo>
                      <a:pt x="318077" y="2788229"/>
                    </a:lnTo>
                    <a:cubicBezTo>
                      <a:pt x="328385" y="3007513"/>
                      <a:pt x="278988" y="3223370"/>
                      <a:pt x="177831" y="34136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6" name="Google Shape;1636;p34"/>
              <p:cNvSpPr/>
              <p:nvPr/>
            </p:nvSpPr>
            <p:spPr>
              <a:xfrm>
                <a:off x="6962373" y="2205058"/>
                <a:ext cx="319532" cy="3665523"/>
              </a:xfrm>
              <a:custGeom>
                <a:rect b="b" l="l" r="r" t="t"/>
                <a:pathLst>
                  <a:path extrusionOk="0" h="3665523" w="319532">
                    <a:moveTo>
                      <a:pt x="319532" y="0"/>
                    </a:moveTo>
                    <a:lnTo>
                      <a:pt x="95981" y="1228420"/>
                    </a:lnTo>
                    <a:cubicBezTo>
                      <a:pt x="76537" y="1335286"/>
                      <a:pt x="64235" y="1443326"/>
                      <a:pt x="59156" y="1551826"/>
                    </a:cubicBezTo>
                    <a:lnTo>
                      <a:pt x="1325" y="2788399"/>
                    </a:lnTo>
                    <a:cubicBezTo>
                      <a:pt x="-13781" y="3111504"/>
                      <a:pt x="100769" y="3427267"/>
                      <a:pt x="319532" y="3665524"/>
                    </a:cubicBezTo>
                    <a:lnTo>
                      <a:pt x="319532" y="3665524"/>
                    </a:lnTo>
                    <a:lnTo>
                      <a:pt x="31953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7" name="Google Shape;1637;p34"/>
              <p:cNvSpPr/>
              <p:nvPr/>
            </p:nvSpPr>
            <p:spPr>
              <a:xfrm>
                <a:off x="5029263" y="5569815"/>
                <a:ext cx="2133593" cy="959814"/>
              </a:xfrm>
              <a:custGeom>
                <a:rect b="b" l="l" r="r" t="t"/>
                <a:pathLst>
                  <a:path extrusionOk="0" h="959814" w="2133593">
                    <a:moveTo>
                      <a:pt x="2133594" y="479810"/>
                    </a:moveTo>
                    <a:cubicBezTo>
                      <a:pt x="1979384" y="841282"/>
                      <a:pt x="1510954" y="931490"/>
                      <a:pt x="1249146" y="953178"/>
                    </a:cubicBezTo>
                    <a:cubicBezTo>
                      <a:pt x="1140035" y="962194"/>
                      <a:pt x="1066797" y="959409"/>
                      <a:pt x="1066797" y="959409"/>
                    </a:cubicBezTo>
                    <a:cubicBezTo>
                      <a:pt x="1066797" y="959409"/>
                      <a:pt x="218432" y="991625"/>
                      <a:pt x="0" y="479810"/>
                    </a:cubicBezTo>
                    <a:lnTo>
                      <a:pt x="65074" y="385094"/>
                    </a:lnTo>
                    <a:lnTo>
                      <a:pt x="169887" y="232387"/>
                    </a:lnTo>
                    <a:lnTo>
                      <a:pt x="329467" y="0"/>
                    </a:lnTo>
                    <a:cubicBezTo>
                      <a:pt x="329467" y="0"/>
                      <a:pt x="530709" y="130368"/>
                      <a:pt x="939003" y="153999"/>
                    </a:cubicBezTo>
                    <a:cubicBezTo>
                      <a:pt x="979594" y="156364"/>
                      <a:pt x="1022119" y="157646"/>
                      <a:pt x="1066797" y="157646"/>
                    </a:cubicBezTo>
                    <a:cubicBezTo>
                      <a:pt x="1560781" y="157646"/>
                      <a:pt x="1804127" y="0"/>
                      <a:pt x="1804127" y="0"/>
                    </a:cubicBezTo>
                    <a:lnTo>
                      <a:pt x="1962414" y="230454"/>
                    </a:lnTo>
                    <a:lnTo>
                      <a:pt x="2022549" y="318077"/>
                    </a:lnTo>
                    <a:lnTo>
                      <a:pt x="2133584" y="4798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8" name="Google Shape;1638;p34"/>
              <p:cNvSpPr/>
              <p:nvPr/>
            </p:nvSpPr>
            <p:spPr>
              <a:xfrm>
                <a:off x="7281855" y="2214148"/>
                <a:ext cx="408076" cy="238012"/>
              </a:xfrm>
              <a:custGeom>
                <a:rect b="b" l="l" r="r" t="t"/>
                <a:pathLst>
                  <a:path extrusionOk="0" h="238012" w="408076">
                    <a:moveTo>
                      <a:pt x="163726" y="126"/>
                    </a:moveTo>
                    <a:cubicBezTo>
                      <a:pt x="253995" y="-2168"/>
                      <a:pt x="408785" y="24940"/>
                      <a:pt x="408074" y="238013"/>
                    </a:cubicBezTo>
                    <a:lnTo>
                      <a:pt x="0" y="152102"/>
                    </a:lnTo>
                    <a:cubicBezTo>
                      <a:pt x="0" y="152102"/>
                      <a:pt x="0" y="137006"/>
                      <a:pt x="6421" y="115648"/>
                    </a:cubicBezTo>
                    <a:cubicBezTo>
                      <a:pt x="27087" y="46948"/>
                      <a:pt x="92001" y="1949"/>
                      <a:pt x="163716"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39" name="Google Shape;1639;p34"/>
              <p:cNvSpPr/>
              <p:nvPr/>
            </p:nvSpPr>
            <p:spPr>
              <a:xfrm>
                <a:off x="7281855" y="2366250"/>
                <a:ext cx="408073" cy="124838"/>
              </a:xfrm>
              <a:custGeom>
                <a:rect b="b" l="l" r="r" t="t"/>
                <a:pathLst>
                  <a:path extrusionOk="0" h="124838" w="408073">
                    <a:moveTo>
                      <a:pt x="408074" y="85910"/>
                    </a:moveTo>
                    <a:lnTo>
                      <a:pt x="0" y="0"/>
                    </a:lnTo>
                    <a:lnTo>
                      <a:pt x="0" y="36243"/>
                    </a:lnTo>
                    <a:lnTo>
                      <a:pt x="397335" y="124838"/>
                    </a:lnTo>
                    <a:lnTo>
                      <a:pt x="408074"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40" name="Google Shape;1640;p34"/>
              <p:cNvSpPr/>
              <p:nvPr/>
            </p:nvSpPr>
            <p:spPr>
              <a:xfrm>
                <a:off x="4502208" y="2214148"/>
                <a:ext cx="408076" cy="238012"/>
              </a:xfrm>
              <a:custGeom>
                <a:rect b="b" l="l" r="r" t="t"/>
                <a:pathLst>
                  <a:path extrusionOk="0" h="238012" w="408076">
                    <a:moveTo>
                      <a:pt x="244350" y="126"/>
                    </a:moveTo>
                    <a:cubicBezTo>
                      <a:pt x="154092" y="-2168"/>
                      <a:pt x="-709" y="24930"/>
                      <a:pt x="2" y="238013"/>
                    </a:cubicBezTo>
                    <a:lnTo>
                      <a:pt x="408077" y="152102"/>
                    </a:lnTo>
                    <a:cubicBezTo>
                      <a:pt x="408077" y="152102"/>
                      <a:pt x="408077" y="137006"/>
                      <a:pt x="401655" y="115648"/>
                    </a:cubicBezTo>
                    <a:cubicBezTo>
                      <a:pt x="380989" y="46948"/>
                      <a:pt x="316076" y="1949"/>
                      <a:pt x="244360"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41" name="Google Shape;1641;p34"/>
              <p:cNvSpPr/>
              <p:nvPr/>
            </p:nvSpPr>
            <p:spPr>
              <a:xfrm>
                <a:off x="4502211" y="2366250"/>
                <a:ext cx="408074" cy="124838"/>
              </a:xfrm>
              <a:custGeom>
                <a:rect b="b" l="l" r="r" t="t"/>
                <a:pathLst>
                  <a:path extrusionOk="0" h="124838" w="408074">
                    <a:moveTo>
                      <a:pt x="0" y="85910"/>
                    </a:moveTo>
                    <a:lnTo>
                      <a:pt x="408074" y="0"/>
                    </a:lnTo>
                    <a:lnTo>
                      <a:pt x="408074" y="36243"/>
                    </a:lnTo>
                    <a:lnTo>
                      <a:pt x="10739" y="124838"/>
                    </a:lnTo>
                    <a:lnTo>
                      <a:pt x="0"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642" name="Google Shape;1642;p34"/>
            <p:cNvGrpSpPr/>
            <p:nvPr/>
          </p:nvGrpSpPr>
          <p:grpSpPr>
            <a:xfrm>
              <a:off x="2285752" y="4701102"/>
              <a:ext cx="318772" cy="685844"/>
              <a:chOff x="4502208" y="0"/>
              <a:chExt cx="3187723" cy="6858440"/>
            </a:xfrm>
          </p:grpSpPr>
          <p:sp>
            <p:nvSpPr>
              <p:cNvPr id="1643" name="Google Shape;1643;p34"/>
              <p:cNvSpPr/>
              <p:nvPr/>
            </p:nvSpPr>
            <p:spPr>
              <a:xfrm>
                <a:off x="4698114" y="0"/>
                <a:ext cx="2795811" cy="6858440"/>
              </a:xfrm>
              <a:custGeom>
                <a:rect b="b" l="l" r="r" t="t"/>
                <a:pathLst>
                  <a:path extrusionOk="0" h="6858440" w="2795811">
                    <a:moveTo>
                      <a:pt x="2794520" y="4025263"/>
                    </a:moveTo>
                    <a:cubicBezTo>
                      <a:pt x="2794269" y="4033808"/>
                      <a:pt x="2794269" y="4042103"/>
                      <a:pt x="2794269" y="4050387"/>
                    </a:cubicBezTo>
                    <a:cubicBezTo>
                      <a:pt x="2791505" y="4506466"/>
                      <a:pt x="2784472" y="4941426"/>
                      <a:pt x="2773413" y="5304282"/>
                    </a:cubicBezTo>
                    <a:cubicBezTo>
                      <a:pt x="2773163" y="5313828"/>
                      <a:pt x="2772912" y="5323375"/>
                      <a:pt x="2772411" y="5332671"/>
                    </a:cubicBezTo>
                    <a:cubicBezTo>
                      <a:pt x="2758086" y="5793017"/>
                      <a:pt x="2736729" y="6132491"/>
                      <a:pt x="2708079" y="6242804"/>
                    </a:cubicBezTo>
                    <a:cubicBezTo>
                      <a:pt x="2661337" y="6424983"/>
                      <a:pt x="2561081" y="6561432"/>
                      <a:pt x="2406040" y="6658671"/>
                    </a:cubicBezTo>
                    <a:cubicBezTo>
                      <a:pt x="2184162" y="6798637"/>
                      <a:pt x="1849456" y="6858441"/>
                      <a:pt x="1397906" y="6858441"/>
                    </a:cubicBezTo>
                    <a:cubicBezTo>
                      <a:pt x="946356" y="6858441"/>
                      <a:pt x="611900" y="6798637"/>
                      <a:pt x="389772" y="6658671"/>
                    </a:cubicBezTo>
                    <a:cubicBezTo>
                      <a:pt x="234981" y="6561421"/>
                      <a:pt x="134725" y="6424983"/>
                      <a:pt x="87733" y="6242804"/>
                    </a:cubicBezTo>
                    <a:cubicBezTo>
                      <a:pt x="59343" y="6132240"/>
                      <a:pt x="37976" y="5793007"/>
                      <a:pt x="23401" y="5332671"/>
                    </a:cubicBezTo>
                    <a:cubicBezTo>
                      <a:pt x="23150" y="5323125"/>
                      <a:pt x="22649" y="5313828"/>
                      <a:pt x="22399" y="5304282"/>
                    </a:cubicBezTo>
                    <a:cubicBezTo>
                      <a:pt x="11339" y="4941426"/>
                      <a:pt x="4307" y="4506466"/>
                      <a:pt x="1542" y="4050387"/>
                    </a:cubicBezTo>
                    <a:cubicBezTo>
                      <a:pt x="1542" y="4042093"/>
                      <a:pt x="1542" y="4033808"/>
                      <a:pt x="1292" y="4025263"/>
                    </a:cubicBezTo>
                    <a:cubicBezTo>
                      <a:pt x="-1723" y="3500084"/>
                      <a:pt x="541" y="2948279"/>
                      <a:pt x="8074" y="2447973"/>
                    </a:cubicBezTo>
                    <a:cubicBezTo>
                      <a:pt x="8324" y="2434911"/>
                      <a:pt x="8324" y="2422088"/>
                      <a:pt x="8575" y="2409276"/>
                    </a:cubicBezTo>
                    <a:cubicBezTo>
                      <a:pt x="9576" y="2343691"/>
                      <a:pt x="10839" y="2278858"/>
                      <a:pt x="11840" y="2215286"/>
                    </a:cubicBezTo>
                    <a:lnTo>
                      <a:pt x="12091" y="2215286"/>
                    </a:lnTo>
                    <a:cubicBezTo>
                      <a:pt x="23901" y="1589592"/>
                      <a:pt x="44508" y="1071204"/>
                      <a:pt x="73408" y="830473"/>
                    </a:cubicBezTo>
                    <a:cubicBezTo>
                      <a:pt x="173664" y="0"/>
                      <a:pt x="1397906" y="0"/>
                      <a:pt x="1397906" y="0"/>
                    </a:cubicBezTo>
                    <a:cubicBezTo>
                      <a:pt x="1397906" y="0"/>
                      <a:pt x="2622148" y="0"/>
                      <a:pt x="2722404" y="830483"/>
                    </a:cubicBezTo>
                    <a:cubicBezTo>
                      <a:pt x="2751555" y="1071214"/>
                      <a:pt x="2772161" y="1589601"/>
                      <a:pt x="2783721" y="2215296"/>
                    </a:cubicBezTo>
                    <a:cubicBezTo>
                      <a:pt x="2784973" y="2278868"/>
                      <a:pt x="2786235" y="2343701"/>
                      <a:pt x="2787237" y="2409286"/>
                    </a:cubicBezTo>
                    <a:cubicBezTo>
                      <a:pt x="2787488" y="2422098"/>
                      <a:pt x="2787738" y="2434921"/>
                      <a:pt x="2787738" y="2447984"/>
                    </a:cubicBezTo>
                    <a:cubicBezTo>
                      <a:pt x="2795271" y="2948539"/>
                      <a:pt x="2797535" y="3500094"/>
                      <a:pt x="2794520" y="4025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44" name="Google Shape;1644;p34"/>
              <p:cNvSpPr/>
              <p:nvPr/>
            </p:nvSpPr>
            <p:spPr>
              <a:xfrm>
                <a:off x="4699406" y="4025263"/>
                <a:ext cx="210828" cy="25124"/>
              </a:xfrm>
              <a:custGeom>
                <a:rect b="b" l="l" r="r" t="t"/>
                <a:pathLst>
                  <a:path extrusionOk="0" h="25124" w="210828">
                    <a:moveTo>
                      <a:pt x="210819" y="0"/>
                    </a:moveTo>
                    <a:lnTo>
                      <a:pt x="210819" y="25124"/>
                    </a:lnTo>
                    <a:lnTo>
                      <a:pt x="250" y="25124"/>
                    </a:lnTo>
                    <a:cubicBezTo>
                      <a:pt x="250" y="16829"/>
                      <a:pt x="250" y="8545"/>
                      <a:pt x="0" y="0"/>
                    </a:cubicBez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45" name="Google Shape;1645;p34"/>
              <p:cNvSpPr/>
              <p:nvPr/>
            </p:nvSpPr>
            <p:spPr>
              <a:xfrm>
                <a:off x="7281815" y="4025263"/>
                <a:ext cx="210828" cy="25124"/>
              </a:xfrm>
              <a:custGeom>
                <a:rect b="b" l="l" r="r" t="t"/>
                <a:pathLst>
                  <a:path extrusionOk="0" h="25124" w="210828">
                    <a:moveTo>
                      <a:pt x="210819" y="0"/>
                    </a:moveTo>
                    <a:cubicBezTo>
                      <a:pt x="210568" y="8545"/>
                      <a:pt x="210568" y="16840"/>
                      <a:pt x="210568" y="25124"/>
                    </a:cubicBezTo>
                    <a:lnTo>
                      <a:pt x="0" y="25124"/>
                    </a:lnTo>
                    <a:lnTo>
                      <a:pt x="0" y="0"/>
                    </a:ln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46" name="Google Shape;1646;p34"/>
              <p:cNvSpPr/>
              <p:nvPr/>
            </p:nvSpPr>
            <p:spPr>
              <a:xfrm>
                <a:off x="4720513" y="5154278"/>
                <a:ext cx="284698" cy="178402"/>
              </a:xfrm>
              <a:custGeom>
                <a:rect b="b" l="l" r="r" t="t"/>
                <a:pathLst>
                  <a:path extrusionOk="0" h="178402" w="284698">
                    <a:moveTo>
                      <a:pt x="284698" y="22099"/>
                    </a:moveTo>
                    <a:lnTo>
                      <a:pt x="189712" y="74370"/>
                    </a:lnTo>
                    <a:lnTo>
                      <a:pt x="1002" y="178403"/>
                    </a:lnTo>
                    <a:cubicBezTo>
                      <a:pt x="751" y="168856"/>
                      <a:pt x="250" y="159559"/>
                      <a:pt x="0" y="150012"/>
                    </a:cubicBezTo>
                    <a:lnTo>
                      <a:pt x="189712" y="45730"/>
                    </a:lnTo>
                    <a:lnTo>
                      <a:pt x="272637" y="0"/>
                    </a:lnTo>
                    <a:lnTo>
                      <a:pt x="284698" y="221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47" name="Google Shape;1647;p34"/>
              <p:cNvSpPr/>
              <p:nvPr/>
            </p:nvSpPr>
            <p:spPr>
              <a:xfrm>
                <a:off x="7186828" y="5154259"/>
                <a:ext cx="284698" cy="178411"/>
              </a:xfrm>
              <a:custGeom>
                <a:rect b="b" l="l" r="r" t="t"/>
                <a:pathLst>
                  <a:path extrusionOk="0" h="178411" w="284698">
                    <a:moveTo>
                      <a:pt x="284698" y="150022"/>
                    </a:moveTo>
                    <a:cubicBezTo>
                      <a:pt x="284448" y="159569"/>
                      <a:pt x="284198" y="169116"/>
                      <a:pt x="283697" y="178412"/>
                    </a:cubicBezTo>
                    <a:lnTo>
                      <a:pt x="94986" y="74380"/>
                    </a:lnTo>
                    <a:lnTo>
                      <a:pt x="0" y="22109"/>
                    </a:lnTo>
                    <a:lnTo>
                      <a:pt x="12061" y="0"/>
                    </a:lnTo>
                    <a:lnTo>
                      <a:pt x="94986" y="45730"/>
                    </a:lnTo>
                    <a:lnTo>
                      <a:pt x="284698" y="15001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48" name="Google Shape;1648;p34"/>
              <p:cNvSpPr/>
              <p:nvPr/>
            </p:nvSpPr>
            <p:spPr>
              <a:xfrm>
                <a:off x="5610780" y="223000"/>
                <a:ext cx="968495" cy="198667"/>
              </a:xfrm>
              <a:custGeom>
                <a:rect b="b" l="l" r="r" t="t"/>
                <a:pathLst>
                  <a:path extrusionOk="0" h="198667" w="968495">
                    <a:moveTo>
                      <a:pt x="484248" y="0"/>
                    </a:moveTo>
                    <a:cubicBezTo>
                      <a:pt x="484248" y="0"/>
                      <a:pt x="-25545" y="691"/>
                      <a:pt x="1002" y="198668"/>
                    </a:cubicBezTo>
                    <a:lnTo>
                      <a:pt x="967493" y="198668"/>
                    </a:lnTo>
                    <a:cubicBezTo>
                      <a:pt x="994040" y="691"/>
                      <a:pt x="484248" y="0"/>
                      <a:pt x="48424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49" name="Google Shape;1649;p34"/>
              <p:cNvSpPr/>
              <p:nvPr/>
            </p:nvSpPr>
            <p:spPr>
              <a:xfrm>
                <a:off x="4950016" y="320678"/>
                <a:ext cx="639066" cy="889278"/>
              </a:xfrm>
              <a:custGeom>
                <a:rect b="b" l="l" r="r" t="t"/>
                <a:pathLst>
                  <a:path extrusionOk="0" h="889278" w="639066">
                    <a:moveTo>
                      <a:pt x="35901" y="386098"/>
                    </a:moveTo>
                    <a:lnTo>
                      <a:pt x="4416" y="574447"/>
                    </a:lnTo>
                    <a:cubicBezTo>
                      <a:pt x="-15589" y="694127"/>
                      <a:pt x="33367" y="814878"/>
                      <a:pt x="131048" y="886844"/>
                    </a:cubicBezTo>
                    <a:lnTo>
                      <a:pt x="134344" y="889278"/>
                    </a:lnTo>
                    <a:lnTo>
                      <a:pt x="639067" y="889278"/>
                    </a:lnTo>
                    <a:lnTo>
                      <a:pt x="639067" y="116907"/>
                    </a:lnTo>
                    <a:cubicBezTo>
                      <a:pt x="639067" y="38760"/>
                      <a:pt x="563845" y="-17348"/>
                      <a:pt x="488934" y="4921"/>
                    </a:cubicBezTo>
                    <a:lnTo>
                      <a:pt x="331318" y="51793"/>
                    </a:lnTo>
                    <a:cubicBezTo>
                      <a:pt x="177068" y="97653"/>
                      <a:pt x="62428" y="227390"/>
                      <a:pt x="35901"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0" name="Google Shape;1650;p34"/>
              <p:cNvSpPr/>
              <p:nvPr/>
            </p:nvSpPr>
            <p:spPr>
              <a:xfrm>
                <a:off x="6579275" y="320678"/>
                <a:ext cx="639066" cy="889278"/>
              </a:xfrm>
              <a:custGeom>
                <a:rect b="b" l="l" r="r" t="t"/>
                <a:pathLst>
                  <a:path extrusionOk="0" h="889278" w="639066">
                    <a:moveTo>
                      <a:pt x="603166" y="386098"/>
                    </a:moveTo>
                    <a:lnTo>
                      <a:pt x="634651" y="574447"/>
                    </a:lnTo>
                    <a:cubicBezTo>
                      <a:pt x="654656" y="694127"/>
                      <a:pt x="605700" y="814878"/>
                      <a:pt x="508019" y="886844"/>
                    </a:cubicBezTo>
                    <a:lnTo>
                      <a:pt x="504723" y="889278"/>
                    </a:lnTo>
                    <a:lnTo>
                      <a:pt x="0" y="889278"/>
                    </a:lnTo>
                    <a:lnTo>
                      <a:pt x="0" y="116907"/>
                    </a:lnTo>
                    <a:cubicBezTo>
                      <a:pt x="0" y="38760"/>
                      <a:pt x="75232" y="-17348"/>
                      <a:pt x="150133" y="4921"/>
                    </a:cubicBezTo>
                    <a:lnTo>
                      <a:pt x="307749" y="51793"/>
                    </a:lnTo>
                    <a:cubicBezTo>
                      <a:pt x="461999" y="97653"/>
                      <a:pt x="576639" y="227390"/>
                      <a:pt x="603166"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1" name="Google Shape;1651;p34"/>
              <p:cNvSpPr/>
              <p:nvPr/>
            </p:nvSpPr>
            <p:spPr>
              <a:xfrm>
                <a:off x="5029343" y="333127"/>
                <a:ext cx="2133453" cy="1642829"/>
              </a:xfrm>
              <a:custGeom>
                <a:rect b="b" l="l" r="r" t="t"/>
                <a:pathLst>
                  <a:path extrusionOk="0" h="1642829" w="2133453">
                    <a:moveTo>
                      <a:pt x="296659" y="125755"/>
                    </a:moveTo>
                    <a:lnTo>
                      <a:pt x="296659" y="125755"/>
                    </a:lnTo>
                    <a:cubicBezTo>
                      <a:pt x="119429" y="185229"/>
                      <a:pt x="0" y="351280"/>
                      <a:pt x="0" y="538227"/>
                    </a:cubicBezTo>
                    <a:lnTo>
                      <a:pt x="0" y="1642830"/>
                    </a:lnTo>
                    <a:lnTo>
                      <a:pt x="2133453" y="1642830"/>
                    </a:lnTo>
                    <a:lnTo>
                      <a:pt x="2133453" y="538227"/>
                    </a:lnTo>
                    <a:cubicBezTo>
                      <a:pt x="2133453" y="351280"/>
                      <a:pt x="2014024" y="185229"/>
                      <a:pt x="1836794" y="125755"/>
                    </a:cubicBezTo>
                    <a:lnTo>
                      <a:pt x="1836794" y="125755"/>
                    </a:lnTo>
                    <a:cubicBezTo>
                      <a:pt x="1337110" y="-41918"/>
                      <a:pt x="796354" y="-41918"/>
                      <a:pt x="296669" y="1257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2" name="Google Shape;1652;p34"/>
              <p:cNvSpPr/>
              <p:nvPr/>
            </p:nvSpPr>
            <p:spPr>
              <a:xfrm>
                <a:off x="5029273" y="1782228"/>
                <a:ext cx="2133593" cy="1634773"/>
              </a:xfrm>
              <a:custGeom>
                <a:rect b="b" l="l" r="r" t="t"/>
                <a:pathLst>
                  <a:path extrusionOk="0" h="1634773" w="2133593">
                    <a:moveTo>
                      <a:pt x="2133584" y="193729"/>
                    </a:moveTo>
                    <a:lnTo>
                      <a:pt x="2099865" y="415587"/>
                    </a:lnTo>
                    <a:lnTo>
                      <a:pt x="2013313" y="986677"/>
                    </a:lnTo>
                    <a:lnTo>
                      <a:pt x="1918808" y="1611249"/>
                    </a:lnTo>
                    <a:lnTo>
                      <a:pt x="1642825" y="1622850"/>
                    </a:lnTo>
                    <a:cubicBezTo>
                      <a:pt x="1438137" y="1631445"/>
                      <a:pt x="1233458" y="1635522"/>
                      <a:pt x="1028780" y="1634660"/>
                    </a:cubicBezTo>
                    <a:cubicBezTo>
                      <a:pt x="849436" y="1634440"/>
                      <a:pt x="670103" y="1630363"/>
                      <a:pt x="490759" y="1622850"/>
                    </a:cubicBezTo>
                    <a:lnTo>
                      <a:pt x="214776" y="1611249"/>
                    </a:lnTo>
                    <a:lnTo>
                      <a:pt x="122635" y="1002574"/>
                    </a:lnTo>
                    <a:lnTo>
                      <a:pt x="36083" y="431916"/>
                    </a:lnTo>
                    <a:lnTo>
                      <a:pt x="0" y="193729"/>
                    </a:lnTo>
                    <a:cubicBezTo>
                      <a:pt x="343862" y="64433"/>
                      <a:pt x="705324" y="0"/>
                      <a:pt x="1066797" y="0"/>
                    </a:cubicBezTo>
                    <a:cubicBezTo>
                      <a:pt x="1090428" y="0"/>
                      <a:pt x="1114050" y="210"/>
                      <a:pt x="1137891" y="861"/>
                    </a:cubicBezTo>
                    <a:cubicBezTo>
                      <a:pt x="1475522" y="8805"/>
                      <a:pt x="1812281" y="72817"/>
                      <a:pt x="2133594" y="1937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3" name="Google Shape;1653;p34"/>
              <p:cNvSpPr/>
              <p:nvPr/>
            </p:nvSpPr>
            <p:spPr>
              <a:xfrm>
                <a:off x="4910285" y="2205128"/>
                <a:ext cx="319416" cy="3665373"/>
              </a:xfrm>
              <a:custGeom>
                <a:rect b="b" l="l" r="r" t="t"/>
                <a:pathLst>
                  <a:path extrusionOk="0" h="3665373" w="319416">
                    <a:moveTo>
                      <a:pt x="177841" y="3413653"/>
                    </a:moveTo>
                    <a:cubicBezTo>
                      <a:pt x="129947" y="3504071"/>
                      <a:pt x="70233" y="3588699"/>
                      <a:pt x="0" y="3665374"/>
                    </a:cubicBezTo>
                    <a:lnTo>
                      <a:pt x="0" y="0"/>
                    </a:lnTo>
                    <a:lnTo>
                      <a:pt x="127363" y="700165"/>
                    </a:lnTo>
                    <a:lnTo>
                      <a:pt x="223581" y="1228299"/>
                    </a:lnTo>
                    <a:cubicBezTo>
                      <a:pt x="242915" y="1335256"/>
                      <a:pt x="255157" y="1443296"/>
                      <a:pt x="260306" y="1551755"/>
                    </a:cubicBezTo>
                    <a:lnTo>
                      <a:pt x="290589" y="2199739"/>
                    </a:lnTo>
                    <a:lnTo>
                      <a:pt x="318077" y="2788229"/>
                    </a:lnTo>
                    <a:cubicBezTo>
                      <a:pt x="328385" y="3007513"/>
                      <a:pt x="278988" y="3223370"/>
                      <a:pt x="177831" y="34136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4" name="Google Shape;1654;p34"/>
              <p:cNvSpPr/>
              <p:nvPr/>
            </p:nvSpPr>
            <p:spPr>
              <a:xfrm>
                <a:off x="6962373" y="2205058"/>
                <a:ext cx="319532" cy="3665523"/>
              </a:xfrm>
              <a:custGeom>
                <a:rect b="b" l="l" r="r" t="t"/>
                <a:pathLst>
                  <a:path extrusionOk="0" h="3665523" w="319532">
                    <a:moveTo>
                      <a:pt x="319532" y="0"/>
                    </a:moveTo>
                    <a:lnTo>
                      <a:pt x="95981" y="1228420"/>
                    </a:lnTo>
                    <a:cubicBezTo>
                      <a:pt x="76537" y="1335286"/>
                      <a:pt x="64235" y="1443326"/>
                      <a:pt x="59156" y="1551826"/>
                    </a:cubicBezTo>
                    <a:lnTo>
                      <a:pt x="1325" y="2788399"/>
                    </a:lnTo>
                    <a:cubicBezTo>
                      <a:pt x="-13781" y="3111504"/>
                      <a:pt x="100769" y="3427267"/>
                      <a:pt x="319532" y="3665524"/>
                    </a:cubicBezTo>
                    <a:lnTo>
                      <a:pt x="319532" y="3665524"/>
                    </a:lnTo>
                    <a:lnTo>
                      <a:pt x="31953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5" name="Google Shape;1655;p34"/>
              <p:cNvSpPr/>
              <p:nvPr/>
            </p:nvSpPr>
            <p:spPr>
              <a:xfrm>
                <a:off x="5029263" y="5569815"/>
                <a:ext cx="2133593" cy="959814"/>
              </a:xfrm>
              <a:custGeom>
                <a:rect b="b" l="l" r="r" t="t"/>
                <a:pathLst>
                  <a:path extrusionOk="0" h="959814" w="2133593">
                    <a:moveTo>
                      <a:pt x="2133594" y="479810"/>
                    </a:moveTo>
                    <a:cubicBezTo>
                      <a:pt x="1979384" y="841282"/>
                      <a:pt x="1510954" y="931490"/>
                      <a:pt x="1249146" y="953178"/>
                    </a:cubicBezTo>
                    <a:cubicBezTo>
                      <a:pt x="1140035" y="962194"/>
                      <a:pt x="1066797" y="959409"/>
                      <a:pt x="1066797" y="959409"/>
                    </a:cubicBezTo>
                    <a:cubicBezTo>
                      <a:pt x="1066797" y="959409"/>
                      <a:pt x="218432" y="991625"/>
                      <a:pt x="0" y="479810"/>
                    </a:cubicBezTo>
                    <a:lnTo>
                      <a:pt x="65074" y="385094"/>
                    </a:lnTo>
                    <a:lnTo>
                      <a:pt x="169887" y="232387"/>
                    </a:lnTo>
                    <a:lnTo>
                      <a:pt x="329467" y="0"/>
                    </a:lnTo>
                    <a:cubicBezTo>
                      <a:pt x="329467" y="0"/>
                      <a:pt x="530709" y="130368"/>
                      <a:pt x="939003" y="153999"/>
                    </a:cubicBezTo>
                    <a:cubicBezTo>
                      <a:pt x="979594" y="156364"/>
                      <a:pt x="1022119" y="157646"/>
                      <a:pt x="1066797" y="157646"/>
                    </a:cubicBezTo>
                    <a:cubicBezTo>
                      <a:pt x="1560781" y="157646"/>
                      <a:pt x="1804127" y="0"/>
                      <a:pt x="1804127" y="0"/>
                    </a:cubicBezTo>
                    <a:lnTo>
                      <a:pt x="1962414" y="230454"/>
                    </a:lnTo>
                    <a:lnTo>
                      <a:pt x="2022549" y="318077"/>
                    </a:lnTo>
                    <a:lnTo>
                      <a:pt x="2133584" y="4798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6" name="Google Shape;1656;p34"/>
              <p:cNvSpPr/>
              <p:nvPr/>
            </p:nvSpPr>
            <p:spPr>
              <a:xfrm>
                <a:off x="7281855" y="2214148"/>
                <a:ext cx="408076" cy="238012"/>
              </a:xfrm>
              <a:custGeom>
                <a:rect b="b" l="l" r="r" t="t"/>
                <a:pathLst>
                  <a:path extrusionOk="0" h="238012" w="408076">
                    <a:moveTo>
                      <a:pt x="163726" y="126"/>
                    </a:moveTo>
                    <a:cubicBezTo>
                      <a:pt x="253995" y="-2168"/>
                      <a:pt x="408785" y="24940"/>
                      <a:pt x="408074" y="238013"/>
                    </a:cubicBezTo>
                    <a:lnTo>
                      <a:pt x="0" y="152102"/>
                    </a:lnTo>
                    <a:cubicBezTo>
                      <a:pt x="0" y="152102"/>
                      <a:pt x="0" y="137006"/>
                      <a:pt x="6421" y="115648"/>
                    </a:cubicBezTo>
                    <a:cubicBezTo>
                      <a:pt x="27087" y="46948"/>
                      <a:pt x="92001" y="1949"/>
                      <a:pt x="163716"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7" name="Google Shape;1657;p34"/>
              <p:cNvSpPr/>
              <p:nvPr/>
            </p:nvSpPr>
            <p:spPr>
              <a:xfrm>
                <a:off x="7281855" y="2366250"/>
                <a:ext cx="408073" cy="124838"/>
              </a:xfrm>
              <a:custGeom>
                <a:rect b="b" l="l" r="r" t="t"/>
                <a:pathLst>
                  <a:path extrusionOk="0" h="124838" w="408073">
                    <a:moveTo>
                      <a:pt x="408074" y="85910"/>
                    </a:moveTo>
                    <a:lnTo>
                      <a:pt x="0" y="0"/>
                    </a:lnTo>
                    <a:lnTo>
                      <a:pt x="0" y="36243"/>
                    </a:lnTo>
                    <a:lnTo>
                      <a:pt x="397335" y="124838"/>
                    </a:lnTo>
                    <a:lnTo>
                      <a:pt x="408074"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8" name="Google Shape;1658;p34"/>
              <p:cNvSpPr/>
              <p:nvPr/>
            </p:nvSpPr>
            <p:spPr>
              <a:xfrm>
                <a:off x="4502208" y="2214148"/>
                <a:ext cx="408076" cy="238012"/>
              </a:xfrm>
              <a:custGeom>
                <a:rect b="b" l="l" r="r" t="t"/>
                <a:pathLst>
                  <a:path extrusionOk="0" h="238012" w="408076">
                    <a:moveTo>
                      <a:pt x="244350" y="126"/>
                    </a:moveTo>
                    <a:cubicBezTo>
                      <a:pt x="154092" y="-2168"/>
                      <a:pt x="-709" y="24930"/>
                      <a:pt x="2" y="238013"/>
                    </a:cubicBezTo>
                    <a:lnTo>
                      <a:pt x="408077" y="152102"/>
                    </a:lnTo>
                    <a:cubicBezTo>
                      <a:pt x="408077" y="152102"/>
                      <a:pt x="408077" y="137006"/>
                      <a:pt x="401655" y="115648"/>
                    </a:cubicBezTo>
                    <a:cubicBezTo>
                      <a:pt x="380989" y="46948"/>
                      <a:pt x="316076" y="1949"/>
                      <a:pt x="244360"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9" name="Google Shape;1659;p34"/>
              <p:cNvSpPr/>
              <p:nvPr/>
            </p:nvSpPr>
            <p:spPr>
              <a:xfrm>
                <a:off x="4502211" y="2366250"/>
                <a:ext cx="408074" cy="124838"/>
              </a:xfrm>
              <a:custGeom>
                <a:rect b="b" l="l" r="r" t="t"/>
                <a:pathLst>
                  <a:path extrusionOk="0" h="124838" w="408074">
                    <a:moveTo>
                      <a:pt x="0" y="85910"/>
                    </a:moveTo>
                    <a:lnTo>
                      <a:pt x="408074" y="0"/>
                    </a:lnTo>
                    <a:lnTo>
                      <a:pt x="408074" y="36243"/>
                    </a:lnTo>
                    <a:lnTo>
                      <a:pt x="10739" y="124838"/>
                    </a:lnTo>
                    <a:lnTo>
                      <a:pt x="0"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660" name="Google Shape;1660;p34"/>
            <p:cNvGrpSpPr/>
            <p:nvPr/>
          </p:nvGrpSpPr>
          <p:grpSpPr>
            <a:xfrm>
              <a:off x="1908689" y="5463152"/>
              <a:ext cx="318772" cy="685844"/>
              <a:chOff x="4502208" y="0"/>
              <a:chExt cx="3187723" cy="6858440"/>
            </a:xfrm>
          </p:grpSpPr>
          <p:sp>
            <p:nvSpPr>
              <p:cNvPr id="1661" name="Google Shape;1661;p34"/>
              <p:cNvSpPr/>
              <p:nvPr/>
            </p:nvSpPr>
            <p:spPr>
              <a:xfrm>
                <a:off x="4698114" y="0"/>
                <a:ext cx="2795811" cy="6858440"/>
              </a:xfrm>
              <a:custGeom>
                <a:rect b="b" l="l" r="r" t="t"/>
                <a:pathLst>
                  <a:path extrusionOk="0" h="6858440" w="2795811">
                    <a:moveTo>
                      <a:pt x="2794520" y="4025263"/>
                    </a:moveTo>
                    <a:cubicBezTo>
                      <a:pt x="2794269" y="4033808"/>
                      <a:pt x="2794269" y="4042103"/>
                      <a:pt x="2794269" y="4050387"/>
                    </a:cubicBezTo>
                    <a:cubicBezTo>
                      <a:pt x="2791505" y="4506466"/>
                      <a:pt x="2784472" y="4941426"/>
                      <a:pt x="2773413" y="5304282"/>
                    </a:cubicBezTo>
                    <a:cubicBezTo>
                      <a:pt x="2773163" y="5313828"/>
                      <a:pt x="2772912" y="5323375"/>
                      <a:pt x="2772411" y="5332671"/>
                    </a:cubicBezTo>
                    <a:cubicBezTo>
                      <a:pt x="2758086" y="5793017"/>
                      <a:pt x="2736729" y="6132491"/>
                      <a:pt x="2708079" y="6242804"/>
                    </a:cubicBezTo>
                    <a:cubicBezTo>
                      <a:pt x="2661337" y="6424983"/>
                      <a:pt x="2561081" y="6561432"/>
                      <a:pt x="2406040" y="6658671"/>
                    </a:cubicBezTo>
                    <a:cubicBezTo>
                      <a:pt x="2184162" y="6798637"/>
                      <a:pt x="1849456" y="6858441"/>
                      <a:pt x="1397906" y="6858441"/>
                    </a:cubicBezTo>
                    <a:cubicBezTo>
                      <a:pt x="946356" y="6858441"/>
                      <a:pt x="611900" y="6798637"/>
                      <a:pt x="389772" y="6658671"/>
                    </a:cubicBezTo>
                    <a:cubicBezTo>
                      <a:pt x="234981" y="6561421"/>
                      <a:pt x="134725" y="6424983"/>
                      <a:pt x="87733" y="6242804"/>
                    </a:cubicBezTo>
                    <a:cubicBezTo>
                      <a:pt x="59343" y="6132240"/>
                      <a:pt x="37976" y="5793007"/>
                      <a:pt x="23401" y="5332671"/>
                    </a:cubicBezTo>
                    <a:cubicBezTo>
                      <a:pt x="23150" y="5323125"/>
                      <a:pt x="22649" y="5313828"/>
                      <a:pt x="22399" y="5304282"/>
                    </a:cubicBezTo>
                    <a:cubicBezTo>
                      <a:pt x="11339" y="4941426"/>
                      <a:pt x="4307" y="4506466"/>
                      <a:pt x="1542" y="4050387"/>
                    </a:cubicBezTo>
                    <a:cubicBezTo>
                      <a:pt x="1542" y="4042093"/>
                      <a:pt x="1542" y="4033808"/>
                      <a:pt x="1292" y="4025263"/>
                    </a:cubicBezTo>
                    <a:cubicBezTo>
                      <a:pt x="-1723" y="3500084"/>
                      <a:pt x="541" y="2948279"/>
                      <a:pt x="8074" y="2447973"/>
                    </a:cubicBezTo>
                    <a:cubicBezTo>
                      <a:pt x="8324" y="2434911"/>
                      <a:pt x="8324" y="2422088"/>
                      <a:pt x="8575" y="2409276"/>
                    </a:cubicBezTo>
                    <a:cubicBezTo>
                      <a:pt x="9576" y="2343691"/>
                      <a:pt x="10839" y="2278858"/>
                      <a:pt x="11840" y="2215286"/>
                    </a:cubicBezTo>
                    <a:lnTo>
                      <a:pt x="12091" y="2215286"/>
                    </a:lnTo>
                    <a:cubicBezTo>
                      <a:pt x="23901" y="1589592"/>
                      <a:pt x="44508" y="1071204"/>
                      <a:pt x="73408" y="830473"/>
                    </a:cubicBezTo>
                    <a:cubicBezTo>
                      <a:pt x="173664" y="0"/>
                      <a:pt x="1397906" y="0"/>
                      <a:pt x="1397906" y="0"/>
                    </a:cubicBezTo>
                    <a:cubicBezTo>
                      <a:pt x="1397906" y="0"/>
                      <a:pt x="2622148" y="0"/>
                      <a:pt x="2722404" y="830483"/>
                    </a:cubicBezTo>
                    <a:cubicBezTo>
                      <a:pt x="2751555" y="1071214"/>
                      <a:pt x="2772161" y="1589601"/>
                      <a:pt x="2783721" y="2215296"/>
                    </a:cubicBezTo>
                    <a:cubicBezTo>
                      <a:pt x="2784973" y="2278868"/>
                      <a:pt x="2786235" y="2343701"/>
                      <a:pt x="2787237" y="2409286"/>
                    </a:cubicBezTo>
                    <a:cubicBezTo>
                      <a:pt x="2787488" y="2422098"/>
                      <a:pt x="2787738" y="2434921"/>
                      <a:pt x="2787738" y="2447984"/>
                    </a:cubicBezTo>
                    <a:cubicBezTo>
                      <a:pt x="2795271" y="2948539"/>
                      <a:pt x="2797535" y="3500094"/>
                      <a:pt x="2794520" y="4025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62" name="Google Shape;1662;p34"/>
              <p:cNvSpPr/>
              <p:nvPr/>
            </p:nvSpPr>
            <p:spPr>
              <a:xfrm>
                <a:off x="4699406" y="4025263"/>
                <a:ext cx="210828" cy="25124"/>
              </a:xfrm>
              <a:custGeom>
                <a:rect b="b" l="l" r="r" t="t"/>
                <a:pathLst>
                  <a:path extrusionOk="0" h="25124" w="210828">
                    <a:moveTo>
                      <a:pt x="210819" y="0"/>
                    </a:moveTo>
                    <a:lnTo>
                      <a:pt x="210819" y="25124"/>
                    </a:lnTo>
                    <a:lnTo>
                      <a:pt x="250" y="25124"/>
                    </a:lnTo>
                    <a:cubicBezTo>
                      <a:pt x="250" y="16829"/>
                      <a:pt x="250" y="8545"/>
                      <a:pt x="0" y="0"/>
                    </a:cubicBez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63" name="Google Shape;1663;p34"/>
              <p:cNvSpPr/>
              <p:nvPr/>
            </p:nvSpPr>
            <p:spPr>
              <a:xfrm>
                <a:off x="7281815" y="4025263"/>
                <a:ext cx="210828" cy="25124"/>
              </a:xfrm>
              <a:custGeom>
                <a:rect b="b" l="l" r="r" t="t"/>
                <a:pathLst>
                  <a:path extrusionOk="0" h="25124" w="210828">
                    <a:moveTo>
                      <a:pt x="210819" y="0"/>
                    </a:moveTo>
                    <a:cubicBezTo>
                      <a:pt x="210568" y="8545"/>
                      <a:pt x="210568" y="16840"/>
                      <a:pt x="210568" y="25124"/>
                    </a:cubicBezTo>
                    <a:lnTo>
                      <a:pt x="0" y="25124"/>
                    </a:lnTo>
                    <a:lnTo>
                      <a:pt x="0" y="0"/>
                    </a:ln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64" name="Google Shape;1664;p34"/>
              <p:cNvSpPr/>
              <p:nvPr/>
            </p:nvSpPr>
            <p:spPr>
              <a:xfrm>
                <a:off x="4720513" y="5154278"/>
                <a:ext cx="284698" cy="178402"/>
              </a:xfrm>
              <a:custGeom>
                <a:rect b="b" l="l" r="r" t="t"/>
                <a:pathLst>
                  <a:path extrusionOk="0" h="178402" w="284698">
                    <a:moveTo>
                      <a:pt x="284698" y="22099"/>
                    </a:moveTo>
                    <a:lnTo>
                      <a:pt x="189712" y="74370"/>
                    </a:lnTo>
                    <a:lnTo>
                      <a:pt x="1002" y="178403"/>
                    </a:lnTo>
                    <a:cubicBezTo>
                      <a:pt x="751" y="168856"/>
                      <a:pt x="250" y="159559"/>
                      <a:pt x="0" y="150012"/>
                    </a:cubicBezTo>
                    <a:lnTo>
                      <a:pt x="189712" y="45730"/>
                    </a:lnTo>
                    <a:lnTo>
                      <a:pt x="272637" y="0"/>
                    </a:lnTo>
                    <a:lnTo>
                      <a:pt x="284698" y="221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65" name="Google Shape;1665;p34"/>
              <p:cNvSpPr/>
              <p:nvPr/>
            </p:nvSpPr>
            <p:spPr>
              <a:xfrm>
                <a:off x="7186828" y="5154259"/>
                <a:ext cx="284698" cy="178411"/>
              </a:xfrm>
              <a:custGeom>
                <a:rect b="b" l="l" r="r" t="t"/>
                <a:pathLst>
                  <a:path extrusionOk="0" h="178411" w="284698">
                    <a:moveTo>
                      <a:pt x="284698" y="150022"/>
                    </a:moveTo>
                    <a:cubicBezTo>
                      <a:pt x="284448" y="159569"/>
                      <a:pt x="284198" y="169116"/>
                      <a:pt x="283697" y="178412"/>
                    </a:cubicBezTo>
                    <a:lnTo>
                      <a:pt x="94986" y="74380"/>
                    </a:lnTo>
                    <a:lnTo>
                      <a:pt x="0" y="22109"/>
                    </a:lnTo>
                    <a:lnTo>
                      <a:pt x="12061" y="0"/>
                    </a:lnTo>
                    <a:lnTo>
                      <a:pt x="94986" y="45730"/>
                    </a:lnTo>
                    <a:lnTo>
                      <a:pt x="284698" y="15001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66" name="Google Shape;1666;p34"/>
              <p:cNvSpPr/>
              <p:nvPr/>
            </p:nvSpPr>
            <p:spPr>
              <a:xfrm>
                <a:off x="5610780" y="223000"/>
                <a:ext cx="968495" cy="198667"/>
              </a:xfrm>
              <a:custGeom>
                <a:rect b="b" l="l" r="r" t="t"/>
                <a:pathLst>
                  <a:path extrusionOk="0" h="198667" w="968495">
                    <a:moveTo>
                      <a:pt x="484248" y="0"/>
                    </a:moveTo>
                    <a:cubicBezTo>
                      <a:pt x="484248" y="0"/>
                      <a:pt x="-25545" y="691"/>
                      <a:pt x="1002" y="198668"/>
                    </a:cubicBezTo>
                    <a:lnTo>
                      <a:pt x="967493" y="198668"/>
                    </a:lnTo>
                    <a:cubicBezTo>
                      <a:pt x="994040" y="691"/>
                      <a:pt x="484248" y="0"/>
                      <a:pt x="48424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67" name="Google Shape;1667;p34"/>
              <p:cNvSpPr/>
              <p:nvPr/>
            </p:nvSpPr>
            <p:spPr>
              <a:xfrm>
                <a:off x="4950016" y="320678"/>
                <a:ext cx="639066" cy="889278"/>
              </a:xfrm>
              <a:custGeom>
                <a:rect b="b" l="l" r="r" t="t"/>
                <a:pathLst>
                  <a:path extrusionOk="0" h="889278" w="639066">
                    <a:moveTo>
                      <a:pt x="35901" y="386098"/>
                    </a:moveTo>
                    <a:lnTo>
                      <a:pt x="4416" y="574447"/>
                    </a:lnTo>
                    <a:cubicBezTo>
                      <a:pt x="-15589" y="694127"/>
                      <a:pt x="33367" y="814878"/>
                      <a:pt x="131048" y="886844"/>
                    </a:cubicBezTo>
                    <a:lnTo>
                      <a:pt x="134344" y="889278"/>
                    </a:lnTo>
                    <a:lnTo>
                      <a:pt x="639067" y="889278"/>
                    </a:lnTo>
                    <a:lnTo>
                      <a:pt x="639067" y="116907"/>
                    </a:lnTo>
                    <a:cubicBezTo>
                      <a:pt x="639067" y="38760"/>
                      <a:pt x="563845" y="-17348"/>
                      <a:pt x="488934" y="4921"/>
                    </a:cubicBezTo>
                    <a:lnTo>
                      <a:pt x="331318" y="51793"/>
                    </a:lnTo>
                    <a:cubicBezTo>
                      <a:pt x="177068" y="97653"/>
                      <a:pt x="62428" y="227390"/>
                      <a:pt x="35901"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68" name="Google Shape;1668;p34"/>
              <p:cNvSpPr/>
              <p:nvPr/>
            </p:nvSpPr>
            <p:spPr>
              <a:xfrm>
                <a:off x="6579275" y="320678"/>
                <a:ext cx="639066" cy="889278"/>
              </a:xfrm>
              <a:custGeom>
                <a:rect b="b" l="l" r="r" t="t"/>
                <a:pathLst>
                  <a:path extrusionOk="0" h="889278" w="639066">
                    <a:moveTo>
                      <a:pt x="603166" y="386098"/>
                    </a:moveTo>
                    <a:lnTo>
                      <a:pt x="634651" y="574447"/>
                    </a:lnTo>
                    <a:cubicBezTo>
                      <a:pt x="654656" y="694127"/>
                      <a:pt x="605700" y="814878"/>
                      <a:pt x="508019" y="886844"/>
                    </a:cubicBezTo>
                    <a:lnTo>
                      <a:pt x="504723" y="889278"/>
                    </a:lnTo>
                    <a:lnTo>
                      <a:pt x="0" y="889278"/>
                    </a:lnTo>
                    <a:lnTo>
                      <a:pt x="0" y="116907"/>
                    </a:lnTo>
                    <a:cubicBezTo>
                      <a:pt x="0" y="38760"/>
                      <a:pt x="75232" y="-17348"/>
                      <a:pt x="150133" y="4921"/>
                    </a:cubicBezTo>
                    <a:lnTo>
                      <a:pt x="307749" y="51793"/>
                    </a:lnTo>
                    <a:cubicBezTo>
                      <a:pt x="461999" y="97653"/>
                      <a:pt x="576639" y="227390"/>
                      <a:pt x="603166"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69" name="Google Shape;1669;p34"/>
              <p:cNvSpPr/>
              <p:nvPr/>
            </p:nvSpPr>
            <p:spPr>
              <a:xfrm>
                <a:off x="5029343" y="333127"/>
                <a:ext cx="2133453" cy="1642829"/>
              </a:xfrm>
              <a:custGeom>
                <a:rect b="b" l="l" r="r" t="t"/>
                <a:pathLst>
                  <a:path extrusionOk="0" h="1642829" w="2133453">
                    <a:moveTo>
                      <a:pt x="296659" y="125755"/>
                    </a:moveTo>
                    <a:lnTo>
                      <a:pt x="296659" y="125755"/>
                    </a:lnTo>
                    <a:cubicBezTo>
                      <a:pt x="119429" y="185229"/>
                      <a:pt x="0" y="351280"/>
                      <a:pt x="0" y="538227"/>
                    </a:cubicBezTo>
                    <a:lnTo>
                      <a:pt x="0" y="1642830"/>
                    </a:lnTo>
                    <a:lnTo>
                      <a:pt x="2133453" y="1642830"/>
                    </a:lnTo>
                    <a:lnTo>
                      <a:pt x="2133453" y="538227"/>
                    </a:lnTo>
                    <a:cubicBezTo>
                      <a:pt x="2133453" y="351280"/>
                      <a:pt x="2014024" y="185229"/>
                      <a:pt x="1836794" y="125755"/>
                    </a:cubicBezTo>
                    <a:lnTo>
                      <a:pt x="1836794" y="125755"/>
                    </a:lnTo>
                    <a:cubicBezTo>
                      <a:pt x="1337110" y="-41918"/>
                      <a:pt x="796354" y="-41918"/>
                      <a:pt x="296669" y="1257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70" name="Google Shape;1670;p34"/>
              <p:cNvSpPr/>
              <p:nvPr/>
            </p:nvSpPr>
            <p:spPr>
              <a:xfrm>
                <a:off x="5029273" y="1782228"/>
                <a:ext cx="2133593" cy="1634773"/>
              </a:xfrm>
              <a:custGeom>
                <a:rect b="b" l="l" r="r" t="t"/>
                <a:pathLst>
                  <a:path extrusionOk="0" h="1634773" w="2133593">
                    <a:moveTo>
                      <a:pt x="2133584" y="193729"/>
                    </a:moveTo>
                    <a:lnTo>
                      <a:pt x="2099865" y="415587"/>
                    </a:lnTo>
                    <a:lnTo>
                      <a:pt x="2013313" y="986677"/>
                    </a:lnTo>
                    <a:lnTo>
                      <a:pt x="1918808" y="1611249"/>
                    </a:lnTo>
                    <a:lnTo>
                      <a:pt x="1642825" y="1622850"/>
                    </a:lnTo>
                    <a:cubicBezTo>
                      <a:pt x="1438137" y="1631445"/>
                      <a:pt x="1233458" y="1635522"/>
                      <a:pt x="1028780" y="1634660"/>
                    </a:cubicBezTo>
                    <a:cubicBezTo>
                      <a:pt x="849436" y="1634440"/>
                      <a:pt x="670103" y="1630363"/>
                      <a:pt x="490759" y="1622850"/>
                    </a:cubicBezTo>
                    <a:lnTo>
                      <a:pt x="214776" y="1611249"/>
                    </a:lnTo>
                    <a:lnTo>
                      <a:pt x="122635" y="1002574"/>
                    </a:lnTo>
                    <a:lnTo>
                      <a:pt x="36083" y="431916"/>
                    </a:lnTo>
                    <a:lnTo>
                      <a:pt x="0" y="193729"/>
                    </a:lnTo>
                    <a:cubicBezTo>
                      <a:pt x="343862" y="64433"/>
                      <a:pt x="705324" y="0"/>
                      <a:pt x="1066797" y="0"/>
                    </a:cubicBezTo>
                    <a:cubicBezTo>
                      <a:pt x="1090428" y="0"/>
                      <a:pt x="1114050" y="210"/>
                      <a:pt x="1137891" y="861"/>
                    </a:cubicBezTo>
                    <a:cubicBezTo>
                      <a:pt x="1475522" y="8805"/>
                      <a:pt x="1812281" y="72817"/>
                      <a:pt x="2133594" y="1937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71" name="Google Shape;1671;p34"/>
              <p:cNvSpPr/>
              <p:nvPr/>
            </p:nvSpPr>
            <p:spPr>
              <a:xfrm>
                <a:off x="4910285" y="2205128"/>
                <a:ext cx="319416" cy="3665373"/>
              </a:xfrm>
              <a:custGeom>
                <a:rect b="b" l="l" r="r" t="t"/>
                <a:pathLst>
                  <a:path extrusionOk="0" h="3665373" w="319416">
                    <a:moveTo>
                      <a:pt x="177841" y="3413653"/>
                    </a:moveTo>
                    <a:cubicBezTo>
                      <a:pt x="129947" y="3504071"/>
                      <a:pt x="70233" y="3588699"/>
                      <a:pt x="0" y="3665374"/>
                    </a:cubicBezTo>
                    <a:lnTo>
                      <a:pt x="0" y="0"/>
                    </a:lnTo>
                    <a:lnTo>
                      <a:pt x="127363" y="700165"/>
                    </a:lnTo>
                    <a:lnTo>
                      <a:pt x="223581" y="1228299"/>
                    </a:lnTo>
                    <a:cubicBezTo>
                      <a:pt x="242915" y="1335256"/>
                      <a:pt x="255157" y="1443296"/>
                      <a:pt x="260306" y="1551755"/>
                    </a:cubicBezTo>
                    <a:lnTo>
                      <a:pt x="290589" y="2199739"/>
                    </a:lnTo>
                    <a:lnTo>
                      <a:pt x="318077" y="2788229"/>
                    </a:lnTo>
                    <a:cubicBezTo>
                      <a:pt x="328385" y="3007513"/>
                      <a:pt x="278988" y="3223370"/>
                      <a:pt x="177831" y="34136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72" name="Google Shape;1672;p34"/>
              <p:cNvSpPr/>
              <p:nvPr/>
            </p:nvSpPr>
            <p:spPr>
              <a:xfrm>
                <a:off x="6962373" y="2205058"/>
                <a:ext cx="319532" cy="3665523"/>
              </a:xfrm>
              <a:custGeom>
                <a:rect b="b" l="l" r="r" t="t"/>
                <a:pathLst>
                  <a:path extrusionOk="0" h="3665523" w="319532">
                    <a:moveTo>
                      <a:pt x="319532" y="0"/>
                    </a:moveTo>
                    <a:lnTo>
                      <a:pt x="95981" y="1228420"/>
                    </a:lnTo>
                    <a:cubicBezTo>
                      <a:pt x="76537" y="1335286"/>
                      <a:pt x="64235" y="1443326"/>
                      <a:pt x="59156" y="1551826"/>
                    </a:cubicBezTo>
                    <a:lnTo>
                      <a:pt x="1325" y="2788399"/>
                    </a:lnTo>
                    <a:cubicBezTo>
                      <a:pt x="-13781" y="3111504"/>
                      <a:pt x="100769" y="3427267"/>
                      <a:pt x="319532" y="3665524"/>
                    </a:cubicBezTo>
                    <a:lnTo>
                      <a:pt x="319532" y="3665524"/>
                    </a:lnTo>
                    <a:lnTo>
                      <a:pt x="31953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73" name="Google Shape;1673;p34"/>
              <p:cNvSpPr/>
              <p:nvPr/>
            </p:nvSpPr>
            <p:spPr>
              <a:xfrm>
                <a:off x="5029263" y="5569815"/>
                <a:ext cx="2133593" cy="959814"/>
              </a:xfrm>
              <a:custGeom>
                <a:rect b="b" l="l" r="r" t="t"/>
                <a:pathLst>
                  <a:path extrusionOk="0" h="959814" w="2133593">
                    <a:moveTo>
                      <a:pt x="2133594" y="479810"/>
                    </a:moveTo>
                    <a:cubicBezTo>
                      <a:pt x="1979384" y="841282"/>
                      <a:pt x="1510954" y="931490"/>
                      <a:pt x="1249146" y="953178"/>
                    </a:cubicBezTo>
                    <a:cubicBezTo>
                      <a:pt x="1140035" y="962194"/>
                      <a:pt x="1066797" y="959409"/>
                      <a:pt x="1066797" y="959409"/>
                    </a:cubicBezTo>
                    <a:cubicBezTo>
                      <a:pt x="1066797" y="959409"/>
                      <a:pt x="218432" y="991625"/>
                      <a:pt x="0" y="479810"/>
                    </a:cubicBezTo>
                    <a:lnTo>
                      <a:pt x="65074" y="385094"/>
                    </a:lnTo>
                    <a:lnTo>
                      <a:pt x="169887" y="232387"/>
                    </a:lnTo>
                    <a:lnTo>
                      <a:pt x="329467" y="0"/>
                    </a:lnTo>
                    <a:cubicBezTo>
                      <a:pt x="329467" y="0"/>
                      <a:pt x="530709" y="130368"/>
                      <a:pt x="939003" y="153999"/>
                    </a:cubicBezTo>
                    <a:cubicBezTo>
                      <a:pt x="979594" y="156364"/>
                      <a:pt x="1022119" y="157646"/>
                      <a:pt x="1066797" y="157646"/>
                    </a:cubicBezTo>
                    <a:cubicBezTo>
                      <a:pt x="1560781" y="157646"/>
                      <a:pt x="1804127" y="0"/>
                      <a:pt x="1804127" y="0"/>
                    </a:cubicBezTo>
                    <a:lnTo>
                      <a:pt x="1962414" y="230454"/>
                    </a:lnTo>
                    <a:lnTo>
                      <a:pt x="2022549" y="318077"/>
                    </a:lnTo>
                    <a:lnTo>
                      <a:pt x="2133584" y="4798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74" name="Google Shape;1674;p34"/>
              <p:cNvSpPr/>
              <p:nvPr/>
            </p:nvSpPr>
            <p:spPr>
              <a:xfrm>
                <a:off x="7281855" y="2214148"/>
                <a:ext cx="408076" cy="238012"/>
              </a:xfrm>
              <a:custGeom>
                <a:rect b="b" l="l" r="r" t="t"/>
                <a:pathLst>
                  <a:path extrusionOk="0" h="238012" w="408076">
                    <a:moveTo>
                      <a:pt x="163726" y="126"/>
                    </a:moveTo>
                    <a:cubicBezTo>
                      <a:pt x="253995" y="-2168"/>
                      <a:pt x="408785" y="24940"/>
                      <a:pt x="408074" y="238013"/>
                    </a:cubicBezTo>
                    <a:lnTo>
                      <a:pt x="0" y="152102"/>
                    </a:lnTo>
                    <a:cubicBezTo>
                      <a:pt x="0" y="152102"/>
                      <a:pt x="0" y="137006"/>
                      <a:pt x="6421" y="115648"/>
                    </a:cubicBezTo>
                    <a:cubicBezTo>
                      <a:pt x="27087" y="46948"/>
                      <a:pt x="92001" y="1949"/>
                      <a:pt x="163716"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75" name="Google Shape;1675;p34"/>
              <p:cNvSpPr/>
              <p:nvPr/>
            </p:nvSpPr>
            <p:spPr>
              <a:xfrm>
                <a:off x="7281855" y="2366250"/>
                <a:ext cx="408073" cy="124838"/>
              </a:xfrm>
              <a:custGeom>
                <a:rect b="b" l="l" r="r" t="t"/>
                <a:pathLst>
                  <a:path extrusionOk="0" h="124838" w="408073">
                    <a:moveTo>
                      <a:pt x="408074" y="85910"/>
                    </a:moveTo>
                    <a:lnTo>
                      <a:pt x="0" y="0"/>
                    </a:lnTo>
                    <a:lnTo>
                      <a:pt x="0" y="36243"/>
                    </a:lnTo>
                    <a:lnTo>
                      <a:pt x="397335" y="124838"/>
                    </a:lnTo>
                    <a:lnTo>
                      <a:pt x="408074"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76" name="Google Shape;1676;p34"/>
              <p:cNvSpPr/>
              <p:nvPr/>
            </p:nvSpPr>
            <p:spPr>
              <a:xfrm>
                <a:off x="4502208" y="2214148"/>
                <a:ext cx="408076" cy="238012"/>
              </a:xfrm>
              <a:custGeom>
                <a:rect b="b" l="l" r="r" t="t"/>
                <a:pathLst>
                  <a:path extrusionOk="0" h="238012" w="408076">
                    <a:moveTo>
                      <a:pt x="244350" y="126"/>
                    </a:moveTo>
                    <a:cubicBezTo>
                      <a:pt x="154092" y="-2168"/>
                      <a:pt x="-709" y="24930"/>
                      <a:pt x="2" y="238013"/>
                    </a:cubicBezTo>
                    <a:lnTo>
                      <a:pt x="408077" y="152102"/>
                    </a:lnTo>
                    <a:cubicBezTo>
                      <a:pt x="408077" y="152102"/>
                      <a:pt x="408077" y="137006"/>
                      <a:pt x="401655" y="115648"/>
                    </a:cubicBezTo>
                    <a:cubicBezTo>
                      <a:pt x="380989" y="46948"/>
                      <a:pt x="316076" y="1949"/>
                      <a:pt x="244360"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77" name="Google Shape;1677;p34"/>
              <p:cNvSpPr/>
              <p:nvPr/>
            </p:nvSpPr>
            <p:spPr>
              <a:xfrm>
                <a:off x="4502211" y="2366250"/>
                <a:ext cx="408074" cy="124838"/>
              </a:xfrm>
              <a:custGeom>
                <a:rect b="b" l="l" r="r" t="t"/>
                <a:pathLst>
                  <a:path extrusionOk="0" h="124838" w="408074">
                    <a:moveTo>
                      <a:pt x="0" y="85910"/>
                    </a:moveTo>
                    <a:lnTo>
                      <a:pt x="408074" y="0"/>
                    </a:lnTo>
                    <a:lnTo>
                      <a:pt x="408074" y="36243"/>
                    </a:lnTo>
                    <a:lnTo>
                      <a:pt x="10739" y="124838"/>
                    </a:lnTo>
                    <a:lnTo>
                      <a:pt x="0"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678" name="Google Shape;1678;p34"/>
            <p:cNvGrpSpPr/>
            <p:nvPr/>
          </p:nvGrpSpPr>
          <p:grpSpPr>
            <a:xfrm>
              <a:off x="2285752" y="5463152"/>
              <a:ext cx="318772" cy="685844"/>
              <a:chOff x="4502208" y="0"/>
              <a:chExt cx="3187723" cy="6858440"/>
            </a:xfrm>
          </p:grpSpPr>
          <p:sp>
            <p:nvSpPr>
              <p:cNvPr id="1679" name="Google Shape;1679;p34"/>
              <p:cNvSpPr/>
              <p:nvPr/>
            </p:nvSpPr>
            <p:spPr>
              <a:xfrm>
                <a:off x="4698114" y="0"/>
                <a:ext cx="2795811" cy="6858440"/>
              </a:xfrm>
              <a:custGeom>
                <a:rect b="b" l="l" r="r" t="t"/>
                <a:pathLst>
                  <a:path extrusionOk="0" h="6858440" w="2795811">
                    <a:moveTo>
                      <a:pt x="2794520" y="4025263"/>
                    </a:moveTo>
                    <a:cubicBezTo>
                      <a:pt x="2794269" y="4033808"/>
                      <a:pt x="2794269" y="4042103"/>
                      <a:pt x="2794269" y="4050387"/>
                    </a:cubicBezTo>
                    <a:cubicBezTo>
                      <a:pt x="2791505" y="4506466"/>
                      <a:pt x="2784472" y="4941426"/>
                      <a:pt x="2773413" y="5304282"/>
                    </a:cubicBezTo>
                    <a:cubicBezTo>
                      <a:pt x="2773163" y="5313828"/>
                      <a:pt x="2772912" y="5323375"/>
                      <a:pt x="2772411" y="5332671"/>
                    </a:cubicBezTo>
                    <a:cubicBezTo>
                      <a:pt x="2758086" y="5793017"/>
                      <a:pt x="2736729" y="6132491"/>
                      <a:pt x="2708079" y="6242804"/>
                    </a:cubicBezTo>
                    <a:cubicBezTo>
                      <a:pt x="2661337" y="6424983"/>
                      <a:pt x="2561081" y="6561432"/>
                      <a:pt x="2406040" y="6658671"/>
                    </a:cubicBezTo>
                    <a:cubicBezTo>
                      <a:pt x="2184162" y="6798637"/>
                      <a:pt x="1849456" y="6858441"/>
                      <a:pt x="1397906" y="6858441"/>
                    </a:cubicBezTo>
                    <a:cubicBezTo>
                      <a:pt x="946356" y="6858441"/>
                      <a:pt x="611900" y="6798637"/>
                      <a:pt x="389772" y="6658671"/>
                    </a:cubicBezTo>
                    <a:cubicBezTo>
                      <a:pt x="234981" y="6561421"/>
                      <a:pt x="134725" y="6424983"/>
                      <a:pt x="87733" y="6242804"/>
                    </a:cubicBezTo>
                    <a:cubicBezTo>
                      <a:pt x="59343" y="6132240"/>
                      <a:pt x="37976" y="5793007"/>
                      <a:pt x="23401" y="5332671"/>
                    </a:cubicBezTo>
                    <a:cubicBezTo>
                      <a:pt x="23150" y="5323125"/>
                      <a:pt x="22649" y="5313828"/>
                      <a:pt x="22399" y="5304282"/>
                    </a:cubicBezTo>
                    <a:cubicBezTo>
                      <a:pt x="11339" y="4941426"/>
                      <a:pt x="4307" y="4506466"/>
                      <a:pt x="1542" y="4050387"/>
                    </a:cubicBezTo>
                    <a:cubicBezTo>
                      <a:pt x="1542" y="4042093"/>
                      <a:pt x="1542" y="4033808"/>
                      <a:pt x="1292" y="4025263"/>
                    </a:cubicBezTo>
                    <a:cubicBezTo>
                      <a:pt x="-1723" y="3500084"/>
                      <a:pt x="541" y="2948279"/>
                      <a:pt x="8074" y="2447973"/>
                    </a:cubicBezTo>
                    <a:cubicBezTo>
                      <a:pt x="8324" y="2434911"/>
                      <a:pt x="8324" y="2422088"/>
                      <a:pt x="8575" y="2409276"/>
                    </a:cubicBezTo>
                    <a:cubicBezTo>
                      <a:pt x="9576" y="2343691"/>
                      <a:pt x="10839" y="2278858"/>
                      <a:pt x="11840" y="2215286"/>
                    </a:cubicBezTo>
                    <a:lnTo>
                      <a:pt x="12091" y="2215286"/>
                    </a:lnTo>
                    <a:cubicBezTo>
                      <a:pt x="23901" y="1589592"/>
                      <a:pt x="44508" y="1071204"/>
                      <a:pt x="73408" y="830473"/>
                    </a:cubicBezTo>
                    <a:cubicBezTo>
                      <a:pt x="173664" y="0"/>
                      <a:pt x="1397906" y="0"/>
                      <a:pt x="1397906" y="0"/>
                    </a:cubicBezTo>
                    <a:cubicBezTo>
                      <a:pt x="1397906" y="0"/>
                      <a:pt x="2622148" y="0"/>
                      <a:pt x="2722404" y="830483"/>
                    </a:cubicBezTo>
                    <a:cubicBezTo>
                      <a:pt x="2751555" y="1071214"/>
                      <a:pt x="2772161" y="1589601"/>
                      <a:pt x="2783721" y="2215296"/>
                    </a:cubicBezTo>
                    <a:cubicBezTo>
                      <a:pt x="2784973" y="2278868"/>
                      <a:pt x="2786235" y="2343701"/>
                      <a:pt x="2787237" y="2409286"/>
                    </a:cubicBezTo>
                    <a:cubicBezTo>
                      <a:pt x="2787488" y="2422098"/>
                      <a:pt x="2787738" y="2434921"/>
                      <a:pt x="2787738" y="2447984"/>
                    </a:cubicBezTo>
                    <a:cubicBezTo>
                      <a:pt x="2795271" y="2948539"/>
                      <a:pt x="2797535" y="3500094"/>
                      <a:pt x="2794520" y="4025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0" name="Google Shape;1680;p34"/>
              <p:cNvSpPr/>
              <p:nvPr/>
            </p:nvSpPr>
            <p:spPr>
              <a:xfrm>
                <a:off x="4699406" y="4025263"/>
                <a:ext cx="210828" cy="25124"/>
              </a:xfrm>
              <a:custGeom>
                <a:rect b="b" l="l" r="r" t="t"/>
                <a:pathLst>
                  <a:path extrusionOk="0" h="25124" w="210828">
                    <a:moveTo>
                      <a:pt x="210819" y="0"/>
                    </a:moveTo>
                    <a:lnTo>
                      <a:pt x="210819" y="25124"/>
                    </a:lnTo>
                    <a:lnTo>
                      <a:pt x="250" y="25124"/>
                    </a:lnTo>
                    <a:cubicBezTo>
                      <a:pt x="250" y="16829"/>
                      <a:pt x="250" y="8545"/>
                      <a:pt x="0" y="0"/>
                    </a:cubicBez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1" name="Google Shape;1681;p34"/>
              <p:cNvSpPr/>
              <p:nvPr/>
            </p:nvSpPr>
            <p:spPr>
              <a:xfrm>
                <a:off x="7281815" y="4025263"/>
                <a:ext cx="210828" cy="25124"/>
              </a:xfrm>
              <a:custGeom>
                <a:rect b="b" l="l" r="r" t="t"/>
                <a:pathLst>
                  <a:path extrusionOk="0" h="25124" w="210828">
                    <a:moveTo>
                      <a:pt x="210819" y="0"/>
                    </a:moveTo>
                    <a:cubicBezTo>
                      <a:pt x="210568" y="8545"/>
                      <a:pt x="210568" y="16840"/>
                      <a:pt x="210568" y="25124"/>
                    </a:cubicBezTo>
                    <a:lnTo>
                      <a:pt x="0" y="25124"/>
                    </a:lnTo>
                    <a:lnTo>
                      <a:pt x="0" y="0"/>
                    </a:ln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2" name="Google Shape;1682;p34"/>
              <p:cNvSpPr/>
              <p:nvPr/>
            </p:nvSpPr>
            <p:spPr>
              <a:xfrm>
                <a:off x="4720513" y="5154278"/>
                <a:ext cx="284698" cy="178402"/>
              </a:xfrm>
              <a:custGeom>
                <a:rect b="b" l="l" r="r" t="t"/>
                <a:pathLst>
                  <a:path extrusionOk="0" h="178402" w="284698">
                    <a:moveTo>
                      <a:pt x="284698" y="22099"/>
                    </a:moveTo>
                    <a:lnTo>
                      <a:pt x="189712" y="74370"/>
                    </a:lnTo>
                    <a:lnTo>
                      <a:pt x="1002" y="178403"/>
                    </a:lnTo>
                    <a:cubicBezTo>
                      <a:pt x="751" y="168856"/>
                      <a:pt x="250" y="159559"/>
                      <a:pt x="0" y="150012"/>
                    </a:cubicBezTo>
                    <a:lnTo>
                      <a:pt x="189712" y="45730"/>
                    </a:lnTo>
                    <a:lnTo>
                      <a:pt x="272637" y="0"/>
                    </a:lnTo>
                    <a:lnTo>
                      <a:pt x="284698" y="221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3" name="Google Shape;1683;p34"/>
              <p:cNvSpPr/>
              <p:nvPr/>
            </p:nvSpPr>
            <p:spPr>
              <a:xfrm>
                <a:off x="7186828" y="5154259"/>
                <a:ext cx="284698" cy="178411"/>
              </a:xfrm>
              <a:custGeom>
                <a:rect b="b" l="l" r="r" t="t"/>
                <a:pathLst>
                  <a:path extrusionOk="0" h="178411" w="284698">
                    <a:moveTo>
                      <a:pt x="284698" y="150022"/>
                    </a:moveTo>
                    <a:cubicBezTo>
                      <a:pt x="284448" y="159569"/>
                      <a:pt x="284198" y="169116"/>
                      <a:pt x="283697" y="178412"/>
                    </a:cubicBezTo>
                    <a:lnTo>
                      <a:pt x="94986" y="74380"/>
                    </a:lnTo>
                    <a:lnTo>
                      <a:pt x="0" y="22109"/>
                    </a:lnTo>
                    <a:lnTo>
                      <a:pt x="12061" y="0"/>
                    </a:lnTo>
                    <a:lnTo>
                      <a:pt x="94986" y="45730"/>
                    </a:lnTo>
                    <a:lnTo>
                      <a:pt x="284698" y="15001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4" name="Google Shape;1684;p34"/>
              <p:cNvSpPr/>
              <p:nvPr/>
            </p:nvSpPr>
            <p:spPr>
              <a:xfrm>
                <a:off x="5610780" y="223000"/>
                <a:ext cx="968495" cy="198667"/>
              </a:xfrm>
              <a:custGeom>
                <a:rect b="b" l="l" r="r" t="t"/>
                <a:pathLst>
                  <a:path extrusionOk="0" h="198667" w="968495">
                    <a:moveTo>
                      <a:pt x="484248" y="0"/>
                    </a:moveTo>
                    <a:cubicBezTo>
                      <a:pt x="484248" y="0"/>
                      <a:pt x="-25545" y="691"/>
                      <a:pt x="1002" y="198668"/>
                    </a:cubicBezTo>
                    <a:lnTo>
                      <a:pt x="967493" y="198668"/>
                    </a:lnTo>
                    <a:cubicBezTo>
                      <a:pt x="994040" y="691"/>
                      <a:pt x="484248" y="0"/>
                      <a:pt x="48424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5" name="Google Shape;1685;p34"/>
              <p:cNvSpPr/>
              <p:nvPr/>
            </p:nvSpPr>
            <p:spPr>
              <a:xfrm>
                <a:off x="4950016" y="320678"/>
                <a:ext cx="639066" cy="889278"/>
              </a:xfrm>
              <a:custGeom>
                <a:rect b="b" l="l" r="r" t="t"/>
                <a:pathLst>
                  <a:path extrusionOk="0" h="889278" w="639066">
                    <a:moveTo>
                      <a:pt x="35901" y="386098"/>
                    </a:moveTo>
                    <a:lnTo>
                      <a:pt x="4416" y="574447"/>
                    </a:lnTo>
                    <a:cubicBezTo>
                      <a:pt x="-15589" y="694127"/>
                      <a:pt x="33367" y="814878"/>
                      <a:pt x="131048" y="886844"/>
                    </a:cubicBezTo>
                    <a:lnTo>
                      <a:pt x="134344" y="889278"/>
                    </a:lnTo>
                    <a:lnTo>
                      <a:pt x="639067" y="889278"/>
                    </a:lnTo>
                    <a:lnTo>
                      <a:pt x="639067" y="116907"/>
                    </a:lnTo>
                    <a:cubicBezTo>
                      <a:pt x="639067" y="38760"/>
                      <a:pt x="563845" y="-17348"/>
                      <a:pt x="488934" y="4921"/>
                    </a:cubicBezTo>
                    <a:lnTo>
                      <a:pt x="331318" y="51793"/>
                    </a:lnTo>
                    <a:cubicBezTo>
                      <a:pt x="177068" y="97653"/>
                      <a:pt x="62428" y="227390"/>
                      <a:pt x="35901"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6" name="Google Shape;1686;p34"/>
              <p:cNvSpPr/>
              <p:nvPr/>
            </p:nvSpPr>
            <p:spPr>
              <a:xfrm>
                <a:off x="6579275" y="320678"/>
                <a:ext cx="639066" cy="889278"/>
              </a:xfrm>
              <a:custGeom>
                <a:rect b="b" l="l" r="r" t="t"/>
                <a:pathLst>
                  <a:path extrusionOk="0" h="889278" w="639066">
                    <a:moveTo>
                      <a:pt x="603166" y="386098"/>
                    </a:moveTo>
                    <a:lnTo>
                      <a:pt x="634651" y="574447"/>
                    </a:lnTo>
                    <a:cubicBezTo>
                      <a:pt x="654656" y="694127"/>
                      <a:pt x="605700" y="814878"/>
                      <a:pt x="508019" y="886844"/>
                    </a:cubicBezTo>
                    <a:lnTo>
                      <a:pt x="504723" y="889278"/>
                    </a:lnTo>
                    <a:lnTo>
                      <a:pt x="0" y="889278"/>
                    </a:lnTo>
                    <a:lnTo>
                      <a:pt x="0" y="116907"/>
                    </a:lnTo>
                    <a:cubicBezTo>
                      <a:pt x="0" y="38760"/>
                      <a:pt x="75232" y="-17348"/>
                      <a:pt x="150133" y="4921"/>
                    </a:cubicBezTo>
                    <a:lnTo>
                      <a:pt x="307749" y="51793"/>
                    </a:lnTo>
                    <a:cubicBezTo>
                      <a:pt x="461999" y="97653"/>
                      <a:pt x="576639" y="227390"/>
                      <a:pt x="603166"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7" name="Google Shape;1687;p34"/>
              <p:cNvSpPr/>
              <p:nvPr/>
            </p:nvSpPr>
            <p:spPr>
              <a:xfrm>
                <a:off x="5029343" y="333127"/>
                <a:ext cx="2133453" cy="1642829"/>
              </a:xfrm>
              <a:custGeom>
                <a:rect b="b" l="l" r="r" t="t"/>
                <a:pathLst>
                  <a:path extrusionOk="0" h="1642829" w="2133453">
                    <a:moveTo>
                      <a:pt x="296659" y="125755"/>
                    </a:moveTo>
                    <a:lnTo>
                      <a:pt x="296659" y="125755"/>
                    </a:lnTo>
                    <a:cubicBezTo>
                      <a:pt x="119429" y="185229"/>
                      <a:pt x="0" y="351280"/>
                      <a:pt x="0" y="538227"/>
                    </a:cubicBezTo>
                    <a:lnTo>
                      <a:pt x="0" y="1642830"/>
                    </a:lnTo>
                    <a:lnTo>
                      <a:pt x="2133453" y="1642830"/>
                    </a:lnTo>
                    <a:lnTo>
                      <a:pt x="2133453" y="538227"/>
                    </a:lnTo>
                    <a:cubicBezTo>
                      <a:pt x="2133453" y="351280"/>
                      <a:pt x="2014024" y="185229"/>
                      <a:pt x="1836794" y="125755"/>
                    </a:cubicBezTo>
                    <a:lnTo>
                      <a:pt x="1836794" y="125755"/>
                    </a:lnTo>
                    <a:cubicBezTo>
                      <a:pt x="1337110" y="-41918"/>
                      <a:pt x="796354" y="-41918"/>
                      <a:pt x="296669" y="1257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8" name="Google Shape;1688;p34"/>
              <p:cNvSpPr/>
              <p:nvPr/>
            </p:nvSpPr>
            <p:spPr>
              <a:xfrm>
                <a:off x="5029273" y="1782228"/>
                <a:ext cx="2133593" cy="1634773"/>
              </a:xfrm>
              <a:custGeom>
                <a:rect b="b" l="l" r="r" t="t"/>
                <a:pathLst>
                  <a:path extrusionOk="0" h="1634773" w="2133593">
                    <a:moveTo>
                      <a:pt x="2133584" y="193729"/>
                    </a:moveTo>
                    <a:lnTo>
                      <a:pt x="2099865" y="415587"/>
                    </a:lnTo>
                    <a:lnTo>
                      <a:pt x="2013313" y="986677"/>
                    </a:lnTo>
                    <a:lnTo>
                      <a:pt x="1918808" y="1611249"/>
                    </a:lnTo>
                    <a:lnTo>
                      <a:pt x="1642825" y="1622850"/>
                    </a:lnTo>
                    <a:cubicBezTo>
                      <a:pt x="1438137" y="1631445"/>
                      <a:pt x="1233458" y="1635522"/>
                      <a:pt x="1028780" y="1634660"/>
                    </a:cubicBezTo>
                    <a:cubicBezTo>
                      <a:pt x="849436" y="1634440"/>
                      <a:pt x="670103" y="1630363"/>
                      <a:pt x="490759" y="1622850"/>
                    </a:cubicBezTo>
                    <a:lnTo>
                      <a:pt x="214776" y="1611249"/>
                    </a:lnTo>
                    <a:lnTo>
                      <a:pt x="122635" y="1002574"/>
                    </a:lnTo>
                    <a:lnTo>
                      <a:pt x="36083" y="431916"/>
                    </a:lnTo>
                    <a:lnTo>
                      <a:pt x="0" y="193729"/>
                    </a:lnTo>
                    <a:cubicBezTo>
                      <a:pt x="343862" y="64433"/>
                      <a:pt x="705324" y="0"/>
                      <a:pt x="1066797" y="0"/>
                    </a:cubicBezTo>
                    <a:cubicBezTo>
                      <a:pt x="1090428" y="0"/>
                      <a:pt x="1114050" y="210"/>
                      <a:pt x="1137891" y="861"/>
                    </a:cubicBezTo>
                    <a:cubicBezTo>
                      <a:pt x="1475522" y="8805"/>
                      <a:pt x="1812281" y="72817"/>
                      <a:pt x="2133594" y="1937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89" name="Google Shape;1689;p34"/>
              <p:cNvSpPr/>
              <p:nvPr/>
            </p:nvSpPr>
            <p:spPr>
              <a:xfrm>
                <a:off x="4910285" y="2205128"/>
                <a:ext cx="319416" cy="3665373"/>
              </a:xfrm>
              <a:custGeom>
                <a:rect b="b" l="l" r="r" t="t"/>
                <a:pathLst>
                  <a:path extrusionOk="0" h="3665373" w="319416">
                    <a:moveTo>
                      <a:pt x="177841" y="3413653"/>
                    </a:moveTo>
                    <a:cubicBezTo>
                      <a:pt x="129947" y="3504071"/>
                      <a:pt x="70233" y="3588699"/>
                      <a:pt x="0" y="3665374"/>
                    </a:cubicBezTo>
                    <a:lnTo>
                      <a:pt x="0" y="0"/>
                    </a:lnTo>
                    <a:lnTo>
                      <a:pt x="127363" y="700165"/>
                    </a:lnTo>
                    <a:lnTo>
                      <a:pt x="223581" y="1228299"/>
                    </a:lnTo>
                    <a:cubicBezTo>
                      <a:pt x="242915" y="1335256"/>
                      <a:pt x="255157" y="1443296"/>
                      <a:pt x="260306" y="1551755"/>
                    </a:cubicBezTo>
                    <a:lnTo>
                      <a:pt x="290589" y="2199739"/>
                    </a:lnTo>
                    <a:lnTo>
                      <a:pt x="318077" y="2788229"/>
                    </a:lnTo>
                    <a:cubicBezTo>
                      <a:pt x="328385" y="3007513"/>
                      <a:pt x="278988" y="3223370"/>
                      <a:pt x="177831" y="34136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0" name="Google Shape;1690;p34"/>
              <p:cNvSpPr/>
              <p:nvPr/>
            </p:nvSpPr>
            <p:spPr>
              <a:xfrm>
                <a:off x="6962373" y="2205058"/>
                <a:ext cx="319532" cy="3665523"/>
              </a:xfrm>
              <a:custGeom>
                <a:rect b="b" l="l" r="r" t="t"/>
                <a:pathLst>
                  <a:path extrusionOk="0" h="3665523" w="319532">
                    <a:moveTo>
                      <a:pt x="319532" y="0"/>
                    </a:moveTo>
                    <a:lnTo>
                      <a:pt x="95981" y="1228420"/>
                    </a:lnTo>
                    <a:cubicBezTo>
                      <a:pt x="76537" y="1335286"/>
                      <a:pt x="64235" y="1443326"/>
                      <a:pt x="59156" y="1551826"/>
                    </a:cubicBezTo>
                    <a:lnTo>
                      <a:pt x="1325" y="2788399"/>
                    </a:lnTo>
                    <a:cubicBezTo>
                      <a:pt x="-13781" y="3111504"/>
                      <a:pt x="100769" y="3427267"/>
                      <a:pt x="319532" y="3665524"/>
                    </a:cubicBezTo>
                    <a:lnTo>
                      <a:pt x="319532" y="3665524"/>
                    </a:lnTo>
                    <a:lnTo>
                      <a:pt x="31953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1" name="Google Shape;1691;p34"/>
              <p:cNvSpPr/>
              <p:nvPr/>
            </p:nvSpPr>
            <p:spPr>
              <a:xfrm>
                <a:off x="5029263" y="5569815"/>
                <a:ext cx="2133593" cy="959814"/>
              </a:xfrm>
              <a:custGeom>
                <a:rect b="b" l="l" r="r" t="t"/>
                <a:pathLst>
                  <a:path extrusionOk="0" h="959814" w="2133593">
                    <a:moveTo>
                      <a:pt x="2133594" y="479810"/>
                    </a:moveTo>
                    <a:cubicBezTo>
                      <a:pt x="1979384" y="841282"/>
                      <a:pt x="1510954" y="931490"/>
                      <a:pt x="1249146" y="953178"/>
                    </a:cubicBezTo>
                    <a:cubicBezTo>
                      <a:pt x="1140035" y="962194"/>
                      <a:pt x="1066797" y="959409"/>
                      <a:pt x="1066797" y="959409"/>
                    </a:cubicBezTo>
                    <a:cubicBezTo>
                      <a:pt x="1066797" y="959409"/>
                      <a:pt x="218432" y="991625"/>
                      <a:pt x="0" y="479810"/>
                    </a:cubicBezTo>
                    <a:lnTo>
                      <a:pt x="65074" y="385094"/>
                    </a:lnTo>
                    <a:lnTo>
                      <a:pt x="169887" y="232387"/>
                    </a:lnTo>
                    <a:lnTo>
                      <a:pt x="329467" y="0"/>
                    </a:lnTo>
                    <a:cubicBezTo>
                      <a:pt x="329467" y="0"/>
                      <a:pt x="530709" y="130368"/>
                      <a:pt x="939003" y="153999"/>
                    </a:cubicBezTo>
                    <a:cubicBezTo>
                      <a:pt x="979594" y="156364"/>
                      <a:pt x="1022119" y="157646"/>
                      <a:pt x="1066797" y="157646"/>
                    </a:cubicBezTo>
                    <a:cubicBezTo>
                      <a:pt x="1560781" y="157646"/>
                      <a:pt x="1804127" y="0"/>
                      <a:pt x="1804127" y="0"/>
                    </a:cubicBezTo>
                    <a:lnTo>
                      <a:pt x="1962414" y="230454"/>
                    </a:lnTo>
                    <a:lnTo>
                      <a:pt x="2022549" y="318077"/>
                    </a:lnTo>
                    <a:lnTo>
                      <a:pt x="2133584" y="4798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2" name="Google Shape;1692;p34"/>
              <p:cNvSpPr/>
              <p:nvPr/>
            </p:nvSpPr>
            <p:spPr>
              <a:xfrm>
                <a:off x="7281855" y="2214148"/>
                <a:ext cx="408076" cy="238012"/>
              </a:xfrm>
              <a:custGeom>
                <a:rect b="b" l="l" r="r" t="t"/>
                <a:pathLst>
                  <a:path extrusionOk="0" h="238012" w="408076">
                    <a:moveTo>
                      <a:pt x="163726" y="126"/>
                    </a:moveTo>
                    <a:cubicBezTo>
                      <a:pt x="253995" y="-2168"/>
                      <a:pt x="408785" y="24940"/>
                      <a:pt x="408074" y="238013"/>
                    </a:cubicBezTo>
                    <a:lnTo>
                      <a:pt x="0" y="152102"/>
                    </a:lnTo>
                    <a:cubicBezTo>
                      <a:pt x="0" y="152102"/>
                      <a:pt x="0" y="137006"/>
                      <a:pt x="6421" y="115648"/>
                    </a:cubicBezTo>
                    <a:cubicBezTo>
                      <a:pt x="27087" y="46948"/>
                      <a:pt x="92001" y="1949"/>
                      <a:pt x="163716"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3" name="Google Shape;1693;p34"/>
              <p:cNvSpPr/>
              <p:nvPr/>
            </p:nvSpPr>
            <p:spPr>
              <a:xfrm>
                <a:off x="7281855" y="2366250"/>
                <a:ext cx="408073" cy="124838"/>
              </a:xfrm>
              <a:custGeom>
                <a:rect b="b" l="l" r="r" t="t"/>
                <a:pathLst>
                  <a:path extrusionOk="0" h="124838" w="408073">
                    <a:moveTo>
                      <a:pt x="408074" y="85910"/>
                    </a:moveTo>
                    <a:lnTo>
                      <a:pt x="0" y="0"/>
                    </a:lnTo>
                    <a:lnTo>
                      <a:pt x="0" y="36243"/>
                    </a:lnTo>
                    <a:lnTo>
                      <a:pt x="397335" y="124838"/>
                    </a:lnTo>
                    <a:lnTo>
                      <a:pt x="408074"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4" name="Google Shape;1694;p34"/>
              <p:cNvSpPr/>
              <p:nvPr/>
            </p:nvSpPr>
            <p:spPr>
              <a:xfrm>
                <a:off x="4502208" y="2214148"/>
                <a:ext cx="408076" cy="238012"/>
              </a:xfrm>
              <a:custGeom>
                <a:rect b="b" l="l" r="r" t="t"/>
                <a:pathLst>
                  <a:path extrusionOk="0" h="238012" w="408076">
                    <a:moveTo>
                      <a:pt x="244350" y="126"/>
                    </a:moveTo>
                    <a:cubicBezTo>
                      <a:pt x="154092" y="-2168"/>
                      <a:pt x="-709" y="24930"/>
                      <a:pt x="2" y="238013"/>
                    </a:cubicBezTo>
                    <a:lnTo>
                      <a:pt x="408077" y="152102"/>
                    </a:lnTo>
                    <a:cubicBezTo>
                      <a:pt x="408077" y="152102"/>
                      <a:pt x="408077" y="137006"/>
                      <a:pt x="401655" y="115648"/>
                    </a:cubicBezTo>
                    <a:cubicBezTo>
                      <a:pt x="380989" y="46948"/>
                      <a:pt x="316076" y="1949"/>
                      <a:pt x="244360"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5" name="Google Shape;1695;p34"/>
              <p:cNvSpPr/>
              <p:nvPr/>
            </p:nvSpPr>
            <p:spPr>
              <a:xfrm>
                <a:off x="4502211" y="2366250"/>
                <a:ext cx="408074" cy="124838"/>
              </a:xfrm>
              <a:custGeom>
                <a:rect b="b" l="l" r="r" t="t"/>
                <a:pathLst>
                  <a:path extrusionOk="0" h="124838" w="408074">
                    <a:moveTo>
                      <a:pt x="0" y="85910"/>
                    </a:moveTo>
                    <a:lnTo>
                      <a:pt x="408074" y="0"/>
                    </a:lnTo>
                    <a:lnTo>
                      <a:pt x="408074" y="36243"/>
                    </a:lnTo>
                    <a:lnTo>
                      <a:pt x="10739" y="124838"/>
                    </a:lnTo>
                    <a:lnTo>
                      <a:pt x="0"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696" name="Google Shape;1696;p34"/>
            <p:cNvGrpSpPr/>
            <p:nvPr/>
          </p:nvGrpSpPr>
          <p:grpSpPr>
            <a:xfrm>
              <a:off x="1531639" y="5463152"/>
              <a:ext cx="318772" cy="685844"/>
              <a:chOff x="4502208" y="0"/>
              <a:chExt cx="3187723" cy="6858440"/>
            </a:xfrm>
          </p:grpSpPr>
          <p:sp>
            <p:nvSpPr>
              <p:cNvPr id="1697" name="Google Shape;1697;p34"/>
              <p:cNvSpPr/>
              <p:nvPr/>
            </p:nvSpPr>
            <p:spPr>
              <a:xfrm>
                <a:off x="4698114" y="0"/>
                <a:ext cx="2795811" cy="6858440"/>
              </a:xfrm>
              <a:custGeom>
                <a:rect b="b" l="l" r="r" t="t"/>
                <a:pathLst>
                  <a:path extrusionOk="0" h="6858440" w="2795811">
                    <a:moveTo>
                      <a:pt x="2794520" y="4025263"/>
                    </a:moveTo>
                    <a:cubicBezTo>
                      <a:pt x="2794269" y="4033808"/>
                      <a:pt x="2794269" y="4042103"/>
                      <a:pt x="2794269" y="4050387"/>
                    </a:cubicBezTo>
                    <a:cubicBezTo>
                      <a:pt x="2791505" y="4506466"/>
                      <a:pt x="2784472" y="4941426"/>
                      <a:pt x="2773413" y="5304282"/>
                    </a:cubicBezTo>
                    <a:cubicBezTo>
                      <a:pt x="2773163" y="5313828"/>
                      <a:pt x="2772912" y="5323375"/>
                      <a:pt x="2772411" y="5332671"/>
                    </a:cubicBezTo>
                    <a:cubicBezTo>
                      <a:pt x="2758086" y="5793017"/>
                      <a:pt x="2736729" y="6132491"/>
                      <a:pt x="2708079" y="6242804"/>
                    </a:cubicBezTo>
                    <a:cubicBezTo>
                      <a:pt x="2661337" y="6424983"/>
                      <a:pt x="2561081" y="6561432"/>
                      <a:pt x="2406040" y="6658671"/>
                    </a:cubicBezTo>
                    <a:cubicBezTo>
                      <a:pt x="2184162" y="6798637"/>
                      <a:pt x="1849456" y="6858441"/>
                      <a:pt x="1397906" y="6858441"/>
                    </a:cubicBezTo>
                    <a:cubicBezTo>
                      <a:pt x="946356" y="6858441"/>
                      <a:pt x="611900" y="6798637"/>
                      <a:pt x="389772" y="6658671"/>
                    </a:cubicBezTo>
                    <a:cubicBezTo>
                      <a:pt x="234981" y="6561421"/>
                      <a:pt x="134725" y="6424983"/>
                      <a:pt x="87733" y="6242804"/>
                    </a:cubicBezTo>
                    <a:cubicBezTo>
                      <a:pt x="59343" y="6132240"/>
                      <a:pt x="37976" y="5793007"/>
                      <a:pt x="23401" y="5332671"/>
                    </a:cubicBezTo>
                    <a:cubicBezTo>
                      <a:pt x="23150" y="5323125"/>
                      <a:pt x="22649" y="5313828"/>
                      <a:pt x="22399" y="5304282"/>
                    </a:cubicBezTo>
                    <a:cubicBezTo>
                      <a:pt x="11339" y="4941426"/>
                      <a:pt x="4307" y="4506466"/>
                      <a:pt x="1542" y="4050387"/>
                    </a:cubicBezTo>
                    <a:cubicBezTo>
                      <a:pt x="1542" y="4042093"/>
                      <a:pt x="1542" y="4033808"/>
                      <a:pt x="1292" y="4025263"/>
                    </a:cubicBezTo>
                    <a:cubicBezTo>
                      <a:pt x="-1723" y="3500084"/>
                      <a:pt x="541" y="2948279"/>
                      <a:pt x="8074" y="2447973"/>
                    </a:cubicBezTo>
                    <a:cubicBezTo>
                      <a:pt x="8324" y="2434911"/>
                      <a:pt x="8324" y="2422088"/>
                      <a:pt x="8575" y="2409276"/>
                    </a:cubicBezTo>
                    <a:cubicBezTo>
                      <a:pt x="9576" y="2343691"/>
                      <a:pt x="10839" y="2278858"/>
                      <a:pt x="11840" y="2215286"/>
                    </a:cubicBezTo>
                    <a:lnTo>
                      <a:pt x="12091" y="2215286"/>
                    </a:lnTo>
                    <a:cubicBezTo>
                      <a:pt x="23901" y="1589592"/>
                      <a:pt x="44508" y="1071204"/>
                      <a:pt x="73408" y="830473"/>
                    </a:cubicBezTo>
                    <a:cubicBezTo>
                      <a:pt x="173664" y="0"/>
                      <a:pt x="1397906" y="0"/>
                      <a:pt x="1397906" y="0"/>
                    </a:cubicBezTo>
                    <a:cubicBezTo>
                      <a:pt x="1397906" y="0"/>
                      <a:pt x="2622148" y="0"/>
                      <a:pt x="2722404" y="830483"/>
                    </a:cubicBezTo>
                    <a:cubicBezTo>
                      <a:pt x="2751555" y="1071214"/>
                      <a:pt x="2772161" y="1589601"/>
                      <a:pt x="2783721" y="2215296"/>
                    </a:cubicBezTo>
                    <a:cubicBezTo>
                      <a:pt x="2784973" y="2278868"/>
                      <a:pt x="2786235" y="2343701"/>
                      <a:pt x="2787237" y="2409286"/>
                    </a:cubicBezTo>
                    <a:cubicBezTo>
                      <a:pt x="2787488" y="2422098"/>
                      <a:pt x="2787738" y="2434921"/>
                      <a:pt x="2787738" y="2447984"/>
                    </a:cubicBezTo>
                    <a:cubicBezTo>
                      <a:pt x="2795271" y="2948539"/>
                      <a:pt x="2797535" y="3500094"/>
                      <a:pt x="2794520" y="402527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8" name="Google Shape;1698;p34"/>
              <p:cNvSpPr/>
              <p:nvPr/>
            </p:nvSpPr>
            <p:spPr>
              <a:xfrm>
                <a:off x="4699406" y="4025263"/>
                <a:ext cx="210828" cy="25124"/>
              </a:xfrm>
              <a:custGeom>
                <a:rect b="b" l="l" r="r" t="t"/>
                <a:pathLst>
                  <a:path extrusionOk="0" h="25124" w="210828">
                    <a:moveTo>
                      <a:pt x="210819" y="0"/>
                    </a:moveTo>
                    <a:lnTo>
                      <a:pt x="210819" y="25124"/>
                    </a:lnTo>
                    <a:lnTo>
                      <a:pt x="250" y="25124"/>
                    </a:lnTo>
                    <a:cubicBezTo>
                      <a:pt x="250" y="16829"/>
                      <a:pt x="250" y="8545"/>
                      <a:pt x="0" y="0"/>
                    </a:cubicBez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9" name="Google Shape;1699;p34"/>
              <p:cNvSpPr/>
              <p:nvPr/>
            </p:nvSpPr>
            <p:spPr>
              <a:xfrm>
                <a:off x="7281815" y="4025263"/>
                <a:ext cx="210828" cy="25124"/>
              </a:xfrm>
              <a:custGeom>
                <a:rect b="b" l="l" r="r" t="t"/>
                <a:pathLst>
                  <a:path extrusionOk="0" h="25124" w="210828">
                    <a:moveTo>
                      <a:pt x="210819" y="0"/>
                    </a:moveTo>
                    <a:cubicBezTo>
                      <a:pt x="210568" y="8545"/>
                      <a:pt x="210568" y="16840"/>
                      <a:pt x="210568" y="25124"/>
                    </a:cubicBezTo>
                    <a:lnTo>
                      <a:pt x="0" y="25124"/>
                    </a:lnTo>
                    <a:lnTo>
                      <a:pt x="0" y="0"/>
                    </a:lnTo>
                    <a:lnTo>
                      <a:pt x="21082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0" name="Google Shape;1700;p34"/>
              <p:cNvSpPr/>
              <p:nvPr/>
            </p:nvSpPr>
            <p:spPr>
              <a:xfrm>
                <a:off x="4720513" y="5154278"/>
                <a:ext cx="284698" cy="178402"/>
              </a:xfrm>
              <a:custGeom>
                <a:rect b="b" l="l" r="r" t="t"/>
                <a:pathLst>
                  <a:path extrusionOk="0" h="178402" w="284698">
                    <a:moveTo>
                      <a:pt x="284698" y="22099"/>
                    </a:moveTo>
                    <a:lnTo>
                      <a:pt x="189712" y="74370"/>
                    </a:lnTo>
                    <a:lnTo>
                      <a:pt x="1002" y="178403"/>
                    </a:lnTo>
                    <a:cubicBezTo>
                      <a:pt x="751" y="168856"/>
                      <a:pt x="250" y="159559"/>
                      <a:pt x="0" y="150012"/>
                    </a:cubicBezTo>
                    <a:lnTo>
                      <a:pt x="189712" y="45730"/>
                    </a:lnTo>
                    <a:lnTo>
                      <a:pt x="272637" y="0"/>
                    </a:lnTo>
                    <a:lnTo>
                      <a:pt x="284698" y="221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1" name="Google Shape;1701;p34"/>
              <p:cNvSpPr/>
              <p:nvPr/>
            </p:nvSpPr>
            <p:spPr>
              <a:xfrm>
                <a:off x="7186828" y="5154259"/>
                <a:ext cx="284698" cy="178411"/>
              </a:xfrm>
              <a:custGeom>
                <a:rect b="b" l="l" r="r" t="t"/>
                <a:pathLst>
                  <a:path extrusionOk="0" h="178411" w="284698">
                    <a:moveTo>
                      <a:pt x="284698" y="150022"/>
                    </a:moveTo>
                    <a:cubicBezTo>
                      <a:pt x="284448" y="159569"/>
                      <a:pt x="284198" y="169116"/>
                      <a:pt x="283697" y="178412"/>
                    </a:cubicBezTo>
                    <a:lnTo>
                      <a:pt x="94986" y="74380"/>
                    </a:lnTo>
                    <a:lnTo>
                      <a:pt x="0" y="22109"/>
                    </a:lnTo>
                    <a:lnTo>
                      <a:pt x="12061" y="0"/>
                    </a:lnTo>
                    <a:lnTo>
                      <a:pt x="94986" y="45730"/>
                    </a:lnTo>
                    <a:lnTo>
                      <a:pt x="284698" y="15001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2" name="Google Shape;1702;p34"/>
              <p:cNvSpPr/>
              <p:nvPr/>
            </p:nvSpPr>
            <p:spPr>
              <a:xfrm>
                <a:off x="5610780" y="223000"/>
                <a:ext cx="968495" cy="198667"/>
              </a:xfrm>
              <a:custGeom>
                <a:rect b="b" l="l" r="r" t="t"/>
                <a:pathLst>
                  <a:path extrusionOk="0" h="198667" w="968495">
                    <a:moveTo>
                      <a:pt x="484248" y="0"/>
                    </a:moveTo>
                    <a:cubicBezTo>
                      <a:pt x="484248" y="0"/>
                      <a:pt x="-25545" y="691"/>
                      <a:pt x="1002" y="198668"/>
                    </a:cubicBezTo>
                    <a:lnTo>
                      <a:pt x="967493" y="198668"/>
                    </a:lnTo>
                    <a:cubicBezTo>
                      <a:pt x="994040" y="691"/>
                      <a:pt x="484248" y="0"/>
                      <a:pt x="48424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3" name="Google Shape;1703;p34"/>
              <p:cNvSpPr/>
              <p:nvPr/>
            </p:nvSpPr>
            <p:spPr>
              <a:xfrm>
                <a:off x="4950016" y="320678"/>
                <a:ext cx="639066" cy="889278"/>
              </a:xfrm>
              <a:custGeom>
                <a:rect b="b" l="l" r="r" t="t"/>
                <a:pathLst>
                  <a:path extrusionOk="0" h="889278" w="639066">
                    <a:moveTo>
                      <a:pt x="35901" y="386098"/>
                    </a:moveTo>
                    <a:lnTo>
                      <a:pt x="4416" y="574447"/>
                    </a:lnTo>
                    <a:cubicBezTo>
                      <a:pt x="-15589" y="694127"/>
                      <a:pt x="33367" y="814878"/>
                      <a:pt x="131048" y="886844"/>
                    </a:cubicBezTo>
                    <a:lnTo>
                      <a:pt x="134344" y="889278"/>
                    </a:lnTo>
                    <a:lnTo>
                      <a:pt x="639067" y="889278"/>
                    </a:lnTo>
                    <a:lnTo>
                      <a:pt x="639067" y="116907"/>
                    </a:lnTo>
                    <a:cubicBezTo>
                      <a:pt x="639067" y="38760"/>
                      <a:pt x="563845" y="-17348"/>
                      <a:pt x="488934" y="4921"/>
                    </a:cubicBezTo>
                    <a:lnTo>
                      <a:pt x="331318" y="51793"/>
                    </a:lnTo>
                    <a:cubicBezTo>
                      <a:pt x="177068" y="97653"/>
                      <a:pt x="62428" y="227390"/>
                      <a:pt x="35901"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4" name="Google Shape;1704;p34"/>
              <p:cNvSpPr/>
              <p:nvPr/>
            </p:nvSpPr>
            <p:spPr>
              <a:xfrm>
                <a:off x="6579275" y="320678"/>
                <a:ext cx="639066" cy="889278"/>
              </a:xfrm>
              <a:custGeom>
                <a:rect b="b" l="l" r="r" t="t"/>
                <a:pathLst>
                  <a:path extrusionOk="0" h="889278" w="639066">
                    <a:moveTo>
                      <a:pt x="603166" y="386098"/>
                    </a:moveTo>
                    <a:lnTo>
                      <a:pt x="634651" y="574447"/>
                    </a:lnTo>
                    <a:cubicBezTo>
                      <a:pt x="654656" y="694127"/>
                      <a:pt x="605700" y="814878"/>
                      <a:pt x="508019" y="886844"/>
                    </a:cubicBezTo>
                    <a:lnTo>
                      <a:pt x="504723" y="889278"/>
                    </a:lnTo>
                    <a:lnTo>
                      <a:pt x="0" y="889278"/>
                    </a:lnTo>
                    <a:lnTo>
                      <a:pt x="0" y="116907"/>
                    </a:lnTo>
                    <a:cubicBezTo>
                      <a:pt x="0" y="38760"/>
                      <a:pt x="75232" y="-17348"/>
                      <a:pt x="150133" y="4921"/>
                    </a:cubicBezTo>
                    <a:lnTo>
                      <a:pt x="307749" y="51793"/>
                    </a:lnTo>
                    <a:cubicBezTo>
                      <a:pt x="461999" y="97653"/>
                      <a:pt x="576639" y="227390"/>
                      <a:pt x="603166" y="3861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5" name="Google Shape;1705;p34"/>
              <p:cNvSpPr/>
              <p:nvPr/>
            </p:nvSpPr>
            <p:spPr>
              <a:xfrm>
                <a:off x="5029343" y="333127"/>
                <a:ext cx="2133453" cy="1642829"/>
              </a:xfrm>
              <a:custGeom>
                <a:rect b="b" l="l" r="r" t="t"/>
                <a:pathLst>
                  <a:path extrusionOk="0" h="1642829" w="2133453">
                    <a:moveTo>
                      <a:pt x="296659" y="125755"/>
                    </a:moveTo>
                    <a:lnTo>
                      <a:pt x="296659" y="125755"/>
                    </a:lnTo>
                    <a:cubicBezTo>
                      <a:pt x="119429" y="185229"/>
                      <a:pt x="0" y="351280"/>
                      <a:pt x="0" y="538227"/>
                    </a:cubicBezTo>
                    <a:lnTo>
                      <a:pt x="0" y="1642830"/>
                    </a:lnTo>
                    <a:lnTo>
                      <a:pt x="2133453" y="1642830"/>
                    </a:lnTo>
                    <a:lnTo>
                      <a:pt x="2133453" y="538227"/>
                    </a:lnTo>
                    <a:cubicBezTo>
                      <a:pt x="2133453" y="351280"/>
                      <a:pt x="2014024" y="185229"/>
                      <a:pt x="1836794" y="125755"/>
                    </a:cubicBezTo>
                    <a:lnTo>
                      <a:pt x="1836794" y="125755"/>
                    </a:lnTo>
                    <a:cubicBezTo>
                      <a:pt x="1337110" y="-41918"/>
                      <a:pt x="796354" y="-41918"/>
                      <a:pt x="296669" y="1257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6" name="Google Shape;1706;p34"/>
              <p:cNvSpPr/>
              <p:nvPr/>
            </p:nvSpPr>
            <p:spPr>
              <a:xfrm>
                <a:off x="5029273" y="1782228"/>
                <a:ext cx="2133593" cy="1634773"/>
              </a:xfrm>
              <a:custGeom>
                <a:rect b="b" l="l" r="r" t="t"/>
                <a:pathLst>
                  <a:path extrusionOk="0" h="1634773" w="2133593">
                    <a:moveTo>
                      <a:pt x="2133584" y="193729"/>
                    </a:moveTo>
                    <a:lnTo>
                      <a:pt x="2099865" y="415587"/>
                    </a:lnTo>
                    <a:lnTo>
                      <a:pt x="2013313" y="986677"/>
                    </a:lnTo>
                    <a:lnTo>
                      <a:pt x="1918808" y="1611249"/>
                    </a:lnTo>
                    <a:lnTo>
                      <a:pt x="1642825" y="1622850"/>
                    </a:lnTo>
                    <a:cubicBezTo>
                      <a:pt x="1438137" y="1631445"/>
                      <a:pt x="1233458" y="1635522"/>
                      <a:pt x="1028780" y="1634660"/>
                    </a:cubicBezTo>
                    <a:cubicBezTo>
                      <a:pt x="849436" y="1634440"/>
                      <a:pt x="670103" y="1630363"/>
                      <a:pt x="490759" y="1622850"/>
                    </a:cubicBezTo>
                    <a:lnTo>
                      <a:pt x="214776" y="1611249"/>
                    </a:lnTo>
                    <a:lnTo>
                      <a:pt x="122635" y="1002574"/>
                    </a:lnTo>
                    <a:lnTo>
                      <a:pt x="36083" y="431916"/>
                    </a:lnTo>
                    <a:lnTo>
                      <a:pt x="0" y="193729"/>
                    </a:lnTo>
                    <a:cubicBezTo>
                      <a:pt x="343862" y="64433"/>
                      <a:pt x="705324" y="0"/>
                      <a:pt x="1066797" y="0"/>
                    </a:cubicBezTo>
                    <a:cubicBezTo>
                      <a:pt x="1090428" y="0"/>
                      <a:pt x="1114050" y="210"/>
                      <a:pt x="1137891" y="861"/>
                    </a:cubicBezTo>
                    <a:cubicBezTo>
                      <a:pt x="1475522" y="8805"/>
                      <a:pt x="1812281" y="72817"/>
                      <a:pt x="2133594" y="1937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7" name="Google Shape;1707;p34"/>
              <p:cNvSpPr/>
              <p:nvPr/>
            </p:nvSpPr>
            <p:spPr>
              <a:xfrm>
                <a:off x="4910285" y="2205128"/>
                <a:ext cx="319416" cy="3665373"/>
              </a:xfrm>
              <a:custGeom>
                <a:rect b="b" l="l" r="r" t="t"/>
                <a:pathLst>
                  <a:path extrusionOk="0" h="3665373" w="319416">
                    <a:moveTo>
                      <a:pt x="177841" y="3413653"/>
                    </a:moveTo>
                    <a:cubicBezTo>
                      <a:pt x="129947" y="3504071"/>
                      <a:pt x="70233" y="3588699"/>
                      <a:pt x="0" y="3665374"/>
                    </a:cubicBezTo>
                    <a:lnTo>
                      <a:pt x="0" y="0"/>
                    </a:lnTo>
                    <a:lnTo>
                      <a:pt x="127363" y="700165"/>
                    </a:lnTo>
                    <a:lnTo>
                      <a:pt x="223581" y="1228299"/>
                    </a:lnTo>
                    <a:cubicBezTo>
                      <a:pt x="242915" y="1335256"/>
                      <a:pt x="255157" y="1443296"/>
                      <a:pt x="260306" y="1551755"/>
                    </a:cubicBezTo>
                    <a:lnTo>
                      <a:pt x="290589" y="2199739"/>
                    </a:lnTo>
                    <a:lnTo>
                      <a:pt x="318077" y="2788229"/>
                    </a:lnTo>
                    <a:cubicBezTo>
                      <a:pt x="328385" y="3007513"/>
                      <a:pt x="278988" y="3223370"/>
                      <a:pt x="177831" y="34136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8" name="Google Shape;1708;p34"/>
              <p:cNvSpPr/>
              <p:nvPr/>
            </p:nvSpPr>
            <p:spPr>
              <a:xfrm>
                <a:off x="6962373" y="2205058"/>
                <a:ext cx="319532" cy="3665523"/>
              </a:xfrm>
              <a:custGeom>
                <a:rect b="b" l="l" r="r" t="t"/>
                <a:pathLst>
                  <a:path extrusionOk="0" h="3665523" w="319532">
                    <a:moveTo>
                      <a:pt x="319532" y="0"/>
                    </a:moveTo>
                    <a:lnTo>
                      <a:pt x="95981" y="1228420"/>
                    </a:lnTo>
                    <a:cubicBezTo>
                      <a:pt x="76537" y="1335286"/>
                      <a:pt x="64235" y="1443326"/>
                      <a:pt x="59156" y="1551826"/>
                    </a:cubicBezTo>
                    <a:lnTo>
                      <a:pt x="1325" y="2788399"/>
                    </a:lnTo>
                    <a:cubicBezTo>
                      <a:pt x="-13781" y="3111504"/>
                      <a:pt x="100769" y="3427267"/>
                      <a:pt x="319532" y="3665524"/>
                    </a:cubicBezTo>
                    <a:lnTo>
                      <a:pt x="319532" y="3665524"/>
                    </a:lnTo>
                    <a:lnTo>
                      <a:pt x="31953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09" name="Google Shape;1709;p34"/>
              <p:cNvSpPr/>
              <p:nvPr/>
            </p:nvSpPr>
            <p:spPr>
              <a:xfrm>
                <a:off x="5029263" y="5569815"/>
                <a:ext cx="2133593" cy="959814"/>
              </a:xfrm>
              <a:custGeom>
                <a:rect b="b" l="l" r="r" t="t"/>
                <a:pathLst>
                  <a:path extrusionOk="0" h="959814" w="2133593">
                    <a:moveTo>
                      <a:pt x="2133594" y="479810"/>
                    </a:moveTo>
                    <a:cubicBezTo>
                      <a:pt x="1979384" y="841282"/>
                      <a:pt x="1510954" y="931490"/>
                      <a:pt x="1249146" y="953178"/>
                    </a:cubicBezTo>
                    <a:cubicBezTo>
                      <a:pt x="1140035" y="962194"/>
                      <a:pt x="1066797" y="959409"/>
                      <a:pt x="1066797" y="959409"/>
                    </a:cubicBezTo>
                    <a:cubicBezTo>
                      <a:pt x="1066797" y="959409"/>
                      <a:pt x="218432" y="991625"/>
                      <a:pt x="0" y="479810"/>
                    </a:cubicBezTo>
                    <a:lnTo>
                      <a:pt x="65074" y="385094"/>
                    </a:lnTo>
                    <a:lnTo>
                      <a:pt x="169887" y="232387"/>
                    </a:lnTo>
                    <a:lnTo>
                      <a:pt x="329467" y="0"/>
                    </a:lnTo>
                    <a:cubicBezTo>
                      <a:pt x="329467" y="0"/>
                      <a:pt x="530709" y="130368"/>
                      <a:pt x="939003" y="153999"/>
                    </a:cubicBezTo>
                    <a:cubicBezTo>
                      <a:pt x="979594" y="156364"/>
                      <a:pt x="1022119" y="157646"/>
                      <a:pt x="1066797" y="157646"/>
                    </a:cubicBezTo>
                    <a:cubicBezTo>
                      <a:pt x="1560781" y="157646"/>
                      <a:pt x="1804127" y="0"/>
                      <a:pt x="1804127" y="0"/>
                    </a:cubicBezTo>
                    <a:lnTo>
                      <a:pt x="1962414" y="230454"/>
                    </a:lnTo>
                    <a:lnTo>
                      <a:pt x="2022549" y="318077"/>
                    </a:lnTo>
                    <a:lnTo>
                      <a:pt x="2133584" y="4798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10" name="Google Shape;1710;p34"/>
              <p:cNvSpPr/>
              <p:nvPr/>
            </p:nvSpPr>
            <p:spPr>
              <a:xfrm>
                <a:off x="7281855" y="2214148"/>
                <a:ext cx="408076" cy="238012"/>
              </a:xfrm>
              <a:custGeom>
                <a:rect b="b" l="l" r="r" t="t"/>
                <a:pathLst>
                  <a:path extrusionOk="0" h="238012" w="408076">
                    <a:moveTo>
                      <a:pt x="163726" y="126"/>
                    </a:moveTo>
                    <a:cubicBezTo>
                      <a:pt x="253995" y="-2168"/>
                      <a:pt x="408785" y="24940"/>
                      <a:pt x="408074" y="238013"/>
                    </a:cubicBezTo>
                    <a:lnTo>
                      <a:pt x="0" y="152102"/>
                    </a:lnTo>
                    <a:cubicBezTo>
                      <a:pt x="0" y="152102"/>
                      <a:pt x="0" y="137006"/>
                      <a:pt x="6421" y="115648"/>
                    </a:cubicBezTo>
                    <a:cubicBezTo>
                      <a:pt x="27087" y="46948"/>
                      <a:pt x="92001" y="1949"/>
                      <a:pt x="163716"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11" name="Google Shape;1711;p34"/>
              <p:cNvSpPr/>
              <p:nvPr/>
            </p:nvSpPr>
            <p:spPr>
              <a:xfrm>
                <a:off x="7281855" y="2366250"/>
                <a:ext cx="408073" cy="124838"/>
              </a:xfrm>
              <a:custGeom>
                <a:rect b="b" l="l" r="r" t="t"/>
                <a:pathLst>
                  <a:path extrusionOk="0" h="124838" w="408073">
                    <a:moveTo>
                      <a:pt x="408074" y="85910"/>
                    </a:moveTo>
                    <a:lnTo>
                      <a:pt x="0" y="0"/>
                    </a:lnTo>
                    <a:lnTo>
                      <a:pt x="0" y="36243"/>
                    </a:lnTo>
                    <a:lnTo>
                      <a:pt x="397335" y="124838"/>
                    </a:lnTo>
                    <a:lnTo>
                      <a:pt x="408074"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12" name="Google Shape;1712;p34"/>
              <p:cNvSpPr/>
              <p:nvPr/>
            </p:nvSpPr>
            <p:spPr>
              <a:xfrm>
                <a:off x="4502208" y="2214148"/>
                <a:ext cx="408076" cy="238012"/>
              </a:xfrm>
              <a:custGeom>
                <a:rect b="b" l="l" r="r" t="t"/>
                <a:pathLst>
                  <a:path extrusionOk="0" h="238012" w="408076">
                    <a:moveTo>
                      <a:pt x="244350" y="126"/>
                    </a:moveTo>
                    <a:cubicBezTo>
                      <a:pt x="154092" y="-2168"/>
                      <a:pt x="-709" y="24930"/>
                      <a:pt x="2" y="238013"/>
                    </a:cubicBezTo>
                    <a:lnTo>
                      <a:pt x="408077" y="152102"/>
                    </a:lnTo>
                    <a:cubicBezTo>
                      <a:pt x="408077" y="152102"/>
                      <a:pt x="408077" y="137006"/>
                      <a:pt x="401655" y="115648"/>
                    </a:cubicBezTo>
                    <a:cubicBezTo>
                      <a:pt x="380989" y="46948"/>
                      <a:pt x="316076" y="1949"/>
                      <a:pt x="244360" y="1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13" name="Google Shape;1713;p34"/>
              <p:cNvSpPr/>
              <p:nvPr/>
            </p:nvSpPr>
            <p:spPr>
              <a:xfrm>
                <a:off x="4502211" y="2366250"/>
                <a:ext cx="408074" cy="124838"/>
              </a:xfrm>
              <a:custGeom>
                <a:rect b="b" l="l" r="r" t="t"/>
                <a:pathLst>
                  <a:path extrusionOk="0" h="124838" w="408074">
                    <a:moveTo>
                      <a:pt x="0" y="85910"/>
                    </a:moveTo>
                    <a:lnTo>
                      <a:pt x="408074" y="0"/>
                    </a:lnTo>
                    <a:lnTo>
                      <a:pt x="408074" y="36243"/>
                    </a:lnTo>
                    <a:lnTo>
                      <a:pt x="10739" y="124838"/>
                    </a:lnTo>
                    <a:lnTo>
                      <a:pt x="0" y="85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cxnSp>
        <p:nvCxnSpPr>
          <p:cNvPr id="1714" name="Google Shape;1714;p34"/>
          <p:cNvCxnSpPr/>
          <p:nvPr/>
        </p:nvCxnSpPr>
        <p:spPr>
          <a:xfrm>
            <a:off x="1189950" y="4486494"/>
            <a:ext cx="8660400" cy="0"/>
          </a:xfrm>
          <a:prstGeom prst="straightConnector1">
            <a:avLst/>
          </a:prstGeom>
          <a:noFill/>
          <a:ln cap="flat" cmpd="sng" w="19050">
            <a:solidFill>
              <a:schemeClr val="dk1"/>
            </a:solidFill>
            <a:prstDash val="dash"/>
            <a:round/>
            <a:headEnd len="med" w="med" type="none"/>
            <a:tailEnd len="med" w="med" type="none"/>
          </a:ln>
        </p:spPr>
      </p:cxnSp>
      <p:grpSp>
        <p:nvGrpSpPr>
          <p:cNvPr id="1715" name="Google Shape;1715;p34"/>
          <p:cNvGrpSpPr/>
          <p:nvPr/>
        </p:nvGrpSpPr>
        <p:grpSpPr>
          <a:xfrm>
            <a:off x="8897572" y="1254870"/>
            <a:ext cx="707095" cy="691105"/>
            <a:chOff x="317758" y="3681418"/>
            <a:chExt cx="434067" cy="424199"/>
          </a:xfrm>
        </p:grpSpPr>
        <p:sp>
          <p:nvSpPr>
            <p:cNvPr id="1716" name="Google Shape;1716;p34"/>
            <p:cNvSpPr/>
            <p:nvPr/>
          </p:nvSpPr>
          <p:spPr>
            <a:xfrm>
              <a:off x="317758" y="3681418"/>
              <a:ext cx="434067" cy="424199"/>
            </a:xfrm>
            <a:custGeom>
              <a:rect b="b" l="l" r="r" t="t"/>
              <a:pathLst>
                <a:path extrusionOk="0" h="424199" w="434067">
                  <a:moveTo>
                    <a:pt x="434067" y="212100"/>
                  </a:moveTo>
                  <a:cubicBezTo>
                    <a:pt x="434067" y="329240"/>
                    <a:pt x="336898" y="424200"/>
                    <a:pt x="217034" y="424200"/>
                  </a:cubicBezTo>
                  <a:cubicBezTo>
                    <a:pt x="97169" y="424200"/>
                    <a:pt x="0" y="329240"/>
                    <a:pt x="0" y="212100"/>
                  </a:cubicBezTo>
                  <a:cubicBezTo>
                    <a:pt x="0" y="94960"/>
                    <a:pt x="97169" y="0"/>
                    <a:pt x="217034" y="0"/>
                  </a:cubicBezTo>
                  <a:cubicBezTo>
                    <a:pt x="336898" y="0"/>
                    <a:pt x="434067" y="94961"/>
                    <a:pt x="434067" y="21210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7" name="Google Shape;1717;p34"/>
            <p:cNvSpPr/>
            <p:nvPr/>
          </p:nvSpPr>
          <p:spPr>
            <a:xfrm>
              <a:off x="420103" y="3798565"/>
              <a:ext cx="34532" cy="34524"/>
            </a:xfrm>
            <a:custGeom>
              <a:rect b="b" l="l" r="r" t="t"/>
              <a:pathLst>
                <a:path extrusionOk="0" h="34524" w="34532">
                  <a:moveTo>
                    <a:pt x="15922" y="53"/>
                  </a:moveTo>
                  <a:cubicBezTo>
                    <a:pt x="25431" y="-688"/>
                    <a:pt x="33731" y="6421"/>
                    <a:pt x="34479" y="15922"/>
                  </a:cubicBezTo>
                  <a:cubicBezTo>
                    <a:pt x="35220" y="25431"/>
                    <a:pt x="28119" y="33739"/>
                    <a:pt x="18611" y="34472"/>
                  </a:cubicBezTo>
                  <a:cubicBezTo>
                    <a:pt x="9102" y="35212"/>
                    <a:pt x="801" y="28112"/>
                    <a:pt x="53" y="18603"/>
                  </a:cubicBezTo>
                  <a:cubicBezTo>
                    <a:pt x="-687" y="9094"/>
                    <a:pt x="6413" y="786"/>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34"/>
            <p:cNvSpPr/>
            <p:nvPr/>
          </p:nvSpPr>
          <p:spPr>
            <a:xfrm>
              <a:off x="600146" y="3791168"/>
              <a:ext cx="34533" cy="34524"/>
            </a:xfrm>
            <a:custGeom>
              <a:rect b="b" l="l" r="r" t="t"/>
              <a:pathLst>
                <a:path extrusionOk="0" h="34524" w="34533">
                  <a:moveTo>
                    <a:pt x="15922" y="53"/>
                  </a:moveTo>
                  <a:cubicBezTo>
                    <a:pt x="25431" y="-688"/>
                    <a:pt x="33731" y="6421"/>
                    <a:pt x="34479" y="15922"/>
                  </a:cubicBezTo>
                  <a:cubicBezTo>
                    <a:pt x="35228" y="25423"/>
                    <a:pt x="28119" y="33731"/>
                    <a:pt x="18611" y="34471"/>
                  </a:cubicBezTo>
                  <a:cubicBezTo>
                    <a:pt x="9102" y="35212"/>
                    <a:pt x="801" y="28112"/>
                    <a:pt x="53" y="18603"/>
                  </a:cubicBezTo>
                  <a:cubicBezTo>
                    <a:pt x="-687" y="9102"/>
                    <a:pt x="6413" y="793"/>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34"/>
            <p:cNvSpPr/>
            <p:nvPr/>
          </p:nvSpPr>
          <p:spPr>
            <a:xfrm>
              <a:off x="418278" y="3881203"/>
              <a:ext cx="209411" cy="98578"/>
            </a:xfrm>
            <a:custGeom>
              <a:rect b="b" l="l" r="r" t="t"/>
              <a:pathLst>
                <a:path extrusionOk="0" h="98578" w="209411">
                  <a:moveTo>
                    <a:pt x="0" y="12658"/>
                  </a:moveTo>
                  <a:cubicBezTo>
                    <a:pt x="9532" y="62617"/>
                    <a:pt x="59500" y="101479"/>
                    <a:pt x="110270" y="98408"/>
                  </a:cubicBezTo>
                  <a:cubicBezTo>
                    <a:pt x="161041" y="95337"/>
                    <a:pt x="205966" y="50747"/>
                    <a:pt x="209411" y="0"/>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34"/>
            <p:cNvSpPr/>
            <p:nvPr/>
          </p:nvSpPr>
          <p:spPr>
            <a:xfrm>
              <a:off x="408858" y="3871768"/>
              <a:ext cx="228244" cy="117429"/>
            </a:xfrm>
            <a:custGeom>
              <a:rect b="b" l="l" r="r" t="t"/>
              <a:pathLst>
                <a:path extrusionOk="0" h="117429" w="228244">
                  <a:moveTo>
                    <a:pt x="113954" y="117430"/>
                  </a:moveTo>
                  <a:cubicBezTo>
                    <a:pt x="60503" y="117430"/>
                    <a:pt x="10246" y="76652"/>
                    <a:pt x="169" y="23862"/>
                  </a:cubicBezTo>
                  <a:cubicBezTo>
                    <a:pt x="-806" y="18749"/>
                    <a:pt x="2538" y="13823"/>
                    <a:pt x="7651" y="12841"/>
                  </a:cubicBezTo>
                  <a:cubicBezTo>
                    <a:pt x="12748" y="11867"/>
                    <a:pt x="17682" y="15211"/>
                    <a:pt x="18672" y="20324"/>
                  </a:cubicBezTo>
                  <a:cubicBezTo>
                    <a:pt x="27276" y="65443"/>
                    <a:pt x="73254" y="101016"/>
                    <a:pt x="119122" y="98436"/>
                  </a:cubicBezTo>
                  <a:cubicBezTo>
                    <a:pt x="164967" y="95661"/>
                    <a:pt x="206322" y="54602"/>
                    <a:pt x="209432" y="8788"/>
                  </a:cubicBezTo>
                  <a:cubicBezTo>
                    <a:pt x="209790" y="3621"/>
                    <a:pt x="214389" y="-424"/>
                    <a:pt x="219463" y="36"/>
                  </a:cubicBezTo>
                  <a:cubicBezTo>
                    <a:pt x="224661" y="387"/>
                    <a:pt x="228574" y="4891"/>
                    <a:pt x="228223" y="10074"/>
                  </a:cubicBezTo>
                  <a:cubicBezTo>
                    <a:pt x="224435" y="65787"/>
                    <a:pt x="175995" y="113868"/>
                    <a:pt x="120260" y="117235"/>
                  </a:cubicBezTo>
                  <a:cubicBezTo>
                    <a:pt x="118155" y="117368"/>
                    <a:pt x="116051" y="117422"/>
                    <a:pt x="113954" y="1174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21" name="Google Shape;1721;p34"/>
          <p:cNvSpPr/>
          <p:nvPr/>
        </p:nvSpPr>
        <p:spPr>
          <a:xfrm>
            <a:off x="7176637" y="83470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34"/>
          <p:cNvSpPr/>
          <p:nvPr/>
        </p:nvSpPr>
        <p:spPr>
          <a:xfrm rot="10800000">
            <a:off x="5285870" y="935668"/>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6" name="Shape 1726"/>
        <p:cNvGrpSpPr/>
        <p:nvPr/>
      </p:nvGrpSpPr>
      <p:grpSpPr>
        <a:xfrm>
          <a:off x="0" y="0"/>
          <a:ext cx="0" cy="0"/>
          <a:chOff x="0" y="0"/>
          <a:chExt cx="0" cy="0"/>
        </a:xfrm>
      </p:grpSpPr>
      <p:cxnSp>
        <p:nvCxnSpPr>
          <p:cNvPr id="1727" name="Google Shape;1727;p35"/>
          <p:cNvCxnSpPr/>
          <p:nvPr/>
        </p:nvCxnSpPr>
        <p:spPr>
          <a:xfrm>
            <a:off x="1189950" y="3942900"/>
            <a:ext cx="8660400" cy="0"/>
          </a:xfrm>
          <a:prstGeom prst="straightConnector1">
            <a:avLst/>
          </a:prstGeom>
          <a:noFill/>
          <a:ln cap="flat" cmpd="sng" w="19050">
            <a:solidFill>
              <a:schemeClr val="dk1"/>
            </a:solidFill>
            <a:prstDash val="dash"/>
            <a:round/>
            <a:headEnd len="med" w="med" type="none"/>
            <a:tailEnd len="med" w="med" type="none"/>
          </a:ln>
        </p:spPr>
      </p:cxnSp>
      <p:sp>
        <p:nvSpPr>
          <p:cNvPr id="1728" name="Google Shape;1728;p35"/>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Horizontal and vertical addition</a:t>
            </a:r>
            <a:endParaRPr/>
          </a:p>
        </p:txBody>
      </p:sp>
      <p:sp>
        <p:nvSpPr>
          <p:cNvPr id="1729" name="Google Shape;1729;p35"/>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1730" name="Google Shape;1730;p35"/>
          <p:cNvSpPr/>
          <p:nvPr/>
        </p:nvSpPr>
        <p:spPr>
          <a:xfrm>
            <a:off x="4292250" y="2213725"/>
            <a:ext cx="2455800" cy="1410600"/>
          </a:xfrm>
          <a:prstGeom prst="roundRect">
            <a:avLst>
              <a:gd fmla="val 9574"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grpSp>
        <p:nvGrpSpPr>
          <p:cNvPr id="1731" name="Google Shape;1731;p35"/>
          <p:cNvGrpSpPr/>
          <p:nvPr/>
        </p:nvGrpSpPr>
        <p:grpSpPr>
          <a:xfrm>
            <a:off x="4655426" y="2414213"/>
            <a:ext cx="1729449" cy="1009623"/>
            <a:chOff x="4651950" y="2388650"/>
            <a:chExt cx="1729449" cy="1009623"/>
          </a:xfrm>
        </p:grpSpPr>
        <p:sp>
          <p:nvSpPr>
            <p:cNvPr id="1732" name="Google Shape;1732;p35"/>
            <p:cNvSpPr/>
            <p:nvPr/>
          </p:nvSpPr>
          <p:spPr>
            <a:xfrm>
              <a:off x="4651950" y="2388650"/>
              <a:ext cx="442200" cy="442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redoka One"/>
                  <a:ea typeface="Fredoka One"/>
                  <a:cs typeface="Fredoka One"/>
                  <a:sym typeface="Fredoka One"/>
                </a:rPr>
                <a:t>1</a:t>
              </a:r>
              <a:endParaRPr sz="1800">
                <a:solidFill>
                  <a:schemeClr val="dk1"/>
                </a:solidFill>
                <a:latin typeface="Fredoka One"/>
                <a:ea typeface="Fredoka One"/>
                <a:cs typeface="Fredoka One"/>
                <a:sym typeface="Fredoka One"/>
              </a:endParaRPr>
            </a:p>
          </p:txBody>
        </p:sp>
        <p:sp>
          <p:nvSpPr>
            <p:cNvPr id="1733" name="Google Shape;1733;p35"/>
            <p:cNvSpPr/>
            <p:nvPr/>
          </p:nvSpPr>
          <p:spPr>
            <a:xfrm>
              <a:off x="5295575" y="2388650"/>
              <a:ext cx="442200" cy="442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redoka One"/>
                  <a:ea typeface="Fredoka One"/>
                  <a:cs typeface="Fredoka One"/>
                  <a:sym typeface="Fredoka One"/>
                </a:rPr>
                <a:t>1</a:t>
              </a:r>
              <a:endParaRPr sz="1800">
                <a:solidFill>
                  <a:schemeClr val="dk1"/>
                </a:solidFill>
                <a:latin typeface="Fredoka One"/>
                <a:ea typeface="Fredoka One"/>
                <a:cs typeface="Fredoka One"/>
                <a:sym typeface="Fredoka One"/>
              </a:endParaRPr>
            </a:p>
          </p:txBody>
        </p:sp>
        <p:sp>
          <p:nvSpPr>
            <p:cNvPr id="1734" name="Google Shape;1734;p35"/>
            <p:cNvSpPr/>
            <p:nvPr/>
          </p:nvSpPr>
          <p:spPr>
            <a:xfrm>
              <a:off x="5939199" y="2388650"/>
              <a:ext cx="442200" cy="442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redoka One"/>
                  <a:ea typeface="Fredoka One"/>
                  <a:cs typeface="Fredoka One"/>
                  <a:sym typeface="Fredoka One"/>
                </a:rPr>
                <a:t>1</a:t>
              </a:r>
              <a:endParaRPr sz="1800">
                <a:solidFill>
                  <a:schemeClr val="dk1"/>
                </a:solidFill>
                <a:latin typeface="Fredoka One"/>
                <a:ea typeface="Fredoka One"/>
                <a:cs typeface="Fredoka One"/>
                <a:sym typeface="Fredoka One"/>
              </a:endParaRPr>
            </a:p>
          </p:txBody>
        </p:sp>
        <p:sp>
          <p:nvSpPr>
            <p:cNvPr id="1735" name="Google Shape;1735;p35"/>
            <p:cNvSpPr/>
            <p:nvPr/>
          </p:nvSpPr>
          <p:spPr>
            <a:xfrm>
              <a:off x="4651950" y="2956073"/>
              <a:ext cx="442200" cy="442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redoka One"/>
                  <a:ea typeface="Fredoka One"/>
                  <a:cs typeface="Fredoka One"/>
                  <a:sym typeface="Fredoka One"/>
                </a:rPr>
                <a:t>1</a:t>
              </a:r>
              <a:endParaRPr sz="1800">
                <a:solidFill>
                  <a:schemeClr val="dk1"/>
                </a:solidFill>
                <a:latin typeface="Fredoka One"/>
                <a:ea typeface="Fredoka One"/>
                <a:cs typeface="Fredoka One"/>
                <a:sym typeface="Fredoka One"/>
              </a:endParaRPr>
            </a:p>
          </p:txBody>
        </p:sp>
        <p:sp>
          <p:nvSpPr>
            <p:cNvPr id="1736" name="Google Shape;1736;p35"/>
            <p:cNvSpPr/>
            <p:nvPr/>
          </p:nvSpPr>
          <p:spPr>
            <a:xfrm>
              <a:off x="5295575" y="2956073"/>
              <a:ext cx="442200" cy="442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redoka One"/>
                  <a:ea typeface="Fredoka One"/>
                  <a:cs typeface="Fredoka One"/>
                  <a:sym typeface="Fredoka One"/>
                </a:rPr>
                <a:t>1</a:t>
              </a:r>
              <a:endParaRPr sz="1800">
                <a:solidFill>
                  <a:schemeClr val="dk1"/>
                </a:solidFill>
                <a:latin typeface="Fredoka One"/>
                <a:ea typeface="Fredoka One"/>
                <a:cs typeface="Fredoka One"/>
                <a:sym typeface="Fredoka One"/>
              </a:endParaRPr>
            </a:p>
          </p:txBody>
        </p:sp>
        <p:sp>
          <p:nvSpPr>
            <p:cNvPr id="1737" name="Google Shape;1737;p35"/>
            <p:cNvSpPr/>
            <p:nvPr/>
          </p:nvSpPr>
          <p:spPr>
            <a:xfrm>
              <a:off x="5939199" y="2956073"/>
              <a:ext cx="442200" cy="442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redoka One"/>
                  <a:ea typeface="Fredoka One"/>
                  <a:cs typeface="Fredoka One"/>
                  <a:sym typeface="Fredoka One"/>
                </a:rPr>
                <a:t>1</a:t>
              </a:r>
              <a:endParaRPr sz="1800">
                <a:solidFill>
                  <a:schemeClr val="dk1"/>
                </a:solidFill>
                <a:latin typeface="Fredoka One"/>
                <a:ea typeface="Fredoka One"/>
                <a:cs typeface="Fredoka One"/>
                <a:sym typeface="Fredoka One"/>
              </a:endParaRPr>
            </a:p>
          </p:txBody>
        </p:sp>
      </p:grpSp>
      <p:grpSp>
        <p:nvGrpSpPr>
          <p:cNvPr id="1738" name="Google Shape;1738;p35"/>
          <p:cNvGrpSpPr/>
          <p:nvPr/>
        </p:nvGrpSpPr>
        <p:grpSpPr>
          <a:xfrm flipH="1">
            <a:off x="8816118" y="1889400"/>
            <a:ext cx="1034364" cy="2052473"/>
            <a:chOff x="64013" y="0"/>
            <a:chExt cx="3455944" cy="6857579"/>
          </a:xfrm>
        </p:grpSpPr>
        <p:sp>
          <p:nvSpPr>
            <p:cNvPr id="1739" name="Google Shape;1739;p35"/>
            <p:cNvSpPr/>
            <p:nvPr/>
          </p:nvSpPr>
          <p:spPr>
            <a:xfrm>
              <a:off x="241514" y="3024718"/>
              <a:ext cx="1864091" cy="1913594"/>
            </a:xfrm>
            <a:custGeom>
              <a:rect b="b" l="l" r="r" t="t"/>
              <a:pathLst>
                <a:path extrusionOk="0" h="1913594" w="1864091">
                  <a:moveTo>
                    <a:pt x="795429" y="22"/>
                  </a:moveTo>
                  <a:cubicBezTo>
                    <a:pt x="813498" y="22"/>
                    <a:pt x="831765" y="387"/>
                    <a:pt x="849734" y="1128"/>
                  </a:cubicBezTo>
                  <a:cubicBezTo>
                    <a:pt x="904215" y="3284"/>
                    <a:pt x="953311" y="8515"/>
                    <a:pt x="999831" y="17139"/>
                  </a:cubicBezTo>
                  <a:cubicBezTo>
                    <a:pt x="1093192" y="34489"/>
                    <a:pt x="1187614" y="67740"/>
                    <a:pt x="1280465" y="115962"/>
                  </a:cubicBezTo>
                  <a:cubicBezTo>
                    <a:pt x="1368496" y="161653"/>
                    <a:pt x="1452048" y="220480"/>
                    <a:pt x="1528755" y="290807"/>
                  </a:cubicBezTo>
                  <a:cubicBezTo>
                    <a:pt x="1603871" y="359608"/>
                    <a:pt x="1669078" y="437809"/>
                    <a:pt x="1722542" y="523218"/>
                  </a:cubicBezTo>
                  <a:cubicBezTo>
                    <a:pt x="1776559" y="609391"/>
                    <a:pt x="1815947" y="700750"/>
                    <a:pt x="1839621" y="794785"/>
                  </a:cubicBezTo>
                  <a:cubicBezTo>
                    <a:pt x="1864214" y="892524"/>
                    <a:pt x="1870306" y="990850"/>
                    <a:pt x="1857734" y="1087030"/>
                  </a:cubicBezTo>
                  <a:cubicBezTo>
                    <a:pt x="1851077" y="1137829"/>
                    <a:pt x="1839334" y="1187810"/>
                    <a:pt x="1822858" y="1235590"/>
                  </a:cubicBezTo>
                  <a:cubicBezTo>
                    <a:pt x="1806105" y="1284145"/>
                    <a:pt x="1783205" y="1333639"/>
                    <a:pt x="1754764" y="1382636"/>
                  </a:cubicBezTo>
                  <a:cubicBezTo>
                    <a:pt x="1728204" y="1428570"/>
                    <a:pt x="1695528" y="1474990"/>
                    <a:pt x="1657689" y="1520636"/>
                  </a:cubicBezTo>
                  <a:cubicBezTo>
                    <a:pt x="1622602" y="1562943"/>
                    <a:pt x="1582474" y="1604133"/>
                    <a:pt x="1538387" y="1643045"/>
                  </a:cubicBezTo>
                  <a:cubicBezTo>
                    <a:pt x="1451396" y="1719708"/>
                    <a:pt x="1354508" y="1782173"/>
                    <a:pt x="1250421" y="1828693"/>
                  </a:cubicBezTo>
                  <a:cubicBezTo>
                    <a:pt x="1198406" y="1851937"/>
                    <a:pt x="1144942" y="1870801"/>
                    <a:pt x="1091522" y="1884745"/>
                  </a:cubicBezTo>
                  <a:cubicBezTo>
                    <a:pt x="1038191" y="1898611"/>
                    <a:pt x="980989" y="1907623"/>
                    <a:pt x="921498" y="1911560"/>
                  </a:cubicBezTo>
                  <a:cubicBezTo>
                    <a:pt x="901086" y="1912909"/>
                    <a:pt x="880076" y="1913594"/>
                    <a:pt x="859077" y="1913594"/>
                  </a:cubicBezTo>
                  <a:cubicBezTo>
                    <a:pt x="822056" y="1913594"/>
                    <a:pt x="783564" y="1911482"/>
                    <a:pt x="744652" y="1907270"/>
                  </a:cubicBezTo>
                  <a:cubicBezTo>
                    <a:pt x="685692" y="1900967"/>
                    <a:pt x="626290" y="1889732"/>
                    <a:pt x="568105" y="1873930"/>
                  </a:cubicBezTo>
                  <a:cubicBezTo>
                    <a:pt x="512031" y="1858693"/>
                    <a:pt x="455714" y="1838291"/>
                    <a:pt x="400702" y="1813290"/>
                  </a:cubicBezTo>
                  <a:cubicBezTo>
                    <a:pt x="346397" y="1788709"/>
                    <a:pt x="297378" y="1761053"/>
                    <a:pt x="255005" y="1731120"/>
                  </a:cubicBezTo>
                  <a:cubicBezTo>
                    <a:pt x="218459" y="1705333"/>
                    <a:pt x="185352" y="1675500"/>
                    <a:pt x="156613" y="1642404"/>
                  </a:cubicBezTo>
                  <a:cubicBezTo>
                    <a:pt x="129113" y="1610679"/>
                    <a:pt x="104896" y="1575195"/>
                    <a:pt x="84672" y="1536924"/>
                  </a:cubicBezTo>
                  <a:cubicBezTo>
                    <a:pt x="47208" y="1466221"/>
                    <a:pt x="21864" y="1382636"/>
                    <a:pt x="9302" y="1288490"/>
                  </a:cubicBezTo>
                  <a:cubicBezTo>
                    <a:pt x="-1822" y="1205060"/>
                    <a:pt x="-2961" y="1115503"/>
                    <a:pt x="5841" y="1014690"/>
                  </a:cubicBezTo>
                  <a:cubicBezTo>
                    <a:pt x="13438" y="927688"/>
                    <a:pt x="28100" y="836539"/>
                    <a:pt x="50647" y="736069"/>
                  </a:cubicBezTo>
                  <a:cubicBezTo>
                    <a:pt x="68771" y="655480"/>
                    <a:pt x="91517" y="571972"/>
                    <a:pt x="120156" y="480790"/>
                  </a:cubicBezTo>
                  <a:cubicBezTo>
                    <a:pt x="128947" y="452648"/>
                    <a:pt x="138346" y="423865"/>
                    <a:pt x="148895" y="392726"/>
                  </a:cubicBezTo>
                  <a:cubicBezTo>
                    <a:pt x="151273" y="385682"/>
                    <a:pt x="157476" y="380983"/>
                    <a:pt x="164310" y="380983"/>
                  </a:cubicBezTo>
                  <a:cubicBezTo>
                    <a:pt x="165039" y="380983"/>
                    <a:pt x="165769" y="381027"/>
                    <a:pt x="166499" y="381127"/>
                  </a:cubicBezTo>
                  <a:cubicBezTo>
                    <a:pt x="173333" y="364794"/>
                    <a:pt x="180896" y="348385"/>
                    <a:pt x="188869" y="332428"/>
                  </a:cubicBezTo>
                  <a:cubicBezTo>
                    <a:pt x="208684" y="293052"/>
                    <a:pt x="232834" y="255246"/>
                    <a:pt x="260633" y="220082"/>
                  </a:cubicBezTo>
                  <a:cubicBezTo>
                    <a:pt x="310725" y="156589"/>
                    <a:pt x="376375" y="104175"/>
                    <a:pt x="450483" y="68481"/>
                  </a:cubicBezTo>
                  <a:cubicBezTo>
                    <a:pt x="522956" y="33605"/>
                    <a:pt x="605535" y="12473"/>
                    <a:pt x="702953" y="3848"/>
                  </a:cubicBezTo>
                  <a:cubicBezTo>
                    <a:pt x="732345" y="1305"/>
                    <a:pt x="763450" y="0"/>
                    <a:pt x="795440"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0" name="Google Shape;1740;p35"/>
            <p:cNvSpPr/>
            <p:nvPr/>
          </p:nvSpPr>
          <p:spPr>
            <a:xfrm>
              <a:off x="842683" y="4044616"/>
              <a:ext cx="50666" cy="103143"/>
            </a:xfrm>
            <a:custGeom>
              <a:rect b="b" l="l" r="r" t="t"/>
              <a:pathLst>
                <a:path extrusionOk="0" h="103143" w="50666">
                  <a:moveTo>
                    <a:pt x="38026" y="343"/>
                  </a:moveTo>
                  <a:cubicBezTo>
                    <a:pt x="46463" y="2079"/>
                    <a:pt x="52180" y="10704"/>
                    <a:pt x="50311" y="19152"/>
                  </a:cubicBezTo>
                  <a:cubicBezTo>
                    <a:pt x="45169" y="43225"/>
                    <a:pt x="38900" y="66988"/>
                    <a:pt x="31646" y="90519"/>
                  </a:cubicBezTo>
                  <a:cubicBezTo>
                    <a:pt x="30341" y="94665"/>
                    <a:pt x="28594" y="98016"/>
                    <a:pt x="24945" y="100448"/>
                  </a:cubicBezTo>
                  <a:cubicBezTo>
                    <a:pt x="21406" y="102859"/>
                    <a:pt x="17005" y="103677"/>
                    <a:pt x="12837" y="102804"/>
                  </a:cubicBezTo>
                  <a:cubicBezTo>
                    <a:pt x="4952" y="101134"/>
                    <a:pt x="-2047" y="92255"/>
                    <a:pt x="552" y="84005"/>
                  </a:cubicBezTo>
                  <a:cubicBezTo>
                    <a:pt x="7816" y="60475"/>
                    <a:pt x="14075" y="36645"/>
                    <a:pt x="19217" y="12573"/>
                  </a:cubicBezTo>
                  <a:cubicBezTo>
                    <a:pt x="20787" y="5197"/>
                    <a:pt x="27477" y="0"/>
                    <a:pt x="34808" y="0"/>
                  </a:cubicBezTo>
                  <a:cubicBezTo>
                    <a:pt x="35870" y="0"/>
                    <a:pt x="36954" y="111"/>
                    <a:pt x="38037" y="33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1" name="Google Shape;1741;p35"/>
            <p:cNvSpPr/>
            <p:nvPr/>
          </p:nvSpPr>
          <p:spPr>
            <a:xfrm>
              <a:off x="786012" y="4225443"/>
              <a:ext cx="58604" cy="114623"/>
            </a:xfrm>
            <a:custGeom>
              <a:rect b="b" l="l" r="r" t="t"/>
              <a:pathLst>
                <a:path extrusionOk="0" h="114623" w="58604">
                  <a:moveTo>
                    <a:pt x="45866" y="332"/>
                  </a:moveTo>
                  <a:cubicBezTo>
                    <a:pt x="44738" y="111"/>
                    <a:pt x="43644" y="0"/>
                    <a:pt x="42560" y="0"/>
                  </a:cubicBezTo>
                  <a:cubicBezTo>
                    <a:pt x="35173" y="0"/>
                    <a:pt x="29014" y="5319"/>
                    <a:pt x="27057" y="12628"/>
                  </a:cubicBezTo>
                  <a:cubicBezTo>
                    <a:pt x="21594" y="32709"/>
                    <a:pt x="15479" y="52635"/>
                    <a:pt x="8679" y="72406"/>
                  </a:cubicBezTo>
                  <a:cubicBezTo>
                    <a:pt x="8745" y="72218"/>
                    <a:pt x="8823" y="72019"/>
                    <a:pt x="8889" y="71831"/>
                  </a:cubicBezTo>
                  <a:cubicBezTo>
                    <a:pt x="8779" y="72152"/>
                    <a:pt x="8668" y="72439"/>
                    <a:pt x="8557" y="72738"/>
                  </a:cubicBezTo>
                  <a:cubicBezTo>
                    <a:pt x="8226" y="73744"/>
                    <a:pt x="7872" y="74750"/>
                    <a:pt x="7518" y="75745"/>
                  </a:cubicBezTo>
                  <a:lnTo>
                    <a:pt x="8170" y="73832"/>
                  </a:lnTo>
                  <a:cubicBezTo>
                    <a:pt x="6025" y="79737"/>
                    <a:pt x="3847" y="85653"/>
                    <a:pt x="1668" y="91580"/>
                  </a:cubicBezTo>
                  <a:cubicBezTo>
                    <a:pt x="65" y="95727"/>
                    <a:pt x="-687" y="99520"/>
                    <a:pt x="806" y="103920"/>
                  </a:cubicBezTo>
                  <a:cubicBezTo>
                    <a:pt x="2111" y="107769"/>
                    <a:pt x="5019" y="111053"/>
                    <a:pt x="8690" y="112911"/>
                  </a:cubicBezTo>
                  <a:cubicBezTo>
                    <a:pt x="12472" y="114835"/>
                    <a:pt x="16939" y="115155"/>
                    <a:pt x="20975" y="113784"/>
                  </a:cubicBezTo>
                  <a:cubicBezTo>
                    <a:pt x="24514" y="112546"/>
                    <a:pt x="28682" y="109560"/>
                    <a:pt x="30042" y="105900"/>
                  </a:cubicBezTo>
                  <a:cubicBezTo>
                    <a:pt x="40702" y="77415"/>
                    <a:pt x="50201" y="48499"/>
                    <a:pt x="58151" y="19130"/>
                  </a:cubicBezTo>
                  <a:cubicBezTo>
                    <a:pt x="60396" y="10814"/>
                    <a:pt x="53994" y="2068"/>
                    <a:pt x="45866" y="321"/>
                  </a:cubicBezTo>
                  <a:moveTo>
                    <a:pt x="8546" y="72727"/>
                  </a:moveTo>
                  <a:cubicBezTo>
                    <a:pt x="8591" y="72616"/>
                    <a:pt x="8624" y="72483"/>
                    <a:pt x="8679" y="72395"/>
                  </a:cubicBezTo>
                  <a:cubicBezTo>
                    <a:pt x="8502" y="72870"/>
                    <a:pt x="8314" y="73346"/>
                    <a:pt x="8170" y="73821"/>
                  </a:cubicBezTo>
                  <a:cubicBezTo>
                    <a:pt x="8281" y="73467"/>
                    <a:pt x="8425" y="73092"/>
                    <a:pt x="8557" y="7272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2" name="Google Shape;1742;p35"/>
            <p:cNvSpPr/>
            <p:nvPr/>
          </p:nvSpPr>
          <p:spPr>
            <a:xfrm>
              <a:off x="702038" y="4423000"/>
              <a:ext cx="60514" cy="82063"/>
            </a:xfrm>
            <a:custGeom>
              <a:rect b="b" l="l" r="r" t="t"/>
              <a:pathLst>
                <a:path extrusionOk="0" h="82063" w="60514">
                  <a:moveTo>
                    <a:pt x="51927" y="1659"/>
                  </a:moveTo>
                  <a:cubicBezTo>
                    <a:pt x="59867" y="5695"/>
                    <a:pt x="62543" y="15138"/>
                    <a:pt x="58938" y="23011"/>
                  </a:cubicBezTo>
                  <a:cubicBezTo>
                    <a:pt x="50313" y="41931"/>
                    <a:pt x="39830" y="59679"/>
                    <a:pt x="27777" y="76696"/>
                  </a:cubicBezTo>
                  <a:cubicBezTo>
                    <a:pt x="25488" y="79925"/>
                    <a:pt x="20645" y="81783"/>
                    <a:pt x="16863" y="82037"/>
                  </a:cubicBezTo>
                  <a:cubicBezTo>
                    <a:pt x="12706" y="82281"/>
                    <a:pt x="8559" y="80843"/>
                    <a:pt x="5374" y="78068"/>
                  </a:cubicBezTo>
                  <a:cubicBezTo>
                    <a:pt x="2212" y="75270"/>
                    <a:pt x="288" y="71300"/>
                    <a:pt x="34" y="67131"/>
                  </a:cubicBezTo>
                  <a:cubicBezTo>
                    <a:pt x="-265" y="62543"/>
                    <a:pt x="1460" y="59247"/>
                    <a:pt x="4003" y="55643"/>
                  </a:cubicBezTo>
                  <a:cubicBezTo>
                    <a:pt x="4954" y="54282"/>
                    <a:pt x="5905" y="52945"/>
                    <a:pt x="6834" y="51573"/>
                  </a:cubicBezTo>
                  <a:cubicBezTo>
                    <a:pt x="15846" y="37906"/>
                    <a:pt x="23752" y="23597"/>
                    <a:pt x="30575" y="8658"/>
                  </a:cubicBezTo>
                  <a:cubicBezTo>
                    <a:pt x="33074" y="3096"/>
                    <a:pt x="38968" y="0"/>
                    <a:pt x="44839" y="0"/>
                  </a:cubicBezTo>
                  <a:cubicBezTo>
                    <a:pt x="47272" y="0"/>
                    <a:pt x="49716" y="542"/>
                    <a:pt x="51927" y="1659"/>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3" name="Google Shape;1743;p35"/>
            <p:cNvSpPr/>
            <p:nvPr/>
          </p:nvSpPr>
          <p:spPr>
            <a:xfrm>
              <a:off x="602106" y="4547886"/>
              <a:ext cx="71760" cy="68758"/>
            </a:xfrm>
            <a:custGeom>
              <a:rect b="b" l="l" r="r" t="t"/>
              <a:pathLst>
                <a:path extrusionOk="0" h="68758" w="71760">
                  <a:moveTo>
                    <a:pt x="66405" y="3959"/>
                  </a:moveTo>
                  <a:cubicBezTo>
                    <a:pt x="63486" y="1382"/>
                    <a:pt x="59427" y="0"/>
                    <a:pt x="55424" y="0"/>
                  </a:cubicBezTo>
                  <a:cubicBezTo>
                    <a:pt x="51023" y="0"/>
                    <a:pt x="46667" y="1670"/>
                    <a:pt x="43935" y="5319"/>
                  </a:cubicBezTo>
                  <a:cubicBezTo>
                    <a:pt x="38219" y="12882"/>
                    <a:pt x="31927" y="19915"/>
                    <a:pt x="24982" y="26373"/>
                  </a:cubicBezTo>
                  <a:cubicBezTo>
                    <a:pt x="19277" y="31249"/>
                    <a:pt x="13294" y="35728"/>
                    <a:pt x="7014" y="39764"/>
                  </a:cubicBezTo>
                  <a:cubicBezTo>
                    <a:pt x="-307" y="44419"/>
                    <a:pt x="-2109" y="54714"/>
                    <a:pt x="2613" y="61780"/>
                  </a:cubicBezTo>
                  <a:cubicBezTo>
                    <a:pt x="7511" y="69100"/>
                    <a:pt x="17386" y="70847"/>
                    <a:pt x="24695" y="66136"/>
                  </a:cubicBezTo>
                  <a:cubicBezTo>
                    <a:pt x="41271" y="55521"/>
                    <a:pt x="55911" y="42053"/>
                    <a:pt x="67765" y="26351"/>
                  </a:cubicBezTo>
                  <a:cubicBezTo>
                    <a:pt x="70374" y="22868"/>
                    <a:pt x="71989" y="19329"/>
                    <a:pt x="71735" y="14862"/>
                  </a:cubicBezTo>
                  <a:cubicBezTo>
                    <a:pt x="71436" y="10649"/>
                    <a:pt x="69512" y="6679"/>
                    <a:pt x="66394" y="3948"/>
                  </a:cubicBezTo>
                  <a:moveTo>
                    <a:pt x="23667" y="27578"/>
                  </a:moveTo>
                  <a:cubicBezTo>
                    <a:pt x="23346" y="27866"/>
                    <a:pt x="23058" y="28131"/>
                    <a:pt x="22760" y="28407"/>
                  </a:cubicBezTo>
                  <a:cubicBezTo>
                    <a:pt x="23058" y="28120"/>
                    <a:pt x="23346" y="27866"/>
                    <a:pt x="23667" y="2757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4" name="Google Shape;1744;p35"/>
            <p:cNvSpPr/>
            <p:nvPr/>
          </p:nvSpPr>
          <p:spPr>
            <a:xfrm>
              <a:off x="475132" y="4632810"/>
              <a:ext cx="86357" cy="63094"/>
            </a:xfrm>
            <a:custGeom>
              <a:rect b="b" l="l" r="r" t="t"/>
              <a:pathLst>
                <a:path extrusionOk="0" h="63094" w="86357">
                  <a:moveTo>
                    <a:pt x="83908" y="7353"/>
                  </a:moveTo>
                  <a:cubicBezTo>
                    <a:pt x="88630" y="14740"/>
                    <a:pt x="86263" y="24481"/>
                    <a:pt x="79065" y="29259"/>
                  </a:cubicBezTo>
                  <a:cubicBezTo>
                    <a:pt x="61638" y="40980"/>
                    <a:pt x="43382" y="51473"/>
                    <a:pt x="24395" y="60607"/>
                  </a:cubicBezTo>
                  <a:cubicBezTo>
                    <a:pt x="20547" y="62531"/>
                    <a:pt x="17075" y="63703"/>
                    <a:pt x="12674" y="62763"/>
                  </a:cubicBezTo>
                  <a:cubicBezTo>
                    <a:pt x="8517" y="61912"/>
                    <a:pt x="4790" y="59347"/>
                    <a:pt x="2490" y="55753"/>
                  </a:cubicBezTo>
                  <a:cubicBezTo>
                    <a:pt x="245" y="52270"/>
                    <a:pt x="-484" y="48001"/>
                    <a:pt x="312" y="43965"/>
                  </a:cubicBezTo>
                  <a:cubicBezTo>
                    <a:pt x="1119" y="40228"/>
                    <a:pt x="3729" y="35573"/>
                    <a:pt x="7333" y="33781"/>
                  </a:cubicBezTo>
                  <a:cubicBezTo>
                    <a:pt x="26253" y="24659"/>
                    <a:pt x="44509" y="14242"/>
                    <a:pt x="62003" y="2499"/>
                  </a:cubicBezTo>
                  <a:cubicBezTo>
                    <a:pt x="64513" y="796"/>
                    <a:pt x="67421" y="0"/>
                    <a:pt x="70329" y="0"/>
                  </a:cubicBezTo>
                  <a:cubicBezTo>
                    <a:pt x="75637" y="0"/>
                    <a:pt x="80978" y="2687"/>
                    <a:pt x="83908" y="734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5" name="Google Shape;1745;p35"/>
            <p:cNvSpPr/>
            <p:nvPr/>
          </p:nvSpPr>
          <p:spPr>
            <a:xfrm>
              <a:off x="304182" y="2279605"/>
              <a:ext cx="2446286" cy="1374209"/>
            </a:xfrm>
            <a:custGeom>
              <a:rect b="b" l="l" r="r" t="t"/>
              <a:pathLst>
                <a:path extrusionOk="0" h="1374209" w="2446286">
                  <a:moveTo>
                    <a:pt x="1098429" y="33"/>
                  </a:moveTo>
                  <a:cubicBezTo>
                    <a:pt x="1123608" y="33"/>
                    <a:pt x="1150047" y="619"/>
                    <a:pt x="1177017" y="1769"/>
                  </a:cubicBezTo>
                  <a:cubicBezTo>
                    <a:pt x="1309289" y="7574"/>
                    <a:pt x="1439074" y="26837"/>
                    <a:pt x="1548612" y="44905"/>
                  </a:cubicBezTo>
                  <a:cubicBezTo>
                    <a:pt x="1666697" y="64400"/>
                    <a:pt x="1765608" y="82656"/>
                    <a:pt x="1864663" y="108344"/>
                  </a:cubicBezTo>
                  <a:cubicBezTo>
                    <a:pt x="1977706" y="137613"/>
                    <a:pt x="2066732" y="171163"/>
                    <a:pt x="2144789" y="213989"/>
                  </a:cubicBezTo>
                  <a:cubicBezTo>
                    <a:pt x="2186355" y="236790"/>
                    <a:pt x="2225046" y="263406"/>
                    <a:pt x="2259756" y="293085"/>
                  </a:cubicBezTo>
                  <a:cubicBezTo>
                    <a:pt x="2294079" y="322377"/>
                    <a:pt x="2324853" y="356523"/>
                    <a:pt x="2351203" y="394595"/>
                  </a:cubicBezTo>
                  <a:cubicBezTo>
                    <a:pt x="2377034" y="431903"/>
                    <a:pt x="2398287" y="474841"/>
                    <a:pt x="2414332" y="522223"/>
                  </a:cubicBezTo>
                  <a:cubicBezTo>
                    <a:pt x="2430233" y="569152"/>
                    <a:pt x="2440052" y="620681"/>
                    <a:pt x="2444376" y="679718"/>
                  </a:cubicBezTo>
                  <a:cubicBezTo>
                    <a:pt x="2446444" y="708369"/>
                    <a:pt x="2446819" y="738048"/>
                    <a:pt x="2445570" y="770469"/>
                  </a:cubicBezTo>
                  <a:cubicBezTo>
                    <a:pt x="2445249" y="779459"/>
                    <a:pt x="2438194" y="786503"/>
                    <a:pt x="2429525" y="786503"/>
                  </a:cubicBezTo>
                  <a:cubicBezTo>
                    <a:pt x="2425224" y="786503"/>
                    <a:pt x="2420956" y="784645"/>
                    <a:pt x="2417837" y="781405"/>
                  </a:cubicBezTo>
                  <a:cubicBezTo>
                    <a:pt x="2414885" y="778342"/>
                    <a:pt x="2413337" y="774461"/>
                    <a:pt x="2413481" y="770458"/>
                  </a:cubicBezTo>
                  <a:cubicBezTo>
                    <a:pt x="2414398" y="745501"/>
                    <a:pt x="2414354" y="722512"/>
                    <a:pt x="2413348" y="700153"/>
                  </a:cubicBezTo>
                  <a:cubicBezTo>
                    <a:pt x="2410694" y="704587"/>
                    <a:pt x="2405895" y="707075"/>
                    <a:pt x="2400510" y="707075"/>
                  </a:cubicBezTo>
                  <a:cubicBezTo>
                    <a:pt x="2397701" y="707075"/>
                    <a:pt x="2394881" y="706379"/>
                    <a:pt x="2392338" y="705074"/>
                  </a:cubicBezTo>
                  <a:cubicBezTo>
                    <a:pt x="2387307" y="702453"/>
                    <a:pt x="2382220" y="700042"/>
                    <a:pt x="2377112" y="697753"/>
                  </a:cubicBezTo>
                  <a:cubicBezTo>
                    <a:pt x="2358170" y="690190"/>
                    <a:pt x="2337857" y="684882"/>
                    <a:pt x="2314978" y="681565"/>
                  </a:cubicBezTo>
                  <a:cubicBezTo>
                    <a:pt x="2298911" y="679630"/>
                    <a:pt x="2282314" y="678690"/>
                    <a:pt x="2264234" y="678690"/>
                  </a:cubicBezTo>
                  <a:cubicBezTo>
                    <a:pt x="2227036" y="678690"/>
                    <a:pt x="2190291" y="682693"/>
                    <a:pt x="2152795" y="687160"/>
                  </a:cubicBezTo>
                  <a:cubicBezTo>
                    <a:pt x="2131110" y="689748"/>
                    <a:pt x="2109415" y="692180"/>
                    <a:pt x="2087731" y="694624"/>
                  </a:cubicBezTo>
                  <a:cubicBezTo>
                    <a:pt x="2051804" y="698682"/>
                    <a:pt x="2015922" y="702729"/>
                    <a:pt x="1980073" y="707451"/>
                  </a:cubicBezTo>
                  <a:cubicBezTo>
                    <a:pt x="1829279" y="727930"/>
                    <a:pt x="1680530" y="757211"/>
                    <a:pt x="1537952" y="794520"/>
                  </a:cubicBezTo>
                  <a:cubicBezTo>
                    <a:pt x="1466220" y="813329"/>
                    <a:pt x="1393383" y="835013"/>
                    <a:pt x="1321486" y="858942"/>
                  </a:cubicBezTo>
                  <a:cubicBezTo>
                    <a:pt x="1246890" y="883811"/>
                    <a:pt x="1175867" y="910283"/>
                    <a:pt x="1110405" y="937584"/>
                  </a:cubicBezTo>
                  <a:lnTo>
                    <a:pt x="1110405" y="937617"/>
                  </a:lnTo>
                  <a:cubicBezTo>
                    <a:pt x="1110405" y="937617"/>
                    <a:pt x="1110294" y="937662"/>
                    <a:pt x="1110294" y="937662"/>
                  </a:cubicBezTo>
                  <a:lnTo>
                    <a:pt x="1110294" y="937629"/>
                  </a:lnTo>
                  <a:cubicBezTo>
                    <a:pt x="1110228" y="937662"/>
                    <a:pt x="1110173" y="937695"/>
                    <a:pt x="1110106" y="937728"/>
                  </a:cubicBezTo>
                  <a:lnTo>
                    <a:pt x="1107928" y="938458"/>
                  </a:lnTo>
                  <a:lnTo>
                    <a:pt x="1108027" y="938602"/>
                  </a:lnTo>
                  <a:cubicBezTo>
                    <a:pt x="1108027" y="938602"/>
                    <a:pt x="1107331" y="938867"/>
                    <a:pt x="1107220" y="938867"/>
                  </a:cubicBezTo>
                  <a:lnTo>
                    <a:pt x="1107187" y="938867"/>
                  </a:lnTo>
                  <a:cubicBezTo>
                    <a:pt x="1107088" y="938867"/>
                    <a:pt x="1106601" y="939022"/>
                    <a:pt x="1106502" y="939022"/>
                  </a:cubicBezTo>
                  <a:lnTo>
                    <a:pt x="1106468" y="939022"/>
                  </a:lnTo>
                  <a:cubicBezTo>
                    <a:pt x="980012" y="993205"/>
                    <a:pt x="858466" y="1062714"/>
                    <a:pt x="740944" y="1129933"/>
                  </a:cubicBezTo>
                  <a:lnTo>
                    <a:pt x="717822" y="1143148"/>
                  </a:lnTo>
                  <a:cubicBezTo>
                    <a:pt x="588027" y="1217356"/>
                    <a:pt x="460144" y="1288335"/>
                    <a:pt x="322763" y="1341081"/>
                  </a:cubicBezTo>
                  <a:cubicBezTo>
                    <a:pt x="282723" y="1356495"/>
                    <a:pt x="229878" y="1374210"/>
                    <a:pt x="176182" y="1374210"/>
                  </a:cubicBezTo>
                  <a:cubicBezTo>
                    <a:pt x="173860" y="1374210"/>
                    <a:pt x="171538" y="1374176"/>
                    <a:pt x="169227" y="1374110"/>
                  </a:cubicBezTo>
                  <a:cubicBezTo>
                    <a:pt x="158268" y="1373745"/>
                    <a:pt x="146636" y="1372319"/>
                    <a:pt x="134616" y="1369820"/>
                  </a:cubicBezTo>
                  <a:cubicBezTo>
                    <a:pt x="123912" y="1367608"/>
                    <a:pt x="112965" y="1363749"/>
                    <a:pt x="100138" y="1357711"/>
                  </a:cubicBezTo>
                  <a:cubicBezTo>
                    <a:pt x="79869" y="1348080"/>
                    <a:pt x="61325" y="1331814"/>
                    <a:pt x="45026" y="1309312"/>
                  </a:cubicBezTo>
                  <a:cubicBezTo>
                    <a:pt x="37982" y="1299603"/>
                    <a:pt x="31724" y="1288181"/>
                    <a:pt x="25344" y="1273341"/>
                  </a:cubicBezTo>
                  <a:cubicBezTo>
                    <a:pt x="20290" y="1261476"/>
                    <a:pt x="15900" y="1248826"/>
                    <a:pt x="12373" y="1235767"/>
                  </a:cubicBezTo>
                  <a:cubicBezTo>
                    <a:pt x="6988" y="1216129"/>
                    <a:pt x="3394" y="1194301"/>
                    <a:pt x="1359" y="1169023"/>
                  </a:cubicBezTo>
                  <a:cubicBezTo>
                    <a:pt x="-2146" y="1125765"/>
                    <a:pt x="1094" y="1079101"/>
                    <a:pt x="11477" y="1022154"/>
                  </a:cubicBezTo>
                  <a:cubicBezTo>
                    <a:pt x="20345" y="973898"/>
                    <a:pt x="34676" y="922269"/>
                    <a:pt x="55310" y="864283"/>
                  </a:cubicBezTo>
                  <a:cubicBezTo>
                    <a:pt x="73334" y="813682"/>
                    <a:pt x="95472" y="761203"/>
                    <a:pt x="122950" y="703824"/>
                  </a:cubicBezTo>
                  <a:cubicBezTo>
                    <a:pt x="168862" y="608164"/>
                    <a:pt x="224095" y="512525"/>
                    <a:pt x="287080" y="419630"/>
                  </a:cubicBezTo>
                  <a:cubicBezTo>
                    <a:pt x="314901" y="378572"/>
                    <a:pt x="341130" y="342889"/>
                    <a:pt x="367248" y="310490"/>
                  </a:cubicBezTo>
                  <a:cubicBezTo>
                    <a:pt x="407620" y="260487"/>
                    <a:pt x="453598" y="215416"/>
                    <a:pt x="503955" y="176536"/>
                  </a:cubicBezTo>
                  <a:cubicBezTo>
                    <a:pt x="550729" y="140455"/>
                    <a:pt x="601838" y="109626"/>
                    <a:pt x="655866" y="84923"/>
                  </a:cubicBezTo>
                  <a:cubicBezTo>
                    <a:pt x="706853" y="61614"/>
                    <a:pt x="762385" y="42838"/>
                    <a:pt x="820914" y="29104"/>
                  </a:cubicBezTo>
                  <a:cubicBezTo>
                    <a:pt x="904720" y="9509"/>
                    <a:pt x="995493" y="0"/>
                    <a:pt x="1098429" y="0"/>
                  </a:cubicBezTo>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6" name="Google Shape;1746;p35"/>
            <p:cNvSpPr/>
            <p:nvPr/>
          </p:nvSpPr>
          <p:spPr>
            <a:xfrm>
              <a:off x="1916221" y="2394505"/>
              <a:ext cx="132" cy="11"/>
            </a:xfrm>
            <a:custGeom>
              <a:rect b="b" l="l" r="r" t="t"/>
              <a:pathLst>
                <a:path extrusionOk="0" h="11" w="132">
                  <a:moveTo>
                    <a:pt x="133" y="11"/>
                  </a:moveTo>
                  <a:cubicBezTo>
                    <a:pt x="133" y="11"/>
                    <a:pt x="33" y="11"/>
                    <a:pt x="0" y="0"/>
                  </a:cubicBezTo>
                  <a:cubicBezTo>
                    <a:pt x="33" y="0"/>
                    <a:pt x="77" y="11"/>
                    <a:pt x="133" y="11"/>
                  </a:cubicBezTo>
                </a:path>
              </a:pathLst>
            </a:custGeom>
            <a:solidFill>
              <a:srgbClr val="A00D2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7" name="Google Shape;1747;p35"/>
            <p:cNvSpPr/>
            <p:nvPr/>
          </p:nvSpPr>
          <p:spPr>
            <a:xfrm>
              <a:off x="689145" y="3457440"/>
              <a:ext cx="70270" cy="64017"/>
            </a:xfrm>
            <a:custGeom>
              <a:rect b="b" l="l" r="r" t="t"/>
              <a:pathLst>
                <a:path extrusionOk="0" h="64017" w="70270">
                  <a:moveTo>
                    <a:pt x="64367" y="3561"/>
                  </a:moveTo>
                  <a:cubicBezTo>
                    <a:pt x="67651" y="6226"/>
                    <a:pt x="69774" y="10074"/>
                    <a:pt x="70194" y="14298"/>
                  </a:cubicBezTo>
                  <a:cubicBezTo>
                    <a:pt x="70581" y="18146"/>
                    <a:pt x="69509" y="23055"/>
                    <a:pt x="66711" y="25897"/>
                  </a:cubicBezTo>
                  <a:cubicBezTo>
                    <a:pt x="53939" y="38945"/>
                    <a:pt x="40162" y="50799"/>
                    <a:pt x="25068" y="61149"/>
                  </a:cubicBezTo>
                  <a:cubicBezTo>
                    <a:pt x="17935" y="66059"/>
                    <a:pt x="8006" y="64566"/>
                    <a:pt x="2919" y="57434"/>
                  </a:cubicBezTo>
                  <a:cubicBezTo>
                    <a:pt x="-2057" y="50479"/>
                    <a:pt x="-564" y="40184"/>
                    <a:pt x="6579" y="35274"/>
                  </a:cubicBezTo>
                  <a:cubicBezTo>
                    <a:pt x="16797" y="28297"/>
                    <a:pt x="26439" y="20645"/>
                    <a:pt x="35606" y="12263"/>
                  </a:cubicBezTo>
                  <a:cubicBezTo>
                    <a:pt x="37762" y="10195"/>
                    <a:pt x="39907" y="8072"/>
                    <a:pt x="42030" y="5905"/>
                  </a:cubicBezTo>
                  <a:cubicBezTo>
                    <a:pt x="45126" y="2742"/>
                    <a:pt x="48223" y="586"/>
                    <a:pt x="52712" y="77"/>
                  </a:cubicBezTo>
                  <a:cubicBezTo>
                    <a:pt x="53232" y="33"/>
                    <a:pt x="53774" y="0"/>
                    <a:pt x="54304" y="0"/>
                  </a:cubicBezTo>
                  <a:cubicBezTo>
                    <a:pt x="57987" y="0"/>
                    <a:pt x="61547" y="1283"/>
                    <a:pt x="64378" y="3561"/>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8" name="Google Shape;1748;p35"/>
            <p:cNvSpPr/>
            <p:nvPr/>
          </p:nvSpPr>
          <p:spPr>
            <a:xfrm>
              <a:off x="600603" y="3520281"/>
              <a:ext cx="57836" cy="49827"/>
            </a:xfrm>
            <a:custGeom>
              <a:rect b="b" l="l" r="r" t="t"/>
              <a:pathLst>
                <a:path extrusionOk="0" h="49827" w="57836">
                  <a:moveTo>
                    <a:pt x="54860" y="6756"/>
                  </a:moveTo>
                  <a:cubicBezTo>
                    <a:pt x="57271" y="10107"/>
                    <a:pt x="58277" y="14331"/>
                    <a:pt x="57658" y="18422"/>
                  </a:cubicBezTo>
                  <a:cubicBezTo>
                    <a:pt x="56972" y="22901"/>
                    <a:pt x="54539" y="26063"/>
                    <a:pt x="51211" y="28927"/>
                  </a:cubicBezTo>
                  <a:cubicBezTo>
                    <a:pt x="43073" y="35805"/>
                    <a:pt x="34447" y="41765"/>
                    <a:pt x="25137" y="46851"/>
                  </a:cubicBezTo>
                  <a:cubicBezTo>
                    <a:pt x="21355" y="48964"/>
                    <a:pt x="17938" y="50335"/>
                    <a:pt x="13471" y="49649"/>
                  </a:cubicBezTo>
                  <a:cubicBezTo>
                    <a:pt x="9247" y="49030"/>
                    <a:pt x="5399" y="46619"/>
                    <a:pt x="2966" y="43203"/>
                  </a:cubicBezTo>
                  <a:cubicBezTo>
                    <a:pt x="556" y="39852"/>
                    <a:pt x="-440" y="35562"/>
                    <a:pt x="180" y="31537"/>
                  </a:cubicBezTo>
                  <a:cubicBezTo>
                    <a:pt x="732" y="27744"/>
                    <a:pt x="3088" y="22967"/>
                    <a:pt x="6626" y="20988"/>
                  </a:cubicBezTo>
                  <a:cubicBezTo>
                    <a:pt x="15937" y="15890"/>
                    <a:pt x="24562" y="9930"/>
                    <a:pt x="32678" y="3052"/>
                  </a:cubicBezTo>
                  <a:cubicBezTo>
                    <a:pt x="35188" y="951"/>
                    <a:pt x="38251" y="0"/>
                    <a:pt x="41359" y="0"/>
                  </a:cubicBezTo>
                  <a:cubicBezTo>
                    <a:pt x="46567" y="0"/>
                    <a:pt x="51897" y="2609"/>
                    <a:pt x="54849" y="676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9" name="Google Shape;1749;p35"/>
            <p:cNvSpPr/>
            <p:nvPr/>
          </p:nvSpPr>
          <p:spPr>
            <a:xfrm>
              <a:off x="488813" y="3565186"/>
              <a:ext cx="72915" cy="45642"/>
            </a:xfrm>
            <a:custGeom>
              <a:rect b="b" l="l" r="r" t="t"/>
              <a:pathLst>
                <a:path extrusionOk="0" h="45642" w="72915">
                  <a:moveTo>
                    <a:pt x="71919" y="10372"/>
                  </a:moveTo>
                  <a:cubicBezTo>
                    <a:pt x="75015" y="18632"/>
                    <a:pt x="70614" y="27501"/>
                    <a:pt x="62608" y="30785"/>
                  </a:cubicBezTo>
                  <a:cubicBezTo>
                    <a:pt x="49195" y="36380"/>
                    <a:pt x="35550" y="41035"/>
                    <a:pt x="21463" y="44751"/>
                  </a:cubicBezTo>
                  <a:cubicBezTo>
                    <a:pt x="17305" y="45801"/>
                    <a:pt x="13578" y="46177"/>
                    <a:pt x="9487" y="44452"/>
                  </a:cubicBezTo>
                  <a:cubicBezTo>
                    <a:pt x="5639" y="42705"/>
                    <a:pt x="2543" y="39421"/>
                    <a:pt x="984" y="35440"/>
                  </a:cubicBezTo>
                  <a:cubicBezTo>
                    <a:pt x="-443" y="31592"/>
                    <a:pt x="-321" y="27246"/>
                    <a:pt x="1371" y="23464"/>
                  </a:cubicBezTo>
                  <a:cubicBezTo>
                    <a:pt x="2908" y="19937"/>
                    <a:pt x="6391" y="16012"/>
                    <a:pt x="10305" y="14961"/>
                  </a:cubicBezTo>
                  <a:cubicBezTo>
                    <a:pt x="24338" y="11312"/>
                    <a:pt x="38049" y="6646"/>
                    <a:pt x="51451" y="1062"/>
                  </a:cubicBezTo>
                  <a:cubicBezTo>
                    <a:pt x="53209" y="332"/>
                    <a:pt x="55056" y="0"/>
                    <a:pt x="56880" y="0"/>
                  </a:cubicBezTo>
                  <a:cubicBezTo>
                    <a:pt x="63305" y="0"/>
                    <a:pt x="69608" y="4180"/>
                    <a:pt x="71930" y="1037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0" name="Google Shape;1750;p35"/>
            <p:cNvSpPr/>
            <p:nvPr/>
          </p:nvSpPr>
          <p:spPr>
            <a:xfrm>
              <a:off x="384739" y="3552735"/>
              <a:ext cx="55889" cy="47838"/>
            </a:xfrm>
            <a:custGeom>
              <a:rect b="b" l="l" r="r" t="t"/>
              <a:pathLst>
                <a:path extrusionOk="0" h="47838" w="55889">
                  <a:moveTo>
                    <a:pt x="25828" y="3439"/>
                  </a:moveTo>
                  <a:cubicBezTo>
                    <a:pt x="33712" y="9145"/>
                    <a:pt x="41784" y="14541"/>
                    <a:pt x="50022" y="19650"/>
                  </a:cubicBezTo>
                  <a:cubicBezTo>
                    <a:pt x="53373" y="21684"/>
                    <a:pt x="55419" y="26594"/>
                    <a:pt x="55806" y="30309"/>
                  </a:cubicBezTo>
                  <a:cubicBezTo>
                    <a:pt x="56237" y="34467"/>
                    <a:pt x="54998" y="38702"/>
                    <a:pt x="52322" y="41986"/>
                  </a:cubicBezTo>
                  <a:cubicBezTo>
                    <a:pt x="49713" y="45215"/>
                    <a:pt x="45809" y="47327"/>
                    <a:pt x="41641" y="47747"/>
                  </a:cubicBezTo>
                  <a:cubicBezTo>
                    <a:pt x="37052" y="48245"/>
                    <a:pt x="33757" y="46642"/>
                    <a:pt x="29975" y="44264"/>
                  </a:cubicBezTo>
                  <a:cubicBezTo>
                    <a:pt x="21715" y="39244"/>
                    <a:pt x="13643" y="33837"/>
                    <a:pt x="5825" y="28131"/>
                  </a:cubicBezTo>
                  <a:cubicBezTo>
                    <a:pt x="-1186" y="22967"/>
                    <a:pt x="-1739" y="12241"/>
                    <a:pt x="3469" y="5772"/>
                  </a:cubicBezTo>
                  <a:cubicBezTo>
                    <a:pt x="6643" y="1869"/>
                    <a:pt x="11044" y="0"/>
                    <a:pt x="15544" y="0"/>
                  </a:cubicBezTo>
                  <a:cubicBezTo>
                    <a:pt x="19105" y="0"/>
                    <a:pt x="22710" y="1161"/>
                    <a:pt x="25806" y="341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35"/>
            <p:cNvSpPr/>
            <p:nvPr/>
          </p:nvSpPr>
          <p:spPr>
            <a:xfrm>
              <a:off x="876331" y="0"/>
              <a:ext cx="2643626" cy="2247791"/>
            </a:xfrm>
            <a:custGeom>
              <a:rect b="b" l="l" r="r" t="t"/>
              <a:pathLst>
                <a:path extrusionOk="0" h="2247791" w="2643626">
                  <a:moveTo>
                    <a:pt x="1688922" y="0"/>
                  </a:moveTo>
                  <a:cubicBezTo>
                    <a:pt x="1729327" y="0"/>
                    <a:pt x="1770208" y="10936"/>
                    <a:pt x="1807096" y="31614"/>
                  </a:cubicBezTo>
                  <a:cubicBezTo>
                    <a:pt x="1837571" y="48632"/>
                    <a:pt x="1865260" y="71908"/>
                    <a:pt x="1889377" y="100857"/>
                  </a:cubicBezTo>
                  <a:cubicBezTo>
                    <a:pt x="1913781" y="130105"/>
                    <a:pt x="1931208" y="163809"/>
                    <a:pt x="1939811" y="198287"/>
                  </a:cubicBezTo>
                  <a:cubicBezTo>
                    <a:pt x="1945959" y="223012"/>
                    <a:pt x="1946258" y="249164"/>
                    <a:pt x="1940685" y="273900"/>
                  </a:cubicBezTo>
                  <a:lnTo>
                    <a:pt x="1943316" y="273059"/>
                  </a:lnTo>
                  <a:lnTo>
                    <a:pt x="1943272" y="272905"/>
                  </a:lnTo>
                  <a:cubicBezTo>
                    <a:pt x="1969678" y="264368"/>
                    <a:pt x="1996382" y="251342"/>
                    <a:pt x="2029865" y="230653"/>
                  </a:cubicBezTo>
                  <a:lnTo>
                    <a:pt x="2028660" y="231681"/>
                  </a:lnTo>
                  <a:cubicBezTo>
                    <a:pt x="2043721" y="221929"/>
                    <a:pt x="2058638" y="211966"/>
                    <a:pt x="2073543" y="202002"/>
                  </a:cubicBezTo>
                  <a:cubicBezTo>
                    <a:pt x="2093469" y="188722"/>
                    <a:pt x="2114037" y="174977"/>
                    <a:pt x="2135013" y="162571"/>
                  </a:cubicBezTo>
                  <a:cubicBezTo>
                    <a:pt x="2169491" y="142125"/>
                    <a:pt x="2205473" y="127484"/>
                    <a:pt x="2241985" y="119047"/>
                  </a:cubicBezTo>
                  <a:cubicBezTo>
                    <a:pt x="2263924" y="114016"/>
                    <a:pt x="2286692" y="111473"/>
                    <a:pt x="2309604" y="111473"/>
                  </a:cubicBezTo>
                  <a:cubicBezTo>
                    <a:pt x="2355394" y="111473"/>
                    <a:pt x="2401217" y="121790"/>
                    <a:pt x="2442130" y="141285"/>
                  </a:cubicBezTo>
                  <a:cubicBezTo>
                    <a:pt x="2472418" y="155737"/>
                    <a:pt x="2500316" y="174900"/>
                    <a:pt x="2525085" y="198232"/>
                  </a:cubicBezTo>
                  <a:cubicBezTo>
                    <a:pt x="2538178" y="210605"/>
                    <a:pt x="2550176" y="223654"/>
                    <a:pt x="2560724" y="236967"/>
                  </a:cubicBezTo>
                  <a:cubicBezTo>
                    <a:pt x="2571119" y="250015"/>
                    <a:pt x="2580949" y="264578"/>
                    <a:pt x="2590791" y="281552"/>
                  </a:cubicBezTo>
                  <a:cubicBezTo>
                    <a:pt x="2608251" y="311485"/>
                    <a:pt x="2621962" y="345819"/>
                    <a:pt x="2631516" y="383637"/>
                  </a:cubicBezTo>
                  <a:cubicBezTo>
                    <a:pt x="2639677" y="416069"/>
                    <a:pt x="2643746" y="451531"/>
                    <a:pt x="2643624" y="489061"/>
                  </a:cubicBezTo>
                  <a:cubicBezTo>
                    <a:pt x="2643558" y="520775"/>
                    <a:pt x="2640219" y="553483"/>
                    <a:pt x="2633374" y="589078"/>
                  </a:cubicBezTo>
                  <a:cubicBezTo>
                    <a:pt x="2626640" y="624253"/>
                    <a:pt x="2616831" y="659516"/>
                    <a:pt x="2604270" y="693861"/>
                  </a:cubicBezTo>
                  <a:cubicBezTo>
                    <a:pt x="2592040" y="727289"/>
                    <a:pt x="2576349" y="760782"/>
                    <a:pt x="2557651" y="793436"/>
                  </a:cubicBezTo>
                  <a:cubicBezTo>
                    <a:pt x="2539814" y="824652"/>
                    <a:pt x="2519236" y="853524"/>
                    <a:pt x="2496501" y="879233"/>
                  </a:cubicBezTo>
                  <a:cubicBezTo>
                    <a:pt x="2464500" y="915414"/>
                    <a:pt x="2429215" y="943865"/>
                    <a:pt x="2391641" y="963802"/>
                  </a:cubicBezTo>
                  <a:cubicBezTo>
                    <a:pt x="2413834" y="982468"/>
                    <a:pt x="2433185" y="1005037"/>
                    <a:pt x="2449152" y="1030602"/>
                  </a:cubicBezTo>
                  <a:cubicBezTo>
                    <a:pt x="2466712" y="1058711"/>
                    <a:pt x="2480324" y="1091265"/>
                    <a:pt x="2489635" y="1127346"/>
                  </a:cubicBezTo>
                  <a:cubicBezTo>
                    <a:pt x="2506575" y="1192896"/>
                    <a:pt x="2508609" y="1267105"/>
                    <a:pt x="2495661" y="1347859"/>
                  </a:cubicBezTo>
                  <a:cubicBezTo>
                    <a:pt x="2490110" y="1382890"/>
                    <a:pt x="2481286" y="1418551"/>
                    <a:pt x="2469410" y="1453814"/>
                  </a:cubicBezTo>
                  <a:cubicBezTo>
                    <a:pt x="2457954" y="1488038"/>
                    <a:pt x="2444088" y="1520326"/>
                    <a:pt x="2428176" y="1549729"/>
                  </a:cubicBezTo>
                  <a:cubicBezTo>
                    <a:pt x="2413004" y="1577661"/>
                    <a:pt x="2393941" y="1605493"/>
                    <a:pt x="2366352" y="1639993"/>
                  </a:cubicBezTo>
                  <a:cubicBezTo>
                    <a:pt x="2342323" y="1669926"/>
                    <a:pt x="2314856" y="1699362"/>
                    <a:pt x="2284713" y="1727537"/>
                  </a:cubicBezTo>
                  <a:cubicBezTo>
                    <a:pt x="2179941" y="1825199"/>
                    <a:pt x="2043953" y="1903930"/>
                    <a:pt x="1868964" y="1968186"/>
                  </a:cubicBezTo>
                  <a:cubicBezTo>
                    <a:pt x="1708926" y="2026969"/>
                    <a:pt x="1534977" y="2066202"/>
                    <a:pt x="1395207" y="2097728"/>
                  </a:cubicBezTo>
                  <a:lnTo>
                    <a:pt x="1363626" y="2104860"/>
                  </a:lnTo>
                  <a:cubicBezTo>
                    <a:pt x="1340162" y="2110157"/>
                    <a:pt x="1316675" y="2115453"/>
                    <a:pt x="1293244" y="2120816"/>
                  </a:cubicBezTo>
                  <a:cubicBezTo>
                    <a:pt x="1276613" y="2124598"/>
                    <a:pt x="1259971" y="2128446"/>
                    <a:pt x="1243351" y="2132372"/>
                  </a:cubicBezTo>
                  <a:cubicBezTo>
                    <a:pt x="1236695" y="2133931"/>
                    <a:pt x="1230071" y="2135534"/>
                    <a:pt x="1223425" y="2137137"/>
                  </a:cubicBezTo>
                  <a:cubicBezTo>
                    <a:pt x="1213938" y="2139437"/>
                    <a:pt x="1204461" y="2141748"/>
                    <a:pt x="1194919" y="2143905"/>
                  </a:cubicBezTo>
                  <a:cubicBezTo>
                    <a:pt x="1159666" y="2151767"/>
                    <a:pt x="1123231" y="2156146"/>
                    <a:pt x="1091075" y="2159983"/>
                  </a:cubicBezTo>
                  <a:lnTo>
                    <a:pt x="1081765" y="2161088"/>
                  </a:lnTo>
                  <a:cubicBezTo>
                    <a:pt x="1049001" y="2164981"/>
                    <a:pt x="1015142" y="2169017"/>
                    <a:pt x="982102" y="2174734"/>
                  </a:cubicBezTo>
                  <a:cubicBezTo>
                    <a:pt x="935725" y="2183215"/>
                    <a:pt x="901480" y="2193344"/>
                    <a:pt x="871104" y="2207564"/>
                  </a:cubicBezTo>
                  <a:cubicBezTo>
                    <a:pt x="853854" y="2216156"/>
                    <a:pt x="839180" y="2225522"/>
                    <a:pt x="826265" y="2236159"/>
                  </a:cubicBezTo>
                  <a:lnTo>
                    <a:pt x="824507" y="2237730"/>
                  </a:lnTo>
                  <a:lnTo>
                    <a:pt x="822439" y="2239554"/>
                  </a:lnTo>
                  <a:cubicBezTo>
                    <a:pt x="818657" y="2242971"/>
                    <a:pt x="815318" y="2244530"/>
                    <a:pt x="811282" y="2244751"/>
                  </a:cubicBezTo>
                  <a:lnTo>
                    <a:pt x="811094" y="2244751"/>
                  </a:lnTo>
                  <a:cubicBezTo>
                    <a:pt x="809490" y="2244751"/>
                    <a:pt x="808374" y="2244607"/>
                    <a:pt x="807091" y="2244309"/>
                  </a:cubicBezTo>
                  <a:cubicBezTo>
                    <a:pt x="804725" y="2245990"/>
                    <a:pt x="801827" y="2246996"/>
                    <a:pt x="798875" y="2247173"/>
                  </a:cubicBezTo>
                  <a:cubicBezTo>
                    <a:pt x="792351" y="2247582"/>
                    <a:pt x="785816" y="2247792"/>
                    <a:pt x="779281" y="2247792"/>
                  </a:cubicBezTo>
                  <a:cubicBezTo>
                    <a:pt x="719348" y="2247792"/>
                    <a:pt x="657159" y="2230741"/>
                    <a:pt x="599438" y="2198508"/>
                  </a:cubicBezTo>
                  <a:cubicBezTo>
                    <a:pt x="534230" y="2162095"/>
                    <a:pt x="482668" y="2109172"/>
                    <a:pt x="454261" y="2049472"/>
                  </a:cubicBezTo>
                  <a:cubicBezTo>
                    <a:pt x="445503" y="2030983"/>
                    <a:pt x="439200" y="2013390"/>
                    <a:pt x="434943" y="1995687"/>
                  </a:cubicBezTo>
                  <a:cubicBezTo>
                    <a:pt x="431604" y="1981876"/>
                    <a:pt x="429425" y="1967600"/>
                    <a:pt x="428430" y="1953280"/>
                  </a:cubicBezTo>
                  <a:cubicBezTo>
                    <a:pt x="372379" y="1932647"/>
                    <a:pt x="320584" y="1903333"/>
                    <a:pt x="274617" y="1866312"/>
                  </a:cubicBezTo>
                  <a:cubicBezTo>
                    <a:pt x="218400" y="1820942"/>
                    <a:pt x="172997" y="1763530"/>
                    <a:pt x="143262" y="1700291"/>
                  </a:cubicBezTo>
                  <a:cubicBezTo>
                    <a:pt x="114347" y="1638843"/>
                    <a:pt x="101332" y="1571424"/>
                    <a:pt x="105644" y="1505343"/>
                  </a:cubicBezTo>
                  <a:cubicBezTo>
                    <a:pt x="107966" y="1469704"/>
                    <a:pt x="115065" y="1434286"/>
                    <a:pt x="126742" y="1400096"/>
                  </a:cubicBezTo>
                  <a:cubicBezTo>
                    <a:pt x="138154" y="1366491"/>
                    <a:pt x="154066" y="1333285"/>
                    <a:pt x="174047" y="1301384"/>
                  </a:cubicBezTo>
                  <a:cubicBezTo>
                    <a:pt x="134085" y="1271163"/>
                    <a:pt x="101829" y="1228679"/>
                    <a:pt x="78287" y="1175292"/>
                  </a:cubicBezTo>
                  <a:cubicBezTo>
                    <a:pt x="67241" y="1150269"/>
                    <a:pt x="58903" y="1123277"/>
                    <a:pt x="52821" y="1092780"/>
                  </a:cubicBezTo>
                  <a:cubicBezTo>
                    <a:pt x="47304" y="1064881"/>
                    <a:pt x="44705" y="1036673"/>
                    <a:pt x="45070" y="1008951"/>
                  </a:cubicBezTo>
                  <a:cubicBezTo>
                    <a:pt x="45800" y="949239"/>
                    <a:pt x="59688" y="893298"/>
                    <a:pt x="85232" y="847210"/>
                  </a:cubicBezTo>
                  <a:cubicBezTo>
                    <a:pt x="98833" y="822628"/>
                    <a:pt x="115596" y="801055"/>
                    <a:pt x="135047" y="783053"/>
                  </a:cubicBezTo>
                  <a:cubicBezTo>
                    <a:pt x="145806" y="773068"/>
                    <a:pt x="157085" y="764244"/>
                    <a:pt x="168585" y="756769"/>
                  </a:cubicBezTo>
                  <a:cubicBezTo>
                    <a:pt x="180140" y="749305"/>
                    <a:pt x="192923" y="742592"/>
                    <a:pt x="207707" y="736290"/>
                  </a:cubicBezTo>
                  <a:cubicBezTo>
                    <a:pt x="209587" y="735482"/>
                    <a:pt x="211500" y="734730"/>
                    <a:pt x="213424" y="733990"/>
                  </a:cubicBezTo>
                  <a:cubicBezTo>
                    <a:pt x="203494" y="729688"/>
                    <a:pt x="193354" y="725431"/>
                    <a:pt x="183258" y="721163"/>
                  </a:cubicBezTo>
                  <a:cubicBezTo>
                    <a:pt x="177143" y="718586"/>
                    <a:pt x="171028" y="716021"/>
                    <a:pt x="164958" y="713367"/>
                  </a:cubicBezTo>
                  <a:cubicBezTo>
                    <a:pt x="141460" y="703083"/>
                    <a:pt x="113882" y="690500"/>
                    <a:pt x="87554" y="675129"/>
                  </a:cubicBezTo>
                  <a:cubicBezTo>
                    <a:pt x="21661" y="636715"/>
                    <a:pt x="-6548" y="596896"/>
                    <a:pt x="1270" y="553395"/>
                  </a:cubicBezTo>
                  <a:cubicBezTo>
                    <a:pt x="4256" y="537129"/>
                    <a:pt x="13190" y="522798"/>
                    <a:pt x="19670" y="513421"/>
                  </a:cubicBezTo>
                  <a:cubicBezTo>
                    <a:pt x="27267" y="502463"/>
                    <a:pt x="37860" y="492611"/>
                    <a:pt x="49504" y="485699"/>
                  </a:cubicBezTo>
                  <a:cubicBezTo>
                    <a:pt x="60838" y="478998"/>
                    <a:pt x="73809" y="474598"/>
                    <a:pt x="89157" y="472209"/>
                  </a:cubicBezTo>
                  <a:cubicBezTo>
                    <a:pt x="94730" y="471324"/>
                    <a:pt x="100569" y="470893"/>
                    <a:pt x="106971" y="470893"/>
                  </a:cubicBezTo>
                  <a:cubicBezTo>
                    <a:pt x="114048" y="470893"/>
                    <a:pt x="121556" y="471402"/>
                    <a:pt x="130601" y="472519"/>
                  </a:cubicBezTo>
                  <a:cubicBezTo>
                    <a:pt x="143185" y="474122"/>
                    <a:pt x="156421" y="477218"/>
                    <a:pt x="172212" y="482272"/>
                  </a:cubicBezTo>
                  <a:cubicBezTo>
                    <a:pt x="186753" y="486971"/>
                    <a:pt x="201703" y="492810"/>
                    <a:pt x="216608" y="499588"/>
                  </a:cubicBezTo>
                  <a:cubicBezTo>
                    <a:pt x="240913" y="510646"/>
                    <a:pt x="265815" y="524413"/>
                    <a:pt x="294952" y="542912"/>
                  </a:cubicBezTo>
                  <a:cubicBezTo>
                    <a:pt x="304263" y="548817"/>
                    <a:pt x="313463" y="554910"/>
                    <a:pt x="322586" y="561102"/>
                  </a:cubicBezTo>
                  <a:lnTo>
                    <a:pt x="320186" y="547766"/>
                  </a:lnTo>
                  <a:cubicBezTo>
                    <a:pt x="318981" y="540280"/>
                    <a:pt x="317776" y="532794"/>
                    <a:pt x="316692" y="525330"/>
                  </a:cubicBezTo>
                  <a:cubicBezTo>
                    <a:pt x="312866" y="498537"/>
                    <a:pt x="309018" y="466813"/>
                    <a:pt x="309560" y="434624"/>
                  </a:cubicBezTo>
                  <a:cubicBezTo>
                    <a:pt x="309825" y="417905"/>
                    <a:pt x="311274" y="403452"/>
                    <a:pt x="313961" y="390404"/>
                  </a:cubicBezTo>
                  <a:cubicBezTo>
                    <a:pt x="316902" y="376261"/>
                    <a:pt x="321491" y="364031"/>
                    <a:pt x="327628" y="354035"/>
                  </a:cubicBezTo>
                  <a:cubicBezTo>
                    <a:pt x="335147" y="341982"/>
                    <a:pt x="344314" y="333125"/>
                    <a:pt x="354874" y="327729"/>
                  </a:cubicBezTo>
                  <a:cubicBezTo>
                    <a:pt x="367237" y="321371"/>
                    <a:pt x="379245" y="318153"/>
                    <a:pt x="390580" y="318153"/>
                  </a:cubicBezTo>
                  <a:cubicBezTo>
                    <a:pt x="430520" y="318728"/>
                    <a:pt x="459060" y="352531"/>
                    <a:pt x="476200" y="418645"/>
                  </a:cubicBezTo>
                  <a:cubicBezTo>
                    <a:pt x="481795" y="440219"/>
                    <a:pt x="486008" y="463297"/>
                    <a:pt x="489413" y="491273"/>
                  </a:cubicBezTo>
                  <a:cubicBezTo>
                    <a:pt x="492919" y="485611"/>
                    <a:pt x="497010" y="480215"/>
                    <a:pt x="501367" y="475007"/>
                  </a:cubicBezTo>
                  <a:cubicBezTo>
                    <a:pt x="517843" y="455501"/>
                    <a:pt x="538753" y="438527"/>
                    <a:pt x="565270" y="423135"/>
                  </a:cubicBezTo>
                  <a:cubicBezTo>
                    <a:pt x="586589" y="410806"/>
                    <a:pt x="611789" y="400245"/>
                    <a:pt x="642331" y="390857"/>
                  </a:cubicBezTo>
                  <a:cubicBezTo>
                    <a:pt x="669599" y="382498"/>
                    <a:pt x="698913" y="375576"/>
                    <a:pt x="731909" y="369693"/>
                  </a:cubicBezTo>
                  <a:cubicBezTo>
                    <a:pt x="773929" y="362240"/>
                    <a:pt x="817054" y="357220"/>
                    <a:pt x="858742" y="352376"/>
                  </a:cubicBezTo>
                  <a:lnTo>
                    <a:pt x="886320" y="349148"/>
                  </a:lnTo>
                  <a:lnTo>
                    <a:pt x="889515" y="348761"/>
                  </a:lnTo>
                  <a:cubicBezTo>
                    <a:pt x="931756" y="343663"/>
                    <a:pt x="975467" y="338400"/>
                    <a:pt x="1016745" y="325805"/>
                  </a:cubicBezTo>
                  <a:lnTo>
                    <a:pt x="1015109" y="326579"/>
                  </a:lnTo>
                  <a:cubicBezTo>
                    <a:pt x="1071581" y="308510"/>
                    <a:pt x="1129744" y="280601"/>
                    <a:pt x="1197805" y="238559"/>
                  </a:cubicBezTo>
                  <a:cubicBezTo>
                    <a:pt x="1227871" y="219794"/>
                    <a:pt x="1257959" y="199691"/>
                    <a:pt x="1287052" y="180285"/>
                  </a:cubicBezTo>
                  <a:cubicBezTo>
                    <a:pt x="1329557" y="151889"/>
                    <a:pt x="1373501" y="122553"/>
                    <a:pt x="1418572" y="96567"/>
                  </a:cubicBezTo>
                  <a:cubicBezTo>
                    <a:pt x="1437691" y="85576"/>
                    <a:pt x="1457849" y="74573"/>
                    <a:pt x="1480208" y="62918"/>
                  </a:cubicBezTo>
                  <a:cubicBezTo>
                    <a:pt x="1503451" y="50766"/>
                    <a:pt x="1524793" y="40670"/>
                    <a:pt x="1545459" y="32078"/>
                  </a:cubicBezTo>
                  <a:cubicBezTo>
                    <a:pt x="1567973" y="22668"/>
                    <a:pt x="1590995" y="14994"/>
                    <a:pt x="1613874" y="9288"/>
                  </a:cubicBezTo>
                  <a:cubicBezTo>
                    <a:pt x="1635768" y="3760"/>
                    <a:pt x="1659299" y="675"/>
                    <a:pt x="1683781" y="88"/>
                  </a:cubicBezTo>
                  <a:cubicBezTo>
                    <a:pt x="1685528" y="22"/>
                    <a:pt x="1687275" y="22"/>
                    <a:pt x="1688945" y="2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35"/>
            <p:cNvSpPr/>
            <p:nvPr/>
          </p:nvSpPr>
          <p:spPr>
            <a:xfrm>
              <a:off x="875969" y="474077"/>
              <a:ext cx="903068" cy="1774101"/>
            </a:xfrm>
            <a:custGeom>
              <a:rect b="b" l="l" r="r" t="t"/>
              <a:pathLst>
                <a:path extrusionOk="0" h="1774101" w="903068">
                  <a:moveTo>
                    <a:pt x="78738" y="19705"/>
                  </a:moveTo>
                  <a:cubicBezTo>
                    <a:pt x="79722" y="27279"/>
                    <a:pt x="81469" y="34721"/>
                    <a:pt x="84079" y="41920"/>
                  </a:cubicBezTo>
                  <a:cubicBezTo>
                    <a:pt x="86943" y="49693"/>
                    <a:pt x="90337" y="57191"/>
                    <a:pt x="94561" y="64334"/>
                  </a:cubicBezTo>
                  <a:cubicBezTo>
                    <a:pt x="98597" y="71212"/>
                    <a:pt x="103065" y="77791"/>
                    <a:pt x="107974" y="84127"/>
                  </a:cubicBezTo>
                  <a:cubicBezTo>
                    <a:pt x="119640" y="99077"/>
                    <a:pt x="133109" y="112546"/>
                    <a:pt x="147506" y="124764"/>
                  </a:cubicBezTo>
                  <a:cubicBezTo>
                    <a:pt x="162843" y="137812"/>
                    <a:pt x="179031" y="149832"/>
                    <a:pt x="195728" y="161023"/>
                  </a:cubicBezTo>
                  <a:cubicBezTo>
                    <a:pt x="230306" y="184111"/>
                    <a:pt x="266730" y="204269"/>
                    <a:pt x="303486" y="223642"/>
                  </a:cubicBezTo>
                  <a:cubicBezTo>
                    <a:pt x="319376" y="232013"/>
                    <a:pt x="335310" y="240207"/>
                    <a:pt x="351156" y="248644"/>
                  </a:cubicBezTo>
                  <a:cubicBezTo>
                    <a:pt x="361517" y="254173"/>
                    <a:pt x="371812" y="259691"/>
                    <a:pt x="381863" y="265706"/>
                  </a:cubicBezTo>
                  <a:cubicBezTo>
                    <a:pt x="378214" y="267951"/>
                    <a:pt x="374598" y="270118"/>
                    <a:pt x="371060" y="272540"/>
                  </a:cubicBezTo>
                  <a:cubicBezTo>
                    <a:pt x="351023" y="285886"/>
                    <a:pt x="332092" y="301279"/>
                    <a:pt x="316136" y="319391"/>
                  </a:cubicBezTo>
                  <a:cubicBezTo>
                    <a:pt x="301684" y="335790"/>
                    <a:pt x="289078" y="353902"/>
                    <a:pt x="279767" y="373762"/>
                  </a:cubicBezTo>
                  <a:cubicBezTo>
                    <a:pt x="270965" y="392571"/>
                    <a:pt x="264452" y="412564"/>
                    <a:pt x="261212" y="433153"/>
                  </a:cubicBezTo>
                  <a:cubicBezTo>
                    <a:pt x="259609" y="443525"/>
                    <a:pt x="258437" y="454019"/>
                    <a:pt x="258238" y="464502"/>
                  </a:cubicBezTo>
                  <a:cubicBezTo>
                    <a:pt x="258050" y="474752"/>
                    <a:pt x="258370" y="485047"/>
                    <a:pt x="259476" y="495231"/>
                  </a:cubicBezTo>
                  <a:cubicBezTo>
                    <a:pt x="261776" y="516462"/>
                    <a:pt x="266376" y="537427"/>
                    <a:pt x="273630" y="557486"/>
                  </a:cubicBezTo>
                  <a:cubicBezTo>
                    <a:pt x="281260" y="578463"/>
                    <a:pt x="290935" y="598687"/>
                    <a:pt x="302845" y="617563"/>
                  </a:cubicBezTo>
                  <a:cubicBezTo>
                    <a:pt x="315439" y="637356"/>
                    <a:pt x="329859" y="656044"/>
                    <a:pt x="346169" y="672918"/>
                  </a:cubicBezTo>
                  <a:cubicBezTo>
                    <a:pt x="355225" y="682361"/>
                    <a:pt x="364657" y="691417"/>
                    <a:pt x="374720" y="699799"/>
                  </a:cubicBezTo>
                  <a:cubicBezTo>
                    <a:pt x="382239" y="706058"/>
                    <a:pt x="389858" y="712084"/>
                    <a:pt x="397742" y="717845"/>
                  </a:cubicBezTo>
                  <a:cubicBezTo>
                    <a:pt x="384904" y="727410"/>
                    <a:pt x="372862" y="738081"/>
                    <a:pt x="361992" y="749935"/>
                  </a:cubicBezTo>
                  <a:cubicBezTo>
                    <a:pt x="349774" y="763281"/>
                    <a:pt x="338650" y="777679"/>
                    <a:pt x="329162" y="793137"/>
                  </a:cubicBezTo>
                  <a:cubicBezTo>
                    <a:pt x="303475" y="834913"/>
                    <a:pt x="287331" y="882451"/>
                    <a:pt x="281625" y="931160"/>
                  </a:cubicBezTo>
                  <a:cubicBezTo>
                    <a:pt x="278706" y="956172"/>
                    <a:pt x="278208" y="981561"/>
                    <a:pt x="280873" y="1006629"/>
                  </a:cubicBezTo>
                  <a:cubicBezTo>
                    <a:pt x="283483" y="1030591"/>
                    <a:pt x="288304" y="1054420"/>
                    <a:pt x="296509" y="1077078"/>
                  </a:cubicBezTo>
                  <a:cubicBezTo>
                    <a:pt x="300666" y="1088544"/>
                    <a:pt x="305454" y="1099735"/>
                    <a:pt x="310773" y="1110715"/>
                  </a:cubicBezTo>
                  <a:cubicBezTo>
                    <a:pt x="316070" y="1121519"/>
                    <a:pt x="321709" y="1132134"/>
                    <a:pt x="327791" y="1142495"/>
                  </a:cubicBezTo>
                  <a:cubicBezTo>
                    <a:pt x="340518" y="1163980"/>
                    <a:pt x="354716" y="1184514"/>
                    <a:pt x="370120" y="1204186"/>
                  </a:cubicBezTo>
                  <a:cubicBezTo>
                    <a:pt x="403437" y="1246703"/>
                    <a:pt x="441486" y="1285294"/>
                    <a:pt x="481338" y="1321663"/>
                  </a:cubicBezTo>
                  <a:cubicBezTo>
                    <a:pt x="522551" y="1359337"/>
                    <a:pt x="565632" y="1394843"/>
                    <a:pt x="608812" y="1430151"/>
                  </a:cubicBezTo>
                  <a:cubicBezTo>
                    <a:pt x="650522" y="1464231"/>
                    <a:pt x="692486" y="1498056"/>
                    <a:pt x="732625" y="1533994"/>
                  </a:cubicBezTo>
                  <a:cubicBezTo>
                    <a:pt x="751180" y="1550680"/>
                    <a:pt x="769436" y="1567698"/>
                    <a:pt x="786863" y="1585567"/>
                  </a:cubicBezTo>
                  <a:cubicBezTo>
                    <a:pt x="798164" y="1597233"/>
                    <a:pt x="809222" y="1609076"/>
                    <a:pt x="820070" y="1621129"/>
                  </a:cubicBezTo>
                  <a:cubicBezTo>
                    <a:pt x="847681" y="1651725"/>
                    <a:pt x="874076" y="1683505"/>
                    <a:pt x="899320" y="1716092"/>
                  </a:cubicBezTo>
                  <a:cubicBezTo>
                    <a:pt x="900581" y="1717718"/>
                    <a:pt x="901831" y="1719332"/>
                    <a:pt x="903069" y="1720969"/>
                  </a:cubicBezTo>
                  <a:cubicBezTo>
                    <a:pt x="892000" y="1724817"/>
                    <a:pt x="881584" y="1729041"/>
                    <a:pt x="871577" y="1733707"/>
                  </a:cubicBezTo>
                  <a:cubicBezTo>
                    <a:pt x="854205" y="1742465"/>
                    <a:pt x="839620" y="1751776"/>
                    <a:pt x="826837" y="1762325"/>
                  </a:cubicBezTo>
                  <a:lnTo>
                    <a:pt x="825046" y="1763862"/>
                  </a:lnTo>
                  <a:lnTo>
                    <a:pt x="823000" y="1765741"/>
                  </a:lnTo>
                  <a:cubicBezTo>
                    <a:pt x="819152" y="1769147"/>
                    <a:pt x="815802" y="1770695"/>
                    <a:pt x="811644" y="1771060"/>
                  </a:cubicBezTo>
                  <a:cubicBezTo>
                    <a:pt x="809908" y="1771060"/>
                    <a:pt x="808725" y="1770883"/>
                    <a:pt x="807420" y="1770563"/>
                  </a:cubicBezTo>
                  <a:cubicBezTo>
                    <a:pt x="805131" y="1772243"/>
                    <a:pt x="802145" y="1773294"/>
                    <a:pt x="799237" y="1773482"/>
                  </a:cubicBezTo>
                  <a:cubicBezTo>
                    <a:pt x="792724" y="1773847"/>
                    <a:pt x="786189" y="1774101"/>
                    <a:pt x="779676" y="1774101"/>
                  </a:cubicBezTo>
                  <a:cubicBezTo>
                    <a:pt x="719599" y="1774101"/>
                    <a:pt x="657355" y="1756973"/>
                    <a:pt x="599634" y="1724640"/>
                  </a:cubicBezTo>
                  <a:cubicBezTo>
                    <a:pt x="534415" y="1688315"/>
                    <a:pt x="482842" y="1635382"/>
                    <a:pt x="454347" y="1575493"/>
                  </a:cubicBezTo>
                  <a:cubicBezTo>
                    <a:pt x="445533" y="1556939"/>
                    <a:pt x="439186" y="1539313"/>
                    <a:pt x="435040" y="1521742"/>
                  </a:cubicBezTo>
                  <a:cubicBezTo>
                    <a:pt x="431756" y="1508163"/>
                    <a:pt x="429511" y="1493876"/>
                    <a:pt x="428460" y="1479159"/>
                  </a:cubicBezTo>
                  <a:cubicBezTo>
                    <a:pt x="372729" y="1458934"/>
                    <a:pt x="321024" y="1429697"/>
                    <a:pt x="274791" y="1392455"/>
                  </a:cubicBezTo>
                  <a:cubicBezTo>
                    <a:pt x="218563" y="1347096"/>
                    <a:pt x="173115" y="1289684"/>
                    <a:pt x="143326" y="1226313"/>
                  </a:cubicBezTo>
                  <a:cubicBezTo>
                    <a:pt x="114344" y="1164743"/>
                    <a:pt x="101318" y="1097280"/>
                    <a:pt x="105652" y="1031254"/>
                  </a:cubicBezTo>
                  <a:cubicBezTo>
                    <a:pt x="107952" y="995825"/>
                    <a:pt x="115096" y="960374"/>
                    <a:pt x="126817" y="925863"/>
                  </a:cubicBezTo>
                  <a:cubicBezTo>
                    <a:pt x="138239" y="892226"/>
                    <a:pt x="154196" y="859019"/>
                    <a:pt x="174177" y="827184"/>
                  </a:cubicBezTo>
                  <a:cubicBezTo>
                    <a:pt x="134325" y="797395"/>
                    <a:pt x="102058" y="754999"/>
                    <a:pt x="78351" y="701314"/>
                  </a:cubicBezTo>
                  <a:cubicBezTo>
                    <a:pt x="67359" y="676500"/>
                    <a:pt x="59044" y="649497"/>
                    <a:pt x="52829" y="618768"/>
                  </a:cubicBezTo>
                  <a:cubicBezTo>
                    <a:pt x="47301" y="590604"/>
                    <a:pt x="44691" y="562352"/>
                    <a:pt x="45078" y="534862"/>
                  </a:cubicBezTo>
                  <a:cubicBezTo>
                    <a:pt x="45764" y="475150"/>
                    <a:pt x="59663" y="419176"/>
                    <a:pt x="85295" y="372988"/>
                  </a:cubicBezTo>
                  <a:cubicBezTo>
                    <a:pt x="98896" y="348407"/>
                    <a:pt x="115637" y="326811"/>
                    <a:pt x="135143" y="308687"/>
                  </a:cubicBezTo>
                  <a:cubicBezTo>
                    <a:pt x="146245" y="298459"/>
                    <a:pt x="157612" y="289635"/>
                    <a:pt x="168781" y="282436"/>
                  </a:cubicBezTo>
                  <a:cubicBezTo>
                    <a:pt x="180380" y="274862"/>
                    <a:pt x="193174" y="268172"/>
                    <a:pt x="207947" y="261957"/>
                  </a:cubicBezTo>
                  <a:cubicBezTo>
                    <a:pt x="209805" y="261150"/>
                    <a:pt x="211663" y="260398"/>
                    <a:pt x="213587" y="259657"/>
                  </a:cubicBezTo>
                  <a:cubicBezTo>
                    <a:pt x="208191" y="257733"/>
                    <a:pt x="202673" y="255444"/>
                    <a:pt x="197144" y="253144"/>
                  </a:cubicBezTo>
                  <a:lnTo>
                    <a:pt x="190564" y="250358"/>
                  </a:lnTo>
                  <a:lnTo>
                    <a:pt x="183499" y="247306"/>
                  </a:lnTo>
                  <a:cubicBezTo>
                    <a:pt x="177350" y="244763"/>
                    <a:pt x="171258" y="242164"/>
                    <a:pt x="165176" y="239488"/>
                  </a:cubicBezTo>
                  <a:cubicBezTo>
                    <a:pt x="141601" y="229238"/>
                    <a:pt x="113979" y="216643"/>
                    <a:pt x="87717" y="201262"/>
                  </a:cubicBezTo>
                  <a:cubicBezTo>
                    <a:pt x="21746" y="162847"/>
                    <a:pt x="-6551" y="122929"/>
                    <a:pt x="1267" y="79306"/>
                  </a:cubicBezTo>
                  <a:cubicBezTo>
                    <a:pt x="4253" y="63040"/>
                    <a:pt x="13243" y="48643"/>
                    <a:pt x="19767" y="39200"/>
                  </a:cubicBezTo>
                  <a:cubicBezTo>
                    <a:pt x="27341" y="28098"/>
                    <a:pt x="37957" y="18223"/>
                    <a:pt x="49678" y="11345"/>
                  </a:cubicBezTo>
                  <a:cubicBezTo>
                    <a:pt x="58038" y="6391"/>
                    <a:pt x="67426" y="2643"/>
                    <a:pt x="78085" y="0"/>
                  </a:cubicBezTo>
                  <a:cubicBezTo>
                    <a:pt x="77654" y="6546"/>
                    <a:pt x="77842" y="13092"/>
                    <a:pt x="78716" y="1965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35"/>
            <p:cNvSpPr/>
            <p:nvPr/>
          </p:nvSpPr>
          <p:spPr>
            <a:xfrm>
              <a:off x="2668120" y="737948"/>
              <a:ext cx="595872" cy="1201244"/>
            </a:xfrm>
            <a:custGeom>
              <a:rect b="b" l="l" r="r" t="t"/>
              <a:pathLst>
                <a:path extrusionOk="0" h="1201244" w="595872">
                  <a:moveTo>
                    <a:pt x="235335" y="33"/>
                  </a:moveTo>
                  <a:cubicBezTo>
                    <a:pt x="234539" y="11"/>
                    <a:pt x="233764" y="0"/>
                    <a:pt x="232979" y="0"/>
                  </a:cubicBezTo>
                  <a:cubicBezTo>
                    <a:pt x="226787" y="0"/>
                    <a:pt x="220573" y="431"/>
                    <a:pt x="214402" y="1205"/>
                  </a:cubicBezTo>
                  <a:lnTo>
                    <a:pt x="214469" y="1205"/>
                  </a:lnTo>
                  <a:cubicBezTo>
                    <a:pt x="207768" y="2145"/>
                    <a:pt x="201188" y="3450"/>
                    <a:pt x="194675" y="5175"/>
                  </a:cubicBezTo>
                  <a:cubicBezTo>
                    <a:pt x="188173" y="6878"/>
                    <a:pt x="181804" y="9167"/>
                    <a:pt x="175612" y="11765"/>
                  </a:cubicBezTo>
                  <a:cubicBezTo>
                    <a:pt x="175468" y="11832"/>
                    <a:pt x="175347" y="11898"/>
                    <a:pt x="175181" y="11942"/>
                  </a:cubicBezTo>
                  <a:cubicBezTo>
                    <a:pt x="175324" y="11876"/>
                    <a:pt x="175468" y="11810"/>
                    <a:pt x="175612" y="11765"/>
                  </a:cubicBezTo>
                  <a:cubicBezTo>
                    <a:pt x="175689" y="11721"/>
                    <a:pt x="175767" y="11666"/>
                    <a:pt x="175866" y="11622"/>
                  </a:cubicBezTo>
                  <a:cubicBezTo>
                    <a:pt x="169972" y="14165"/>
                    <a:pt x="164399" y="17018"/>
                    <a:pt x="158804" y="20180"/>
                  </a:cubicBezTo>
                  <a:cubicBezTo>
                    <a:pt x="152545" y="23785"/>
                    <a:pt x="146519" y="27954"/>
                    <a:pt x="140802" y="32289"/>
                  </a:cubicBezTo>
                  <a:cubicBezTo>
                    <a:pt x="134046" y="37629"/>
                    <a:pt x="127588" y="43335"/>
                    <a:pt x="121451" y="49417"/>
                  </a:cubicBezTo>
                  <a:cubicBezTo>
                    <a:pt x="114817" y="56063"/>
                    <a:pt x="108724" y="63195"/>
                    <a:pt x="102941" y="70581"/>
                  </a:cubicBezTo>
                  <a:cubicBezTo>
                    <a:pt x="92767" y="83862"/>
                    <a:pt x="83766" y="97960"/>
                    <a:pt x="75772" y="112546"/>
                  </a:cubicBezTo>
                  <a:cubicBezTo>
                    <a:pt x="67445" y="127562"/>
                    <a:pt x="60313" y="143142"/>
                    <a:pt x="53667" y="158966"/>
                  </a:cubicBezTo>
                  <a:cubicBezTo>
                    <a:pt x="53800" y="158579"/>
                    <a:pt x="53922" y="158280"/>
                    <a:pt x="54032" y="157960"/>
                  </a:cubicBezTo>
                  <a:cubicBezTo>
                    <a:pt x="42499" y="185637"/>
                    <a:pt x="33056" y="214011"/>
                    <a:pt x="25481" y="242993"/>
                  </a:cubicBezTo>
                  <a:cubicBezTo>
                    <a:pt x="17730" y="272529"/>
                    <a:pt x="12090" y="302573"/>
                    <a:pt x="7988" y="332860"/>
                  </a:cubicBezTo>
                  <a:cubicBezTo>
                    <a:pt x="8054" y="332495"/>
                    <a:pt x="8121" y="332108"/>
                    <a:pt x="8176" y="331809"/>
                  </a:cubicBezTo>
                  <a:cubicBezTo>
                    <a:pt x="-5613" y="435873"/>
                    <a:pt x="-637" y="541585"/>
                    <a:pt x="13262" y="645417"/>
                  </a:cubicBezTo>
                  <a:cubicBezTo>
                    <a:pt x="13196" y="645030"/>
                    <a:pt x="13130" y="644732"/>
                    <a:pt x="13074" y="644356"/>
                  </a:cubicBezTo>
                  <a:cubicBezTo>
                    <a:pt x="38275" y="830490"/>
                    <a:pt x="91894" y="1011151"/>
                    <a:pt x="148189" y="1189833"/>
                  </a:cubicBezTo>
                  <a:cubicBezTo>
                    <a:pt x="149383" y="1193626"/>
                    <a:pt x="150588" y="1197430"/>
                    <a:pt x="151782" y="1201245"/>
                  </a:cubicBezTo>
                  <a:cubicBezTo>
                    <a:pt x="291585" y="1142727"/>
                    <a:pt x="403788" y="1073185"/>
                    <a:pt x="493145" y="989821"/>
                  </a:cubicBezTo>
                  <a:cubicBezTo>
                    <a:pt x="497292" y="985929"/>
                    <a:pt x="501395" y="982025"/>
                    <a:pt x="505431" y="978089"/>
                  </a:cubicBezTo>
                  <a:cubicBezTo>
                    <a:pt x="523698" y="933239"/>
                    <a:pt x="539920" y="887581"/>
                    <a:pt x="553543" y="841106"/>
                  </a:cubicBezTo>
                  <a:cubicBezTo>
                    <a:pt x="568813" y="789168"/>
                    <a:pt x="580413" y="736223"/>
                    <a:pt x="587733" y="682538"/>
                  </a:cubicBezTo>
                  <a:lnTo>
                    <a:pt x="587733" y="682770"/>
                  </a:lnTo>
                  <a:cubicBezTo>
                    <a:pt x="592510" y="646534"/>
                    <a:pt x="595374" y="610099"/>
                    <a:pt x="595806" y="573542"/>
                  </a:cubicBezTo>
                  <a:cubicBezTo>
                    <a:pt x="596303" y="536123"/>
                    <a:pt x="594014" y="498759"/>
                    <a:pt x="589226" y="461704"/>
                  </a:cubicBezTo>
                  <a:lnTo>
                    <a:pt x="589226" y="461914"/>
                  </a:lnTo>
                  <a:cubicBezTo>
                    <a:pt x="589248" y="462047"/>
                    <a:pt x="589259" y="462202"/>
                    <a:pt x="589292" y="462323"/>
                  </a:cubicBezTo>
                  <a:cubicBezTo>
                    <a:pt x="589248" y="462213"/>
                    <a:pt x="589226" y="462058"/>
                    <a:pt x="589226" y="461914"/>
                  </a:cubicBezTo>
                  <a:cubicBezTo>
                    <a:pt x="584958" y="430477"/>
                    <a:pt x="578821" y="399383"/>
                    <a:pt x="570605" y="368742"/>
                  </a:cubicBezTo>
                  <a:cubicBezTo>
                    <a:pt x="562234" y="337095"/>
                    <a:pt x="551431" y="306166"/>
                    <a:pt x="538825" y="276023"/>
                  </a:cubicBezTo>
                  <a:lnTo>
                    <a:pt x="539190" y="276941"/>
                  </a:lnTo>
                  <a:cubicBezTo>
                    <a:pt x="527402" y="249086"/>
                    <a:pt x="514122" y="221840"/>
                    <a:pt x="498973" y="195644"/>
                  </a:cubicBezTo>
                  <a:cubicBezTo>
                    <a:pt x="488059" y="176802"/>
                    <a:pt x="475796" y="158811"/>
                    <a:pt x="462593" y="141572"/>
                  </a:cubicBezTo>
                  <a:cubicBezTo>
                    <a:pt x="462604" y="141616"/>
                    <a:pt x="462626" y="141672"/>
                    <a:pt x="462670" y="141716"/>
                  </a:cubicBezTo>
                  <a:cubicBezTo>
                    <a:pt x="462626" y="141649"/>
                    <a:pt x="462560" y="141605"/>
                    <a:pt x="462516" y="141528"/>
                  </a:cubicBezTo>
                  <a:cubicBezTo>
                    <a:pt x="462516" y="141528"/>
                    <a:pt x="462482" y="141495"/>
                    <a:pt x="462482" y="141461"/>
                  </a:cubicBezTo>
                  <a:lnTo>
                    <a:pt x="462416" y="141395"/>
                  </a:lnTo>
                  <a:lnTo>
                    <a:pt x="462482" y="141461"/>
                  </a:lnTo>
                  <a:cubicBezTo>
                    <a:pt x="462438" y="141384"/>
                    <a:pt x="462383" y="141318"/>
                    <a:pt x="462328" y="141240"/>
                  </a:cubicBezTo>
                  <a:cubicBezTo>
                    <a:pt x="462361" y="141285"/>
                    <a:pt x="462394" y="141351"/>
                    <a:pt x="462427" y="141395"/>
                  </a:cubicBezTo>
                  <a:cubicBezTo>
                    <a:pt x="438653" y="110854"/>
                    <a:pt x="411728" y="82988"/>
                    <a:pt x="381319" y="59225"/>
                  </a:cubicBezTo>
                  <a:cubicBezTo>
                    <a:pt x="381385" y="59225"/>
                    <a:pt x="381385" y="59292"/>
                    <a:pt x="381451" y="59292"/>
                  </a:cubicBezTo>
                  <a:cubicBezTo>
                    <a:pt x="381341" y="59214"/>
                    <a:pt x="381263" y="59148"/>
                    <a:pt x="381164" y="59081"/>
                  </a:cubicBezTo>
                  <a:cubicBezTo>
                    <a:pt x="381208" y="59126"/>
                    <a:pt x="381275" y="59181"/>
                    <a:pt x="381319" y="59225"/>
                  </a:cubicBezTo>
                  <a:cubicBezTo>
                    <a:pt x="381219" y="59126"/>
                    <a:pt x="381131" y="59070"/>
                    <a:pt x="381031" y="58993"/>
                  </a:cubicBezTo>
                  <a:cubicBezTo>
                    <a:pt x="380954" y="58927"/>
                    <a:pt x="380854" y="58860"/>
                    <a:pt x="380766" y="58805"/>
                  </a:cubicBezTo>
                  <a:cubicBezTo>
                    <a:pt x="380766" y="58739"/>
                    <a:pt x="380700" y="58739"/>
                    <a:pt x="380633" y="58672"/>
                  </a:cubicBezTo>
                  <a:cubicBezTo>
                    <a:pt x="380700" y="58672"/>
                    <a:pt x="380700" y="58739"/>
                    <a:pt x="380766" y="58739"/>
                  </a:cubicBezTo>
                  <a:cubicBezTo>
                    <a:pt x="359048" y="42108"/>
                    <a:pt x="335772" y="27578"/>
                    <a:pt x="310572" y="16775"/>
                  </a:cubicBezTo>
                  <a:cubicBezTo>
                    <a:pt x="310870" y="16907"/>
                    <a:pt x="311257" y="17029"/>
                    <a:pt x="311556" y="17162"/>
                  </a:cubicBezTo>
                  <a:cubicBezTo>
                    <a:pt x="302565" y="13380"/>
                    <a:pt x="293377" y="10085"/>
                    <a:pt x="284011" y="7353"/>
                  </a:cubicBezTo>
                  <a:cubicBezTo>
                    <a:pt x="274954" y="4744"/>
                    <a:pt x="265710" y="2820"/>
                    <a:pt x="256399" y="1460"/>
                  </a:cubicBezTo>
                  <a:cubicBezTo>
                    <a:pt x="256698" y="1504"/>
                    <a:pt x="257085" y="1570"/>
                    <a:pt x="257450" y="1637"/>
                  </a:cubicBezTo>
                  <a:cubicBezTo>
                    <a:pt x="250130" y="652"/>
                    <a:pt x="242743" y="100"/>
                    <a:pt x="235368" y="33"/>
                  </a:cubicBezTo>
                  <a:moveTo>
                    <a:pt x="587877" y="681731"/>
                  </a:moveTo>
                  <a:cubicBezTo>
                    <a:pt x="587811" y="682052"/>
                    <a:pt x="587811" y="682284"/>
                    <a:pt x="587744" y="682538"/>
                  </a:cubicBezTo>
                  <a:cubicBezTo>
                    <a:pt x="587811" y="682284"/>
                    <a:pt x="587811" y="681985"/>
                    <a:pt x="587877" y="68173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4" name="Google Shape;1754;p35"/>
            <p:cNvSpPr/>
            <p:nvPr/>
          </p:nvSpPr>
          <p:spPr>
            <a:xfrm>
              <a:off x="3048863" y="796686"/>
              <a:ext cx="176" cy="176"/>
            </a:xfrm>
            <a:custGeom>
              <a:rect b="b" l="l" r="r" t="t"/>
              <a:pathLst>
                <a:path extrusionOk="0" h="176" w="176">
                  <a:moveTo>
                    <a:pt x="177" y="177"/>
                  </a:moveTo>
                  <a:cubicBezTo>
                    <a:pt x="110" y="144"/>
                    <a:pt x="44" y="100"/>
                    <a:pt x="0" y="66"/>
                  </a:cubicBezTo>
                  <a:lnTo>
                    <a:pt x="0" y="0"/>
                  </a:lnTo>
                  <a:cubicBezTo>
                    <a:pt x="44" y="66"/>
                    <a:pt x="110" y="122"/>
                    <a:pt x="177" y="177"/>
                  </a:cubicBezTo>
                </a:path>
              </a:pathLst>
            </a:custGeom>
            <a:solidFill>
              <a:srgbClr val="56161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5" name="Google Shape;1755;p35"/>
            <p:cNvSpPr/>
            <p:nvPr/>
          </p:nvSpPr>
          <p:spPr>
            <a:xfrm>
              <a:off x="3130602" y="879409"/>
              <a:ext cx="66" cy="66"/>
            </a:xfrm>
            <a:custGeom>
              <a:rect b="b" l="l" r="r" t="t"/>
              <a:pathLst>
                <a:path extrusionOk="0" h="66" w="66">
                  <a:moveTo>
                    <a:pt x="66" y="66"/>
                  </a:moveTo>
                  <a:lnTo>
                    <a:pt x="33" y="66"/>
                  </a:lnTo>
                  <a:cubicBezTo>
                    <a:pt x="33" y="66"/>
                    <a:pt x="22" y="22"/>
                    <a:pt x="0" y="0"/>
                  </a:cubicBezTo>
                  <a:lnTo>
                    <a:pt x="66" y="66"/>
                  </a:lnTo>
                  <a:close/>
                </a:path>
              </a:pathLst>
            </a:custGeom>
            <a:solidFill>
              <a:srgbClr val="56161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6" name="Google Shape;1756;p35"/>
            <p:cNvSpPr/>
            <p:nvPr/>
          </p:nvSpPr>
          <p:spPr>
            <a:xfrm>
              <a:off x="1855540" y="2296246"/>
              <a:ext cx="476775" cy="612022"/>
            </a:xfrm>
            <a:custGeom>
              <a:rect b="b" l="l" r="r" t="t"/>
              <a:pathLst>
                <a:path extrusionOk="0" h="612022" w="476775">
                  <a:moveTo>
                    <a:pt x="199035" y="0"/>
                  </a:moveTo>
                  <a:cubicBezTo>
                    <a:pt x="207030" y="0"/>
                    <a:pt x="215334" y="486"/>
                    <a:pt x="224435" y="1493"/>
                  </a:cubicBezTo>
                  <a:cubicBezTo>
                    <a:pt x="240833" y="3317"/>
                    <a:pt x="255739" y="6446"/>
                    <a:pt x="270015" y="11058"/>
                  </a:cubicBezTo>
                  <a:cubicBezTo>
                    <a:pt x="287243" y="16587"/>
                    <a:pt x="304271" y="24592"/>
                    <a:pt x="320637" y="34843"/>
                  </a:cubicBezTo>
                  <a:cubicBezTo>
                    <a:pt x="351068" y="53906"/>
                    <a:pt x="377562" y="81241"/>
                    <a:pt x="399379" y="116084"/>
                  </a:cubicBezTo>
                  <a:cubicBezTo>
                    <a:pt x="409773" y="132626"/>
                    <a:pt x="419194" y="151535"/>
                    <a:pt x="427388" y="172268"/>
                  </a:cubicBezTo>
                  <a:cubicBezTo>
                    <a:pt x="429998" y="167270"/>
                    <a:pt x="435394" y="164163"/>
                    <a:pt x="441199" y="164163"/>
                  </a:cubicBezTo>
                  <a:cubicBezTo>
                    <a:pt x="442582" y="164163"/>
                    <a:pt x="443964" y="164351"/>
                    <a:pt x="445335" y="164738"/>
                  </a:cubicBezTo>
                  <a:cubicBezTo>
                    <a:pt x="453739" y="167060"/>
                    <a:pt x="458870" y="176094"/>
                    <a:pt x="456548" y="184476"/>
                  </a:cubicBezTo>
                  <a:cubicBezTo>
                    <a:pt x="451195" y="203473"/>
                    <a:pt x="446994" y="223499"/>
                    <a:pt x="444085" y="243977"/>
                  </a:cubicBezTo>
                  <a:cubicBezTo>
                    <a:pt x="439132" y="283509"/>
                    <a:pt x="439176" y="323660"/>
                    <a:pt x="444218" y="363279"/>
                  </a:cubicBezTo>
                  <a:cubicBezTo>
                    <a:pt x="449493" y="400854"/>
                    <a:pt x="459201" y="436669"/>
                    <a:pt x="473068" y="469743"/>
                  </a:cubicBezTo>
                  <a:lnTo>
                    <a:pt x="473941" y="471877"/>
                  </a:lnTo>
                  <a:lnTo>
                    <a:pt x="474605" y="473403"/>
                  </a:lnTo>
                  <a:cubicBezTo>
                    <a:pt x="476507" y="477738"/>
                    <a:pt x="477447" y="481331"/>
                    <a:pt x="476230" y="485799"/>
                  </a:cubicBezTo>
                  <a:cubicBezTo>
                    <a:pt x="475180" y="489735"/>
                    <a:pt x="472515" y="493230"/>
                    <a:pt x="468888" y="495397"/>
                  </a:cubicBezTo>
                  <a:cubicBezTo>
                    <a:pt x="468412" y="496934"/>
                    <a:pt x="468224" y="498449"/>
                    <a:pt x="467981" y="499942"/>
                  </a:cubicBezTo>
                  <a:cubicBezTo>
                    <a:pt x="465836" y="512459"/>
                    <a:pt x="462099" y="524777"/>
                    <a:pt x="456548" y="537582"/>
                  </a:cubicBezTo>
                  <a:cubicBezTo>
                    <a:pt x="452290" y="547479"/>
                    <a:pt x="446175" y="557121"/>
                    <a:pt x="437849" y="567106"/>
                  </a:cubicBezTo>
                  <a:cubicBezTo>
                    <a:pt x="424690" y="582886"/>
                    <a:pt x="405582" y="595392"/>
                    <a:pt x="382605" y="603287"/>
                  </a:cubicBezTo>
                  <a:cubicBezTo>
                    <a:pt x="370795" y="607368"/>
                    <a:pt x="358609" y="609292"/>
                    <a:pt x="348259" y="610607"/>
                  </a:cubicBezTo>
                  <a:cubicBezTo>
                    <a:pt x="340651" y="611558"/>
                    <a:pt x="332800" y="612023"/>
                    <a:pt x="324319" y="612023"/>
                  </a:cubicBezTo>
                  <a:cubicBezTo>
                    <a:pt x="320792" y="612023"/>
                    <a:pt x="317253" y="611945"/>
                    <a:pt x="313726" y="611780"/>
                  </a:cubicBezTo>
                  <a:cubicBezTo>
                    <a:pt x="289764" y="610762"/>
                    <a:pt x="263867" y="606262"/>
                    <a:pt x="236731" y="598433"/>
                  </a:cubicBezTo>
                  <a:cubicBezTo>
                    <a:pt x="211464" y="591090"/>
                    <a:pt x="185445" y="580707"/>
                    <a:pt x="159371" y="567582"/>
                  </a:cubicBezTo>
                  <a:cubicBezTo>
                    <a:pt x="135298" y="555507"/>
                    <a:pt x="112420" y="541298"/>
                    <a:pt x="91388" y="525363"/>
                  </a:cubicBezTo>
                  <a:cubicBezTo>
                    <a:pt x="68687" y="508224"/>
                    <a:pt x="50574" y="491350"/>
                    <a:pt x="36000" y="473757"/>
                  </a:cubicBezTo>
                  <a:cubicBezTo>
                    <a:pt x="19701" y="454119"/>
                    <a:pt x="8566" y="434989"/>
                    <a:pt x="1964" y="415306"/>
                  </a:cubicBezTo>
                  <a:cubicBezTo>
                    <a:pt x="1456" y="413890"/>
                    <a:pt x="1047" y="412464"/>
                    <a:pt x="604" y="411049"/>
                  </a:cubicBezTo>
                  <a:cubicBezTo>
                    <a:pt x="-557" y="407024"/>
                    <a:pt x="-37" y="402755"/>
                    <a:pt x="2097" y="398974"/>
                  </a:cubicBezTo>
                  <a:cubicBezTo>
                    <a:pt x="4231" y="395181"/>
                    <a:pt x="7770" y="392361"/>
                    <a:pt x="11817" y="391266"/>
                  </a:cubicBezTo>
                  <a:cubicBezTo>
                    <a:pt x="13276" y="390902"/>
                    <a:pt x="14648" y="390713"/>
                    <a:pt x="16008" y="390713"/>
                  </a:cubicBezTo>
                  <a:cubicBezTo>
                    <a:pt x="28558" y="355771"/>
                    <a:pt x="36697" y="320055"/>
                    <a:pt x="41540" y="284725"/>
                  </a:cubicBezTo>
                  <a:lnTo>
                    <a:pt x="41330" y="288319"/>
                  </a:lnTo>
                  <a:cubicBezTo>
                    <a:pt x="46936" y="243115"/>
                    <a:pt x="47478" y="197712"/>
                    <a:pt x="42668" y="153315"/>
                  </a:cubicBezTo>
                  <a:cubicBezTo>
                    <a:pt x="42159" y="151690"/>
                    <a:pt x="41861" y="150031"/>
                    <a:pt x="41728" y="148218"/>
                  </a:cubicBezTo>
                  <a:cubicBezTo>
                    <a:pt x="41551" y="146282"/>
                    <a:pt x="41440" y="144281"/>
                    <a:pt x="41319" y="142335"/>
                  </a:cubicBezTo>
                  <a:cubicBezTo>
                    <a:pt x="39937" y="132726"/>
                    <a:pt x="38444" y="123415"/>
                    <a:pt x="36653" y="114292"/>
                  </a:cubicBezTo>
                  <a:cubicBezTo>
                    <a:pt x="35713" y="109228"/>
                    <a:pt x="36210" y="105413"/>
                    <a:pt x="38289" y="101952"/>
                  </a:cubicBezTo>
                  <a:cubicBezTo>
                    <a:pt x="40114" y="98778"/>
                    <a:pt x="43066" y="96302"/>
                    <a:pt x="46616" y="94941"/>
                  </a:cubicBezTo>
                  <a:cubicBezTo>
                    <a:pt x="50375" y="81949"/>
                    <a:pt x="56258" y="69929"/>
                    <a:pt x="63998" y="59369"/>
                  </a:cubicBezTo>
                  <a:cubicBezTo>
                    <a:pt x="72612" y="47648"/>
                    <a:pt x="83161" y="37574"/>
                    <a:pt x="96232" y="28551"/>
                  </a:cubicBezTo>
                  <a:cubicBezTo>
                    <a:pt x="107002" y="21198"/>
                    <a:pt x="119840" y="15060"/>
                    <a:pt x="135486" y="9786"/>
                  </a:cubicBezTo>
                  <a:cubicBezTo>
                    <a:pt x="148258" y="5518"/>
                    <a:pt x="162467" y="2698"/>
                    <a:pt x="180215" y="973"/>
                  </a:cubicBezTo>
                  <a:cubicBezTo>
                    <a:pt x="186496" y="354"/>
                    <a:pt x="192765" y="33"/>
                    <a:pt x="199046" y="33"/>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7" name="Google Shape;1757;p35"/>
            <p:cNvSpPr/>
            <p:nvPr/>
          </p:nvSpPr>
          <p:spPr>
            <a:xfrm>
              <a:off x="1891400" y="2295904"/>
              <a:ext cx="421564" cy="338035"/>
            </a:xfrm>
            <a:custGeom>
              <a:rect b="b" l="l" r="r" t="t"/>
              <a:pathLst>
                <a:path extrusionOk="0" h="338035" w="421564">
                  <a:moveTo>
                    <a:pt x="188585" y="1493"/>
                  </a:moveTo>
                  <a:cubicBezTo>
                    <a:pt x="204796" y="3284"/>
                    <a:pt x="219746" y="6447"/>
                    <a:pt x="234265" y="11168"/>
                  </a:cubicBezTo>
                  <a:cubicBezTo>
                    <a:pt x="251647" y="16697"/>
                    <a:pt x="268643" y="24703"/>
                    <a:pt x="284898" y="34942"/>
                  </a:cubicBezTo>
                  <a:cubicBezTo>
                    <a:pt x="315439" y="54006"/>
                    <a:pt x="341934" y="81374"/>
                    <a:pt x="363784" y="116327"/>
                  </a:cubicBezTo>
                  <a:cubicBezTo>
                    <a:pt x="374156" y="132836"/>
                    <a:pt x="383577" y="151756"/>
                    <a:pt x="391782" y="172489"/>
                  </a:cubicBezTo>
                  <a:cubicBezTo>
                    <a:pt x="393772" y="167513"/>
                    <a:pt x="399356" y="164163"/>
                    <a:pt x="405383" y="164163"/>
                  </a:cubicBezTo>
                  <a:cubicBezTo>
                    <a:pt x="406732" y="164163"/>
                    <a:pt x="408158" y="164417"/>
                    <a:pt x="409596" y="164849"/>
                  </a:cubicBezTo>
                  <a:cubicBezTo>
                    <a:pt x="413698" y="165976"/>
                    <a:pt x="417170" y="168697"/>
                    <a:pt x="419404" y="172556"/>
                  </a:cubicBezTo>
                  <a:cubicBezTo>
                    <a:pt x="421582" y="176404"/>
                    <a:pt x="422135" y="180805"/>
                    <a:pt x="420963" y="184963"/>
                  </a:cubicBezTo>
                  <a:cubicBezTo>
                    <a:pt x="415556" y="204446"/>
                    <a:pt x="411354" y="224428"/>
                    <a:pt x="408557" y="244287"/>
                  </a:cubicBezTo>
                  <a:cubicBezTo>
                    <a:pt x="404730" y="274873"/>
                    <a:pt x="403879" y="305724"/>
                    <a:pt x="406013" y="336387"/>
                  </a:cubicBezTo>
                  <a:cubicBezTo>
                    <a:pt x="404554" y="336487"/>
                    <a:pt x="403105" y="336597"/>
                    <a:pt x="401656" y="336708"/>
                  </a:cubicBezTo>
                  <a:cubicBezTo>
                    <a:pt x="378081" y="338311"/>
                    <a:pt x="354440" y="338499"/>
                    <a:pt x="330721" y="337073"/>
                  </a:cubicBezTo>
                  <a:cubicBezTo>
                    <a:pt x="307080" y="335580"/>
                    <a:pt x="283505" y="332605"/>
                    <a:pt x="260228" y="327950"/>
                  </a:cubicBezTo>
                  <a:cubicBezTo>
                    <a:pt x="237892" y="323427"/>
                    <a:pt x="215854" y="317522"/>
                    <a:pt x="194202" y="310202"/>
                  </a:cubicBezTo>
                  <a:cubicBezTo>
                    <a:pt x="194567" y="310269"/>
                    <a:pt x="194888" y="310379"/>
                    <a:pt x="195253" y="310501"/>
                  </a:cubicBezTo>
                  <a:cubicBezTo>
                    <a:pt x="174453" y="303368"/>
                    <a:pt x="154041" y="294998"/>
                    <a:pt x="134369" y="285179"/>
                  </a:cubicBezTo>
                  <a:cubicBezTo>
                    <a:pt x="114764" y="275404"/>
                    <a:pt x="95888" y="264479"/>
                    <a:pt x="77676" y="252271"/>
                  </a:cubicBezTo>
                  <a:cubicBezTo>
                    <a:pt x="77521" y="252127"/>
                    <a:pt x="77356" y="252016"/>
                    <a:pt x="77134" y="251917"/>
                  </a:cubicBezTo>
                  <a:cubicBezTo>
                    <a:pt x="77322" y="252028"/>
                    <a:pt x="77499" y="252149"/>
                    <a:pt x="77676" y="252271"/>
                  </a:cubicBezTo>
                  <a:cubicBezTo>
                    <a:pt x="77709" y="252304"/>
                    <a:pt x="77720" y="252315"/>
                    <a:pt x="77754" y="252348"/>
                  </a:cubicBezTo>
                  <a:cubicBezTo>
                    <a:pt x="60072" y="240307"/>
                    <a:pt x="43010" y="227280"/>
                    <a:pt x="26988" y="213060"/>
                  </a:cubicBezTo>
                  <a:cubicBezTo>
                    <a:pt x="21027" y="207741"/>
                    <a:pt x="15178" y="202268"/>
                    <a:pt x="9461" y="196684"/>
                  </a:cubicBezTo>
                  <a:cubicBezTo>
                    <a:pt x="8986" y="182132"/>
                    <a:pt x="7979" y="167746"/>
                    <a:pt x="6442" y="153614"/>
                  </a:cubicBezTo>
                  <a:cubicBezTo>
                    <a:pt x="5956" y="152010"/>
                    <a:pt x="5635" y="150330"/>
                    <a:pt x="5524" y="148527"/>
                  </a:cubicBezTo>
                  <a:lnTo>
                    <a:pt x="5149" y="142634"/>
                  </a:lnTo>
                  <a:cubicBezTo>
                    <a:pt x="3722" y="133068"/>
                    <a:pt x="2240" y="123758"/>
                    <a:pt x="427" y="114635"/>
                  </a:cubicBezTo>
                  <a:cubicBezTo>
                    <a:pt x="-491" y="109549"/>
                    <a:pt x="62" y="105701"/>
                    <a:pt x="2174" y="102162"/>
                  </a:cubicBezTo>
                  <a:cubicBezTo>
                    <a:pt x="4032" y="98933"/>
                    <a:pt x="7006" y="96390"/>
                    <a:pt x="10677" y="95030"/>
                  </a:cubicBezTo>
                  <a:cubicBezTo>
                    <a:pt x="14161" y="82303"/>
                    <a:pt x="19988" y="70327"/>
                    <a:pt x="27927" y="59457"/>
                  </a:cubicBezTo>
                  <a:cubicBezTo>
                    <a:pt x="36663" y="47604"/>
                    <a:pt x="47278" y="37497"/>
                    <a:pt x="60194" y="28617"/>
                  </a:cubicBezTo>
                  <a:cubicBezTo>
                    <a:pt x="70931" y="21231"/>
                    <a:pt x="83769" y="15083"/>
                    <a:pt x="99548" y="9874"/>
                  </a:cubicBezTo>
                  <a:cubicBezTo>
                    <a:pt x="112198" y="5595"/>
                    <a:pt x="126474" y="2809"/>
                    <a:pt x="144354" y="940"/>
                  </a:cubicBezTo>
                  <a:cubicBezTo>
                    <a:pt x="150613" y="321"/>
                    <a:pt x="156894" y="0"/>
                    <a:pt x="163219" y="0"/>
                  </a:cubicBezTo>
                  <a:cubicBezTo>
                    <a:pt x="171667" y="0"/>
                    <a:pt x="179916" y="509"/>
                    <a:pt x="188607" y="1493"/>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35"/>
            <p:cNvSpPr/>
            <p:nvPr/>
          </p:nvSpPr>
          <p:spPr>
            <a:xfrm>
              <a:off x="3022518" y="1439947"/>
              <a:ext cx="339997" cy="542127"/>
            </a:xfrm>
            <a:custGeom>
              <a:rect b="b" l="l" r="r" t="t"/>
              <a:pathLst>
                <a:path extrusionOk="0" h="542127" w="339997">
                  <a:moveTo>
                    <a:pt x="173247" y="0"/>
                  </a:moveTo>
                  <a:cubicBezTo>
                    <a:pt x="177902" y="0"/>
                    <a:pt x="182635" y="188"/>
                    <a:pt x="187224" y="630"/>
                  </a:cubicBezTo>
                  <a:cubicBezTo>
                    <a:pt x="206254" y="2521"/>
                    <a:pt x="224146" y="7840"/>
                    <a:pt x="240423" y="16476"/>
                  </a:cubicBezTo>
                  <a:cubicBezTo>
                    <a:pt x="276725" y="35528"/>
                    <a:pt x="298642" y="68912"/>
                    <a:pt x="310617" y="93570"/>
                  </a:cubicBezTo>
                  <a:cubicBezTo>
                    <a:pt x="326850" y="126954"/>
                    <a:pt x="336503" y="166341"/>
                    <a:pt x="339312" y="210617"/>
                  </a:cubicBezTo>
                  <a:cubicBezTo>
                    <a:pt x="341855" y="252282"/>
                    <a:pt x="337299" y="296203"/>
                    <a:pt x="326076" y="337648"/>
                  </a:cubicBezTo>
                  <a:cubicBezTo>
                    <a:pt x="314255" y="381337"/>
                    <a:pt x="295225" y="420238"/>
                    <a:pt x="269516" y="453267"/>
                  </a:cubicBezTo>
                  <a:cubicBezTo>
                    <a:pt x="256888" y="469533"/>
                    <a:pt x="241882" y="484373"/>
                    <a:pt x="224920" y="497354"/>
                  </a:cubicBezTo>
                  <a:cubicBezTo>
                    <a:pt x="208731" y="509750"/>
                    <a:pt x="190077" y="520056"/>
                    <a:pt x="169465" y="527973"/>
                  </a:cubicBezTo>
                  <a:cubicBezTo>
                    <a:pt x="151784" y="534730"/>
                    <a:pt x="132333" y="539031"/>
                    <a:pt x="110030" y="541143"/>
                  </a:cubicBezTo>
                  <a:cubicBezTo>
                    <a:pt x="103019" y="541828"/>
                    <a:pt x="95998" y="542127"/>
                    <a:pt x="89009" y="542127"/>
                  </a:cubicBezTo>
                  <a:cubicBezTo>
                    <a:pt x="74656" y="542127"/>
                    <a:pt x="59341" y="540855"/>
                    <a:pt x="42158" y="538213"/>
                  </a:cubicBezTo>
                  <a:cubicBezTo>
                    <a:pt x="38110" y="537560"/>
                    <a:pt x="34340" y="533922"/>
                    <a:pt x="32548" y="530826"/>
                  </a:cubicBezTo>
                  <a:cubicBezTo>
                    <a:pt x="30370" y="527155"/>
                    <a:pt x="29784" y="522665"/>
                    <a:pt x="30923" y="518463"/>
                  </a:cubicBezTo>
                  <a:cubicBezTo>
                    <a:pt x="31973" y="514461"/>
                    <a:pt x="34661" y="510966"/>
                    <a:pt x="38243" y="508888"/>
                  </a:cubicBezTo>
                  <a:cubicBezTo>
                    <a:pt x="40621" y="507494"/>
                    <a:pt x="43109" y="506842"/>
                    <a:pt x="46028" y="506842"/>
                  </a:cubicBezTo>
                  <a:cubicBezTo>
                    <a:pt x="47510" y="506842"/>
                    <a:pt x="49036" y="507019"/>
                    <a:pt x="50639" y="507251"/>
                  </a:cubicBezTo>
                  <a:cubicBezTo>
                    <a:pt x="51745" y="507439"/>
                    <a:pt x="52862" y="507638"/>
                    <a:pt x="53989" y="507760"/>
                  </a:cubicBezTo>
                  <a:cubicBezTo>
                    <a:pt x="65335" y="509264"/>
                    <a:pt x="76625" y="510049"/>
                    <a:pt x="87594" y="510049"/>
                  </a:cubicBezTo>
                  <a:cubicBezTo>
                    <a:pt x="78759" y="502474"/>
                    <a:pt x="69581" y="493617"/>
                    <a:pt x="61409" y="484052"/>
                  </a:cubicBezTo>
                  <a:cubicBezTo>
                    <a:pt x="44314" y="463971"/>
                    <a:pt x="30757" y="440473"/>
                    <a:pt x="19987" y="412188"/>
                  </a:cubicBezTo>
                  <a:cubicBezTo>
                    <a:pt x="10798" y="388027"/>
                    <a:pt x="4816" y="360825"/>
                    <a:pt x="1664" y="329045"/>
                  </a:cubicBezTo>
                  <a:cubicBezTo>
                    <a:pt x="-1001" y="301610"/>
                    <a:pt x="-470" y="272673"/>
                    <a:pt x="3290" y="243060"/>
                  </a:cubicBezTo>
                  <a:cubicBezTo>
                    <a:pt x="10134" y="188932"/>
                    <a:pt x="26102" y="139958"/>
                    <a:pt x="50727" y="97518"/>
                  </a:cubicBezTo>
                  <a:cubicBezTo>
                    <a:pt x="68619" y="66678"/>
                    <a:pt x="91221" y="40626"/>
                    <a:pt x="116112" y="22171"/>
                  </a:cubicBezTo>
                  <a:cubicBezTo>
                    <a:pt x="115670" y="14707"/>
                    <a:pt x="120701" y="7652"/>
                    <a:pt x="127778" y="5905"/>
                  </a:cubicBezTo>
                  <a:cubicBezTo>
                    <a:pt x="136712" y="3760"/>
                    <a:pt x="144718" y="2278"/>
                    <a:pt x="152259" y="1360"/>
                  </a:cubicBezTo>
                  <a:cubicBezTo>
                    <a:pt x="153995" y="774"/>
                    <a:pt x="155676" y="487"/>
                    <a:pt x="157357" y="487"/>
                  </a:cubicBezTo>
                  <a:cubicBezTo>
                    <a:pt x="157932" y="487"/>
                    <a:pt x="158452" y="553"/>
                    <a:pt x="159027" y="619"/>
                  </a:cubicBezTo>
                  <a:cubicBezTo>
                    <a:pt x="163870" y="254"/>
                    <a:pt x="168525" y="0"/>
                    <a:pt x="173247" y="0"/>
                  </a:cubicBezTo>
                </a:path>
              </a:pathLst>
            </a:custGeom>
            <a:solidFill>
              <a:srgbClr val="9F570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35"/>
            <p:cNvSpPr/>
            <p:nvPr/>
          </p:nvSpPr>
          <p:spPr>
            <a:xfrm>
              <a:off x="3069269" y="1517385"/>
              <a:ext cx="218557" cy="181076"/>
            </a:xfrm>
            <a:custGeom>
              <a:rect b="b" l="l" r="r" t="t"/>
              <a:pathLst>
                <a:path extrusionOk="0" h="181076" w="218557">
                  <a:moveTo>
                    <a:pt x="212470" y="1272"/>
                  </a:moveTo>
                  <a:cubicBezTo>
                    <a:pt x="206067" y="498"/>
                    <a:pt x="199488" y="0"/>
                    <a:pt x="192909" y="0"/>
                  </a:cubicBezTo>
                  <a:cubicBezTo>
                    <a:pt x="187645" y="0"/>
                    <a:pt x="182404" y="299"/>
                    <a:pt x="177273" y="1028"/>
                  </a:cubicBezTo>
                  <a:cubicBezTo>
                    <a:pt x="166359" y="2565"/>
                    <a:pt x="155489" y="5363"/>
                    <a:pt x="145128" y="9277"/>
                  </a:cubicBezTo>
                  <a:cubicBezTo>
                    <a:pt x="123455" y="17471"/>
                    <a:pt x="102854" y="29391"/>
                    <a:pt x="85162" y="44341"/>
                  </a:cubicBezTo>
                  <a:cubicBezTo>
                    <a:pt x="75044" y="52845"/>
                    <a:pt x="65303" y="61724"/>
                    <a:pt x="56478" y="71521"/>
                  </a:cubicBezTo>
                  <a:cubicBezTo>
                    <a:pt x="48539" y="80279"/>
                    <a:pt x="41097" y="89523"/>
                    <a:pt x="34396" y="99265"/>
                  </a:cubicBezTo>
                  <a:cubicBezTo>
                    <a:pt x="21602" y="117754"/>
                    <a:pt x="10312" y="137193"/>
                    <a:pt x="1378" y="157794"/>
                  </a:cubicBezTo>
                  <a:cubicBezTo>
                    <a:pt x="-2161" y="166043"/>
                    <a:pt x="1311" y="175862"/>
                    <a:pt x="9560" y="179644"/>
                  </a:cubicBezTo>
                  <a:cubicBezTo>
                    <a:pt x="17754" y="183359"/>
                    <a:pt x="27684" y="179577"/>
                    <a:pt x="31410" y="171450"/>
                  </a:cubicBezTo>
                  <a:cubicBezTo>
                    <a:pt x="38554" y="155626"/>
                    <a:pt x="46869" y="140356"/>
                    <a:pt x="56058" y="125594"/>
                  </a:cubicBezTo>
                  <a:cubicBezTo>
                    <a:pt x="55306" y="126898"/>
                    <a:pt x="54499" y="128137"/>
                    <a:pt x="53769" y="129375"/>
                  </a:cubicBezTo>
                  <a:cubicBezTo>
                    <a:pt x="71218" y="101764"/>
                    <a:pt x="91155" y="75104"/>
                    <a:pt x="115051" y="52767"/>
                  </a:cubicBezTo>
                  <a:cubicBezTo>
                    <a:pt x="125666" y="43158"/>
                    <a:pt x="137100" y="34622"/>
                    <a:pt x="149673" y="27755"/>
                  </a:cubicBezTo>
                  <a:cubicBezTo>
                    <a:pt x="158143" y="23542"/>
                    <a:pt x="166901" y="20214"/>
                    <a:pt x="176034" y="17825"/>
                  </a:cubicBezTo>
                  <a:cubicBezTo>
                    <a:pt x="183974" y="16045"/>
                    <a:pt x="192013" y="14873"/>
                    <a:pt x="200151" y="14762"/>
                  </a:cubicBezTo>
                  <a:cubicBezTo>
                    <a:pt x="203524" y="14840"/>
                    <a:pt x="206852" y="15127"/>
                    <a:pt x="210225" y="15492"/>
                  </a:cubicBezTo>
                  <a:cubicBezTo>
                    <a:pt x="214139" y="15978"/>
                    <a:pt x="217799" y="13501"/>
                    <a:pt x="218485" y="9532"/>
                  </a:cubicBezTo>
                  <a:cubicBezTo>
                    <a:pt x="219038" y="5750"/>
                    <a:pt x="216373" y="1780"/>
                    <a:pt x="212470" y="1272"/>
                  </a:cubicBezTo>
                  <a:moveTo>
                    <a:pt x="149175" y="28009"/>
                  </a:moveTo>
                  <a:cubicBezTo>
                    <a:pt x="148777" y="28219"/>
                    <a:pt x="148346" y="28418"/>
                    <a:pt x="147915" y="28640"/>
                  </a:cubicBezTo>
                  <a:cubicBezTo>
                    <a:pt x="148346" y="28418"/>
                    <a:pt x="148755" y="28208"/>
                    <a:pt x="149175" y="28009"/>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35"/>
            <p:cNvSpPr/>
            <p:nvPr/>
          </p:nvSpPr>
          <p:spPr>
            <a:xfrm>
              <a:off x="1079700" y="556645"/>
              <a:ext cx="2122634" cy="1992192"/>
            </a:xfrm>
            <a:custGeom>
              <a:rect b="b" l="l" r="r" t="t"/>
              <a:pathLst>
                <a:path extrusionOk="0" h="1992192" w="2122634">
                  <a:moveTo>
                    <a:pt x="992622" y="0"/>
                  </a:moveTo>
                  <a:cubicBezTo>
                    <a:pt x="1079083" y="0"/>
                    <a:pt x="1166472" y="10339"/>
                    <a:pt x="1232951" y="19373"/>
                  </a:cubicBezTo>
                  <a:cubicBezTo>
                    <a:pt x="1296190" y="27987"/>
                    <a:pt x="1360137" y="38802"/>
                    <a:pt x="1421972" y="49284"/>
                  </a:cubicBezTo>
                  <a:lnTo>
                    <a:pt x="1427965" y="50291"/>
                  </a:lnTo>
                  <a:lnTo>
                    <a:pt x="1432554" y="51087"/>
                  </a:lnTo>
                  <a:cubicBezTo>
                    <a:pt x="1487179" y="60375"/>
                    <a:pt x="1543673" y="69973"/>
                    <a:pt x="1599813" y="77957"/>
                  </a:cubicBezTo>
                  <a:lnTo>
                    <a:pt x="1610981" y="79516"/>
                  </a:lnTo>
                  <a:lnTo>
                    <a:pt x="1622150" y="81075"/>
                  </a:lnTo>
                  <a:lnTo>
                    <a:pt x="1617926" y="81573"/>
                  </a:lnTo>
                  <a:cubicBezTo>
                    <a:pt x="1678986" y="88738"/>
                    <a:pt x="1726446" y="92774"/>
                    <a:pt x="1767238" y="93980"/>
                  </a:cubicBezTo>
                  <a:cubicBezTo>
                    <a:pt x="1771518" y="94112"/>
                    <a:pt x="1775565" y="95793"/>
                    <a:pt x="1778650" y="98745"/>
                  </a:cubicBezTo>
                  <a:cubicBezTo>
                    <a:pt x="1780286" y="97573"/>
                    <a:pt x="1782841" y="96899"/>
                    <a:pt x="1785483" y="96899"/>
                  </a:cubicBezTo>
                  <a:cubicBezTo>
                    <a:pt x="1788314" y="96899"/>
                    <a:pt x="1791233" y="97695"/>
                    <a:pt x="1793699" y="99155"/>
                  </a:cubicBezTo>
                  <a:cubicBezTo>
                    <a:pt x="1835022" y="122166"/>
                    <a:pt x="1873702" y="150407"/>
                    <a:pt x="1908600" y="183083"/>
                  </a:cubicBezTo>
                  <a:cubicBezTo>
                    <a:pt x="1940269" y="212872"/>
                    <a:pt x="1969628" y="248157"/>
                    <a:pt x="1995890" y="287943"/>
                  </a:cubicBezTo>
                  <a:cubicBezTo>
                    <a:pt x="2042332" y="358281"/>
                    <a:pt x="2076644" y="442851"/>
                    <a:pt x="2097875" y="539285"/>
                  </a:cubicBezTo>
                  <a:cubicBezTo>
                    <a:pt x="2107407" y="582311"/>
                    <a:pt x="2114340" y="628875"/>
                    <a:pt x="2118487" y="677662"/>
                  </a:cubicBezTo>
                  <a:cubicBezTo>
                    <a:pt x="2122667" y="726758"/>
                    <a:pt x="2123651" y="778773"/>
                    <a:pt x="2121605" y="841338"/>
                  </a:cubicBezTo>
                  <a:cubicBezTo>
                    <a:pt x="2120411" y="876878"/>
                    <a:pt x="2118365" y="912638"/>
                    <a:pt x="2116397" y="947216"/>
                  </a:cubicBezTo>
                  <a:lnTo>
                    <a:pt x="2116021" y="952933"/>
                  </a:lnTo>
                  <a:lnTo>
                    <a:pt x="2115590" y="960275"/>
                  </a:lnTo>
                  <a:cubicBezTo>
                    <a:pt x="2114241" y="983220"/>
                    <a:pt x="2112936" y="1005656"/>
                    <a:pt x="2111919" y="1028092"/>
                  </a:cubicBezTo>
                  <a:cubicBezTo>
                    <a:pt x="2110293" y="1063045"/>
                    <a:pt x="2109508" y="1093598"/>
                    <a:pt x="2109508" y="1121485"/>
                  </a:cubicBezTo>
                  <a:cubicBezTo>
                    <a:pt x="2109508" y="1149373"/>
                    <a:pt x="2110525" y="1177670"/>
                    <a:pt x="2112604" y="1209792"/>
                  </a:cubicBezTo>
                  <a:cubicBezTo>
                    <a:pt x="2113610" y="1225682"/>
                    <a:pt x="2114849" y="1241639"/>
                    <a:pt x="2116087" y="1257584"/>
                  </a:cubicBezTo>
                  <a:cubicBezTo>
                    <a:pt x="2123208" y="1351044"/>
                    <a:pt x="2130562" y="1447666"/>
                    <a:pt x="2101182" y="1538848"/>
                  </a:cubicBezTo>
                  <a:cubicBezTo>
                    <a:pt x="2088742" y="1577716"/>
                    <a:pt x="2067699" y="1617977"/>
                    <a:pt x="2036870" y="1661898"/>
                  </a:cubicBezTo>
                  <a:cubicBezTo>
                    <a:pt x="2014113" y="1694552"/>
                    <a:pt x="1987154" y="1725967"/>
                    <a:pt x="1956723" y="1755270"/>
                  </a:cubicBezTo>
                  <a:cubicBezTo>
                    <a:pt x="1900594" y="1809210"/>
                    <a:pt x="1832081" y="1855420"/>
                    <a:pt x="1753095" y="1892574"/>
                  </a:cubicBezTo>
                  <a:cubicBezTo>
                    <a:pt x="1680103" y="1926952"/>
                    <a:pt x="1599205" y="1953026"/>
                    <a:pt x="1512623" y="1970044"/>
                  </a:cubicBezTo>
                  <a:cubicBezTo>
                    <a:pt x="1437121" y="1984740"/>
                    <a:pt x="1359109" y="1992193"/>
                    <a:pt x="1280798" y="1992193"/>
                  </a:cubicBezTo>
                  <a:cubicBezTo>
                    <a:pt x="1274495" y="1992193"/>
                    <a:pt x="1268292" y="1992148"/>
                    <a:pt x="1262000" y="1992082"/>
                  </a:cubicBezTo>
                  <a:cubicBezTo>
                    <a:pt x="1181444" y="1990844"/>
                    <a:pt x="1099750" y="1980748"/>
                    <a:pt x="1018719" y="1962105"/>
                  </a:cubicBezTo>
                  <a:cubicBezTo>
                    <a:pt x="929029" y="1941471"/>
                    <a:pt x="841784" y="1911173"/>
                    <a:pt x="759459" y="1872040"/>
                  </a:cubicBezTo>
                  <a:cubicBezTo>
                    <a:pt x="671595" y="1830518"/>
                    <a:pt x="593859" y="1779807"/>
                    <a:pt x="528353" y="1721256"/>
                  </a:cubicBezTo>
                  <a:cubicBezTo>
                    <a:pt x="462128" y="1662042"/>
                    <a:pt x="411019" y="1595232"/>
                    <a:pt x="376442" y="1522671"/>
                  </a:cubicBezTo>
                  <a:cubicBezTo>
                    <a:pt x="367607" y="1523655"/>
                    <a:pt x="357522" y="1524119"/>
                    <a:pt x="346597" y="1524119"/>
                  </a:cubicBezTo>
                  <a:cubicBezTo>
                    <a:pt x="285669" y="1524119"/>
                    <a:pt x="225813" y="1510441"/>
                    <a:pt x="173510" y="1484577"/>
                  </a:cubicBezTo>
                  <a:cubicBezTo>
                    <a:pt x="140204" y="1468245"/>
                    <a:pt x="110747" y="1447401"/>
                    <a:pt x="85889" y="1422609"/>
                  </a:cubicBezTo>
                  <a:cubicBezTo>
                    <a:pt x="59273" y="1396049"/>
                    <a:pt x="38142" y="1365507"/>
                    <a:pt x="23114" y="1331825"/>
                  </a:cubicBezTo>
                  <a:cubicBezTo>
                    <a:pt x="15695" y="1315117"/>
                    <a:pt x="9790" y="1297159"/>
                    <a:pt x="5544" y="1278406"/>
                  </a:cubicBezTo>
                  <a:cubicBezTo>
                    <a:pt x="2082" y="1262737"/>
                    <a:pt x="269" y="1245376"/>
                    <a:pt x="15" y="1225329"/>
                  </a:cubicBezTo>
                  <a:cubicBezTo>
                    <a:pt x="-361" y="1192388"/>
                    <a:pt x="6495" y="1157545"/>
                    <a:pt x="19830" y="1124537"/>
                  </a:cubicBezTo>
                  <a:cubicBezTo>
                    <a:pt x="46335" y="1059065"/>
                    <a:pt x="99744" y="1006485"/>
                    <a:pt x="162729" y="983861"/>
                  </a:cubicBezTo>
                  <a:cubicBezTo>
                    <a:pt x="174362" y="979604"/>
                    <a:pt x="187167" y="976165"/>
                    <a:pt x="200801" y="973688"/>
                  </a:cubicBezTo>
                  <a:cubicBezTo>
                    <a:pt x="213351" y="971509"/>
                    <a:pt x="226908" y="970448"/>
                    <a:pt x="243462" y="970315"/>
                  </a:cubicBezTo>
                  <a:cubicBezTo>
                    <a:pt x="272886" y="970315"/>
                    <a:pt x="302709" y="975811"/>
                    <a:pt x="334633" y="987079"/>
                  </a:cubicBezTo>
                  <a:cubicBezTo>
                    <a:pt x="361470" y="996544"/>
                    <a:pt x="388251" y="1010643"/>
                    <a:pt x="416537" y="1030182"/>
                  </a:cubicBezTo>
                  <a:cubicBezTo>
                    <a:pt x="427263" y="1037535"/>
                    <a:pt x="438022" y="1045740"/>
                    <a:pt x="448571" y="1054586"/>
                  </a:cubicBezTo>
                  <a:cubicBezTo>
                    <a:pt x="445873" y="1047565"/>
                    <a:pt x="443982" y="1039879"/>
                    <a:pt x="442291" y="1032648"/>
                  </a:cubicBezTo>
                  <a:cubicBezTo>
                    <a:pt x="437458" y="1012832"/>
                    <a:pt x="432538" y="990717"/>
                    <a:pt x="427639" y="966920"/>
                  </a:cubicBezTo>
                  <a:cubicBezTo>
                    <a:pt x="418660" y="922557"/>
                    <a:pt x="411274" y="876391"/>
                    <a:pt x="405667" y="829672"/>
                  </a:cubicBezTo>
                  <a:cubicBezTo>
                    <a:pt x="394134" y="733039"/>
                    <a:pt x="392575" y="640176"/>
                    <a:pt x="401078" y="553649"/>
                  </a:cubicBezTo>
                  <a:cubicBezTo>
                    <a:pt x="410389" y="459625"/>
                    <a:pt x="431874" y="373353"/>
                    <a:pt x="464904" y="297232"/>
                  </a:cubicBezTo>
                  <a:cubicBezTo>
                    <a:pt x="490558" y="238095"/>
                    <a:pt x="524881" y="186643"/>
                    <a:pt x="566911" y="144303"/>
                  </a:cubicBezTo>
                  <a:cubicBezTo>
                    <a:pt x="605204" y="105767"/>
                    <a:pt x="650994" y="74728"/>
                    <a:pt x="702999" y="52038"/>
                  </a:cubicBezTo>
                  <a:cubicBezTo>
                    <a:pt x="751664" y="30685"/>
                    <a:pt x="805459" y="16244"/>
                    <a:pt x="867460" y="7906"/>
                  </a:cubicBezTo>
                  <a:cubicBezTo>
                    <a:pt x="907323" y="2621"/>
                    <a:pt x="948281" y="22"/>
                    <a:pt x="992656" y="22"/>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1" name="Google Shape;1761;p35"/>
            <p:cNvSpPr/>
            <p:nvPr/>
          </p:nvSpPr>
          <p:spPr>
            <a:xfrm>
              <a:off x="1474962" y="556247"/>
              <a:ext cx="1688027" cy="1083698"/>
            </a:xfrm>
            <a:custGeom>
              <a:rect b="b" l="l" r="r" t="t"/>
              <a:pathLst>
                <a:path extrusionOk="0" h="1083698" w="1688027">
                  <a:moveTo>
                    <a:pt x="837678" y="19362"/>
                  </a:moveTo>
                  <a:cubicBezTo>
                    <a:pt x="770967" y="10350"/>
                    <a:pt x="683334" y="0"/>
                    <a:pt x="597250" y="0"/>
                  </a:cubicBezTo>
                  <a:cubicBezTo>
                    <a:pt x="553362" y="0"/>
                    <a:pt x="512404" y="2599"/>
                    <a:pt x="472065" y="7884"/>
                  </a:cubicBezTo>
                  <a:cubicBezTo>
                    <a:pt x="409755" y="16388"/>
                    <a:pt x="355937" y="30840"/>
                    <a:pt x="307460" y="52192"/>
                  </a:cubicBezTo>
                  <a:cubicBezTo>
                    <a:pt x="255378" y="74850"/>
                    <a:pt x="209588" y="105878"/>
                    <a:pt x="171284" y="144425"/>
                  </a:cubicBezTo>
                  <a:cubicBezTo>
                    <a:pt x="129209" y="186875"/>
                    <a:pt x="94897" y="238393"/>
                    <a:pt x="69265" y="297475"/>
                  </a:cubicBezTo>
                  <a:cubicBezTo>
                    <a:pt x="36181" y="373685"/>
                    <a:pt x="14707" y="460012"/>
                    <a:pt x="5396" y="554036"/>
                  </a:cubicBezTo>
                  <a:cubicBezTo>
                    <a:pt x="-3107" y="640497"/>
                    <a:pt x="-1548" y="733337"/>
                    <a:pt x="9985" y="830026"/>
                  </a:cubicBezTo>
                  <a:cubicBezTo>
                    <a:pt x="14519" y="867545"/>
                    <a:pt x="20169" y="904666"/>
                    <a:pt x="26826" y="940780"/>
                  </a:cubicBezTo>
                  <a:cubicBezTo>
                    <a:pt x="29579" y="948133"/>
                    <a:pt x="32421" y="955443"/>
                    <a:pt x="35374" y="962719"/>
                  </a:cubicBezTo>
                  <a:cubicBezTo>
                    <a:pt x="44430" y="984934"/>
                    <a:pt x="54747" y="1006773"/>
                    <a:pt x="67275" y="1027251"/>
                  </a:cubicBezTo>
                  <a:lnTo>
                    <a:pt x="67275" y="1027185"/>
                  </a:lnTo>
                  <a:cubicBezTo>
                    <a:pt x="67275" y="1027185"/>
                    <a:pt x="67286" y="1027229"/>
                    <a:pt x="67319" y="1027285"/>
                  </a:cubicBezTo>
                  <a:cubicBezTo>
                    <a:pt x="67319" y="1027285"/>
                    <a:pt x="67341" y="1027329"/>
                    <a:pt x="67386" y="1027384"/>
                  </a:cubicBezTo>
                  <a:cubicBezTo>
                    <a:pt x="67408" y="1027417"/>
                    <a:pt x="67419" y="1027428"/>
                    <a:pt x="67430" y="1027450"/>
                  </a:cubicBezTo>
                  <a:cubicBezTo>
                    <a:pt x="67541" y="1027583"/>
                    <a:pt x="67618" y="1027727"/>
                    <a:pt x="67695" y="1027882"/>
                  </a:cubicBezTo>
                  <a:cubicBezTo>
                    <a:pt x="67585" y="1027727"/>
                    <a:pt x="67518" y="1027616"/>
                    <a:pt x="67430" y="1027450"/>
                  </a:cubicBezTo>
                  <a:cubicBezTo>
                    <a:pt x="67529" y="1027594"/>
                    <a:pt x="67618" y="1027771"/>
                    <a:pt x="67717" y="1027915"/>
                  </a:cubicBezTo>
                  <a:cubicBezTo>
                    <a:pt x="67706" y="1027893"/>
                    <a:pt x="67706" y="1027882"/>
                    <a:pt x="67706" y="1027882"/>
                  </a:cubicBezTo>
                  <a:cubicBezTo>
                    <a:pt x="75900" y="1040930"/>
                    <a:pt x="85089" y="1053403"/>
                    <a:pt x="96324" y="1064018"/>
                  </a:cubicBezTo>
                  <a:cubicBezTo>
                    <a:pt x="96291" y="1063985"/>
                    <a:pt x="96246" y="1063952"/>
                    <a:pt x="96213" y="1063919"/>
                  </a:cubicBezTo>
                  <a:cubicBezTo>
                    <a:pt x="101753" y="1069050"/>
                    <a:pt x="107768" y="1073583"/>
                    <a:pt x="114326" y="1077232"/>
                  </a:cubicBezTo>
                  <a:cubicBezTo>
                    <a:pt x="118660" y="1079477"/>
                    <a:pt x="123194" y="1081268"/>
                    <a:pt x="127916" y="1082441"/>
                  </a:cubicBezTo>
                  <a:lnTo>
                    <a:pt x="127783" y="1082441"/>
                  </a:lnTo>
                  <a:cubicBezTo>
                    <a:pt x="127849" y="1082441"/>
                    <a:pt x="127916" y="1082441"/>
                    <a:pt x="128037" y="1082507"/>
                  </a:cubicBezTo>
                  <a:cubicBezTo>
                    <a:pt x="128269" y="1082573"/>
                    <a:pt x="128524" y="1082640"/>
                    <a:pt x="128845" y="1082695"/>
                  </a:cubicBezTo>
                  <a:cubicBezTo>
                    <a:pt x="128800" y="1082662"/>
                    <a:pt x="128712" y="1082629"/>
                    <a:pt x="128634" y="1082595"/>
                  </a:cubicBezTo>
                  <a:cubicBezTo>
                    <a:pt x="128557" y="1082584"/>
                    <a:pt x="128480" y="1082584"/>
                    <a:pt x="128391" y="1082562"/>
                  </a:cubicBezTo>
                  <a:cubicBezTo>
                    <a:pt x="128469" y="1082562"/>
                    <a:pt x="128546" y="1082573"/>
                    <a:pt x="128634" y="1082595"/>
                  </a:cubicBezTo>
                  <a:cubicBezTo>
                    <a:pt x="132892" y="1083436"/>
                    <a:pt x="137105" y="1083790"/>
                    <a:pt x="141373" y="1083679"/>
                  </a:cubicBezTo>
                  <a:cubicBezTo>
                    <a:pt x="145962" y="1083381"/>
                    <a:pt x="150495" y="1082507"/>
                    <a:pt x="154897" y="1081202"/>
                  </a:cubicBezTo>
                  <a:cubicBezTo>
                    <a:pt x="154598" y="1081268"/>
                    <a:pt x="154277" y="1081390"/>
                    <a:pt x="153979" y="1081457"/>
                  </a:cubicBezTo>
                  <a:cubicBezTo>
                    <a:pt x="161111" y="1079156"/>
                    <a:pt x="167878" y="1075740"/>
                    <a:pt x="174270" y="1071825"/>
                  </a:cubicBezTo>
                  <a:cubicBezTo>
                    <a:pt x="173949" y="1072013"/>
                    <a:pt x="173650" y="1072190"/>
                    <a:pt x="173396" y="1072312"/>
                  </a:cubicBezTo>
                  <a:cubicBezTo>
                    <a:pt x="181656" y="1067037"/>
                    <a:pt x="189043" y="1060778"/>
                    <a:pt x="195799" y="1053646"/>
                  </a:cubicBezTo>
                  <a:lnTo>
                    <a:pt x="195069" y="1054376"/>
                  </a:lnTo>
                  <a:cubicBezTo>
                    <a:pt x="205043" y="1043650"/>
                    <a:pt x="213182" y="1031420"/>
                    <a:pt x="220137" y="1018516"/>
                  </a:cubicBezTo>
                  <a:lnTo>
                    <a:pt x="219584" y="1019434"/>
                  </a:lnTo>
                  <a:cubicBezTo>
                    <a:pt x="232356" y="995107"/>
                    <a:pt x="240749" y="968734"/>
                    <a:pt x="246886" y="942052"/>
                  </a:cubicBezTo>
                  <a:cubicBezTo>
                    <a:pt x="246886" y="942052"/>
                    <a:pt x="246875" y="942063"/>
                    <a:pt x="246875" y="942085"/>
                  </a:cubicBezTo>
                  <a:cubicBezTo>
                    <a:pt x="246864" y="942118"/>
                    <a:pt x="246841" y="942162"/>
                    <a:pt x="246830" y="942229"/>
                  </a:cubicBezTo>
                  <a:cubicBezTo>
                    <a:pt x="246830" y="942162"/>
                    <a:pt x="246841" y="942118"/>
                    <a:pt x="246875" y="942085"/>
                  </a:cubicBezTo>
                  <a:cubicBezTo>
                    <a:pt x="253797" y="911212"/>
                    <a:pt x="257833" y="879741"/>
                    <a:pt x="259934" y="848139"/>
                  </a:cubicBezTo>
                  <a:cubicBezTo>
                    <a:pt x="261980" y="818150"/>
                    <a:pt x="262223" y="788062"/>
                    <a:pt x="260984" y="758084"/>
                  </a:cubicBezTo>
                  <a:lnTo>
                    <a:pt x="260984" y="759068"/>
                  </a:lnTo>
                  <a:cubicBezTo>
                    <a:pt x="260299" y="743134"/>
                    <a:pt x="259127" y="727123"/>
                    <a:pt x="257203" y="711233"/>
                  </a:cubicBezTo>
                  <a:cubicBezTo>
                    <a:pt x="256959" y="709154"/>
                    <a:pt x="258153" y="707175"/>
                    <a:pt x="260155" y="706710"/>
                  </a:cubicBezTo>
                  <a:cubicBezTo>
                    <a:pt x="260675" y="705538"/>
                    <a:pt x="261758" y="704665"/>
                    <a:pt x="263096" y="704344"/>
                  </a:cubicBezTo>
                  <a:cubicBezTo>
                    <a:pt x="268371" y="703238"/>
                    <a:pt x="273524" y="701933"/>
                    <a:pt x="278599" y="700374"/>
                  </a:cubicBezTo>
                  <a:lnTo>
                    <a:pt x="278666" y="700374"/>
                  </a:lnTo>
                  <a:cubicBezTo>
                    <a:pt x="278732" y="700374"/>
                    <a:pt x="278732" y="700308"/>
                    <a:pt x="278798" y="700308"/>
                  </a:cubicBezTo>
                  <a:lnTo>
                    <a:pt x="279351" y="700131"/>
                  </a:lnTo>
                  <a:cubicBezTo>
                    <a:pt x="279174" y="700175"/>
                    <a:pt x="279053" y="700241"/>
                    <a:pt x="278854" y="700308"/>
                  </a:cubicBezTo>
                  <a:cubicBezTo>
                    <a:pt x="279108" y="700241"/>
                    <a:pt x="279285" y="700175"/>
                    <a:pt x="279473" y="700131"/>
                  </a:cubicBezTo>
                  <a:lnTo>
                    <a:pt x="279351" y="700131"/>
                  </a:lnTo>
                  <a:cubicBezTo>
                    <a:pt x="285621" y="698085"/>
                    <a:pt x="291780" y="695719"/>
                    <a:pt x="297784" y="692988"/>
                  </a:cubicBezTo>
                  <a:cubicBezTo>
                    <a:pt x="304485" y="689958"/>
                    <a:pt x="310998" y="686342"/>
                    <a:pt x="317279" y="682505"/>
                  </a:cubicBezTo>
                  <a:cubicBezTo>
                    <a:pt x="317091" y="682638"/>
                    <a:pt x="316848" y="682826"/>
                    <a:pt x="316660" y="682936"/>
                  </a:cubicBezTo>
                  <a:cubicBezTo>
                    <a:pt x="316914" y="682826"/>
                    <a:pt x="317158" y="682638"/>
                    <a:pt x="317412" y="682505"/>
                  </a:cubicBezTo>
                  <a:lnTo>
                    <a:pt x="317534" y="682372"/>
                  </a:lnTo>
                  <a:cubicBezTo>
                    <a:pt x="324666" y="677783"/>
                    <a:pt x="331544" y="672829"/>
                    <a:pt x="338079" y="667422"/>
                  </a:cubicBezTo>
                  <a:cubicBezTo>
                    <a:pt x="344846" y="661893"/>
                    <a:pt x="351105" y="655867"/>
                    <a:pt x="357131" y="649608"/>
                  </a:cubicBezTo>
                  <a:cubicBezTo>
                    <a:pt x="357131" y="649674"/>
                    <a:pt x="357065" y="649741"/>
                    <a:pt x="357065" y="649741"/>
                  </a:cubicBezTo>
                  <a:cubicBezTo>
                    <a:pt x="376128" y="629494"/>
                    <a:pt x="391698" y="606350"/>
                    <a:pt x="404735" y="581835"/>
                  </a:cubicBezTo>
                  <a:cubicBezTo>
                    <a:pt x="423610" y="546019"/>
                    <a:pt x="437443" y="507793"/>
                    <a:pt x="447506" y="468637"/>
                  </a:cubicBezTo>
                  <a:cubicBezTo>
                    <a:pt x="447749" y="467653"/>
                    <a:pt x="448678" y="466846"/>
                    <a:pt x="449552" y="466415"/>
                  </a:cubicBezTo>
                  <a:cubicBezTo>
                    <a:pt x="450105" y="466160"/>
                    <a:pt x="450724" y="466028"/>
                    <a:pt x="451288" y="466028"/>
                  </a:cubicBezTo>
                  <a:cubicBezTo>
                    <a:pt x="451719" y="466028"/>
                    <a:pt x="452161" y="466094"/>
                    <a:pt x="452593" y="466282"/>
                  </a:cubicBezTo>
                  <a:cubicBezTo>
                    <a:pt x="452847" y="466348"/>
                    <a:pt x="453024" y="466459"/>
                    <a:pt x="453212" y="466581"/>
                  </a:cubicBezTo>
                  <a:cubicBezTo>
                    <a:pt x="454218" y="464856"/>
                    <a:pt x="456695" y="463849"/>
                    <a:pt x="458420" y="465044"/>
                  </a:cubicBezTo>
                  <a:cubicBezTo>
                    <a:pt x="473072" y="474653"/>
                    <a:pt x="488210" y="483411"/>
                    <a:pt x="503856" y="491416"/>
                  </a:cubicBezTo>
                  <a:cubicBezTo>
                    <a:pt x="519923" y="499599"/>
                    <a:pt x="536488" y="506742"/>
                    <a:pt x="553439" y="513012"/>
                  </a:cubicBezTo>
                  <a:cubicBezTo>
                    <a:pt x="553251" y="513012"/>
                    <a:pt x="553063" y="512946"/>
                    <a:pt x="552886" y="512879"/>
                  </a:cubicBezTo>
                  <a:cubicBezTo>
                    <a:pt x="574604" y="520819"/>
                    <a:pt x="596752" y="527288"/>
                    <a:pt x="619343" y="532308"/>
                  </a:cubicBezTo>
                  <a:cubicBezTo>
                    <a:pt x="642984" y="537649"/>
                    <a:pt x="667013" y="541242"/>
                    <a:pt x="691163" y="543542"/>
                  </a:cubicBezTo>
                  <a:cubicBezTo>
                    <a:pt x="690776" y="543542"/>
                    <a:pt x="690477" y="543476"/>
                    <a:pt x="690101" y="543476"/>
                  </a:cubicBezTo>
                  <a:cubicBezTo>
                    <a:pt x="759610" y="549923"/>
                    <a:pt x="829639" y="545157"/>
                    <a:pt x="898329" y="533358"/>
                  </a:cubicBezTo>
                  <a:cubicBezTo>
                    <a:pt x="898075" y="533425"/>
                    <a:pt x="897887" y="533425"/>
                    <a:pt x="897710" y="533491"/>
                  </a:cubicBezTo>
                  <a:cubicBezTo>
                    <a:pt x="957466" y="523130"/>
                    <a:pt x="1016127" y="507483"/>
                    <a:pt x="1073594" y="488309"/>
                  </a:cubicBezTo>
                  <a:cubicBezTo>
                    <a:pt x="1130321" y="469323"/>
                    <a:pt x="1185863" y="446666"/>
                    <a:pt x="1240102" y="421421"/>
                  </a:cubicBezTo>
                  <a:cubicBezTo>
                    <a:pt x="1240168" y="421355"/>
                    <a:pt x="1240234" y="421355"/>
                    <a:pt x="1240290" y="421299"/>
                  </a:cubicBezTo>
                  <a:lnTo>
                    <a:pt x="1240677" y="421111"/>
                  </a:lnTo>
                  <a:lnTo>
                    <a:pt x="1240743" y="421111"/>
                  </a:lnTo>
                  <a:lnTo>
                    <a:pt x="1240677" y="421111"/>
                  </a:lnTo>
                  <a:lnTo>
                    <a:pt x="1240677" y="421178"/>
                  </a:lnTo>
                  <a:cubicBezTo>
                    <a:pt x="1302932" y="392007"/>
                    <a:pt x="1363561" y="359232"/>
                    <a:pt x="1422090" y="323051"/>
                  </a:cubicBezTo>
                  <a:cubicBezTo>
                    <a:pt x="1422709" y="322686"/>
                    <a:pt x="1423450" y="322499"/>
                    <a:pt x="1424191" y="322499"/>
                  </a:cubicBezTo>
                  <a:cubicBezTo>
                    <a:pt x="1425496" y="322499"/>
                    <a:pt x="1426745" y="323118"/>
                    <a:pt x="1427541" y="324235"/>
                  </a:cubicBezTo>
                  <a:cubicBezTo>
                    <a:pt x="1427862" y="324688"/>
                    <a:pt x="1428050" y="325108"/>
                    <a:pt x="1428116" y="325606"/>
                  </a:cubicBezTo>
                  <a:cubicBezTo>
                    <a:pt x="1489619" y="342491"/>
                    <a:pt x="1547772" y="369914"/>
                    <a:pt x="1600263" y="405984"/>
                  </a:cubicBezTo>
                  <a:cubicBezTo>
                    <a:pt x="1632098" y="427834"/>
                    <a:pt x="1661722" y="453024"/>
                    <a:pt x="1688028" y="481265"/>
                  </a:cubicBezTo>
                  <a:cubicBezTo>
                    <a:pt x="1666930" y="408716"/>
                    <a:pt x="1637693" y="343928"/>
                    <a:pt x="1600838" y="288253"/>
                  </a:cubicBezTo>
                  <a:cubicBezTo>
                    <a:pt x="1574576" y="248401"/>
                    <a:pt x="1545228" y="213082"/>
                    <a:pt x="1513515" y="183226"/>
                  </a:cubicBezTo>
                  <a:cubicBezTo>
                    <a:pt x="1478429" y="150529"/>
                    <a:pt x="1439716" y="122276"/>
                    <a:pt x="1398559" y="99320"/>
                  </a:cubicBezTo>
                  <a:cubicBezTo>
                    <a:pt x="1396016" y="97761"/>
                    <a:pt x="1392986" y="96910"/>
                    <a:pt x="1390122" y="96910"/>
                  </a:cubicBezTo>
                  <a:cubicBezTo>
                    <a:pt x="1387258" y="96910"/>
                    <a:pt x="1384781" y="97717"/>
                    <a:pt x="1383542" y="98889"/>
                  </a:cubicBezTo>
                  <a:cubicBezTo>
                    <a:pt x="1380380" y="95837"/>
                    <a:pt x="1376278" y="94101"/>
                    <a:pt x="1371932" y="93980"/>
                  </a:cubicBezTo>
                  <a:cubicBezTo>
                    <a:pt x="1333573" y="92929"/>
                    <a:pt x="1286168" y="89136"/>
                    <a:pt x="1222619" y="82380"/>
                  </a:cubicBezTo>
                  <a:lnTo>
                    <a:pt x="1226888" y="81075"/>
                  </a:lnTo>
                  <a:lnTo>
                    <a:pt x="1215719" y="79516"/>
                  </a:lnTo>
                  <a:lnTo>
                    <a:pt x="1204551" y="77957"/>
                  </a:lnTo>
                  <a:cubicBezTo>
                    <a:pt x="1148323" y="70073"/>
                    <a:pt x="1092028" y="60464"/>
                    <a:pt x="1037292" y="51087"/>
                  </a:cubicBezTo>
                  <a:lnTo>
                    <a:pt x="1032703" y="50279"/>
                  </a:lnTo>
                  <a:lnTo>
                    <a:pt x="1026676" y="49295"/>
                  </a:lnTo>
                  <a:lnTo>
                    <a:pt x="1020849" y="48355"/>
                  </a:lnTo>
                  <a:lnTo>
                    <a:pt x="1018416" y="47991"/>
                  </a:lnTo>
                  <a:cubicBezTo>
                    <a:pt x="959280" y="37994"/>
                    <a:pt x="898075" y="27689"/>
                    <a:pt x="837689" y="19373"/>
                  </a:cubicBezTo>
                  <a:moveTo>
                    <a:pt x="127927" y="1082463"/>
                  </a:moveTo>
                  <a:cubicBezTo>
                    <a:pt x="127927" y="1082463"/>
                    <a:pt x="127993" y="1082463"/>
                    <a:pt x="128026" y="1082474"/>
                  </a:cubicBezTo>
                  <a:cubicBezTo>
                    <a:pt x="128104" y="1082496"/>
                    <a:pt x="128181" y="1082507"/>
                    <a:pt x="128247" y="1082529"/>
                  </a:cubicBezTo>
                  <a:cubicBezTo>
                    <a:pt x="128292" y="1082540"/>
                    <a:pt x="128358" y="1082562"/>
                    <a:pt x="128424" y="1082595"/>
                  </a:cubicBezTo>
                  <a:cubicBezTo>
                    <a:pt x="128380" y="1082562"/>
                    <a:pt x="128314" y="1082540"/>
                    <a:pt x="128247" y="1082529"/>
                  </a:cubicBezTo>
                  <a:lnTo>
                    <a:pt x="128059" y="1082529"/>
                  </a:lnTo>
                  <a:cubicBezTo>
                    <a:pt x="128059" y="1082529"/>
                    <a:pt x="128026" y="1082496"/>
                    <a:pt x="128026" y="1082474"/>
                  </a:cubicBezTo>
                  <a:lnTo>
                    <a:pt x="127927" y="1082474"/>
                  </a:lnTo>
                </a:path>
              </a:pathLst>
            </a:custGeom>
            <a:solidFill>
              <a:srgbClr val="783F04">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35"/>
            <p:cNvSpPr/>
            <p:nvPr/>
          </p:nvSpPr>
          <p:spPr>
            <a:xfrm>
              <a:off x="1542248" y="1583532"/>
              <a:ext cx="176" cy="176"/>
            </a:xfrm>
            <a:custGeom>
              <a:rect b="b" l="l" r="r" t="t"/>
              <a:pathLst>
                <a:path extrusionOk="0" h="176" w="176">
                  <a:moveTo>
                    <a:pt x="33" y="0"/>
                  </a:moveTo>
                  <a:lnTo>
                    <a:pt x="133" y="111"/>
                  </a:lnTo>
                  <a:cubicBezTo>
                    <a:pt x="133" y="111"/>
                    <a:pt x="166" y="155"/>
                    <a:pt x="177" y="177"/>
                  </a:cubicBezTo>
                  <a:cubicBezTo>
                    <a:pt x="133" y="111"/>
                    <a:pt x="66" y="44"/>
                    <a:pt x="0" y="0"/>
                  </a:cubicBezTo>
                  <a:lnTo>
                    <a:pt x="33" y="0"/>
                  </a:lnTo>
                </a:path>
              </a:pathLst>
            </a:custGeom>
            <a:solidFill>
              <a:srgbClr val="EA97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3" name="Google Shape;1763;p35"/>
            <p:cNvSpPr/>
            <p:nvPr/>
          </p:nvSpPr>
          <p:spPr>
            <a:xfrm>
              <a:off x="2715583" y="977392"/>
              <a:ext cx="44" cy="22"/>
            </a:xfrm>
            <a:custGeom>
              <a:rect b="b" l="l" r="r" t="t"/>
              <a:pathLst>
                <a:path extrusionOk="0" h="22" w="44">
                  <a:moveTo>
                    <a:pt x="0" y="22"/>
                  </a:moveTo>
                  <a:lnTo>
                    <a:pt x="44" y="0"/>
                  </a:lnTo>
                  <a:lnTo>
                    <a:pt x="0" y="22"/>
                  </a:lnTo>
                </a:path>
              </a:pathLst>
            </a:custGeom>
            <a:solidFill>
              <a:srgbClr val="EA97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4" name="Google Shape;1764;p35"/>
            <p:cNvSpPr/>
            <p:nvPr/>
          </p:nvSpPr>
          <p:spPr>
            <a:xfrm>
              <a:off x="1321145" y="1623550"/>
              <a:ext cx="101349" cy="364423"/>
            </a:xfrm>
            <a:custGeom>
              <a:rect b="b" l="l" r="r" t="t"/>
              <a:pathLst>
                <a:path extrusionOk="0" h="364423" w="101349">
                  <a:moveTo>
                    <a:pt x="91462" y="4744"/>
                  </a:moveTo>
                  <a:cubicBezTo>
                    <a:pt x="97290" y="10638"/>
                    <a:pt x="98163" y="21872"/>
                    <a:pt x="91462" y="27633"/>
                  </a:cubicBezTo>
                  <a:cubicBezTo>
                    <a:pt x="82837" y="35009"/>
                    <a:pt x="74942" y="43280"/>
                    <a:pt x="67865" y="52071"/>
                  </a:cubicBezTo>
                  <a:cubicBezTo>
                    <a:pt x="58521" y="64400"/>
                    <a:pt x="50814" y="77824"/>
                    <a:pt x="44622" y="92078"/>
                  </a:cubicBezTo>
                  <a:cubicBezTo>
                    <a:pt x="37887" y="108919"/>
                    <a:pt x="33387" y="126489"/>
                    <a:pt x="30888" y="144458"/>
                  </a:cubicBezTo>
                  <a:cubicBezTo>
                    <a:pt x="28334" y="167082"/>
                    <a:pt x="28920" y="189784"/>
                    <a:pt x="31938" y="212330"/>
                  </a:cubicBezTo>
                  <a:cubicBezTo>
                    <a:pt x="31806" y="211158"/>
                    <a:pt x="31618" y="209975"/>
                    <a:pt x="31507" y="208803"/>
                  </a:cubicBezTo>
                  <a:cubicBezTo>
                    <a:pt x="34858" y="232953"/>
                    <a:pt x="41116" y="256307"/>
                    <a:pt x="50493" y="278821"/>
                  </a:cubicBezTo>
                  <a:cubicBezTo>
                    <a:pt x="57847" y="295661"/>
                    <a:pt x="66859" y="311585"/>
                    <a:pt x="77950" y="326236"/>
                  </a:cubicBezTo>
                  <a:cubicBezTo>
                    <a:pt x="84275" y="334231"/>
                    <a:pt x="91164" y="341695"/>
                    <a:pt x="98650" y="348573"/>
                  </a:cubicBezTo>
                  <a:cubicBezTo>
                    <a:pt x="102365" y="351978"/>
                    <a:pt x="102133" y="358248"/>
                    <a:pt x="98650" y="361731"/>
                  </a:cubicBezTo>
                  <a:cubicBezTo>
                    <a:pt x="94934" y="365447"/>
                    <a:pt x="89217" y="365192"/>
                    <a:pt x="85436" y="361731"/>
                  </a:cubicBezTo>
                  <a:cubicBezTo>
                    <a:pt x="61916" y="340124"/>
                    <a:pt x="43107" y="313442"/>
                    <a:pt x="29141" y="284770"/>
                  </a:cubicBezTo>
                  <a:cubicBezTo>
                    <a:pt x="14124" y="253930"/>
                    <a:pt x="4880" y="220602"/>
                    <a:pt x="1275" y="186511"/>
                  </a:cubicBezTo>
                  <a:cubicBezTo>
                    <a:pt x="-394" y="170068"/>
                    <a:pt x="-394" y="153492"/>
                    <a:pt x="1098" y="137049"/>
                  </a:cubicBezTo>
                  <a:cubicBezTo>
                    <a:pt x="2635" y="120242"/>
                    <a:pt x="5743" y="103600"/>
                    <a:pt x="10962" y="87522"/>
                  </a:cubicBezTo>
                  <a:cubicBezTo>
                    <a:pt x="16115" y="71698"/>
                    <a:pt x="23369" y="56428"/>
                    <a:pt x="32624" y="42650"/>
                  </a:cubicBezTo>
                  <a:cubicBezTo>
                    <a:pt x="37346" y="35694"/>
                    <a:pt x="42686" y="29049"/>
                    <a:pt x="48326" y="22790"/>
                  </a:cubicBezTo>
                  <a:cubicBezTo>
                    <a:pt x="54474" y="15956"/>
                    <a:pt x="61418" y="10129"/>
                    <a:pt x="68683" y="4534"/>
                  </a:cubicBezTo>
                  <a:cubicBezTo>
                    <a:pt x="69745" y="3782"/>
                    <a:pt x="70795" y="2997"/>
                    <a:pt x="71857" y="2178"/>
                  </a:cubicBezTo>
                  <a:cubicBezTo>
                    <a:pt x="74334" y="752"/>
                    <a:pt x="77065" y="0"/>
                    <a:pt x="79973" y="0"/>
                  </a:cubicBezTo>
                  <a:cubicBezTo>
                    <a:pt x="84263" y="0"/>
                    <a:pt x="88421" y="1747"/>
                    <a:pt x="91462" y="4722"/>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5" name="Google Shape;1765;p35"/>
            <p:cNvSpPr/>
            <p:nvPr/>
          </p:nvSpPr>
          <p:spPr>
            <a:xfrm>
              <a:off x="1171365" y="1587203"/>
              <a:ext cx="248211" cy="59934"/>
            </a:xfrm>
            <a:custGeom>
              <a:rect b="b" l="l" r="r" t="t"/>
              <a:pathLst>
                <a:path extrusionOk="0" h="59934" w="248211">
                  <a:moveTo>
                    <a:pt x="153864" y="11"/>
                  </a:moveTo>
                  <a:cubicBezTo>
                    <a:pt x="142696" y="11"/>
                    <a:pt x="131494" y="763"/>
                    <a:pt x="120437" y="2300"/>
                  </a:cubicBezTo>
                  <a:cubicBezTo>
                    <a:pt x="97348" y="5529"/>
                    <a:pt x="74757" y="12296"/>
                    <a:pt x="53360" y="21540"/>
                  </a:cubicBezTo>
                  <a:cubicBezTo>
                    <a:pt x="34861" y="29613"/>
                    <a:pt x="16992" y="39542"/>
                    <a:pt x="1400" y="52502"/>
                  </a:cubicBezTo>
                  <a:cubicBezTo>
                    <a:pt x="-336" y="53995"/>
                    <a:pt x="-458" y="56792"/>
                    <a:pt x="1035" y="58529"/>
                  </a:cubicBezTo>
                  <a:cubicBezTo>
                    <a:pt x="2572" y="60276"/>
                    <a:pt x="5248" y="60386"/>
                    <a:pt x="7062" y="58905"/>
                  </a:cubicBezTo>
                  <a:cubicBezTo>
                    <a:pt x="9760" y="56649"/>
                    <a:pt x="12557" y="54515"/>
                    <a:pt x="15455" y="52546"/>
                  </a:cubicBezTo>
                  <a:cubicBezTo>
                    <a:pt x="26324" y="45370"/>
                    <a:pt x="38267" y="39996"/>
                    <a:pt x="50474" y="35540"/>
                  </a:cubicBezTo>
                  <a:cubicBezTo>
                    <a:pt x="50375" y="35562"/>
                    <a:pt x="50286" y="35595"/>
                    <a:pt x="50187" y="35617"/>
                  </a:cubicBezTo>
                  <a:cubicBezTo>
                    <a:pt x="50519" y="35506"/>
                    <a:pt x="50839" y="35396"/>
                    <a:pt x="51193" y="35285"/>
                  </a:cubicBezTo>
                  <a:cubicBezTo>
                    <a:pt x="51337" y="35219"/>
                    <a:pt x="51481" y="35175"/>
                    <a:pt x="51624" y="35130"/>
                  </a:cubicBezTo>
                  <a:cubicBezTo>
                    <a:pt x="51580" y="35141"/>
                    <a:pt x="51525" y="35164"/>
                    <a:pt x="51481" y="35197"/>
                  </a:cubicBezTo>
                  <a:cubicBezTo>
                    <a:pt x="71993" y="28241"/>
                    <a:pt x="93456" y="24515"/>
                    <a:pt x="115051" y="22823"/>
                  </a:cubicBezTo>
                  <a:cubicBezTo>
                    <a:pt x="133064" y="21740"/>
                    <a:pt x="151067" y="22558"/>
                    <a:pt x="168803" y="25919"/>
                  </a:cubicBezTo>
                  <a:cubicBezTo>
                    <a:pt x="179640" y="28308"/>
                    <a:pt x="190012" y="31747"/>
                    <a:pt x="199975" y="36457"/>
                  </a:cubicBezTo>
                  <a:cubicBezTo>
                    <a:pt x="204663" y="38956"/>
                    <a:pt x="209263" y="41666"/>
                    <a:pt x="213620" y="44751"/>
                  </a:cubicBezTo>
                  <a:cubicBezTo>
                    <a:pt x="217767" y="47725"/>
                    <a:pt x="221659" y="51054"/>
                    <a:pt x="225883" y="53962"/>
                  </a:cubicBezTo>
                  <a:cubicBezTo>
                    <a:pt x="225883" y="53962"/>
                    <a:pt x="225883" y="53973"/>
                    <a:pt x="225894" y="53995"/>
                  </a:cubicBezTo>
                  <a:cubicBezTo>
                    <a:pt x="230549" y="59148"/>
                    <a:pt x="238621" y="59822"/>
                    <a:pt x="243896" y="55167"/>
                  </a:cubicBezTo>
                  <a:cubicBezTo>
                    <a:pt x="249171" y="50578"/>
                    <a:pt x="249668" y="42395"/>
                    <a:pt x="245068" y="37187"/>
                  </a:cubicBezTo>
                  <a:cubicBezTo>
                    <a:pt x="244969" y="37054"/>
                    <a:pt x="244858" y="36944"/>
                    <a:pt x="244770" y="36833"/>
                  </a:cubicBezTo>
                  <a:cubicBezTo>
                    <a:pt x="241718" y="32034"/>
                    <a:pt x="237980" y="28042"/>
                    <a:pt x="233579" y="24327"/>
                  </a:cubicBezTo>
                  <a:cubicBezTo>
                    <a:pt x="229676" y="20976"/>
                    <a:pt x="225396" y="18002"/>
                    <a:pt x="220808" y="15569"/>
                  </a:cubicBezTo>
                  <a:cubicBezTo>
                    <a:pt x="211243" y="10483"/>
                    <a:pt x="201313" y="6513"/>
                    <a:pt x="190697" y="4213"/>
                  </a:cubicBezTo>
                  <a:cubicBezTo>
                    <a:pt x="178976" y="1736"/>
                    <a:pt x="167178" y="133"/>
                    <a:pt x="155202" y="0"/>
                  </a:cubicBezTo>
                  <a:lnTo>
                    <a:pt x="153864" y="0"/>
                  </a:lnTo>
                  <a:close/>
                  <a:moveTo>
                    <a:pt x="201987" y="37430"/>
                  </a:moveTo>
                  <a:cubicBezTo>
                    <a:pt x="201667" y="37276"/>
                    <a:pt x="201302" y="37110"/>
                    <a:pt x="200970" y="36944"/>
                  </a:cubicBezTo>
                  <a:lnTo>
                    <a:pt x="201987" y="37430"/>
                  </a:lnTo>
                  <a:close/>
                  <a:moveTo>
                    <a:pt x="50463" y="35551"/>
                  </a:moveTo>
                  <a:cubicBezTo>
                    <a:pt x="50817" y="35451"/>
                    <a:pt x="51149" y="35329"/>
                    <a:pt x="51469" y="35208"/>
                  </a:cubicBezTo>
                  <a:cubicBezTo>
                    <a:pt x="51370" y="35219"/>
                    <a:pt x="51282" y="35274"/>
                    <a:pt x="51182" y="35307"/>
                  </a:cubicBezTo>
                  <a:cubicBezTo>
                    <a:pt x="50950" y="35385"/>
                    <a:pt x="50707" y="35484"/>
                    <a:pt x="50463" y="35562"/>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6" name="Google Shape;1766;p35"/>
            <p:cNvSpPr/>
            <p:nvPr/>
          </p:nvSpPr>
          <p:spPr>
            <a:xfrm>
              <a:off x="2092702" y="4954667"/>
              <a:ext cx="843356" cy="1670412"/>
            </a:xfrm>
            <a:custGeom>
              <a:rect b="b" l="l" r="r" t="t"/>
              <a:pathLst>
                <a:path extrusionOk="0" h="1670412" w="843356">
                  <a:moveTo>
                    <a:pt x="594043" y="11"/>
                  </a:moveTo>
                  <a:cubicBezTo>
                    <a:pt x="585418" y="199"/>
                    <a:pt x="578507" y="7387"/>
                    <a:pt x="578308" y="16377"/>
                  </a:cubicBezTo>
                  <a:cubicBezTo>
                    <a:pt x="577689" y="49583"/>
                    <a:pt x="577368" y="82856"/>
                    <a:pt x="577689" y="115929"/>
                  </a:cubicBezTo>
                  <a:cubicBezTo>
                    <a:pt x="574891" y="113740"/>
                    <a:pt x="572038" y="111683"/>
                    <a:pt x="569064" y="109759"/>
                  </a:cubicBezTo>
                  <a:cubicBezTo>
                    <a:pt x="560416" y="104086"/>
                    <a:pt x="550995" y="100492"/>
                    <a:pt x="543753" y="98016"/>
                  </a:cubicBezTo>
                  <a:cubicBezTo>
                    <a:pt x="527608" y="92531"/>
                    <a:pt x="508843" y="89866"/>
                    <a:pt x="486407" y="89866"/>
                  </a:cubicBezTo>
                  <a:lnTo>
                    <a:pt x="483687" y="89866"/>
                  </a:lnTo>
                  <a:cubicBezTo>
                    <a:pt x="462124" y="90043"/>
                    <a:pt x="439069" y="92675"/>
                    <a:pt x="411159" y="98204"/>
                  </a:cubicBezTo>
                  <a:cubicBezTo>
                    <a:pt x="360891" y="108244"/>
                    <a:pt x="309671" y="125328"/>
                    <a:pt x="254615" y="150396"/>
                  </a:cubicBezTo>
                  <a:cubicBezTo>
                    <a:pt x="197557" y="176371"/>
                    <a:pt x="150308" y="203606"/>
                    <a:pt x="110157" y="233716"/>
                  </a:cubicBezTo>
                  <a:cubicBezTo>
                    <a:pt x="87544" y="250667"/>
                    <a:pt x="70327" y="265673"/>
                    <a:pt x="55963" y="280899"/>
                  </a:cubicBezTo>
                  <a:cubicBezTo>
                    <a:pt x="49317" y="287943"/>
                    <a:pt x="43789" y="294401"/>
                    <a:pt x="39343" y="300715"/>
                  </a:cubicBezTo>
                  <a:cubicBezTo>
                    <a:pt x="36612" y="284504"/>
                    <a:pt x="33892" y="268249"/>
                    <a:pt x="31271" y="252050"/>
                  </a:cubicBezTo>
                  <a:cubicBezTo>
                    <a:pt x="30652" y="248124"/>
                    <a:pt x="26937" y="244276"/>
                    <a:pt x="23564" y="242518"/>
                  </a:cubicBezTo>
                  <a:cubicBezTo>
                    <a:pt x="21264" y="241246"/>
                    <a:pt x="18621" y="240561"/>
                    <a:pt x="15901" y="240561"/>
                  </a:cubicBezTo>
                  <a:cubicBezTo>
                    <a:pt x="14276" y="240561"/>
                    <a:pt x="12772" y="240771"/>
                    <a:pt x="11345" y="241191"/>
                  </a:cubicBezTo>
                  <a:cubicBezTo>
                    <a:pt x="7276" y="242363"/>
                    <a:pt x="3815" y="245216"/>
                    <a:pt x="1813" y="248965"/>
                  </a:cubicBezTo>
                  <a:cubicBezTo>
                    <a:pt x="-509" y="253155"/>
                    <a:pt x="-177" y="256937"/>
                    <a:pt x="497" y="261106"/>
                  </a:cubicBezTo>
                  <a:lnTo>
                    <a:pt x="1050" y="264523"/>
                  </a:lnTo>
                  <a:cubicBezTo>
                    <a:pt x="2422" y="272960"/>
                    <a:pt x="3782" y="281430"/>
                    <a:pt x="5197" y="289834"/>
                  </a:cubicBezTo>
                  <a:cubicBezTo>
                    <a:pt x="32620" y="453864"/>
                    <a:pt x="67131" y="612808"/>
                    <a:pt x="107802" y="762220"/>
                  </a:cubicBezTo>
                  <a:cubicBezTo>
                    <a:pt x="156622" y="941598"/>
                    <a:pt x="211048" y="1098906"/>
                    <a:pt x="274198" y="1243176"/>
                  </a:cubicBezTo>
                  <a:cubicBezTo>
                    <a:pt x="347588" y="1410866"/>
                    <a:pt x="426187" y="1548037"/>
                    <a:pt x="514527" y="1662518"/>
                  </a:cubicBezTo>
                  <a:cubicBezTo>
                    <a:pt x="516849" y="1665537"/>
                    <a:pt x="519614" y="1668489"/>
                    <a:pt x="524302" y="1669650"/>
                  </a:cubicBezTo>
                  <a:cubicBezTo>
                    <a:pt x="525507" y="1669938"/>
                    <a:pt x="526768" y="1670092"/>
                    <a:pt x="528039" y="1670092"/>
                  </a:cubicBezTo>
                  <a:cubicBezTo>
                    <a:pt x="529566" y="1670092"/>
                    <a:pt x="531125" y="1669882"/>
                    <a:pt x="532540" y="1669440"/>
                  </a:cubicBezTo>
                  <a:cubicBezTo>
                    <a:pt x="534099" y="1670059"/>
                    <a:pt x="535703" y="1670413"/>
                    <a:pt x="538356" y="1670413"/>
                  </a:cubicBezTo>
                  <a:cubicBezTo>
                    <a:pt x="538622" y="1670413"/>
                    <a:pt x="538909" y="1670402"/>
                    <a:pt x="539197" y="1670402"/>
                  </a:cubicBezTo>
                  <a:cubicBezTo>
                    <a:pt x="600313" y="1664375"/>
                    <a:pt x="660920" y="1640966"/>
                    <a:pt x="714417" y="1602718"/>
                  </a:cubicBezTo>
                  <a:cubicBezTo>
                    <a:pt x="762795" y="1568030"/>
                    <a:pt x="803134" y="1524042"/>
                    <a:pt x="831740" y="1475388"/>
                  </a:cubicBezTo>
                  <a:cubicBezTo>
                    <a:pt x="835776" y="1474194"/>
                    <a:pt x="839259" y="1471385"/>
                    <a:pt x="841261" y="1467681"/>
                  </a:cubicBezTo>
                  <a:cubicBezTo>
                    <a:pt x="843118" y="1464430"/>
                    <a:pt x="844169" y="1459166"/>
                    <a:pt x="842577" y="1455429"/>
                  </a:cubicBezTo>
                  <a:cubicBezTo>
                    <a:pt x="821733" y="1407272"/>
                    <a:pt x="802138" y="1356528"/>
                    <a:pt x="784313" y="1304557"/>
                  </a:cubicBezTo>
                  <a:cubicBezTo>
                    <a:pt x="730993" y="1149251"/>
                    <a:pt x="690478" y="980687"/>
                    <a:pt x="660212" y="789400"/>
                  </a:cubicBezTo>
                  <a:lnTo>
                    <a:pt x="660754" y="791081"/>
                  </a:lnTo>
                  <a:cubicBezTo>
                    <a:pt x="647927" y="708679"/>
                    <a:pt x="637378" y="623335"/>
                    <a:pt x="629406" y="537372"/>
                  </a:cubicBezTo>
                  <a:cubicBezTo>
                    <a:pt x="613460" y="365336"/>
                    <a:pt x="607069" y="189817"/>
                    <a:pt x="610419" y="15746"/>
                  </a:cubicBezTo>
                  <a:cubicBezTo>
                    <a:pt x="610497" y="11821"/>
                    <a:pt x="608927" y="8006"/>
                    <a:pt x="605985" y="4987"/>
                  </a:cubicBezTo>
                  <a:cubicBezTo>
                    <a:pt x="602889" y="1824"/>
                    <a:pt x="598676" y="0"/>
                    <a:pt x="594419" y="0"/>
                  </a:cubicBezTo>
                  <a:lnTo>
                    <a:pt x="594054" y="0"/>
                  </a:lnTo>
                  <a:moveTo>
                    <a:pt x="536410" y="1638478"/>
                  </a:moveTo>
                  <a:cubicBezTo>
                    <a:pt x="518596" y="1615102"/>
                    <a:pt x="501048" y="1590609"/>
                    <a:pt x="483864" y="1565199"/>
                  </a:cubicBezTo>
                  <a:cubicBezTo>
                    <a:pt x="501169" y="1590654"/>
                    <a:pt x="518884" y="1615136"/>
                    <a:pt x="536819" y="1638412"/>
                  </a:cubicBezTo>
                  <a:cubicBezTo>
                    <a:pt x="536819" y="1638412"/>
                    <a:pt x="536554" y="1638445"/>
                    <a:pt x="536410" y="1638478"/>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35"/>
            <p:cNvSpPr/>
            <p:nvPr/>
          </p:nvSpPr>
          <p:spPr>
            <a:xfrm>
              <a:off x="1949106" y="4538753"/>
              <a:ext cx="905556" cy="686983"/>
            </a:xfrm>
            <a:custGeom>
              <a:rect b="b" l="l" r="r" t="t"/>
              <a:pathLst>
                <a:path extrusionOk="0" h="686983" w="905556">
                  <a:moveTo>
                    <a:pt x="795471" y="0"/>
                  </a:moveTo>
                  <a:cubicBezTo>
                    <a:pt x="796864" y="0"/>
                    <a:pt x="798302" y="188"/>
                    <a:pt x="799728" y="553"/>
                  </a:cubicBezTo>
                  <a:cubicBezTo>
                    <a:pt x="803211" y="1526"/>
                    <a:pt x="807701" y="4257"/>
                    <a:pt x="809337" y="7973"/>
                  </a:cubicBezTo>
                  <a:cubicBezTo>
                    <a:pt x="839005" y="77338"/>
                    <a:pt x="862326" y="146858"/>
                    <a:pt x="878658" y="214619"/>
                  </a:cubicBezTo>
                  <a:cubicBezTo>
                    <a:pt x="896959" y="290597"/>
                    <a:pt x="906004" y="363335"/>
                    <a:pt x="905539" y="430809"/>
                  </a:cubicBezTo>
                  <a:cubicBezTo>
                    <a:pt x="905473" y="437565"/>
                    <a:pt x="900862" y="443746"/>
                    <a:pt x="894327" y="445858"/>
                  </a:cubicBezTo>
                  <a:cubicBezTo>
                    <a:pt x="893741" y="450502"/>
                    <a:pt x="890921" y="454738"/>
                    <a:pt x="886730" y="457325"/>
                  </a:cubicBezTo>
                  <a:cubicBezTo>
                    <a:pt x="798722" y="511696"/>
                    <a:pt x="716994" y="554445"/>
                    <a:pt x="636903" y="588061"/>
                  </a:cubicBezTo>
                  <a:cubicBezTo>
                    <a:pt x="593114" y="606438"/>
                    <a:pt x="548850" y="622351"/>
                    <a:pt x="505305" y="635343"/>
                  </a:cubicBezTo>
                  <a:cubicBezTo>
                    <a:pt x="468947" y="646191"/>
                    <a:pt x="429549" y="655734"/>
                    <a:pt x="381293" y="665321"/>
                  </a:cubicBezTo>
                  <a:cubicBezTo>
                    <a:pt x="338002" y="673968"/>
                    <a:pt x="299244" y="679939"/>
                    <a:pt x="262864" y="683566"/>
                  </a:cubicBezTo>
                  <a:cubicBezTo>
                    <a:pt x="239942" y="685866"/>
                    <a:pt x="219142" y="686983"/>
                    <a:pt x="199282" y="686983"/>
                  </a:cubicBezTo>
                  <a:cubicBezTo>
                    <a:pt x="179423" y="686983"/>
                    <a:pt x="159574" y="685778"/>
                    <a:pt x="141373" y="683389"/>
                  </a:cubicBezTo>
                  <a:cubicBezTo>
                    <a:pt x="121923" y="680879"/>
                    <a:pt x="104717" y="676965"/>
                    <a:pt x="88772" y="671414"/>
                  </a:cubicBezTo>
                  <a:cubicBezTo>
                    <a:pt x="80047" y="668318"/>
                    <a:pt x="72649" y="665155"/>
                    <a:pt x="66158" y="661771"/>
                  </a:cubicBezTo>
                  <a:cubicBezTo>
                    <a:pt x="60232" y="658631"/>
                    <a:pt x="54006" y="654319"/>
                    <a:pt x="47139" y="648602"/>
                  </a:cubicBezTo>
                  <a:cubicBezTo>
                    <a:pt x="37331" y="640529"/>
                    <a:pt x="28673" y="629760"/>
                    <a:pt x="21397" y="616601"/>
                  </a:cubicBezTo>
                  <a:cubicBezTo>
                    <a:pt x="15072" y="605078"/>
                    <a:pt x="10041" y="591510"/>
                    <a:pt x="6436" y="576295"/>
                  </a:cubicBezTo>
                  <a:cubicBezTo>
                    <a:pt x="321" y="550320"/>
                    <a:pt x="-1382" y="521007"/>
                    <a:pt x="1095" y="484074"/>
                  </a:cubicBezTo>
                  <a:cubicBezTo>
                    <a:pt x="3351" y="450370"/>
                    <a:pt x="8813" y="417738"/>
                    <a:pt x="13889" y="390260"/>
                  </a:cubicBezTo>
                  <a:cubicBezTo>
                    <a:pt x="16366" y="376991"/>
                    <a:pt x="18975" y="363777"/>
                    <a:pt x="21640" y="350496"/>
                  </a:cubicBezTo>
                  <a:lnTo>
                    <a:pt x="23741" y="339561"/>
                  </a:lnTo>
                  <a:cubicBezTo>
                    <a:pt x="25665" y="329365"/>
                    <a:pt x="27600" y="319159"/>
                    <a:pt x="30210" y="309152"/>
                  </a:cubicBezTo>
                  <a:cubicBezTo>
                    <a:pt x="39056" y="275149"/>
                    <a:pt x="55344" y="243546"/>
                    <a:pt x="78587" y="215183"/>
                  </a:cubicBezTo>
                  <a:cubicBezTo>
                    <a:pt x="97938" y="191553"/>
                    <a:pt x="123968" y="169979"/>
                    <a:pt x="155969" y="151093"/>
                  </a:cubicBezTo>
                  <a:cubicBezTo>
                    <a:pt x="182641" y="135336"/>
                    <a:pt x="214188" y="121458"/>
                    <a:pt x="252382" y="108709"/>
                  </a:cubicBezTo>
                  <a:cubicBezTo>
                    <a:pt x="281441" y="99000"/>
                    <a:pt x="313962" y="90341"/>
                    <a:pt x="354754" y="81385"/>
                  </a:cubicBezTo>
                  <a:cubicBezTo>
                    <a:pt x="379733" y="75922"/>
                    <a:pt x="404647" y="70283"/>
                    <a:pt x="429560" y="64632"/>
                  </a:cubicBezTo>
                  <a:cubicBezTo>
                    <a:pt x="452150" y="59512"/>
                    <a:pt x="474742" y="54415"/>
                    <a:pt x="497366" y="49406"/>
                  </a:cubicBezTo>
                  <a:cubicBezTo>
                    <a:pt x="565337" y="34500"/>
                    <a:pt x="645904" y="19251"/>
                    <a:pt x="728218" y="19251"/>
                  </a:cubicBezTo>
                  <a:cubicBezTo>
                    <a:pt x="746109" y="19251"/>
                    <a:pt x="763790" y="19981"/>
                    <a:pt x="780797" y="21430"/>
                  </a:cubicBezTo>
                  <a:cubicBezTo>
                    <a:pt x="779315" y="17913"/>
                    <a:pt x="779128" y="14872"/>
                    <a:pt x="780001" y="11721"/>
                  </a:cubicBezTo>
                  <a:cubicBezTo>
                    <a:pt x="781140" y="7674"/>
                    <a:pt x="783783" y="4268"/>
                    <a:pt x="787410" y="2145"/>
                  </a:cubicBezTo>
                  <a:cubicBezTo>
                    <a:pt x="789776" y="752"/>
                    <a:pt x="792574" y="22"/>
                    <a:pt x="795493" y="22"/>
                  </a:cubicBezTo>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35"/>
            <p:cNvSpPr/>
            <p:nvPr/>
          </p:nvSpPr>
          <p:spPr>
            <a:xfrm>
              <a:off x="2312972" y="4670538"/>
              <a:ext cx="102537" cy="524135"/>
            </a:xfrm>
            <a:custGeom>
              <a:rect b="b" l="l" r="r" t="t"/>
              <a:pathLst>
                <a:path extrusionOk="0" h="524135" w="102537">
                  <a:moveTo>
                    <a:pt x="16885" y="22"/>
                  </a:moveTo>
                  <a:cubicBezTo>
                    <a:pt x="16586" y="0"/>
                    <a:pt x="16276" y="0"/>
                    <a:pt x="15978" y="0"/>
                  </a:cubicBezTo>
                  <a:cubicBezTo>
                    <a:pt x="12074" y="0"/>
                    <a:pt x="8160" y="1460"/>
                    <a:pt x="5219" y="4103"/>
                  </a:cubicBezTo>
                  <a:cubicBezTo>
                    <a:pt x="2487" y="6602"/>
                    <a:pt x="-189" y="11003"/>
                    <a:pt x="10" y="14840"/>
                  </a:cubicBezTo>
                  <a:cubicBezTo>
                    <a:pt x="9686" y="182110"/>
                    <a:pt x="36866" y="347633"/>
                    <a:pt x="71068" y="511475"/>
                  </a:cubicBezTo>
                  <a:cubicBezTo>
                    <a:pt x="72881" y="519979"/>
                    <a:pt x="81373" y="525563"/>
                    <a:pt x="89877" y="523816"/>
                  </a:cubicBezTo>
                  <a:cubicBezTo>
                    <a:pt x="98380" y="522024"/>
                    <a:pt x="103964" y="513521"/>
                    <a:pt x="102217" y="505018"/>
                  </a:cubicBezTo>
                  <a:cubicBezTo>
                    <a:pt x="70835" y="355019"/>
                    <a:pt x="45237" y="203540"/>
                    <a:pt x="33925" y="50611"/>
                  </a:cubicBezTo>
                  <a:cubicBezTo>
                    <a:pt x="33128" y="39399"/>
                    <a:pt x="32388" y="28164"/>
                    <a:pt x="31713" y="16885"/>
                  </a:cubicBezTo>
                  <a:cubicBezTo>
                    <a:pt x="31459" y="12418"/>
                    <a:pt x="30773" y="8703"/>
                    <a:pt x="27677" y="5219"/>
                  </a:cubicBezTo>
                  <a:cubicBezTo>
                    <a:pt x="24946" y="2168"/>
                    <a:pt x="21031" y="310"/>
                    <a:pt x="16874" y="11"/>
                  </a:cubicBezTo>
                  <a:moveTo>
                    <a:pt x="33637" y="46807"/>
                  </a:moveTo>
                  <a:cubicBezTo>
                    <a:pt x="33703" y="47471"/>
                    <a:pt x="33737" y="48123"/>
                    <a:pt x="33781" y="48765"/>
                  </a:cubicBezTo>
                  <a:cubicBezTo>
                    <a:pt x="33737" y="48112"/>
                    <a:pt x="33681" y="47460"/>
                    <a:pt x="33637" y="46807"/>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35"/>
            <p:cNvSpPr/>
            <p:nvPr/>
          </p:nvSpPr>
          <p:spPr>
            <a:xfrm>
              <a:off x="1945417" y="4913455"/>
              <a:ext cx="936983" cy="394716"/>
            </a:xfrm>
            <a:custGeom>
              <a:rect b="b" l="l" r="r" t="t"/>
              <a:pathLst>
                <a:path extrusionOk="0" h="394716" w="936983">
                  <a:moveTo>
                    <a:pt x="925726" y="34500"/>
                  </a:moveTo>
                  <a:cubicBezTo>
                    <a:pt x="929696" y="47968"/>
                    <a:pt x="932792" y="61558"/>
                    <a:pt x="934849" y="75458"/>
                  </a:cubicBezTo>
                  <a:cubicBezTo>
                    <a:pt x="934783" y="75093"/>
                    <a:pt x="934716" y="74706"/>
                    <a:pt x="934661" y="74407"/>
                  </a:cubicBezTo>
                  <a:cubicBezTo>
                    <a:pt x="935977" y="83597"/>
                    <a:pt x="936839" y="92841"/>
                    <a:pt x="936961" y="102085"/>
                  </a:cubicBezTo>
                  <a:cubicBezTo>
                    <a:pt x="937094" y="111141"/>
                    <a:pt x="936640" y="120087"/>
                    <a:pt x="935656" y="129143"/>
                  </a:cubicBezTo>
                  <a:cubicBezTo>
                    <a:pt x="935336" y="131443"/>
                    <a:pt x="935004" y="133732"/>
                    <a:pt x="934617" y="136043"/>
                  </a:cubicBezTo>
                  <a:cubicBezTo>
                    <a:pt x="870449" y="184100"/>
                    <a:pt x="796263" y="227148"/>
                    <a:pt x="714026" y="264070"/>
                  </a:cubicBezTo>
                  <a:cubicBezTo>
                    <a:pt x="628992" y="302252"/>
                    <a:pt x="537269" y="333092"/>
                    <a:pt x="441453" y="355804"/>
                  </a:cubicBezTo>
                  <a:cubicBezTo>
                    <a:pt x="380868" y="370135"/>
                    <a:pt x="318989" y="380684"/>
                    <a:pt x="257541" y="387264"/>
                  </a:cubicBezTo>
                  <a:cubicBezTo>
                    <a:pt x="211010" y="392173"/>
                    <a:pt x="165331" y="394716"/>
                    <a:pt x="121808" y="394716"/>
                  </a:cubicBezTo>
                  <a:cubicBezTo>
                    <a:pt x="110020" y="394716"/>
                    <a:pt x="98166" y="394529"/>
                    <a:pt x="86379" y="394164"/>
                  </a:cubicBezTo>
                  <a:cubicBezTo>
                    <a:pt x="83094" y="394097"/>
                    <a:pt x="81038" y="394031"/>
                    <a:pt x="78926" y="393909"/>
                  </a:cubicBezTo>
                  <a:lnTo>
                    <a:pt x="75763" y="393843"/>
                  </a:lnTo>
                  <a:cubicBezTo>
                    <a:pt x="61731" y="393224"/>
                    <a:pt x="48583" y="392416"/>
                    <a:pt x="35425" y="391366"/>
                  </a:cubicBezTo>
                  <a:lnTo>
                    <a:pt x="33501" y="391233"/>
                  </a:lnTo>
                  <a:cubicBezTo>
                    <a:pt x="33501" y="391233"/>
                    <a:pt x="31643" y="391101"/>
                    <a:pt x="31577" y="391101"/>
                  </a:cubicBezTo>
                  <a:lnTo>
                    <a:pt x="29896" y="390924"/>
                  </a:lnTo>
                  <a:cubicBezTo>
                    <a:pt x="28226" y="390736"/>
                    <a:pt x="26545" y="390603"/>
                    <a:pt x="24876" y="390481"/>
                  </a:cubicBezTo>
                  <a:cubicBezTo>
                    <a:pt x="19479" y="389995"/>
                    <a:pt x="14824" y="387253"/>
                    <a:pt x="12027" y="383029"/>
                  </a:cubicBezTo>
                  <a:cubicBezTo>
                    <a:pt x="8798" y="381104"/>
                    <a:pt x="6387" y="378075"/>
                    <a:pt x="5193" y="374470"/>
                  </a:cubicBezTo>
                  <a:cubicBezTo>
                    <a:pt x="2904" y="366840"/>
                    <a:pt x="1289" y="359022"/>
                    <a:pt x="427" y="351149"/>
                  </a:cubicBezTo>
                  <a:cubicBezTo>
                    <a:pt x="-447" y="343696"/>
                    <a:pt x="173" y="336055"/>
                    <a:pt x="925" y="328923"/>
                  </a:cubicBezTo>
                  <a:cubicBezTo>
                    <a:pt x="1798" y="321603"/>
                    <a:pt x="4209" y="314526"/>
                    <a:pt x="6453" y="308444"/>
                  </a:cubicBezTo>
                  <a:cubicBezTo>
                    <a:pt x="8809" y="301865"/>
                    <a:pt x="12524" y="296226"/>
                    <a:pt x="16450" y="290509"/>
                  </a:cubicBezTo>
                  <a:cubicBezTo>
                    <a:pt x="20475" y="284615"/>
                    <a:pt x="25738" y="279274"/>
                    <a:pt x="32019" y="274619"/>
                  </a:cubicBezTo>
                  <a:cubicBezTo>
                    <a:pt x="32572" y="266613"/>
                    <a:pt x="39649" y="259967"/>
                    <a:pt x="47655" y="259967"/>
                  </a:cubicBezTo>
                  <a:lnTo>
                    <a:pt x="56899" y="260409"/>
                  </a:lnTo>
                  <a:lnTo>
                    <a:pt x="58944" y="260642"/>
                  </a:lnTo>
                  <a:lnTo>
                    <a:pt x="58944" y="260531"/>
                  </a:lnTo>
                  <a:lnTo>
                    <a:pt x="60924" y="260708"/>
                  </a:lnTo>
                  <a:lnTo>
                    <a:pt x="60857" y="260575"/>
                  </a:lnTo>
                  <a:cubicBezTo>
                    <a:pt x="68620" y="258474"/>
                    <a:pt x="76869" y="257479"/>
                    <a:pt x="85372" y="257479"/>
                  </a:cubicBezTo>
                  <a:cubicBezTo>
                    <a:pt x="87418" y="257479"/>
                    <a:pt x="89475" y="257546"/>
                    <a:pt x="91520" y="257667"/>
                  </a:cubicBezTo>
                  <a:cubicBezTo>
                    <a:pt x="95922" y="257921"/>
                    <a:pt x="99526" y="258651"/>
                    <a:pt x="102877" y="261570"/>
                  </a:cubicBezTo>
                  <a:lnTo>
                    <a:pt x="108019" y="261570"/>
                  </a:lnTo>
                  <a:lnTo>
                    <a:pt x="113481" y="261504"/>
                  </a:lnTo>
                  <a:lnTo>
                    <a:pt x="119010" y="261504"/>
                  </a:lnTo>
                  <a:cubicBezTo>
                    <a:pt x="154185" y="261139"/>
                    <a:pt x="190808" y="259149"/>
                    <a:pt x="228548" y="255611"/>
                  </a:cubicBezTo>
                  <a:cubicBezTo>
                    <a:pt x="306626" y="247660"/>
                    <a:pt x="385767" y="233075"/>
                    <a:pt x="464520" y="212109"/>
                  </a:cubicBezTo>
                  <a:cubicBezTo>
                    <a:pt x="471906" y="210185"/>
                    <a:pt x="478596" y="208317"/>
                    <a:pt x="485297" y="206392"/>
                  </a:cubicBezTo>
                  <a:lnTo>
                    <a:pt x="487343" y="205839"/>
                  </a:lnTo>
                  <a:cubicBezTo>
                    <a:pt x="500325" y="202124"/>
                    <a:pt x="512112" y="198641"/>
                    <a:pt x="523778" y="195036"/>
                  </a:cubicBezTo>
                  <a:cubicBezTo>
                    <a:pt x="553070" y="185913"/>
                    <a:pt x="582439" y="175807"/>
                    <a:pt x="611422" y="164882"/>
                  </a:cubicBezTo>
                  <a:cubicBezTo>
                    <a:pt x="635251" y="155759"/>
                    <a:pt x="658472" y="146194"/>
                    <a:pt x="681362" y="136032"/>
                  </a:cubicBezTo>
                  <a:cubicBezTo>
                    <a:pt x="749566" y="105623"/>
                    <a:pt x="812075" y="71179"/>
                    <a:pt x="867297" y="33549"/>
                  </a:cubicBezTo>
                  <a:cubicBezTo>
                    <a:pt x="875005" y="28274"/>
                    <a:pt x="882203" y="23188"/>
                    <a:pt x="889335" y="18046"/>
                  </a:cubicBezTo>
                  <a:cubicBezTo>
                    <a:pt x="896656" y="12706"/>
                    <a:pt x="903854" y="7243"/>
                    <a:pt x="911053" y="1670"/>
                  </a:cubicBezTo>
                  <a:cubicBezTo>
                    <a:pt x="911805" y="1084"/>
                    <a:pt x="912579" y="531"/>
                    <a:pt x="913408" y="0"/>
                  </a:cubicBezTo>
                  <a:cubicBezTo>
                    <a:pt x="918074" y="11301"/>
                    <a:pt x="922276" y="22779"/>
                    <a:pt x="925704" y="3448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35"/>
            <p:cNvSpPr/>
            <p:nvPr/>
          </p:nvSpPr>
          <p:spPr>
            <a:xfrm>
              <a:off x="309698" y="4977079"/>
              <a:ext cx="1590046" cy="967942"/>
            </a:xfrm>
            <a:custGeom>
              <a:rect b="b" l="l" r="r" t="t"/>
              <a:pathLst>
                <a:path extrusionOk="0" h="967942" w="1590046">
                  <a:moveTo>
                    <a:pt x="1138394" y="1053"/>
                  </a:moveTo>
                  <a:cubicBezTo>
                    <a:pt x="1149916" y="2446"/>
                    <a:pt x="1162323" y="5244"/>
                    <a:pt x="1176355" y="9600"/>
                  </a:cubicBezTo>
                  <a:cubicBezTo>
                    <a:pt x="1196756" y="16069"/>
                    <a:pt x="1217965" y="25700"/>
                    <a:pt x="1243099" y="39821"/>
                  </a:cubicBezTo>
                  <a:cubicBezTo>
                    <a:pt x="1284886" y="63451"/>
                    <a:pt x="1326099" y="94214"/>
                    <a:pt x="1376765" y="139584"/>
                  </a:cubicBezTo>
                  <a:cubicBezTo>
                    <a:pt x="1416053" y="174813"/>
                    <a:pt x="1454457" y="213991"/>
                    <a:pt x="1490925" y="256110"/>
                  </a:cubicBezTo>
                  <a:cubicBezTo>
                    <a:pt x="1507180" y="274831"/>
                    <a:pt x="1521433" y="292412"/>
                    <a:pt x="1534503" y="309850"/>
                  </a:cubicBezTo>
                  <a:cubicBezTo>
                    <a:pt x="1540906" y="318387"/>
                    <a:pt x="1547242" y="327045"/>
                    <a:pt x="1553169" y="335870"/>
                  </a:cubicBezTo>
                  <a:lnTo>
                    <a:pt x="1558078" y="328118"/>
                  </a:lnTo>
                  <a:lnTo>
                    <a:pt x="1561540" y="322921"/>
                  </a:lnTo>
                  <a:cubicBezTo>
                    <a:pt x="1564381" y="318619"/>
                    <a:pt x="1569833" y="316397"/>
                    <a:pt x="1575760" y="317127"/>
                  </a:cubicBezTo>
                  <a:cubicBezTo>
                    <a:pt x="1578911" y="317492"/>
                    <a:pt x="1581875" y="318697"/>
                    <a:pt x="1584131" y="320532"/>
                  </a:cubicBezTo>
                  <a:cubicBezTo>
                    <a:pt x="1587481" y="323230"/>
                    <a:pt x="1589615" y="327233"/>
                    <a:pt x="1589980" y="331546"/>
                  </a:cubicBezTo>
                  <a:cubicBezTo>
                    <a:pt x="1590422" y="336411"/>
                    <a:pt x="1588587" y="339983"/>
                    <a:pt x="1586519" y="343101"/>
                  </a:cubicBezTo>
                  <a:cubicBezTo>
                    <a:pt x="1569402" y="368810"/>
                    <a:pt x="1552539" y="394663"/>
                    <a:pt x="1535642" y="420527"/>
                  </a:cubicBezTo>
                  <a:cubicBezTo>
                    <a:pt x="1478983" y="507352"/>
                    <a:pt x="1420388" y="597152"/>
                    <a:pt x="1353853" y="679013"/>
                  </a:cubicBezTo>
                  <a:cubicBezTo>
                    <a:pt x="1252587" y="803401"/>
                    <a:pt x="1150248" y="885284"/>
                    <a:pt x="1040964" y="929327"/>
                  </a:cubicBezTo>
                  <a:cubicBezTo>
                    <a:pt x="976774" y="955157"/>
                    <a:pt x="907962" y="968161"/>
                    <a:pt x="836418" y="967940"/>
                  </a:cubicBezTo>
                  <a:cubicBezTo>
                    <a:pt x="813385" y="967840"/>
                    <a:pt x="790739" y="966845"/>
                    <a:pt x="765671" y="965662"/>
                  </a:cubicBezTo>
                  <a:cubicBezTo>
                    <a:pt x="741510" y="964545"/>
                    <a:pt x="716973" y="963019"/>
                    <a:pt x="692745" y="961150"/>
                  </a:cubicBezTo>
                  <a:cubicBezTo>
                    <a:pt x="656531" y="958309"/>
                    <a:pt x="619034" y="954560"/>
                    <a:pt x="581305" y="949982"/>
                  </a:cubicBezTo>
                  <a:cubicBezTo>
                    <a:pt x="569341" y="948533"/>
                    <a:pt x="557377" y="946997"/>
                    <a:pt x="545434" y="945404"/>
                  </a:cubicBezTo>
                  <a:cubicBezTo>
                    <a:pt x="385926" y="924052"/>
                    <a:pt x="222438" y="888457"/>
                    <a:pt x="59525" y="839571"/>
                  </a:cubicBezTo>
                  <a:cubicBezTo>
                    <a:pt x="55533" y="838377"/>
                    <a:pt x="52005" y="837072"/>
                    <a:pt x="49197" y="833212"/>
                  </a:cubicBezTo>
                  <a:cubicBezTo>
                    <a:pt x="46698" y="829729"/>
                    <a:pt x="45680" y="825317"/>
                    <a:pt x="46399" y="821060"/>
                  </a:cubicBezTo>
                  <a:cubicBezTo>
                    <a:pt x="46808" y="818627"/>
                    <a:pt x="47781" y="816306"/>
                    <a:pt x="49208" y="814337"/>
                  </a:cubicBezTo>
                  <a:cubicBezTo>
                    <a:pt x="24438" y="771024"/>
                    <a:pt x="8228" y="722547"/>
                    <a:pt x="2356" y="674346"/>
                  </a:cubicBezTo>
                  <a:cubicBezTo>
                    <a:pt x="-950" y="646802"/>
                    <a:pt x="-773" y="620540"/>
                    <a:pt x="2865" y="596290"/>
                  </a:cubicBezTo>
                  <a:cubicBezTo>
                    <a:pt x="6436" y="572671"/>
                    <a:pt x="13480" y="550168"/>
                    <a:pt x="23808" y="529446"/>
                  </a:cubicBezTo>
                  <a:cubicBezTo>
                    <a:pt x="22470" y="526615"/>
                    <a:pt x="22050" y="523309"/>
                    <a:pt x="22581" y="520279"/>
                  </a:cubicBezTo>
                  <a:cubicBezTo>
                    <a:pt x="23277" y="516154"/>
                    <a:pt x="25599" y="512417"/>
                    <a:pt x="28950" y="509995"/>
                  </a:cubicBezTo>
                  <a:cubicBezTo>
                    <a:pt x="32975" y="507021"/>
                    <a:pt x="37144" y="506844"/>
                    <a:pt x="41102" y="507120"/>
                  </a:cubicBezTo>
                  <a:cubicBezTo>
                    <a:pt x="97552" y="511024"/>
                    <a:pt x="144824" y="513700"/>
                    <a:pt x="189530" y="515458"/>
                  </a:cubicBezTo>
                  <a:lnTo>
                    <a:pt x="189530" y="515425"/>
                  </a:lnTo>
                  <a:cubicBezTo>
                    <a:pt x="245604" y="517526"/>
                    <a:pt x="295983" y="518156"/>
                    <a:pt x="343553" y="517349"/>
                  </a:cubicBezTo>
                  <a:cubicBezTo>
                    <a:pt x="354788" y="517161"/>
                    <a:pt x="365989" y="516851"/>
                    <a:pt x="377202" y="516541"/>
                  </a:cubicBezTo>
                  <a:cubicBezTo>
                    <a:pt x="386877" y="516287"/>
                    <a:pt x="396553" y="516000"/>
                    <a:pt x="406240" y="515812"/>
                  </a:cubicBezTo>
                  <a:cubicBezTo>
                    <a:pt x="423103" y="515491"/>
                    <a:pt x="439999" y="515347"/>
                    <a:pt x="456895" y="515203"/>
                  </a:cubicBezTo>
                  <a:cubicBezTo>
                    <a:pt x="523263" y="514651"/>
                    <a:pt x="598478" y="514009"/>
                    <a:pt x="670563" y="500806"/>
                  </a:cubicBezTo>
                  <a:cubicBezTo>
                    <a:pt x="678558" y="499325"/>
                    <a:pt x="686575" y="497677"/>
                    <a:pt x="694426" y="495830"/>
                  </a:cubicBezTo>
                  <a:cubicBezTo>
                    <a:pt x="728462" y="487648"/>
                    <a:pt x="758118" y="476711"/>
                    <a:pt x="785155" y="462447"/>
                  </a:cubicBezTo>
                  <a:cubicBezTo>
                    <a:pt x="805335" y="451212"/>
                    <a:pt x="823602" y="438009"/>
                    <a:pt x="839448" y="423236"/>
                  </a:cubicBezTo>
                  <a:cubicBezTo>
                    <a:pt x="856621" y="406550"/>
                    <a:pt x="872367" y="386613"/>
                    <a:pt x="888898" y="360528"/>
                  </a:cubicBezTo>
                  <a:lnTo>
                    <a:pt x="888865" y="360495"/>
                  </a:lnTo>
                  <a:cubicBezTo>
                    <a:pt x="924095" y="303183"/>
                    <a:pt x="948289" y="239501"/>
                    <a:pt x="971720" y="177910"/>
                  </a:cubicBezTo>
                  <a:cubicBezTo>
                    <a:pt x="984238" y="144980"/>
                    <a:pt x="997186" y="110911"/>
                    <a:pt x="1011661" y="78191"/>
                  </a:cubicBezTo>
                  <a:cubicBezTo>
                    <a:pt x="1011141" y="74631"/>
                    <a:pt x="1011882" y="71169"/>
                    <a:pt x="1014094" y="67101"/>
                  </a:cubicBezTo>
                  <a:cubicBezTo>
                    <a:pt x="1017367" y="60820"/>
                    <a:pt x="1021038" y="54881"/>
                    <a:pt x="1025306" y="48943"/>
                  </a:cubicBezTo>
                  <a:cubicBezTo>
                    <a:pt x="1026545" y="46367"/>
                    <a:pt x="1027783" y="43769"/>
                    <a:pt x="1029099" y="41225"/>
                  </a:cubicBezTo>
                  <a:cubicBezTo>
                    <a:pt x="1031211" y="37068"/>
                    <a:pt x="1034849" y="33872"/>
                    <a:pt x="1039106" y="32534"/>
                  </a:cubicBezTo>
                  <a:cubicBezTo>
                    <a:pt x="1044226" y="27381"/>
                    <a:pt x="1050098" y="22593"/>
                    <a:pt x="1057584" y="17484"/>
                  </a:cubicBezTo>
                  <a:cubicBezTo>
                    <a:pt x="1072689" y="7311"/>
                    <a:pt x="1091774" y="1484"/>
                    <a:pt x="1114277" y="201"/>
                  </a:cubicBezTo>
                  <a:cubicBezTo>
                    <a:pt x="1121907" y="-241"/>
                    <a:pt x="1130023" y="46"/>
                    <a:pt x="1138394" y="1064"/>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1" name="Google Shape;1771;p35"/>
            <p:cNvSpPr/>
            <p:nvPr/>
          </p:nvSpPr>
          <p:spPr>
            <a:xfrm>
              <a:off x="1500649" y="5100994"/>
              <a:ext cx="143" cy="431"/>
            </a:xfrm>
            <a:custGeom>
              <a:rect b="b" l="l" r="r" t="t"/>
              <a:pathLst>
                <a:path extrusionOk="0" h="431" w="143">
                  <a:moveTo>
                    <a:pt x="144" y="0"/>
                  </a:moveTo>
                  <a:cubicBezTo>
                    <a:pt x="100" y="155"/>
                    <a:pt x="66" y="299"/>
                    <a:pt x="0" y="431"/>
                  </a:cubicBezTo>
                  <a:cubicBezTo>
                    <a:pt x="44" y="287"/>
                    <a:pt x="100" y="144"/>
                    <a:pt x="144" y="0"/>
                  </a:cubicBezTo>
                </a:path>
              </a:pathLst>
            </a:custGeom>
            <a:solidFill>
              <a:srgbClr val="EA97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2" name="Google Shape;1772;p35"/>
            <p:cNvSpPr/>
            <p:nvPr/>
          </p:nvSpPr>
          <p:spPr>
            <a:xfrm>
              <a:off x="1399504" y="5308967"/>
              <a:ext cx="132" cy="187"/>
            </a:xfrm>
            <a:custGeom>
              <a:rect b="b" l="l" r="r" t="t"/>
              <a:pathLst>
                <a:path extrusionOk="0" h="187" w="132">
                  <a:moveTo>
                    <a:pt x="0" y="188"/>
                  </a:moveTo>
                  <a:lnTo>
                    <a:pt x="99" y="44"/>
                  </a:lnTo>
                  <a:cubicBezTo>
                    <a:pt x="99" y="44"/>
                    <a:pt x="111" y="11"/>
                    <a:pt x="133" y="0"/>
                  </a:cubicBezTo>
                  <a:cubicBezTo>
                    <a:pt x="88" y="66"/>
                    <a:pt x="55" y="132"/>
                    <a:pt x="11" y="188"/>
                  </a:cubicBezTo>
                </a:path>
              </a:pathLst>
            </a:custGeom>
            <a:solidFill>
              <a:srgbClr val="EA97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3" name="Google Shape;1773;p35"/>
            <p:cNvSpPr/>
            <p:nvPr/>
          </p:nvSpPr>
          <p:spPr>
            <a:xfrm>
              <a:off x="1215649" y="4541970"/>
              <a:ext cx="1070811" cy="704487"/>
            </a:xfrm>
            <a:custGeom>
              <a:rect b="b" l="l" r="r" t="t"/>
              <a:pathLst>
                <a:path extrusionOk="0" h="704487" w="1070811">
                  <a:moveTo>
                    <a:pt x="445426" y="11"/>
                  </a:moveTo>
                  <a:cubicBezTo>
                    <a:pt x="439421" y="11"/>
                    <a:pt x="433417" y="78"/>
                    <a:pt x="427125" y="144"/>
                  </a:cubicBezTo>
                  <a:cubicBezTo>
                    <a:pt x="407531" y="498"/>
                    <a:pt x="386599" y="1228"/>
                    <a:pt x="366142" y="4047"/>
                  </a:cubicBezTo>
                  <a:cubicBezTo>
                    <a:pt x="342600" y="7398"/>
                    <a:pt x="318218" y="12374"/>
                    <a:pt x="293692" y="18876"/>
                  </a:cubicBezTo>
                  <a:cubicBezTo>
                    <a:pt x="278919" y="22735"/>
                    <a:pt x="264278" y="26881"/>
                    <a:pt x="249759" y="31238"/>
                  </a:cubicBezTo>
                  <a:cubicBezTo>
                    <a:pt x="248598" y="26693"/>
                    <a:pt x="245646" y="22690"/>
                    <a:pt x="241798" y="20512"/>
                  </a:cubicBezTo>
                  <a:cubicBezTo>
                    <a:pt x="239387" y="19241"/>
                    <a:pt x="236711" y="18577"/>
                    <a:pt x="234091" y="18577"/>
                  </a:cubicBezTo>
                  <a:cubicBezTo>
                    <a:pt x="232498" y="18577"/>
                    <a:pt x="231028" y="18787"/>
                    <a:pt x="229579" y="19197"/>
                  </a:cubicBezTo>
                  <a:cubicBezTo>
                    <a:pt x="225654" y="20391"/>
                    <a:pt x="222701" y="22768"/>
                    <a:pt x="219981" y="26904"/>
                  </a:cubicBezTo>
                  <a:cubicBezTo>
                    <a:pt x="200088" y="57744"/>
                    <a:pt x="178968" y="88340"/>
                    <a:pt x="155725" y="120563"/>
                  </a:cubicBezTo>
                  <a:lnTo>
                    <a:pt x="156631" y="118860"/>
                  </a:lnTo>
                  <a:cubicBezTo>
                    <a:pt x="104173" y="190038"/>
                    <a:pt x="47713" y="257789"/>
                    <a:pt x="4388" y="308831"/>
                  </a:cubicBezTo>
                  <a:cubicBezTo>
                    <a:pt x="-223" y="314206"/>
                    <a:pt x="-1295" y="321426"/>
                    <a:pt x="1624" y="327165"/>
                  </a:cubicBezTo>
                  <a:cubicBezTo>
                    <a:pt x="1182" y="331832"/>
                    <a:pt x="2851" y="336686"/>
                    <a:pt x="6125" y="340125"/>
                  </a:cubicBezTo>
                  <a:cubicBezTo>
                    <a:pt x="88294" y="427492"/>
                    <a:pt x="190932" y="500583"/>
                    <a:pt x="311229" y="557321"/>
                  </a:cubicBezTo>
                  <a:cubicBezTo>
                    <a:pt x="476996" y="635598"/>
                    <a:pt x="656529" y="676899"/>
                    <a:pt x="794441" y="704112"/>
                  </a:cubicBezTo>
                  <a:cubicBezTo>
                    <a:pt x="795679" y="704366"/>
                    <a:pt x="796918" y="704488"/>
                    <a:pt x="798156" y="704488"/>
                  </a:cubicBezTo>
                  <a:cubicBezTo>
                    <a:pt x="800965" y="704488"/>
                    <a:pt x="803729" y="703835"/>
                    <a:pt x="806085" y="702630"/>
                  </a:cubicBezTo>
                  <a:cubicBezTo>
                    <a:pt x="811580" y="702165"/>
                    <a:pt x="816446" y="699092"/>
                    <a:pt x="819111" y="694348"/>
                  </a:cubicBezTo>
                  <a:cubicBezTo>
                    <a:pt x="918088" y="518353"/>
                    <a:pt x="1002591" y="336973"/>
                    <a:pt x="1070243" y="155240"/>
                  </a:cubicBezTo>
                  <a:cubicBezTo>
                    <a:pt x="1071614" y="151646"/>
                    <a:pt x="1070320" y="146482"/>
                    <a:pt x="1068352" y="143264"/>
                  </a:cubicBezTo>
                  <a:cubicBezTo>
                    <a:pt x="1066162" y="139615"/>
                    <a:pt x="1062502" y="136928"/>
                    <a:pt x="1058344" y="135922"/>
                  </a:cubicBezTo>
                  <a:cubicBezTo>
                    <a:pt x="1057239" y="135623"/>
                    <a:pt x="1056011" y="135479"/>
                    <a:pt x="1054707" y="135479"/>
                  </a:cubicBezTo>
                  <a:cubicBezTo>
                    <a:pt x="1051765" y="135479"/>
                    <a:pt x="1048890" y="136286"/>
                    <a:pt x="1046369" y="137801"/>
                  </a:cubicBezTo>
                  <a:cubicBezTo>
                    <a:pt x="1042477" y="140135"/>
                    <a:pt x="1040730" y="143264"/>
                    <a:pt x="1039027" y="147886"/>
                  </a:cubicBezTo>
                  <a:cubicBezTo>
                    <a:pt x="1037667" y="151414"/>
                    <a:pt x="1036362" y="154897"/>
                    <a:pt x="1035311" y="158358"/>
                  </a:cubicBezTo>
                  <a:cubicBezTo>
                    <a:pt x="996366" y="127905"/>
                    <a:pt x="950178" y="102052"/>
                    <a:pt x="894148" y="79328"/>
                  </a:cubicBezTo>
                  <a:cubicBezTo>
                    <a:pt x="837455" y="56317"/>
                    <a:pt x="776196" y="38625"/>
                    <a:pt x="706875" y="25201"/>
                  </a:cubicBezTo>
                  <a:cubicBezTo>
                    <a:pt x="631505" y="10649"/>
                    <a:pt x="554731" y="2289"/>
                    <a:pt x="478643" y="365"/>
                  </a:cubicBezTo>
                  <a:cubicBezTo>
                    <a:pt x="467585" y="122"/>
                    <a:pt x="456473" y="0"/>
                    <a:pt x="445437" y="0"/>
                  </a:cubicBezTo>
                  <a:moveTo>
                    <a:pt x="611546" y="42362"/>
                  </a:moveTo>
                  <a:cubicBezTo>
                    <a:pt x="611933" y="42406"/>
                    <a:pt x="612298" y="42462"/>
                    <a:pt x="612674" y="42506"/>
                  </a:cubicBezTo>
                  <a:lnTo>
                    <a:pt x="612674" y="42529"/>
                  </a:lnTo>
                  <a:lnTo>
                    <a:pt x="612685" y="42529"/>
                  </a:lnTo>
                  <a:cubicBezTo>
                    <a:pt x="612685" y="42529"/>
                    <a:pt x="612751" y="42506"/>
                    <a:pt x="612751" y="42506"/>
                  </a:cubicBezTo>
                  <a:cubicBezTo>
                    <a:pt x="615184" y="42805"/>
                    <a:pt x="617617" y="43147"/>
                    <a:pt x="620027" y="43446"/>
                  </a:cubicBezTo>
                  <a:cubicBezTo>
                    <a:pt x="616179" y="43004"/>
                    <a:pt x="612320" y="42572"/>
                    <a:pt x="608461" y="42141"/>
                  </a:cubicBezTo>
                  <a:lnTo>
                    <a:pt x="611259" y="42351"/>
                  </a:lnTo>
                  <a:lnTo>
                    <a:pt x="611546" y="42351"/>
                  </a:ln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35"/>
            <p:cNvSpPr/>
            <p:nvPr/>
          </p:nvSpPr>
          <p:spPr>
            <a:xfrm>
              <a:off x="1585533" y="4540389"/>
              <a:ext cx="309134" cy="599001"/>
            </a:xfrm>
            <a:custGeom>
              <a:rect b="b" l="l" r="r" t="t"/>
              <a:pathLst>
                <a:path extrusionOk="0" h="599001" w="309134">
                  <a:moveTo>
                    <a:pt x="301318" y="2079"/>
                  </a:moveTo>
                  <a:cubicBezTo>
                    <a:pt x="298885" y="686"/>
                    <a:pt x="296154" y="0"/>
                    <a:pt x="293401" y="0"/>
                  </a:cubicBezTo>
                  <a:cubicBezTo>
                    <a:pt x="287883" y="0"/>
                    <a:pt x="282421" y="2753"/>
                    <a:pt x="279601" y="7807"/>
                  </a:cubicBezTo>
                  <a:cubicBezTo>
                    <a:pt x="274757" y="16564"/>
                    <a:pt x="269925" y="25300"/>
                    <a:pt x="265082" y="34113"/>
                  </a:cubicBezTo>
                  <a:cubicBezTo>
                    <a:pt x="167453" y="210870"/>
                    <a:pt x="72866" y="389995"/>
                    <a:pt x="681" y="578905"/>
                  </a:cubicBezTo>
                  <a:cubicBezTo>
                    <a:pt x="-801" y="582686"/>
                    <a:pt x="316" y="587718"/>
                    <a:pt x="2306" y="591135"/>
                  </a:cubicBezTo>
                  <a:cubicBezTo>
                    <a:pt x="4352" y="594662"/>
                    <a:pt x="7835" y="597327"/>
                    <a:pt x="11749" y="598455"/>
                  </a:cubicBezTo>
                  <a:cubicBezTo>
                    <a:pt x="15896" y="599572"/>
                    <a:pt x="20375" y="598953"/>
                    <a:pt x="24024" y="596829"/>
                  </a:cubicBezTo>
                  <a:cubicBezTo>
                    <a:pt x="27872" y="594585"/>
                    <a:pt x="29796" y="591367"/>
                    <a:pt x="31289" y="587331"/>
                  </a:cubicBezTo>
                  <a:cubicBezTo>
                    <a:pt x="42092" y="559156"/>
                    <a:pt x="53327" y="531224"/>
                    <a:pt x="65048" y="503491"/>
                  </a:cubicBezTo>
                  <a:cubicBezTo>
                    <a:pt x="64948" y="503712"/>
                    <a:pt x="64860" y="503934"/>
                    <a:pt x="64782" y="504154"/>
                  </a:cubicBezTo>
                  <a:cubicBezTo>
                    <a:pt x="134844" y="338897"/>
                    <a:pt x="220088" y="180716"/>
                    <a:pt x="307046" y="23863"/>
                  </a:cubicBezTo>
                  <a:cubicBezTo>
                    <a:pt x="311259" y="16288"/>
                    <a:pt x="308970" y="6546"/>
                    <a:pt x="301329" y="2068"/>
                  </a:cubicBezTo>
                  <a:moveTo>
                    <a:pt x="64473" y="504874"/>
                  </a:moveTo>
                  <a:cubicBezTo>
                    <a:pt x="64141" y="505681"/>
                    <a:pt x="63809" y="506510"/>
                    <a:pt x="63455" y="507273"/>
                  </a:cubicBezTo>
                  <a:cubicBezTo>
                    <a:pt x="63787" y="506499"/>
                    <a:pt x="64141" y="505681"/>
                    <a:pt x="64473" y="50487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35"/>
            <p:cNvSpPr/>
            <p:nvPr/>
          </p:nvSpPr>
          <p:spPr>
            <a:xfrm>
              <a:off x="1141704" y="4817031"/>
              <a:ext cx="930761" cy="523771"/>
            </a:xfrm>
            <a:custGeom>
              <a:rect b="b" l="l" r="r" t="t"/>
              <a:pathLst>
                <a:path extrusionOk="0" h="523771" w="930761">
                  <a:moveTo>
                    <a:pt x="85100" y="2776"/>
                  </a:moveTo>
                  <a:cubicBezTo>
                    <a:pt x="93106" y="11036"/>
                    <a:pt x="100802" y="18721"/>
                    <a:pt x="108620" y="26351"/>
                  </a:cubicBezTo>
                  <a:lnTo>
                    <a:pt x="115022" y="32432"/>
                  </a:lnTo>
                  <a:lnTo>
                    <a:pt x="116626" y="34058"/>
                  </a:lnTo>
                  <a:lnTo>
                    <a:pt x="120916" y="38094"/>
                  </a:lnTo>
                  <a:cubicBezTo>
                    <a:pt x="128800" y="45481"/>
                    <a:pt x="136928" y="52790"/>
                    <a:pt x="145044" y="59944"/>
                  </a:cubicBezTo>
                  <a:cubicBezTo>
                    <a:pt x="150275" y="64478"/>
                    <a:pt x="155040" y="68569"/>
                    <a:pt x="159884" y="72661"/>
                  </a:cubicBezTo>
                  <a:cubicBezTo>
                    <a:pt x="174038" y="84581"/>
                    <a:pt x="187561" y="95439"/>
                    <a:pt x="200609" y="105436"/>
                  </a:cubicBezTo>
                  <a:cubicBezTo>
                    <a:pt x="205884" y="109660"/>
                    <a:pt x="211158" y="113629"/>
                    <a:pt x="216544" y="117610"/>
                  </a:cubicBezTo>
                  <a:lnTo>
                    <a:pt x="216433" y="117655"/>
                  </a:lnTo>
                  <a:lnTo>
                    <a:pt x="217118" y="117975"/>
                  </a:lnTo>
                  <a:lnTo>
                    <a:pt x="217118" y="118041"/>
                  </a:lnTo>
                  <a:lnTo>
                    <a:pt x="217229" y="118108"/>
                  </a:lnTo>
                  <a:cubicBezTo>
                    <a:pt x="217295" y="118174"/>
                    <a:pt x="217351" y="118240"/>
                    <a:pt x="217417" y="118240"/>
                  </a:cubicBezTo>
                  <a:lnTo>
                    <a:pt x="218843" y="119291"/>
                  </a:lnTo>
                  <a:lnTo>
                    <a:pt x="222559" y="122022"/>
                  </a:lnTo>
                  <a:lnTo>
                    <a:pt x="225423" y="124068"/>
                  </a:lnTo>
                  <a:lnTo>
                    <a:pt x="226728" y="125185"/>
                  </a:lnTo>
                  <a:lnTo>
                    <a:pt x="226860" y="125052"/>
                  </a:lnTo>
                  <a:cubicBezTo>
                    <a:pt x="322554" y="194008"/>
                    <a:pt x="431484" y="252537"/>
                    <a:pt x="550520" y="299078"/>
                  </a:cubicBezTo>
                  <a:cubicBezTo>
                    <a:pt x="665155" y="343154"/>
                    <a:pt x="778055" y="371452"/>
                    <a:pt x="885989" y="383117"/>
                  </a:cubicBezTo>
                  <a:cubicBezTo>
                    <a:pt x="885989" y="383117"/>
                    <a:pt x="886675" y="383184"/>
                    <a:pt x="887294" y="383250"/>
                  </a:cubicBezTo>
                  <a:lnTo>
                    <a:pt x="887427" y="383316"/>
                  </a:lnTo>
                  <a:lnTo>
                    <a:pt x="888411" y="383449"/>
                  </a:lnTo>
                  <a:cubicBezTo>
                    <a:pt x="896671" y="384256"/>
                    <a:pt x="903494" y="384809"/>
                    <a:pt x="910327" y="385373"/>
                  </a:cubicBezTo>
                  <a:cubicBezTo>
                    <a:pt x="915104" y="385749"/>
                    <a:pt x="918698" y="386612"/>
                    <a:pt x="921993" y="389774"/>
                  </a:cubicBezTo>
                  <a:cubicBezTo>
                    <a:pt x="923187" y="390902"/>
                    <a:pt x="924172" y="392207"/>
                    <a:pt x="924912" y="393511"/>
                  </a:cubicBezTo>
                  <a:cubicBezTo>
                    <a:pt x="928075" y="395989"/>
                    <a:pt x="929999" y="399472"/>
                    <a:pt x="930320" y="403187"/>
                  </a:cubicBezTo>
                  <a:cubicBezTo>
                    <a:pt x="933117" y="443349"/>
                    <a:pt x="922568" y="482758"/>
                    <a:pt x="900464" y="514163"/>
                  </a:cubicBezTo>
                  <a:cubicBezTo>
                    <a:pt x="899524" y="515523"/>
                    <a:pt x="898219" y="516772"/>
                    <a:pt x="896793" y="517756"/>
                  </a:cubicBezTo>
                  <a:cubicBezTo>
                    <a:pt x="893442" y="521294"/>
                    <a:pt x="889295" y="523772"/>
                    <a:pt x="885326" y="523772"/>
                  </a:cubicBezTo>
                  <a:cubicBezTo>
                    <a:pt x="798246" y="517944"/>
                    <a:pt x="707507" y="501114"/>
                    <a:pt x="615208" y="473823"/>
                  </a:cubicBezTo>
                  <a:cubicBezTo>
                    <a:pt x="524855" y="447064"/>
                    <a:pt x="435099" y="410894"/>
                    <a:pt x="348329" y="366387"/>
                  </a:cubicBezTo>
                  <a:cubicBezTo>
                    <a:pt x="254869" y="318275"/>
                    <a:pt x="170156" y="262301"/>
                    <a:pt x="96611" y="200057"/>
                  </a:cubicBezTo>
                  <a:cubicBezTo>
                    <a:pt x="84182" y="189508"/>
                    <a:pt x="72528" y="179146"/>
                    <a:pt x="61105" y="168531"/>
                  </a:cubicBezTo>
                  <a:lnTo>
                    <a:pt x="57069" y="164738"/>
                  </a:lnTo>
                  <a:lnTo>
                    <a:pt x="52049" y="160039"/>
                  </a:lnTo>
                  <a:cubicBezTo>
                    <a:pt x="51363" y="159398"/>
                    <a:pt x="50678" y="158778"/>
                    <a:pt x="50058" y="158104"/>
                  </a:cubicBezTo>
                  <a:cubicBezTo>
                    <a:pt x="40748" y="149114"/>
                    <a:pt x="31990" y="140422"/>
                    <a:pt x="23431" y="131488"/>
                  </a:cubicBezTo>
                  <a:lnTo>
                    <a:pt x="21507" y="129508"/>
                  </a:lnTo>
                  <a:lnTo>
                    <a:pt x="18776" y="126589"/>
                  </a:lnTo>
                  <a:lnTo>
                    <a:pt x="17471" y="125163"/>
                  </a:lnTo>
                  <a:lnTo>
                    <a:pt x="15547" y="123117"/>
                  </a:lnTo>
                  <a:cubicBezTo>
                    <a:pt x="14629" y="122199"/>
                    <a:pt x="13756" y="121259"/>
                    <a:pt x="12882" y="120275"/>
                  </a:cubicBezTo>
                  <a:cubicBezTo>
                    <a:pt x="8216" y="115155"/>
                    <a:pt x="4036" y="110467"/>
                    <a:pt x="0" y="105900"/>
                  </a:cubicBezTo>
                  <a:cubicBezTo>
                    <a:pt x="5308" y="92963"/>
                    <a:pt x="11201" y="80291"/>
                    <a:pt x="17969" y="68038"/>
                  </a:cubicBezTo>
                  <a:cubicBezTo>
                    <a:pt x="18002" y="67994"/>
                    <a:pt x="18035" y="67939"/>
                    <a:pt x="18035" y="67895"/>
                  </a:cubicBezTo>
                  <a:cubicBezTo>
                    <a:pt x="18024" y="67939"/>
                    <a:pt x="17991" y="67994"/>
                    <a:pt x="17969" y="68038"/>
                  </a:cubicBezTo>
                  <a:cubicBezTo>
                    <a:pt x="17958" y="68049"/>
                    <a:pt x="17936" y="68049"/>
                    <a:pt x="17925" y="68071"/>
                  </a:cubicBezTo>
                  <a:cubicBezTo>
                    <a:pt x="18002" y="67928"/>
                    <a:pt x="18079" y="67784"/>
                    <a:pt x="18168" y="67663"/>
                  </a:cubicBezTo>
                  <a:cubicBezTo>
                    <a:pt x="18124" y="67740"/>
                    <a:pt x="18090" y="67817"/>
                    <a:pt x="18035" y="67906"/>
                  </a:cubicBezTo>
                  <a:cubicBezTo>
                    <a:pt x="18079" y="67828"/>
                    <a:pt x="18113" y="67751"/>
                    <a:pt x="18168" y="67663"/>
                  </a:cubicBezTo>
                  <a:lnTo>
                    <a:pt x="18267" y="67519"/>
                  </a:lnTo>
                  <a:cubicBezTo>
                    <a:pt x="18267" y="67519"/>
                    <a:pt x="18301" y="67452"/>
                    <a:pt x="18301" y="67452"/>
                  </a:cubicBezTo>
                  <a:cubicBezTo>
                    <a:pt x="18301" y="67452"/>
                    <a:pt x="18278" y="67496"/>
                    <a:pt x="18267" y="67519"/>
                  </a:cubicBezTo>
                  <a:lnTo>
                    <a:pt x="18234" y="67519"/>
                  </a:lnTo>
                  <a:cubicBezTo>
                    <a:pt x="18301" y="67452"/>
                    <a:pt x="18301" y="67386"/>
                    <a:pt x="18367" y="67342"/>
                  </a:cubicBezTo>
                  <a:cubicBezTo>
                    <a:pt x="22834" y="59568"/>
                    <a:pt x="27545" y="52005"/>
                    <a:pt x="32886" y="44806"/>
                  </a:cubicBezTo>
                  <a:cubicBezTo>
                    <a:pt x="37840" y="38039"/>
                    <a:pt x="43180" y="31637"/>
                    <a:pt x="49030" y="25566"/>
                  </a:cubicBezTo>
                  <a:lnTo>
                    <a:pt x="48278" y="26318"/>
                  </a:lnTo>
                  <a:cubicBezTo>
                    <a:pt x="53110" y="21408"/>
                    <a:pt x="58086" y="16753"/>
                    <a:pt x="63482" y="12528"/>
                  </a:cubicBezTo>
                  <a:cubicBezTo>
                    <a:pt x="68138" y="8880"/>
                    <a:pt x="72970" y="5518"/>
                    <a:pt x="78068" y="2488"/>
                  </a:cubicBezTo>
                  <a:cubicBezTo>
                    <a:pt x="77935" y="2488"/>
                    <a:pt x="77880" y="2532"/>
                    <a:pt x="77747" y="2599"/>
                  </a:cubicBezTo>
                  <a:cubicBezTo>
                    <a:pt x="78001" y="2488"/>
                    <a:pt x="78244" y="2300"/>
                    <a:pt x="78499" y="2168"/>
                  </a:cubicBezTo>
                  <a:cubicBezTo>
                    <a:pt x="78377" y="2300"/>
                    <a:pt x="78200" y="2356"/>
                    <a:pt x="78068" y="2488"/>
                  </a:cubicBezTo>
                  <a:cubicBezTo>
                    <a:pt x="78200" y="2367"/>
                    <a:pt x="78366" y="2300"/>
                    <a:pt x="78554" y="2168"/>
                  </a:cubicBezTo>
                  <a:lnTo>
                    <a:pt x="78488" y="2168"/>
                  </a:lnTo>
                  <a:cubicBezTo>
                    <a:pt x="78488" y="2168"/>
                    <a:pt x="78532" y="2146"/>
                    <a:pt x="78565" y="2146"/>
                  </a:cubicBezTo>
                  <a:lnTo>
                    <a:pt x="78543" y="2168"/>
                  </a:lnTo>
                  <a:cubicBezTo>
                    <a:pt x="79859" y="1438"/>
                    <a:pt x="81186" y="708"/>
                    <a:pt x="82502" y="0"/>
                  </a:cubicBezTo>
                  <a:lnTo>
                    <a:pt x="85122" y="28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35"/>
            <p:cNvSpPr/>
            <p:nvPr/>
          </p:nvSpPr>
          <p:spPr>
            <a:xfrm>
              <a:off x="2340003" y="2741795"/>
              <a:ext cx="811350" cy="1290900"/>
            </a:xfrm>
            <a:custGeom>
              <a:rect b="b" l="l" r="r" t="t"/>
              <a:pathLst>
                <a:path extrusionOk="0" h="1290900" w="811350">
                  <a:moveTo>
                    <a:pt x="15895" y="0"/>
                  </a:moveTo>
                  <a:cubicBezTo>
                    <a:pt x="17321" y="0"/>
                    <a:pt x="18836" y="188"/>
                    <a:pt x="20395" y="431"/>
                  </a:cubicBezTo>
                  <a:cubicBezTo>
                    <a:pt x="54608" y="6712"/>
                    <a:pt x="90081" y="21054"/>
                    <a:pt x="125831" y="43092"/>
                  </a:cubicBezTo>
                  <a:cubicBezTo>
                    <a:pt x="157655" y="62764"/>
                    <a:pt x="188827" y="87964"/>
                    <a:pt x="221126" y="120131"/>
                  </a:cubicBezTo>
                  <a:cubicBezTo>
                    <a:pt x="248538" y="147543"/>
                    <a:pt x="274336" y="178239"/>
                    <a:pt x="300034" y="214000"/>
                  </a:cubicBezTo>
                  <a:cubicBezTo>
                    <a:pt x="322282" y="244884"/>
                    <a:pt x="342407" y="278334"/>
                    <a:pt x="359867" y="313387"/>
                  </a:cubicBezTo>
                  <a:cubicBezTo>
                    <a:pt x="398824" y="391288"/>
                    <a:pt x="428094" y="481321"/>
                    <a:pt x="446837" y="580973"/>
                  </a:cubicBezTo>
                  <a:cubicBezTo>
                    <a:pt x="450939" y="602513"/>
                    <a:pt x="454179" y="624606"/>
                    <a:pt x="456888" y="643604"/>
                  </a:cubicBezTo>
                  <a:lnTo>
                    <a:pt x="458624" y="655214"/>
                  </a:lnTo>
                  <a:cubicBezTo>
                    <a:pt x="460183" y="665796"/>
                    <a:pt x="461742" y="676323"/>
                    <a:pt x="463158" y="686928"/>
                  </a:cubicBezTo>
                  <a:cubicBezTo>
                    <a:pt x="468300" y="724900"/>
                    <a:pt x="471440" y="756901"/>
                    <a:pt x="469991" y="789665"/>
                  </a:cubicBezTo>
                  <a:cubicBezTo>
                    <a:pt x="493622" y="773565"/>
                    <a:pt x="519220" y="760340"/>
                    <a:pt x="545814" y="750233"/>
                  </a:cubicBezTo>
                  <a:cubicBezTo>
                    <a:pt x="573348" y="739762"/>
                    <a:pt x="602452" y="734222"/>
                    <a:pt x="629952" y="734222"/>
                  </a:cubicBezTo>
                  <a:cubicBezTo>
                    <a:pt x="632064" y="734222"/>
                    <a:pt x="634177" y="734288"/>
                    <a:pt x="636288" y="734343"/>
                  </a:cubicBezTo>
                  <a:cubicBezTo>
                    <a:pt x="665072" y="735239"/>
                    <a:pt x="693711" y="742913"/>
                    <a:pt x="721389" y="757133"/>
                  </a:cubicBezTo>
                  <a:cubicBezTo>
                    <a:pt x="740165" y="766765"/>
                    <a:pt x="758775" y="780410"/>
                    <a:pt x="776733" y="797759"/>
                  </a:cubicBezTo>
                  <a:lnTo>
                    <a:pt x="776014" y="794420"/>
                  </a:lnTo>
                  <a:cubicBezTo>
                    <a:pt x="774897" y="786414"/>
                    <a:pt x="773603" y="778475"/>
                    <a:pt x="771989" y="770524"/>
                  </a:cubicBezTo>
                  <a:cubicBezTo>
                    <a:pt x="771005" y="765626"/>
                    <a:pt x="771525" y="761689"/>
                    <a:pt x="773614" y="758195"/>
                  </a:cubicBezTo>
                  <a:cubicBezTo>
                    <a:pt x="775649" y="754634"/>
                    <a:pt x="779143" y="751936"/>
                    <a:pt x="783213" y="750786"/>
                  </a:cubicBezTo>
                  <a:cubicBezTo>
                    <a:pt x="784484" y="750432"/>
                    <a:pt x="785822" y="750267"/>
                    <a:pt x="787215" y="750267"/>
                  </a:cubicBezTo>
                  <a:cubicBezTo>
                    <a:pt x="793695" y="750267"/>
                    <a:pt x="801391" y="754380"/>
                    <a:pt x="802895" y="762021"/>
                  </a:cubicBezTo>
                  <a:cubicBezTo>
                    <a:pt x="816286" y="829119"/>
                    <a:pt x="813732" y="902874"/>
                    <a:pt x="795509" y="975336"/>
                  </a:cubicBezTo>
                  <a:cubicBezTo>
                    <a:pt x="777396" y="1047465"/>
                    <a:pt x="743648" y="1115061"/>
                    <a:pt x="697924" y="1170781"/>
                  </a:cubicBezTo>
                  <a:cubicBezTo>
                    <a:pt x="675510" y="1198138"/>
                    <a:pt x="648927" y="1222652"/>
                    <a:pt x="618939" y="1243596"/>
                  </a:cubicBezTo>
                  <a:cubicBezTo>
                    <a:pt x="584903" y="1267381"/>
                    <a:pt x="551299" y="1282287"/>
                    <a:pt x="519021" y="1287959"/>
                  </a:cubicBezTo>
                  <a:cubicBezTo>
                    <a:pt x="507897" y="1289917"/>
                    <a:pt x="496762" y="1290901"/>
                    <a:pt x="485926" y="1290901"/>
                  </a:cubicBezTo>
                  <a:cubicBezTo>
                    <a:pt x="479169" y="1290901"/>
                    <a:pt x="472391" y="1290514"/>
                    <a:pt x="465778" y="1289762"/>
                  </a:cubicBezTo>
                  <a:cubicBezTo>
                    <a:pt x="447699" y="1287716"/>
                    <a:pt x="430759" y="1283182"/>
                    <a:pt x="413984" y="1275906"/>
                  </a:cubicBezTo>
                  <a:cubicBezTo>
                    <a:pt x="399255" y="1269581"/>
                    <a:pt x="385024" y="1260779"/>
                    <a:pt x="370439" y="1248948"/>
                  </a:cubicBezTo>
                  <a:cubicBezTo>
                    <a:pt x="357955" y="1238841"/>
                    <a:pt x="346366" y="1226080"/>
                    <a:pt x="335021" y="1209947"/>
                  </a:cubicBezTo>
                  <a:cubicBezTo>
                    <a:pt x="314376" y="1180666"/>
                    <a:pt x="301682" y="1143966"/>
                    <a:pt x="297314" y="1100885"/>
                  </a:cubicBezTo>
                  <a:cubicBezTo>
                    <a:pt x="293455" y="1063344"/>
                    <a:pt x="298796" y="1022497"/>
                    <a:pt x="312795" y="982777"/>
                  </a:cubicBezTo>
                  <a:cubicBezTo>
                    <a:pt x="324217" y="950411"/>
                    <a:pt x="341191" y="919085"/>
                    <a:pt x="363207" y="889638"/>
                  </a:cubicBezTo>
                  <a:cubicBezTo>
                    <a:pt x="359204" y="887316"/>
                    <a:pt x="355599" y="884518"/>
                    <a:pt x="352238" y="881853"/>
                  </a:cubicBezTo>
                  <a:cubicBezTo>
                    <a:pt x="343004" y="874423"/>
                    <a:pt x="335319" y="865300"/>
                    <a:pt x="329636" y="858179"/>
                  </a:cubicBezTo>
                  <a:cubicBezTo>
                    <a:pt x="314829" y="839547"/>
                    <a:pt x="301405" y="818039"/>
                    <a:pt x="286101" y="788460"/>
                  </a:cubicBezTo>
                  <a:cubicBezTo>
                    <a:pt x="273153" y="763547"/>
                    <a:pt x="261708" y="737948"/>
                    <a:pt x="251292" y="714019"/>
                  </a:cubicBezTo>
                  <a:lnTo>
                    <a:pt x="248372" y="707186"/>
                  </a:lnTo>
                  <a:lnTo>
                    <a:pt x="243220" y="695099"/>
                  </a:lnTo>
                  <a:cubicBezTo>
                    <a:pt x="238011" y="682693"/>
                    <a:pt x="232792" y="670330"/>
                    <a:pt x="227142" y="658111"/>
                  </a:cubicBezTo>
                  <a:cubicBezTo>
                    <a:pt x="216626" y="635708"/>
                    <a:pt x="205900" y="613416"/>
                    <a:pt x="195163" y="591080"/>
                  </a:cubicBezTo>
                  <a:lnTo>
                    <a:pt x="192011" y="584578"/>
                  </a:lnTo>
                  <a:cubicBezTo>
                    <a:pt x="183895" y="567759"/>
                    <a:pt x="175823" y="550929"/>
                    <a:pt x="167817" y="534055"/>
                  </a:cubicBezTo>
                  <a:cubicBezTo>
                    <a:pt x="143965" y="483974"/>
                    <a:pt x="125057" y="442287"/>
                    <a:pt x="108293" y="402844"/>
                  </a:cubicBezTo>
                  <a:cubicBezTo>
                    <a:pt x="66440" y="303944"/>
                    <a:pt x="17664" y="172357"/>
                    <a:pt x="11837" y="31459"/>
                  </a:cubicBezTo>
                  <a:cubicBezTo>
                    <a:pt x="8320" y="31061"/>
                    <a:pt x="5047" y="28805"/>
                    <a:pt x="2736" y="25267"/>
                  </a:cubicBezTo>
                  <a:cubicBezTo>
                    <a:pt x="226" y="21198"/>
                    <a:pt x="-636" y="16034"/>
                    <a:pt x="480" y="11810"/>
                  </a:cubicBezTo>
                  <a:cubicBezTo>
                    <a:pt x="1619" y="7763"/>
                    <a:pt x="4362" y="4235"/>
                    <a:pt x="8000" y="2090"/>
                  </a:cubicBezTo>
                  <a:cubicBezTo>
                    <a:pt x="10300" y="697"/>
                    <a:pt x="12898" y="22"/>
                    <a:pt x="15917" y="22"/>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35"/>
            <p:cNvSpPr/>
            <p:nvPr/>
          </p:nvSpPr>
          <p:spPr>
            <a:xfrm>
              <a:off x="2311242" y="2706001"/>
              <a:ext cx="146942" cy="116416"/>
            </a:xfrm>
            <a:custGeom>
              <a:rect b="b" l="l" r="r" t="t"/>
              <a:pathLst>
                <a:path extrusionOk="0" h="116416" w="146942">
                  <a:moveTo>
                    <a:pt x="20030" y="476"/>
                  </a:moveTo>
                  <a:cubicBezTo>
                    <a:pt x="18726" y="155"/>
                    <a:pt x="17399" y="0"/>
                    <a:pt x="16072" y="0"/>
                  </a:cubicBezTo>
                  <a:cubicBezTo>
                    <a:pt x="9061" y="0"/>
                    <a:pt x="2537" y="4368"/>
                    <a:pt x="536" y="11588"/>
                  </a:cubicBezTo>
                  <a:cubicBezTo>
                    <a:pt x="-1687" y="19727"/>
                    <a:pt x="3201" y="29148"/>
                    <a:pt x="11593" y="31128"/>
                  </a:cubicBezTo>
                  <a:cubicBezTo>
                    <a:pt x="17841" y="32620"/>
                    <a:pt x="23834" y="34533"/>
                    <a:pt x="29717" y="36878"/>
                  </a:cubicBezTo>
                  <a:cubicBezTo>
                    <a:pt x="41869" y="42406"/>
                    <a:pt x="53093" y="49539"/>
                    <a:pt x="63719" y="57511"/>
                  </a:cubicBezTo>
                  <a:cubicBezTo>
                    <a:pt x="84187" y="73777"/>
                    <a:pt x="102101" y="92741"/>
                    <a:pt x="119882" y="111805"/>
                  </a:cubicBezTo>
                  <a:cubicBezTo>
                    <a:pt x="125842" y="118141"/>
                    <a:pt x="136391" y="117765"/>
                    <a:pt x="142351" y="111805"/>
                  </a:cubicBezTo>
                  <a:cubicBezTo>
                    <a:pt x="148632" y="105546"/>
                    <a:pt x="148311" y="95616"/>
                    <a:pt x="142351" y="89335"/>
                  </a:cubicBezTo>
                  <a:cubicBezTo>
                    <a:pt x="124924" y="70670"/>
                    <a:pt x="107353" y="51728"/>
                    <a:pt x="87239" y="35838"/>
                  </a:cubicBezTo>
                  <a:cubicBezTo>
                    <a:pt x="67136" y="20015"/>
                    <a:pt x="45297" y="6425"/>
                    <a:pt x="20030" y="476"/>
                  </a:cubicBezTo>
                  <a:moveTo>
                    <a:pt x="30978" y="37386"/>
                  </a:moveTo>
                  <a:cubicBezTo>
                    <a:pt x="31343" y="37541"/>
                    <a:pt x="31707" y="37674"/>
                    <a:pt x="32072" y="37829"/>
                  </a:cubicBezTo>
                  <a:cubicBezTo>
                    <a:pt x="31707" y="37685"/>
                    <a:pt x="31343" y="37541"/>
                    <a:pt x="30978" y="37386"/>
                  </a:cubicBezTo>
                  <a:moveTo>
                    <a:pt x="62791" y="56770"/>
                  </a:moveTo>
                  <a:cubicBezTo>
                    <a:pt x="63112" y="57014"/>
                    <a:pt x="63410" y="57246"/>
                    <a:pt x="63731" y="57500"/>
                  </a:cubicBezTo>
                  <a:cubicBezTo>
                    <a:pt x="63410" y="57257"/>
                    <a:pt x="63089" y="57003"/>
                    <a:pt x="62791" y="56770"/>
                  </a:cubicBezTo>
                  <a:moveTo>
                    <a:pt x="63742" y="57522"/>
                  </a:moveTo>
                  <a:cubicBezTo>
                    <a:pt x="64505" y="58097"/>
                    <a:pt x="65268" y="58672"/>
                    <a:pt x="66031" y="59258"/>
                  </a:cubicBezTo>
                  <a:cubicBezTo>
                    <a:pt x="65279" y="58683"/>
                    <a:pt x="64505" y="58119"/>
                    <a:pt x="63742" y="57522"/>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35"/>
            <p:cNvSpPr/>
            <p:nvPr/>
          </p:nvSpPr>
          <p:spPr>
            <a:xfrm>
              <a:off x="2306345" y="2689006"/>
              <a:ext cx="145666" cy="141667"/>
            </a:xfrm>
            <a:custGeom>
              <a:rect b="b" l="l" r="r" t="t"/>
              <a:pathLst>
                <a:path extrusionOk="0" h="141667" w="145666">
                  <a:moveTo>
                    <a:pt x="23888" y="2145"/>
                  </a:moveTo>
                  <a:cubicBezTo>
                    <a:pt x="71680" y="31680"/>
                    <a:pt x="110780" y="72273"/>
                    <a:pt x="143367" y="117765"/>
                  </a:cubicBezTo>
                  <a:cubicBezTo>
                    <a:pt x="148387" y="124786"/>
                    <a:pt x="144606" y="135402"/>
                    <a:pt x="137650" y="139504"/>
                  </a:cubicBezTo>
                  <a:cubicBezTo>
                    <a:pt x="133990" y="141660"/>
                    <a:pt x="129512" y="142224"/>
                    <a:pt x="125431" y="141107"/>
                  </a:cubicBezTo>
                  <a:cubicBezTo>
                    <a:pt x="121141" y="139936"/>
                    <a:pt x="118410" y="137259"/>
                    <a:pt x="115933" y="133776"/>
                  </a:cubicBezTo>
                  <a:cubicBezTo>
                    <a:pt x="112682" y="129254"/>
                    <a:pt x="109353" y="124786"/>
                    <a:pt x="105970" y="120308"/>
                  </a:cubicBezTo>
                  <a:cubicBezTo>
                    <a:pt x="85104" y="93604"/>
                    <a:pt x="61606" y="69111"/>
                    <a:pt x="34935" y="48179"/>
                  </a:cubicBezTo>
                  <a:cubicBezTo>
                    <a:pt x="26177" y="41555"/>
                    <a:pt x="17187" y="35407"/>
                    <a:pt x="7810" y="29590"/>
                  </a:cubicBezTo>
                  <a:cubicBezTo>
                    <a:pt x="490" y="25046"/>
                    <a:pt x="-2296" y="15503"/>
                    <a:pt x="2104" y="7862"/>
                  </a:cubicBezTo>
                  <a:cubicBezTo>
                    <a:pt x="4991" y="2930"/>
                    <a:pt x="10519" y="0"/>
                    <a:pt x="16081" y="0"/>
                  </a:cubicBezTo>
                  <a:cubicBezTo>
                    <a:pt x="18779" y="0"/>
                    <a:pt x="21478" y="685"/>
                    <a:pt x="23877" y="2167"/>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35"/>
            <p:cNvSpPr/>
            <p:nvPr/>
          </p:nvSpPr>
          <p:spPr>
            <a:xfrm>
              <a:off x="2317746" y="2693230"/>
              <a:ext cx="227150" cy="260215"/>
            </a:xfrm>
            <a:custGeom>
              <a:rect b="b" l="l" r="r" t="t"/>
              <a:pathLst>
                <a:path extrusionOk="0" h="260215" w="227150">
                  <a:moveTo>
                    <a:pt x="23899" y="2289"/>
                  </a:moveTo>
                  <a:cubicBezTo>
                    <a:pt x="21577" y="697"/>
                    <a:pt x="18923" y="0"/>
                    <a:pt x="16269" y="0"/>
                  </a:cubicBezTo>
                  <a:cubicBezTo>
                    <a:pt x="10663" y="0"/>
                    <a:pt x="4990" y="3151"/>
                    <a:pt x="2159" y="7928"/>
                  </a:cubicBezTo>
                  <a:cubicBezTo>
                    <a:pt x="-2430" y="15812"/>
                    <a:pt x="678" y="24880"/>
                    <a:pt x="7876" y="29712"/>
                  </a:cubicBezTo>
                  <a:cubicBezTo>
                    <a:pt x="13217" y="33284"/>
                    <a:pt x="18470" y="37065"/>
                    <a:pt x="23634" y="40980"/>
                  </a:cubicBezTo>
                  <a:cubicBezTo>
                    <a:pt x="59051" y="68702"/>
                    <a:pt x="89040" y="102472"/>
                    <a:pt x="116552" y="137901"/>
                  </a:cubicBezTo>
                  <a:cubicBezTo>
                    <a:pt x="144959" y="175021"/>
                    <a:pt x="170746" y="213978"/>
                    <a:pt x="197406" y="252348"/>
                  </a:cubicBezTo>
                  <a:cubicBezTo>
                    <a:pt x="199905" y="255831"/>
                    <a:pt x="202702" y="258496"/>
                    <a:pt x="206904" y="259668"/>
                  </a:cubicBezTo>
                  <a:cubicBezTo>
                    <a:pt x="211007" y="260785"/>
                    <a:pt x="215463" y="260166"/>
                    <a:pt x="219200" y="258043"/>
                  </a:cubicBezTo>
                  <a:cubicBezTo>
                    <a:pt x="226211" y="253963"/>
                    <a:pt x="229816" y="243414"/>
                    <a:pt x="224840" y="236326"/>
                  </a:cubicBezTo>
                  <a:cubicBezTo>
                    <a:pt x="195238" y="193808"/>
                    <a:pt x="166754" y="150495"/>
                    <a:pt x="134664" y="109781"/>
                  </a:cubicBezTo>
                  <a:cubicBezTo>
                    <a:pt x="102586" y="69199"/>
                    <a:pt x="66902" y="31404"/>
                    <a:pt x="23888" y="2300"/>
                  </a:cubicBezTo>
                  <a:moveTo>
                    <a:pt x="23954" y="41223"/>
                  </a:moveTo>
                  <a:cubicBezTo>
                    <a:pt x="24673" y="41776"/>
                    <a:pt x="25403" y="42318"/>
                    <a:pt x="26122" y="42882"/>
                  </a:cubicBezTo>
                  <a:cubicBezTo>
                    <a:pt x="25370" y="42362"/>
                    <a:pt x="24662" y="41787"/>
                    <a:pt x="23954" y="41223"/>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35"/>
            <p:cNvSpPr/>
            <p:nvPr/>
          </p:nvSpPr>
          <p:spPr>
            <a:xfrm>
              <a:off x="2353885" y="2615781"/>
              <a:ext cx="2974" cy="984"/>
            </a:xfrm>
            <a:custGeom>
              <a:rect b="b" l="l" r="r" t="t"/>
              <a:pathLst>
                <a:path extrusionOk="0" h="984" w="2974">
                  <a:moveTo>
                    <a:pt x="2974" y="0"/>
                  </a:moveTo>
                  <a:cubicBezTo>
                    <a:pt x="1990" y="321"/>
                    <a:pt x="995" y="630"/>
                    <a:pt x="0" y="984"/>
                  </a:cubicBezTo>
                  <a:cubicBezTo>
                    <a:pt x="288" y="774"/>
                    <a:pt x="575" y="586"/>
                    <a:pt x="840" y="376"/>
                  </a:cubicBezTo>
                  <a:cubicBezTo>
                    <a:pt x="1570" y="199"/>
                    <a:pt x="2267" y="55"/>
                    <a:pt x="2963" y="0"/>
                  </a:cubicBezTo>
                </a:path>
              </a:pathLst>
            </a:custGeom>
            <a:solidFill>
              <a:srgbClr val="33333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1" name="Google Shape;1781;p35"/>
            <p:cNvSpPr/>
            <p:nvPr/>
          </p:nvSpPr>
          <p:spPr>
            <a:xfrm>
              <a:off x="2332378" y="2692522"/>
              <a:ext cx="596772" cy="1591956"/>
            </a:xfrm>
            <a:custGeom>
              <a:rect b="b" l="l" r="r" t="t"/>
              <a:pathLst>
                <a:path extrusionOk="0" h="1591956" w="596772">
                  <a:moveTo>
                    <a:pt x="37243" y="2643"/>
                  </a:moveTo>
                  <a:cubicBezTo>
                    <a:pt x="51463" y="4567"/>
                    <a:pt x="65473" y="7364"/>
                    <a:pt x="79317" y="10958"/>
                  </a:cubicBezTo>
                  <a:cubicBezTo>
                    <a:pt x="79019" y="10848"/>
                    <a:pt x="78698" y="10781"/>
                    <a:pt x="78399" y="10660"/>
                  </a:cubicBezTo>
                  <a:cubicBezTo>
                    <a:pt x="96280" y="15437"/>
                    <a:pt x="113762" y="21341"/>
                    <a:pt x="130846" y="28529"/>
                  </a:cubicBezTo>
                  <a:cubicBezTo>
                    <a:pt x="147908" y="35705"/>
                    <a:pt x="164550" y="43866"/>
                    <a:pt x="180827" y="52867"/>
                  </a:cubicBezTo>
                  <a:cubicBezTo>
                    <a:pt x="180783" y="52834"/>
                    <a:pt x="180728" y="52823"/>
                    <a:pt x="180672" y="52790"/>
                  </a:cubicBezTo>
                  <a:cubicBezTo>
                    <a:pt x="233959" y="82823"/>
                    <a:pt x="281972" y="121137"/>
                    <a:pt x="325783" y="163577"/>
                  </a:cubicBezTo>
                  <a:cubicBezTo>
                    <a:pt x="325783" y="163621"/>
                    <a:pt x="325849" y="163643"/>
                    <a:pt x="325849" y="163643"/>
                  </a:cubicBezTo>
                  <a:lnTo>
                    <a:pt x="325783" y="163577"/>
                  </a:lnTo>
                  <a:cubicBezTo>
                    <a:pt x="390636" y="226816"/>
                    <a:pt x="446566" y="298924"/>
                    <a:pt x="492865" y="376770"/>
                  </a:cubicBezTo>
                  <a:cubicBezTo>
                    <a:pt x="492677" y="376449"/>
                    <a:pt x="492489" y="376151"/>
                    <a:pt x="492378" y="375830"/>
                  </a:cubicBezTo>
                  <a:cubicBezTo>
                    <a:pt x="517446" y="418159"/>
                    <a:pt x="539728" y="462169"/>
                    <a:pt x="558835" y="507527"/>
                  </a:cubicBezTo>
                  <a:cubicBezTo>
                    <a:pt x="565680" y="523815"/>
                    <a:pt x="572171" y="540225"/>
                    <a:pt x="578231" y="556801"/>
                  </a:cubicBezTo>
                  <a:cubicBezTo>
                    <a:pt x="583627" y="581471"/>
                    <a:pt x="587917" y="606549"/>
                    <a:pt x="591035" y="631971"/>
                  </a:cubicBezTo>
                  <a:cubicBezTo>
                    <a:pt x="599661" y="701679"/>
                    <a:pt x="598555" y="775843"/>
                    <a:pt x="587751" y="852363"/>
                  </a:cubicBezTo>
                  <a:cubicBezTo>
                    <a:pt x="577943" y="921871"/>
                    <a:pt x="559643" y="992320"/>
                    <a:pt x="531644" y="1067668"/>
                  </a:cubicBezTo>
                  <a:cubicBezTo>
                    <a:pt x="496768" y="1162078"/>
                    <a:pt x="446865" y="1258148"/>
                    <a:pt x="383571" y="1353233"/>
                  </a:cubicBezTo>
                  <a:cubicBezTo>
                    <a:pt x="382144" y="1355412"/>
                    <a:pt x="380220" y="1357888"/>
                    <a:pt x="377489" y="1359558"/>
                  </a:cubicBezTo>
                  <a:cubicBezTo>
                    <a:pt x="376438" y="1360310"/>
                    <a:pt x="375310" y="1360753"/>
                    <a:pt x="374006" y="1361117"/>
                  </a:cubicBezTo>
                  <a:cubicBezTo>
                    <a:pt x="372767" y="1361549"/>
                    <a:pt x="371462" y="1361670"/>
                    <a:pt x="370478" y="1361737"/>
                  </a:cubicBezTo>
                  <a:lnTo>
                    <a:pt x="369903" y="1363362"/>
                  </a:lnTo>
                  <a:cubicBezTo>
                    <a:pt x="353903" y="1403015"/>
                    <a:pt x="335414" y="1440932"/>
                    <a:pt x="314979" y="1476063"/>
                  </a:cubicBezTo>
                  <a:cubicBezTo>
                    <a:pt x="304873" y="1493567"/>
                    <a:pt x="293881" y="1510828"/>
                    <a:pt x="282580" y="1527083"/>
                  </a:cubicBezTo>
                  <a:cubicBezTo>
                    <a:pt x="265209" y="1552106"/>
                    <a:pt x="251055" y="1570540"/>
                    <a:pt x="236348" y="1586794"/>
                  </a:cubicBezTo>
                  <a:cubicBezTo>
                    <a:pt x="235486" y="1587856"/>
                    <a:pt x="234369" y="1588785"/>
                    <a:pt x="233185" y="1589526"/>
                  </a:cubicBezTo>
                  <a:cubicBezTo>
                    <a:pt x="227104" y="1593308"/>
                    <a:pt x="218921" y="1592622"/>
                    <a:pt x="213647" y="1587856"/>
                  </a:cubicBezTo>
                  <a:cubicBezTo>
                    <a:pt x="207178" y="1581951"/>
                    <a:pt x="206747" y="1571712"/>
                    <a:pt x="212640" y="1565132"/>
                  </a:cubicBezTo>
                  <a:cubicBezTo>
                    <a:pt x="226053" y="1550226"/>
                    <a:pt x="239400" y="1533231"/>
                    <a:pt x="254726" y="1511381"/>
                  </a:cubicBezTo>
                  <a:cubicBezTo>
                    <a:pt x="293019" y="1455959"/>
                    <a:pt x="325783" y="1391791"/>
                    <a:pt x="352211" y="1320724"/>
                  </a:cubicBezTo>
                  <a:cubicBezTo>
                    <a:pt x="385052" y="1230603"/>
                    <a:pt x="407013" y="1132300"/>
                    <a:pt x="417385" y="1028413"/>
                  </a:cubicBezTo>
                  <a:lnTo>
                    <a:pt x="417562" y="1026787"/>
                  </a:lnTo>
                  <a:lnTo>
                    <a:pt x="417684" y="1024996"/>
                  </a:lnTo>
                  <a:cubicBezTo>
                    <a:pt x="428553" y="908867"/>
                    <a:pt x="424573" y="792761"/>
                    <a:pt x="406150" y="679298"/>
                  </a:cubicBezTo>
                  <a:cubicBezTo>
                    <a:pt x="388955" y="576892"/>
                    <a:pt x="360405" y="481188"/>
                    <a:pt x="321050" y="394606"/>
                  </a:cubicBezTo>
                  <a:cubicBezTo>
                    <a:pt x="310822" y="372391"/>
                    <a:pt x="299886" y="350851"/>
                    <a:pt x="288286" y="330117"/>
                  </a:cubicBezTo>
                  <a:cubicBezTo>
                    <a:pt x="279219" y="311750"/>
                    <a:pt x="269289" y="293815"/>
                    <a:pt x="258430" y="276498"/>
                  </a:cubicBezTo>
                  <a:cubicBezTo>
                    <a:pt x="249374" y="262035"/>
                    <a:pt x="239743" y="247903"/>
                    <a:pt x="229326" y="234424"/>
                  </a:cubicBezTo>
                  <a:cubicBezTo>
                    <a:pt x="224240" y="226219"/>
                    <a:pt x="218844" y="218169"/>
                    <a:pt x="213248" y="210274"/>
                  </a:cubicBezTo>
                  <a:cubicBezTo>
                    <a:pt x="191830" y="180119"/>
                    <a:pt x="167702" y="151944"/>
                    <a:pt x="141882" y="125450"/>
                  </a:cubicBezTo>
                  <a:cubicBezTo>
                    <a:pt x="97839" y="80091"/>
                    <a:pt x="49638" y="39078"/>
                    <a:pt x="0" y="0"/>
                  </a:cubicBezTo>
                  <a:cubicBezTo>
                    <a:pt x="12473" y="210"/>
                    <a:pt x="24924" y="1028"/>
                    <a:pt x="37243" y="2687"/>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35"/>
            <p:cNvSpPr/>
            <p:nvPr/>
          </p:nvSpPr>
          <p:spPr>
            <a:xfrm>
              <a:off x="2513271" y="2745422"/>
              <a:ext cx="464" cy="265"/>
            </a:xfrm>
            <a:custGeom>
              <a:rect b="b" l="l" r="r" t="t"/>
              <a:pathLst>
                <a:path extrusionOk="0" h="265" w="464">
                  <a:moveTo>
                    <a:pt x="464" y="265"/>
                  </a:moveTo>
                  <a:cubicBezTo>
                    <a:pt x="288" y="166"/>
                    <a:pt x="144" y="88"/>
                    <a:pt x="0" y="0"/>
                  </a:cubicBezTo>
                  <a:cubicBezTo>
                    <a:pt x="144" y="99"/>
                    <a:pt x="299" y="177"/>
                    <a:pt x="464" y="265"/>
                  </a:cubicBezTo>
                </a:path>
              </a:pathLst>
            </a:custGeom>
            <a:solidFill>
              <a:srgbClr val="33333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3" name="Google Shape;1783;p35"/>
            <p:cNvSpPr/>
            <p:nvPr/>
          </p:nvSpPr>
          <p:spPr>
            <a:xfrm>
              <a:off x="2301837" y="2690388"/>
              <a:ext cx="18002" cy="12229"/>
            </a:xfrm>
            <a:custGeom>
              <a:rect b="b" l="l" r="r" t="t"/>
              <a:pathLst>
                <a:path extrusionOk="0" h="12229" w="18002">
                  <a:moveTo>
                    <a:pt x="18002" y="12230"/>
                  </a:moveTo>
                  <a:cubicBezTo>
                    <a:pt x="17383" y="11865"/>
                    <a:pt x="16764" y="11544"/>
                    <a:pt x="16144" y="11246"/>
                  </a:cubicBezTo>
                  <a:cubicBezTo>
                    <a:pt x="15392" y="10870"/>
                    <a:pt x="14519" y="10737"/>
                    <a:pt x="13712" y="10870"/>
                  </a:cubicBezTo>
                  <a:cubicBezTo>
                    <a:pt x="13048" y="10438"/>
                    <a:pt x="12296" y="9930"/>
                    <a:pt x="11611" y="9498"/>
                  </a:cubicBezTo>
                  <a:cubicBezTo>
                    <a:pt x="7751" y="6524"/>
                    <a:pt x="3870" y="3572"/>
                    <a:pt x="0" y="619"/>
                  </a:cubicBezTo>
                  <a:cubicBezTo>
                    <a:pt x="1227" y="409"/>
                    <a:pt x="2466" y="210"/>
                    <a:pt x="3704" y="0"/>
                  </a:cubicBezTo>
                  <a:cubicBezTo>
                    <a:pt x="8459" y="4069"/>
                    <a:pt x="13203" y="8138"/>
                    <a:pt x="18002" y="12230"/>
                  </a:cubicBezTo>
                </a:path>
              </a:pathLst>
            </a:custGeom>
            <a:solidFill>
              <a:srgbClr val="33333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4" name="Google Shape;1784;p35"/>
            <p:cNvSpPr/>
            <p:nvPr/>
          </p:nvSpPr>
          <p:spPr>
            <a:xfrm>
              <a:off x="2503154" y="2861362"/>
              <a:ext cx="3549" cy="4113"/>
            </a:xfrm>
            <a:custGeom>
              <a:rect b="b" l="l" r="r" t="t"/>
              <a:pathLst>
                <a:path extrusionOk="0" h="4113" w="3549">
                  <a:moveTo>
                    <a:pt x="3549" y="4113"/>
                  </a:moveTo>
                  <a:cubicBezTo>
                    <a:pt x="2853" y="3384"/>
                    <a:pt x="2156" y="2654"/>
                    <a:pt x="1448" y="1924"/>
                  </a:cubicBezTo>
                  <a:cubicBezTo>
                    <a:pt x="1349" y="1714"/>
                    <a:pt x="1260" y="1526"/>
                    <a:pt x="1128" y="1316"/>
                  </a:cubicBezTo>
                  <a:cubicBezTo>
                    <a:pt x="752" y="885"/>
                    <a:pt x="376" y="454"/>
                    <a:pt x="0" y="77"/>
                  </a:cubicBezTo>
                  <a:cubicBezTo>
                    <a:pt x="33" y="66"/>
                    <a:pt x="44" y="33"/>
                    <a:pt x="66" y="0"/>
                  </a:cubicBezTo>
                  <a:cubicBezTo>
                    <a:pt x="1227" y="1382"/>
                    <a:pt x="2399" y="2753"/>
                    <a:pt x="3549" y="4113"/>
                  </a:cubicBezTo>
                </a:path>
              </a:pathLst>
            </a:custGeom>
            <a:solidFill>
              <a:srgbClr val="33333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5" name="Google Shape;1785;p35"/>
            <p:cNvSpPr/>
            <p:nvPr/>
          </p:nvSpPr>
          <p:spPr>
            <a:xfrm>
              <a:off x="1318635" y="2649585"/>
              <a:ext cx="1564408" cy="2107259"/>
            </a:xfrm>
            <a:custGeom>
              <a:rect b="b" l="l" r="r" t="t"/>
              <a:pathLst>
                <a:path extrusionOk="0" h="2107259" w="1564408">
                  <a:moveTo>
                    <a:pt x="544110" y="641"/>
                  </a:moveTo>
                  <a:cubicBezTo>
                    <a:pt x="547140" y="1515"/>
                    <a:pt x="549572" y="3052"/>
                    <a:pt x="552060" y="5916"/>
                  </a:cubicBezTo>
                  <a:cubicBezTo>
                    <a:pt x="573546" y="33350"/>
                    <a:pt x="599852" y="58606"/>
                    <a:pt x="635469" y="86295"/>
                  </a:cubicBezTo>
                  <a:cubicBezTo>
                    <a:pt x="675509" y="116946"/>
                    <a:pt x="717086" y="141782"/>
                    <a:pt x="759028" y="160083"/>
                  </a:cubicBezTo>
                  <a:lnTo>
                    <a:pt x="761582" y="161188"/>
                  </a:lnTo>
                  <a:cubicBezTo>
                    <a:pt x="790686" y="173230"/>
                    <a:pt x="817369" y="180938"/>
                    <a:pt x="842989" y="184653"/>
                  </a:cubicBezTo>
                  <a:cubicBezTo>
                    <a:pt x="851869" y="185704"/>
                    <a:pt x="860494" y="186279"/>
                    <a:pt x="868754" y="186279"/>
                  </a:cubicBezTo>
                  <a:cubicBezTo>
                    <a:pt x="875632" y="186279"/>
                    <a:pt x="882465" y="185892"/>
                    <a:pt x="889045" y="185151"/>
                  </a:cubicBezTo>
                  <a:cubicBezTo>
                    <a:pt x="899848" y="183481"/>
                    <a:pt x="910021" y="180750"/>
                    <a:pt x="919199" y="177034"/>
                  </a:cubicBezTo>
                  <a:cubicBezTo>
                    <a:pt x="926718" y="173617"/>
                    <a:pt x="934039" y="169393"/>
                    <a:pt x="940872" y="164440"/>
                  </a:cubicBezTo>
                  <a:cubicBezTo>
                    <a:pt x="947628" y="158911"/>
                    <a:pt x="953777" y="152696"/>
                    <a:pt x="959670" y="145498"/>
                  </a:cubicBezTo>
                  <a:lnTo>
                    <a:pt x="958686" y="147355"/>
                  </a:lnTo>
                  <a:lnTo>
                    <a:pt x="959737" y="145431"/>
                  </a:lnTo>
                  <a:lnTo>
                    <a:pt x="961041" y="144060"/>
                  </a:lnTo>
                  <a:lnTo>
                    <a:pt x="961163" y="144126"/>
                  </a:lnTo>
                  <a:cubicBezTo>
                    <a:pt x="966626" y="136010"/>
                    <a:pt x="972332" y="125892"/>
                    <a:pt x="977175" y="114956"/>
                  </a:cubicBezTo>
                  <a:cubicBezTo>
                    <a:pt x="984307" y="97275"/>
                    <a:pt x="989460" y="77482"/>
                    <a:pt x="992810" y="54393"/>
                  </a:cubicBezTo>
                  <a:cubicBezTo>
                    <a:pt x="993363" y="50611"/>
                    <a:pt x="996968" y="46686"/>
                    <a:pt x="1000197" y="44762"/>
                  </a:cubicBezTo>
                  <a:cubicBezTo>
                    <a:pt x="1002608" y="43402"/>
                    <a:pt x="1005405" y="42661"/>
                    <a:pt x="1008269" y="42661"/>
                  </a:cubicBezTo>
                  <a:cubicBezTo>
                    <a:pt x="1009695" y="42661"/>
                    <a:pt x="1011133" y="42838"/>
                    <a:pt x="1012537" y="43214"/>
                  </a:cubicBezTo>
                  <a:cubicBezTo>
                    <a:pt x="1013831" y="43545"/>
                    <a:pt x="1015081" y="44054"/>
                    <a:pt x="1016242" y="44718"/>
                  </a:cubicBezTo>
                  <a:cubicBezTo>
                    <a:pt x="1018420" y="47006"/>
                    <a:pt x="1020576" y="49329"/>
                    <a:pt x="1022721" y="51640"/>
                  </a:cubicBezTo>
                  <a:cubicBezTo>
                    <a:pt x="1023341" y="52867"/>
                    <a:pt x="1023706" y="54072"/>
                    <a:pt x="1023894" y="55355"/>
                  </a:cubicBezTo>
                  <a:cubicBezTo>
                    <a:pt x="1095150" y="155593"/>
                    <a:pt x="1159749" y="257501"/>
                    <a:pt x="1215922" y="358171"/>
                  </a:cubicBezTo>
                  <a:cubicBezTo>
                    <a:pt x="1273279" y="460952"/>
                    <a:pt x="1324597" y="568190"/>
                    <a:pt x="1368419" y="676921"/>
                  </a:cubicBezTo>
                  <a:cubicBezTo>
                    <a:pt x="1412352" y="785983"/>
                    <a:pt x="1448908" y="898993"/>
                    <a:pt x="1477094" y="1012821"/>
                  </a:cubicBezTo>
                  <a:cubicBezTo>
                    <a:pt x="1491060" y="1069304"/>
                    <a:pt x="1503401" y="1128330"/>
                    <a:pt x="1513640" y="1188208"/>
                  </a:cubicBezTo>
                  <a:cubicBezTo>
                    <a:pt x="1519545" y="1222221"/>
                    <a:pt x="1524444" y="1256976"/>
                    <a:pt x="1529232" y="1290558"/>
                  </a:cubicBezTo>
                  <a:cubicBezTo>
                    <a:pt x="1531897" y="1309423"/>
                    <a:pt x="1534639" y="1328232"/>
                    <a:pt x="1537425" y="1347030"/>
                  </a:cubicBezTo>
                  <a:lnTo>
                    <a:pt x="1537978" y="1350701"/>
                  </a:lnTo>
                  <a:cubicBezTo>
                    <a:pt x="1553548" y="1453715"/>
                    <a:pt x="1569626" y="1560278"/>
                    <a:pt x="1562792" y="1665802"/>
                  </a:cubicBezTo>
                  <a:cubicBezTo>
                    <a:pt x="1559143" y="1722948"/>
                    <a:pt x="1548594" y="1771304"/>
                    <a:pt x="1530647" y="1813688"/>
                  </a:cubicBezTo>
                  <a:cubicBezTo>
                    <a:pt x="1520783" y="1836964"/>
                    <a:pt x="1507990" y="1858814"/>
                    <a:pt x="1492719" y="1878674"/>
                  </a:cubicBezTo>
                  <a:cubicBezTo>
                    <a:pt x="1477194" y="1898910"/>
                    <a:pt x="1458706" y="1917840"/>
                    <a:pt x="1437917" y="1934969"/>
                  </a:cubicBezTo>
                  <a:cubicBezTo>
                    <a:pt x="1400863" y="1965256"/>
                    <a:pt x="1355681" y="1990766"/>
                    <a:pt x="1299817" y="2012981"/>
                  </a:cubicBezTo>
                  <a:cubicBezTo>
                    <a:pt x="1277801" y="2021805"/>
                    <a:pt x="1254093" y="2029745"/>
                    <a:pt x="1225155" y="2038049"/>
                  </a:cubicBezTo>
                  <a:cubicBezTo>
                    <a:pt x="1196494" y="2046309"/>
                    <a:pt x="1166881" y="2053939"/>
                    <a:pt x="1134736" y="2061392"/>
                  </a:cubicBezTo>
                  <a:cubicBezTo>
                    <a:pt x="1012460" y="2089578"/>
                    <a:pt x="885738" y="2104893"/>
                    <a:pt x="757878" y="2107005"/>
                  </a:cubicBezTo>
                  <a:cubicBezTo>
                    <a:pt x="748014" y="2107193"/>
                    <a:pt x="738085" y="2107260"/>
                    <a:pt x="728210" y="2107260"/>
                  </a:cubicBezTo>
                  <a:cubicBezTo>
                    <a:pt x="610412" y="2107260"/>
                    <a:pt x="493233" y="2095151"/>
                    <a:pt x="380036" y="2071322"/>
                  </a:cubicBezTo>
                  <a:cubicBezTo>
                    <a:pt x="350489" y="2065063"/>
                    <a:pt x="319893" y="2057544"/>
                    <a:pt x="289041" y="2048985"/>
                  </a:cubicBezTo>
                  <a:cubicBezTo>
                    <a:pt x="264394" y="2042152"/>
                    <a:pt x="242057" y="2034466"/>
                    <a:pt x="220661" y="2025455"/>
                  </a:cubicBezTo>
                  <a:cubicBezTo>
                    <a:pt x="198744" y="2016332"/>
                    <a:pt x="179382" y="2006590"/>
                    <a:pt x="161446" y="1995731"/>
                  </a:cubicBezTo>
                  <a:cubicBezTo>
                    <a:pt x="144440" y="1985437"/>
                    <a:pt x="127742" y="1973207"/>
                    <a:pt x="111797" y="1959362"/>
                  </a:cubicBezTo>
                  <a:cubicBezTo>
                    <a:pt x="83622" y="1934914"/>
                    <a:pt x="59350" y="1903886"/>
                    <a:pt x="41536" y="1869496"/>
                  </a:cubicBezTo>
                  <a:cubicBezTo>
                    <a:pt x="24220" y="1836047"/>
                    <a:pt x="12245" y="1797743"/>
                    <a:pt x="5853" y="1755668"/>
                  </a:cubicBezTo>
                  <a:cubicBezTo>
                    <a:pt x="-472" y="1713538"/>
                    <a:pt x="-1666" y="1668589"/>
                    <a:pt x="2248" y="1618309"/>
                  </a:cubicBezTo>
                  <a:cubicBezTo>
                    <a:pt x="4858" y="1584992"/>
                    <a:pt x="9403" y="1552272"/>
                    <a:pt x="13439" y="1524595"/>
                  </a:cubicBezTo>
                  <a:cubicBezTo>
                    <a:pt x="17961" y="1494551"/>
                    <a:pt x="23667" y="1462406"/>
                    <a:pt x="30998" y="1426402"/>
                  </a:cubicBezTo>
                  <a:cubicBezTo>
                    <a:pt x="51798" y="1324749"/>
                    <a:pt x="80714" y="1223338"/>
                    <a:pt x="108646" y="1125267"/>
                  </a:cubicBezTo>
                  <a:cubicBezTo>
                    <a:pt x="116718" y="1096904"/>
                    <a:pt x="124768" y="1068608"/>
                    <a:pt x="132652" y="1040244"/>
                  </a:cubicBezTo>
                  <a:cubicBezTo>
                    <a:pt x="164686" y="925288"/>
                    <a:pt x="193293" y="799551"/>
                    <a:pt x="222662" y="644577"/>
                  </a:cubicBezTo>
                  <a:cubicBezTo>
                    <a:pt x="236440" y="572226"/>
                    <a:pt x="249167" y="499533"/>
                    <a:pt x="258644" y="444310"/>
                  </a:cubicBezTo>
                  <a:cubicBezTo>
                    <a:pt x="267147" y="395402"/>
                    <a:pt x="277586" y="338555"/>
                    <a:pt x="293962" y="283509"/>
                  </a:cubicBezTo>
                  <a:cubicBezTo>
                    <a:pt x="310659" y="227524"/>
                    <a:pt x="333062" y="178372"/>
                    <a:pt x="360485" y="137293"/>
                  </a:cubicBezTo>
                  <a:cubicBezTo>
                    <a:pt x="375579" y="114757"/>
                    <a:pt x="393393" y="93150"/>
                    <a:pt x="413364" y="73224"/>
                  </a:cubicBezTo>
                  <a:cubicBezTo>
                    <a:pt x="422243" y="64422"/>
                    <a:pt x="431808" y="55974"/>
                    <a:pt x="441118" y="47847"/>
                  </a:cubicBezTo>
                  <a:lnTo>
                    <a:pt x="442467" y="46608"/>
                  </a:lnTo>
                  <a:cubicBezTo>
                    <a:pt x="450407" y="39520"/>
                    <a:pt x="461089" y="30398"/>
                    <a:pt x="473009" y="22779"/>
                  </a:cubicBezTo>
                  <a:cubicBezTo>
                    <a:pt x="488335" y="12893"/>
                    <a:pt x="506658" y="7254"/>
                    <a:pt x="527435" y="5894"/>
                  </a:cubicBezTo>
                  <a:cubicBezTo>
                    <a:pt x="528607" y="4401"/>
                    <a:pt x="530045" y="3163"/>
                    <a:pt x="531659" y="2179"/>
                  </a:cubicBezTo>
                  <a:cubicBezTo>
                    <a:pt x="534136" y="752"/>
                    <a:pt x="536934" y="0"/>
                    <a:pt x="539775" y="0"/>
                  </a:cubicBezTo>
                  <a:cubicBezTo>
                    <a:pt x="541268" y="0"/>
                    <a:pt x="542761" y="188"/>
                    <a:pt x="544066" y="619"/>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6" name="Google Shape;1786;p35"/>
            <p:cNvSpPr/>
            <p:nvPr/>
          </p:nvSpPr>
          <p:spPr>
            <a:xfrm>
              <a:off x="770706" y="2645129"/>
              <a:ext cx="1128193" cy="963415"/>
            </a:xfrm>
            <a:custGeom>
              <a:rect b="b" l="l" r="r" t="t"/>
              <a:pathLst>
                <a:path extrusionOk="0" h="963415" w="1128193">
                  <a:moveTo>
                    <a:pt x="981374" y="0"/>
                  </a:moveTo>
                  <a:cubicBezTo>
                    <a:pt x="1001742" y="0"/>
                    <a:pt x="1022100" y="907"/>
                    <a:pt x="1041904" y="2665"/>
                  </a:cubicBezTo>
                  <a:cubicBezTo>
                    <a:pt x="1054167" y="3782"/>
                    <a:pt x="1066917" y="5363"/>
                    <a:pt x="1080883" y="7508"/>
                  </a:cubicBezTo>
                  <a:cubicBezTo>
                    <a:pt x="1084841" y="8083"/>
                    <a:pt x="1088667" y="11666"/>
                    <a:pt x="1090558" y="14784"/>
                  </a:cubicBezTo>
                  <a:cubicBezTo>
                    <a:pt x="1090989" y="15536"/>
                    <a:pt x="1091365" y="16277"/>
                    <a:pt x="1091664" y="17106"/>
                  </a:cubicBezTo>
                  <a:cubicBezTo>
                    <a:pt x="1093157" y="16387"/>
                    <a:pt x="1094926" y="16078"/>
                    <a:pt x="1096728" y="16078"/>
                  </a:cubicBezTo>
                  <a:cubicBezTo>
                    <a:pt x="1105364" y="16144"/>
                    <a:pt x="1112397" y="23210"/>
                    <a:pt x="1112729" y="32178"/>
                  </a:cubicBezTo>
                  <a:cubicBezTo>
                    <a:pt x="1114067" y="67319"/>
                    <a:pt x="1117196" y="102914"/>
                    <a:pt x="1120226" y="137326"/>
                  </a:cubicBezTo>
                  <a:cubicBezTo>
                    <a:pt x="1121719" y="154244"/>
                    <a:pt x="1123212" y="171151"/>
                    <a:pt x="1124516" y="188070"/>
                  </a:cubicBezTo>
                  <a:cubicBezTo>
                    <a:pt x="1128586" y="241180"/>
                    <a:pt x="1129260" y="288971"/>
                    <a:pt x="1126628" y="334198"/>
                  </a:cubicBezTo>
                  <a:cubicBezTo>
                    <a:pt x="1123831" y="382597"/>
                    <a:pt x="1116555" y="427845"/>
                    <a:pt x="1104955" y="468726"/>
                  </a:cubicBezTo>
                  <a:cubicBezTo>
                    <a:pt x="1092504" y="512636"/>
                    <a:pt x="1073518" y="554777"/>
                    <a:pt x="1048517" y="593954"/>
                  </a:cubicBezTo>
                  <a:cubicBezTo>
                    <a:pt x="1027385" y="627172"/>
                    <a:pt x="1002826" y="656773"/>
                    <a:pt x="975514" y="681930"/>
                  </a:cubicBezTo>
                  <a:cubicBezTo>
                    <a:pt x="951010" y="704487"/>
                    <a:pt x="922049" y="725187"/>
                    <a:pt x="889396" y="743444"/>
                  </a:cubicBezTo>
                  <a:cubicBezTo>
                    <a:pt x="854796" y="762828"/>
                    <a:pt x="817864" y="777988"/>
                    <a:pt x="789567" y="789013"/>
                  </a:cubicBezTo>
                  <a:cubicBezTo>
                    <a:pt x="771244" y="796211"/>
                    <a:pt x="752756" y="802912"/>
                    <a:pt x="734256" y="809492"/>
                  </a:cubicBezTo>
                  <a:cubicBezTo>
                    <a:pt x="718908" y="814987"/>
                    <a:pt x="702731" y="821323"/>
                    <a:pt x="683380" y="829484"/>
                  </a:cubicBezTo>
                  <a:lnTo>
                    <a:pt x="687161" y="827516"/>
                  </a:lnTo>
                  <a:cubicBezTo>
                    <a:pt x="659561" y="839524"/>
                    <a:pt x="631651" y="852141"/>
                    <a:pt x="604671" y="864349"/>
                  </a:cubicBezTo>
                  <a:cubicBezTo>
                    <a:pt x="558759" y="885127"/>
                    <a:pt x="511266" y="906623"/>
                    <a:pt x="463110" y="924326"/>
                  </a:cubicBezTo>
                  <a:cubicBezTo>
                    <a:pt x="390593" y="950986"/>
                    <a:pt x="330815" y="963415"/>
                    <a:pt x="274918" y="963415"/>
                  </a:cubicBezTo>
                  <a:cubicBezTo>
                    <a:pt x="259205" y="963415"/>
                    <a:pt x="243669" y="962365"/>
                    <a:pt x="228741" y="960330"/>
                  </a:cubicBezTo>
                  <a:cubicBezTo>
                    <a:pt x="189906" y="955022"/>
                    <a:pt x="152808" y="941897"/>
                    <a:pt x="118396" y="921329"/>
                  </a:cubicBezTo>
                  <a:cubicBezTo>
                    <a:pt x="103059" y="912140"/>
                    <a:pt x="88363" y="901470"/>
                    <a:pt x="74740" y="889605"/>
                  </a:cubicBezTo>
                  <a:cubicBezTo>
                    <a:pt x="63461" y="879797"/>
                    <a:pt x="52636" y="868120"/>
                    <a:pt x="41711" y="853900"/>
                  </a:cubicBezTo>
                  <a:cubicBezTo>
                    <a:pt x="24593" y="831596"/>
                    <a:pt x="12076" y="804504"/>
                    <a:pt x="5497" y="775566"/>
                  </a:cubicBezTo>
                  <a:cubicBezTo>
                    <a:pt x="-585" y="748774"/>
                    <a:pt x="-1624" y="719802"/>
                    <a:pt x="2401" y="689438"/>
                  </a:cubicBezTo>
                  <a:cubicBezTo>
                    <a:pt x="9699" y="633386"/>
                    <a:pt x="31847" y="574902"/>
                    <a:pt x="70118" y="510634"/>
                  </a:cubicBezTo>
                  <a:cubicBezTo>
                    <a:pt x="101898" y="457237"/>
                    <a:pt x="142889" y="403751"/>
                    <a:pt x="191897" y="351657"/>
                  </a:cubicBezTo>
                  <a:cubicBezTo>
                    <a:pt x="212365" y="329973"/>
                    <a:pt x="233949" y="309074"/>
                    <a:pt x="256098" y="289580"/>
                  </a:cubicBezTo>
                  <a:cubicBezTo>
                    <a:pt x="278479" y="269985"/>
                    <a:pt x="303270" y="250667"/>
                    <a:pt x="334121" y="228806"/>
                  </a:cubicBezTo>
                  <a:cubicBezTo>
                    <a:pt x="399837" y="182320"/>
                    <a:pt x="472619" y="140687"/>
                    <a:pt x="550421" y="105103"/>
                  </a:cubicBezTo>
                  <a:cubicBezTo>
                    <a:pt x="632978" y="67375"/>
                    <a:pt x="715613" y="39244"/>
                    <a:pt x="796036" y="21496"/>
                  </a:cubicBezTo>
                  <a:cubicBezTo>
                    <a:pt x="860878" y="7243"/>
                    <a:pt x="923222" y="11"/>
                    <a:pt x="981341" y="11"/>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7" name="Google Shape;1787;p35"/>
            <p:cNvSpPr/>
            <p:nvPr/>
          </p:nvSpPr>
          <p:spPr>
            <a:xfrm>
              <a:off x="1824986" y="2649010"/>
              <a:ext cx="523326" cy="201579"/>
            </a:xfrm>
            <a:custGeom>
              <a:rect b="b" l="l" r="r" t="t"/>
              <a:pathLst>
                <a:path extrusionOk="0" h="201579" w="523326">
                  <a:moveTo>
                    <a:pt x="47358" y="7984"/>
                  </a:moveTo>
                  <a:cubicBezTo>
                    <a:pt x="60450" y="21518"/>
                    <a:pt x="74792" y="33671"/>
                    <a:pt x="89620" y="45292"/>
                  </a:cubicBezTo>
                  <a:cubicBezTo>
                    <a:pt x="125989" y="72782"/>
                    <a:pt x="166261" y="95118"/>
                    <a:pt x="208159" y="113120"/>
                  </a:cubicBezTo>
                  <a:cubicBezTo>
                    <a:pt x="242416" y="127208"/>
                    <a:pt x="278055" y="138254"/>
                    <a:pt x="314722" y="143783"/>
                  </a:cubicBezTo>
                  <a:cubicBezTo>
                    <a:pt x="334328" y="146139"/>
                    <a:pt x="353955" y="146813"/>
                    <a:pt x="373561" y="144657"/>
                  </a:cubicBezTo>
                  <a:cubicBezTo>
                    <a:pt x="384983" y="142844"/>
                    <a:pt x="396030" y="140002"/>
                    <a:pt x="406833" y="135899"/>
                  </a:cubicBezTo>
                  <a:cubicBezTo>
                    <a:pt x="414463" y="132361"/>
                    <a:pt x="421783" y="128192"/>
                    <a:pt x="428617" y="123304"/>
                  </a:cubicBezTo>
                  <a:cubicBezTo>
                    <a:pt x="434643" y="118273"/>
                    <a:pt x="440172" y="112689"/>
                    <a:pt x="445193" y="106674"/>
                  </a:cubicBezTo>
                  <a:cubicBezTo>
                    <a:pt x="450655" y="99033"/>
                    <a:pt x="455310" y="90917"/>
                    <a:pt x="459225" y="82413"/>
                  </a:cubicBezTo>
                  <a:cubicBezTo>
                    <a:pt x="459844" y="80788"/>
                    <a:pt x="460463" y="79129"/>
                    <a:pt x="461016" y="77503"/>
                  </a:cubicBezTo>
                  <a:cubicBezTo>
                    <a:pt x="465926" y="67761"/>
                    <a:pt x="470072" y="57511"/>
                    <a:pt x="473191" y="47095"/>
                  </a:cubicBezTo>
                  <a:cubicBezTo>
                    <a:pt x="475048" y="40770"/>
                    <a:pt x="476718" y="34367"/>
                    <a:pt x="477912" y="27921"/>
                  </a:cubicBezTo>
                  <a:cubicBezTo>
                    <a:pt x="478565" y="24028"/>
                    <a:pt x="479162" y="20180"/>
                    <a:pt x="479660" y="16233"/>
                  </a:cubicBezTo>
                  <a:cubicBezTo>
                    <a:pt x="481738" y="17936"/>
                    <a:pt x="483806" y="19649"/>
                    <a:pt x="485852" y="21397"/>
                  </a:cubicBezTo>
                  <a:cubicBezTo>
                    <a:pt x="498988" y="33571"/>
                    <a:pt x="511229" y="46597"/>
                    <a:pt x="523327" y="59767"/>
                  </a:cubicBezTo>
                  <a:cubicBezTo>
                    <a:pt x="522276" y="65793"/>
                    <a:pt x="521026" y="71742"/>
                    <a:pt x="519478" y="77581"/>
                  </a:cubicBezTo>
                  <a:cubicBezTo>
                    <a:pt x="515940" y="90861"/>
                    <a:pt x="510665" y="103766"/>
                    <a:pt x="504573" y="116128"/>
                  </a:cubicBezTo>
                  <a:cubicBezTo>
                    <a:pt x="494024" y="137359"/>
                    <a:pt x="478012" y="155339"/>
                    <a:pt x="459147" y="169493"/>
                  </a:cubicBezTo>
                  <a:cubicBezTo>
                    <a:pt x="423829" y="195998"/>
                    <a:pt x="377597" y="203440"/>
                    <a:pt x="334394" y="201206"/>
                  </a:cubicBezTo>
                  <a:cubicBezTo>
                    <a:pt x="285685" y="198729"/>
                    <a:pt x="237827" y="185084"/>
                    <a:pt x="192888" y="166573"/>
                  </a:cubicBezTo>
                  <a:cubicBezTo>
                    <a:pt x="148956" y="148527"/>
                    <a:pt x="106738" y="126168"/>
                    <a:pt x="68202" y="98248"/>
                  </a:cubicBezTo>
                  <a:cubicBezTo>
                    <a:pt x="46926" y="82855"/>
                    <a:pt x="26315" y="66092"/>
                    <a:pt x="8003" y="47294"/>
                  </a:cubicBezTo>
                  <a:cubicBezTo>
                    <a:pt x="-2546" y="36424"/>
                    <a:pt x="-2789" y="18809"/>
                    <a:pt x="8003" y="8006"/>
                  </a:cubicBezTo>
                  <a:cubicBezTo>
                    <a:pt x="13344" y="2665"/>
                    <a:pt x="20609" y="0"/>
                    <a:pt x="27819" y="0"/>
                  </a:cubicBezTo>
                  <a:cubicBezTo>
                    <a:pt x="35028" y="0"/>
                    <a:pt x="42083" y="2609"/>
                    <a:pt x="47358" y="800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35"/>
            <p:cNvSpPr/>
            <p:nvPr/>
          </p:nvSpPr>
          <p:spPr>
            <a:xfrm>
              <a:off x="2682206" y="3254299"/>
              <a:ext cx="86210" cy="324665"/>
            </a:xfrm>
            <a:custGeom>
              <a:rect b="b" l="l" r="r" t="t"/>
              <a:pathLst>
                <a:path extrusionOk="0" h="324665" w="86210">
                  <a:moveTo>
                    <a:pt x="31265" y="11622"/>
                  </a:moveTo>
                  <a:cubicBezTo>
                    <a:pt x="59131" y="108620"/>
                    <a:pt x="80428" y="207808"/>
                    <a:pt x="86189" y="308776"/>
                  </a:cubicBezTo>
                  <a:cubicBezTo>
                    <a:pt x="86687" y="317401"/>
                    <a:pt x="78559" y="324666"/>
                    <a:pt x="70299" y="324666"/>
                  </a:cubicBezTo>
                  <a:cubicBezTo>
                    <a:pt x="61243" y="324666"/>
                    <a:pt x="54907" y="317401"/>
                    <a:pt x="54409" y="308776"/>
                  </a:cubicBezTo>
                  <a:cubicBezTo>
                    <a:pt x="52916" y="283398"/>
                    <a:pt x="50517" y="258154"/>
                    <a:pt x="47244" y="233019"/>
                  </a:cubicBezTo>
                  <a:cubicBezTo>
                    <a:pt x="37425" y="160890"/>
                    <a:pt x="20661" y="89977"/>
                    <a:pt x="591" y="20059"/>
                  </a:cubicBezTo>
                  <a:cubicBezTo>
                    <a:pt x="-1819" y="11743"/>
                    <a:pt x="3389" y="2809"/>
                    <a:pt x="11715" y="575"/>
                  </a:cubicBezTo>
                  <a:cubicBezTo>
                    <a:pt x="13098" y="177"/>
                    <a:pt x="14491" y="0"/>
                    <a:pt x="15873" y="0"/>
                  </a:cubicBezTo>
                  <a:cubicBezTo>
                    <a:pt x="22817" y="0"/>
                    <a:pt x="29231" y="4677"/>
                    <a:pt x="31254" y="11611"/>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9" name="Google Shape;1789;p35"/>
            <p:cNvSpPr/>
            <p:nvPr/>
          </p:nvSpPr>
          <p:spPr>
            <a:xfrm>
              <a:off x="2683876" y="3272909"/>
              <a:ext cx="110714" cy="428387"/>
            </a:xfrm>
            <a:custGeom>
              <a:rect b="b" l="l" r="r" t="t"/>
              <a:pathLst>
                <a:path extrusionOk="0" h="428387" w="110714">
                  <a:moveTo>
                    <a:pt x="24078" y="2134"/>
                  </a:moveTo>
                  <a:cubicBezTo>
                    <a:pt x="27860" y="4379"/>
                    <a:pt x="29972" y="7663"/>
                    <a:pt x="31398" y="11633"/>
                  </a:cubicBezTo>
                  <a:cubicBezTo>
                    <a:pt x="77509" y="140665"/>
                    <a:pt x="95080" y="277018"/>
                    <a:pt x="110649" y="412497"/>
                  </a:cubicBezTo>
                  <a:cubicBezTo>
                    <a:pt x="111146" y="416412"/>
                    <a:pt x="108725" y="421001"/>
                    <a:pt x="105994" y="423732"/>
                  </a:cubicBezTo>
                  <a:cubicBezTo>
                    <a:pt x="103085" y="426651"/>
                    <a:pt x="98983" y="428387"/>
                    <a:pt x="94759" y="428387"/>
                  </a:cubicBezTo>
                  <a:cubicBezTo>
                    <a:pt x="90535" y="428387"/>
                    <a:pt x="86510" y="426651"/>
                    <a:pt x="83524" y="423732"/>
                  </a:cubicBezTo>
                  <a:cubicBezTo>
                    <a:pt x="80296" y="420448"/>
                    <a:pt x="79367" y="416854"/>
                    <a:pt x="78869" y="412497"/>
                  </a:cubicBezTo>
                  <a:cubicBezTo>
                    <a:pt x="74966" y="378605"/>
                    <a:pt x="70985" y="344725"/>
                    <a:pt x="66396" y="310910"/>
                  </a:cubicBezTo>
                  <a:cubicBezTo>
                    <a:pt x="66584" y="312325"/>
                    <a:pt x="66827" y="313752"/>
                    <a:pt x="67015" y="315123"/>
                  </a:cubicBezTo>
                  <a:cubicBezTo>
                    <a:pt x="53436" y="215073"/>
                    <a:pt x="34804" y="115409"/>
                    <a:pt x="735" y="20081"/>
                  </a:cubicBezTo>
                  <a:cubicBezTo>
                    <a:pt x="-2173" y="11942"/>
                    <a:pt x="3964" y="2764"/>
                    <a:pt x="11837" y="586"/>
                  </a:cubicBezTo>
                  <a:cubicBezTo>
                    <a:pt x="13219" y="188"/>
                    <a:pt x="14646" y="0"/>
                    <a:pt x="16083" y="0"/>
                  </a:cubicBezTo>
                  <a:cubicBezTo>
                    <a:pt x="18870" y="0"/>
                    <a:pt x="21645" y="752"/>
                    <a:pt x="24078" y="2145"/>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0" name="Google Shape;1790;p35"/>
            <p:cNvSpPr/>
            <p:nvPr/>
          </p:nvSpPr>
          <p:spPr>
            <a:xfrm>
              <a:off x="2711756" y="3384912"/>
              <a:ext cx="124947" cy="492766"/>
            </a:xfrm>
            <a:custGeom>
              <a:rect b="b" l="l" r="r" t="t"/>
              <a:pathLst>
                <a:path extrusionOk="0" h="492766" w="124947">
                  <a:moveTo>
                    <a:pt x="31217" y="11677"/>
                  </a:moveTo>
                  <a:cubicBezTo>
                    <a:pt x="76090" y="162250"/>
                    <a:pt x="99057" y="317954"/>
                    <a:pt x="124501" y="472629"/>
                  </a:cubicBezTo>
                  <a:cubicBezTo>
                    <a:pt x="125252" y="477030"/>
                    <a:pt x="125252" y="480945"/>
                    <a:pt x="122941" y="484914"/>
                  </a:cubicBezTo>
                  <a:cubicBezTo>
                    <a:pt x="120840" y="488453"/>
                    <a:pt x="117368" y="491129"/>
                    <a:pt x="113454" y="492179"/>
                  </a:cubicBezTo>
                  <a:cubicBezTo>
                    <a:pt x="109296" y="493352"/>
                    <a:pt x="104829" y="492732"/>
                    <a:pt x="101158" y="490642"/>
                  </a:cubicBezTo>
                  <a:cubicBezTo>
                    <a:pt x="97929" y="488707"/>
                    <a:pt x="94523" y="484981"/>
                    <a:pt x="93893" y="481144"/>
                  </a:cubicBezTo>
                  <a:cubicBezTo>
                    <a:pt x="68394" y="326424"/>
                    <a:pt x="45438" y="170765"/>
                    <a:pt x="610" y="20125"/>
                  </a:cubicBezTo>
                  <a:cubicBezTo>
                    <a:pt x="-1867" y="11810"/>
                    <a:pt x="3474" y="2809"/>
                    <a:pt x="11712" y="575"/>
                  </a:cubicBezTo>
                  <a:cubicBezTo>
                    <a:pt x="13105" y="177"/>
                    <a:pt x="14509" y="0"/>
                    <a:pt x="15869" y="0"/>
                  </a:cubicBezTo>
                  <a:cubicBezTo>
                    <a:pt x="22825" y="0"/>
                    <a:pt x="29183" y="4733"/>
                    <a:pt x="31206" y="11677"/>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1" name="Google Shape;1791;p35"/>
            <p:cNvSpPr/>
            <p:nvPr/>
          </p:nvSpPr>
          <p:spPr>
            <a:xfrm>
              <a:off x="2719261" y="3438045"/>
              <a:ext cx="124917" cy="538666"/>
            </a:xfrm>
            <a:custGeom>
              <a:rect b="b" l="l" r="r" t="t"/>
              <a:pathLst>
                <a:path extrusionOk="0" h="538666" w="124917">
                  <a:moveTo>
                    <a:pt x="31298" y="11677"/>
                  </a:moveTo>
                  <a:cubicBezTo>
                    <a:pt x="83192" y="177521"/>
                    <a:pt x="113535" y="349424"/>
                    <a:pt x="124891" y="522776"/>
                  </a:cubicBezTo>
                  <a:cubicBezTo>
                    <a:pt x="125444" y="531401"/>
                    <a:pt x="117250" y="538666"/>
                    <a:pt x="109001" y="538666"/>
                  </a:cubicBezTo>
                  <a:cubicBezTo>
                    <a:pt x="99934" y="538666"/>
                    <a:pt x="93675" y="531401"/>
                    <a:pt x="93111" y="522776"/>
                  </a:cubicBezTo>
                  <a:cubicBezTo>
                    <a:pt x="89694" y="470396"/>
                    <a:pt x="84541" y="418203"/>
                    <a:pt x="77586" y="366177"/>
                  </a:cubicBezTo>
                  <a:lnTo>
                    <a:pt x="78139" y="370467"/>
                  </a:lnTo>
                  <a:cubicBezTo>
                    <a:pt x="62127" y="251729"/>
                    <a:pt x="36429" y="134495"/>
                    <a:pt x="624" y="20114"/>
                  </a:cubicBezTo>
                  <a:cubicBezTo>
                    <a:pt x="-1919" y="11865"/>
                    <a:pt x="3610" y="2798"/>
                    <a:pt x="11748" y="553"/>
                  </a:cubicBezTo>
                  <a:cubicBezTo>
                    <a:pt x="13141" y="166"/>
                    <a:pt x="14546" y="0"/>
                    <a:pt x="15906" y="0"/>
                  </a:cubicBezTo>
                  <a:cubicBezTo>
                    <a:pt x="22894" y="0"/>
                    <a:pt x="29109" y="4766"/>
                    <a:pt x="31287" y="11677"/>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2" name="Google Shape;1792;p35"/>
            <p:cNvSpPr/>
            <p:nvPr/>
          </p:nvSpPr>
          <p:spPr>
            <a:xfrm>
              <a:off x="2718484" y="3431686"/>
              <a:ext cx="122039" cy="598256"/>
            </a:xfrm>
            <a:custGeom>
              <a:rect b="b" l="l" r="r" t="t"/>
              <a:pathLst>
                <a:path extrusionOk="0" h="598256" w="122039">
                  <a:moveTo>
                    <a:pt x="31212" y="11644"/>
                  </a:moveTo>
                  <a:cubicBezTo>
                    <a:pt x="82719" y="197823"/>
                    <a:pt x="111635" y="389608"/>
                    <a:pt x="122018" y="582366"/>
                  </a:cubicBezTo>
                  <a:cubicBezTo>
                    <a:pt x="122505" y="591057"/>
                    <a:pt x="114444" y="598256"/>
                    <a:pt x="106128" y="598256"/>
                  </a:cubicBezTo>
                  <a:cubicBezTo>
                    <a:pt x="97116" y="598256"/>
                    <a:pt x="90736" y="590991"/>
                    <a:pt x="90238" y="582366"/>
                  </a:cubicBezTo>
                  <a:cubicBezTo>
                    <a:pt x="86136" y="506344"/>
                    <a:pt x="79247" y="430510"/>
                    <a:pt x="69140" y="355041"/>
                  </a:cubicBezTo>
                  <a:cubicBezTo>
                    <a:pt x="69317" y="356468"/>
                    <a:pt x="69572" y="357883"/>
                    <a:pt x="69759" y="359255"/>
                  </a:cubicBezTo>
                  <a:cubicBezTo>
                    <a:pt x="54301" y="244818"/>
                    <a:pt x="31400" y="131432"/>
                    <a:pt x="549" y="20092"/>
                  </a:cubicBezTo>
                  <a:cubicBezTo>
                    <a:pt x="-1740" y="11721"/>
                    <a:pt x="3347" y="2842"/>
                    <a:pt x="11673" y="553"/>
                  </a:cubicBezTo>
                  <a:cubicBezTo>
                    <a:pt x="13045" y="166"/>
                    <a:pt x="14427" y="0"/>
                    <a:pt x="15809" y="0"/>
                  </a:cubicBezTo>
                  <a:cubicBezTo>
                    <a:pt x="22786" y="0"/>
                    <a:pt x="29299" y="4655"/>
                    <a:pt x="31223" y="11666"/>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3" name="Google Shape;1793;p35"/>
            <p:cNvSpPr/>
            <p:nvPr/>
          </p:nvSpPr>
          <p:spPr>
            <a:xfrm>
              <a:off x="1850737" y="2629836"/>
              <a:ext cx="3018" cy="818"/>
            </a:xfrm>
            <a:custGeom>
              <a:rect b="b" l="l" r="r" t="t"/>
              <a:pathLst>
                <a:path extrusionOk="0" h="818" w="3018">
                  <a:moveTo>
                    <a:pt x="3019" y="818"/>
                  </a:moveTo>
                  <a:cubicBezTo>
                    <a:pt x="2012" y="553"/>
                    <a:pt x="1006" y="310"/>
                    <a:pt x="0" y="66"/>
                  </a:cubicBezTo>
                  <a:cubicBezTo>
                    <a:pt x="332" y="55"/>
                    <a:pt x="686" y="33"/>
                    <a:pt x="1017" y="0"/>
                  </a:cubicBezTo>
                  <a:cubicBezTo>
                    <a:pt x="1714" y="221"/>
                    <a:pt x="2388" y="498"/>
                    <a:pt x="3019" y="807"/>
                  </a:cubicBezTo>
                </a:path>
              </a:pathLst>
            </a:custGeom>
            <a:solidFill>
              <a:srgbClr val="33333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35"/>
            <p:cNvSpPr/>
            <p:nvPr/>
          </p:nvSpPr>
          <p:spPr>
            <a:xfrm>
              <a:off x="1127174" y="2632910"/>
              <a:ext cx="905847" cy="1519275"/>
            </a:xfrm>
            <a:custGeom>
              <a:rect b="b" l="l" r="r" t="t"/>
              <a:pathLst>
                <a:path extrusionOk="0" h="1519275" w="905847">
                  <a:moveTo>
                    <a:pt x="700950" y="1305"/>
                  </a:moveTo>
                  <a:cubicBezTo>
                    <a:pt x="700883" y="1305"/>
                    <a:pt x="700839" y="1283"/>
                    <a:pt x="700773" y="1272"/>
                  </a:cubicBezTo>
                  <a:cubicBezTo>
                    <a:pt x="700994" y="1305"/>
                    <a:pt x="701237" y="1316"/>
                    <a:pt x="701436" y="1371"/>
                  </a:cubicBezTo>
                  <a:lnTo>
                    <a:pt x="701403" y="1371"/>
                  </a:lnTo>
                  <a:cubicBezTo>
                    <a:pt x="701248" y="1349"/>
                    <a:pt x="701115" y="1305"/>
                    <a:pt x="700938" y="1305"/>
                  </a:cubicBezTo>
                  <a:cubicBezTo>
                    <a:pt x="701115" y="1349"/>
                    <a:pt x="701259" y="1371"/>
                    <a:pt x="701403" y="1371"/>
                  </a:cubicBezTo>
                  <a:lnTo>
                    <a:pt x="701690" y="1371"/>
                  </a:lnTo>
                  <a:lnTo>
                    <a:pt x="701624" y="1371"/>
                  </a:lnTo>
                  <a:cubicBezTo>
                    <a:pt x="708524" y="2245"/>
                    <a:pt x="715457" y="3229"/>
                    <a:pt x="722236" y="4854"/>
                  </a:cubicBezTo>
                  <a:cubicBezTo>
                    <a:pt x="727610" y="6126"/>
                    <a:pt x="732951" y="7685"/>
                    <a:pt x="738203" y="9498"/>
                  </a:cubicBezTo>
                  <a:cubicBezTo>
                    <a:pt x="760816" y="36081"/>
                    <a:pt x="781406" y="65395"/>
                    <a:pt x="799496" y="96777"/>
                  </a:cubicBezTo>
                  <a:cubicBezTo>
                    <a:pt x="818372" y="129364"/>
                    <a:pt x="834947" y="165224"/>
                    <a:pt x="850151" y="206370"/>
                  </a:cubicBezTo>
                  <a:cubicBezTo>
                    <a:pt x="876524" y="277737"/>
                    <a:pt x="893907" y="358060"/>
                    <a:pt x="901725" y="445073"/>
                  </a:cubicBezTo>
                  <a:cubicBezTo>
                    <a:pt x="908857" y="524877"/>
                    <a:pt x="906745" y="604316"/>
                    <a:pt x="895322" y="681222"/>
                  </a:cubicBezTo>
                  <a:cubicBezTo>
                    <a:pt x="884342" y="755453"/>
                    <a:pt x="861939" y="828810"/>
                    <a:pt x="828921" y="899258"/>
                  </a:cubicBezTo>
                  <a:cubicBezTo>
                    <a:pt x="799065" y="962807"/>
                    <a:pt x="758660" y="1024996"/>
                    <a:pt x="708823" y="1084022"/>
                  </a:cubicBezTo>
                  <a:cubicBezTo>
                    <a:pt x="663442" y="1137641"/>
                    <a:pt x="610442" y="1187533"/>
                    <a:pt x="546650" y="1236441"/>
                  </a:cubicBezTo>
                  <a:cubicBezTo>
                    <a:pt x="466824" y="1297768"/>
                    <a:pt x="373486" y="1352570"/>
                    <a:pt x="269289" y="1399300"/>
                  </a:cubicBezTo>
                  <a:cubicBezTo>
                    <a:pt x="266856" y="1400428"/>
                    <a:pt x="263948" y="1401478"/>
                    <a:pt x="260775" y="1401478"/>
                  </a:cubicBezTo>
                  <a:cubicBezTo>
                    <a:pt x="259470" y="1401478"/>
                    <a:pt x="258231" y="1401290"/>
                    <a:pt x="256927" y="1400925"/>
                  </a:cubicBezTo>
                  <a:cubicBezTo>
                    <a:pt x="255688" y="1400604"/>
                    <a:pt x="254571" y="1400051"/>
                    <a:pt x="253642" y="1399565"/>
                  </a:cubicBezTo>
                  <a:lnTo>
                    <a:pt x="252338" y="1400615"/>
                  </a:lnTo>
                  <a:cubicBezTo>
                    <a:pt x="217661" y="1425683"/>
                    <a:pt x="181845" y="1447909"/>
                    <a:pt x="145841" y="1466774"/>
                  </a:cubicBezTo>
                  <a:cubicBezTo>
                    <a:pt x="127905" y="1476217"/>
                    <a:pt x="109472" y="1484964"/>
                    <a:pt x="91238" y="1492715"/>
                  </a:cubicBezTo>
                  <a:cubicBezTo>
                    <a:pt x="63239" y="1504691"/>
                    <a:pt x="41389" y="1512697"/>
                    <a:pt x="20358" y="1518657"/>
                  </a:cubicBezTo>
                  <a:cubicBezTo>
                    <a:pt x="18986" y="1519088"/>
                    <a:pt x="17560" y="1519276"/>
                    <a:pt x="16200" y="1519276"/>
                  </a:cubicBezTo>
                  <a:cubicBezTo>
                    <a:pt x="9068" y="1519276"/>
                    <a:pt x="2488" y="1514322"/>
                    <a:pt x="553" y="1507488"/>
                  </a:cubicBezTo>
                  <a:cubicBezTo>
                    <a:pt x="-1736" y="1498985"/>
                    <a:pt x="3284" y="1490105"/>
                    <a:pt x="11799" y="1487695"/>
                  </a:cubicBezTo>
                  <a:cubicBezTo>
                    <a:pt x="31028" y="1482233"/>
                    <a:pt x="51452" y="1474901"/>
                    <a:pt x="76022" y="1464607"/>
                  </a:cubicBezTo>
                  <a:cubicBezTo>
                    <a:pt x="137912" y="1438046"/>
                    <a:pt x="199836" y="1401168"/>
                    <a:pt x="260056" y="1355124"/>
                  </a:cubicBezTo>
                  <a:cubicBezTo>
                    <a:pt x="335823" y="1296352"/>
                    <a:pt x="406770" y="1224798"/>
                    <a:pt x="470816" y="1142362"/>
                  </a:cubicBezTo>
                  <a:lnTo>
                    <a:pt x="471878" y="1141057"/>
                  </a:lnTo>
                  <a:lnTo>
                    <a:pt x="472928" y="1139642"/>
                  </a:lnTo>
                  <a:cubicBezTo>
                    <a:pt x="543930" y="1047089"/>
                    <a:pt x="602447" y="946685"/>
                    <a:pt x="647209" y="840796"/>
                  </a:cubicBezTo>
                  <a:cubicBezTo>
                    <a:pt x="687183" y="745036"/>
                    <a:pt x="713987" y="648768"/>
                    <a:pt x="726780" y="554556"/>
                  </a:cubicBezTo>
                  <a:cubicBezTo>
                    <a:pt x="736710" y="478335"/>
                    <a:pt x="737208" y="404237"/>
                    <a:pt x="728207" y="334297"/>
                  </a:cubicBezTo>
                  <a:lnTo>
                    <a:pt x="728074" y="332052"/>
                  </a:lnTo>
                  <a:lnTo>
                    <a:pt x="727886" y="332052"/>
                  </a:lnTo>
                  <a:cubicBezTo>
                    <a:pt x="719770" y="273469"/>
                    <a:pt x="704565" y="217052"/>
                    <a:pt x="682704" y="164539"/>
                  </a:cubicBezTo>
                  <a:lnTo>
                    <a:pt x="682892" y="164859"/>
                  </a:lnTo>
                  <a:lnTo>
                    <a:pt x="682339" y="163555"/>
                  </a:lnTo>
                  <a:cubicBezTo>
                    <a:pt x="661473" y="114890"/>
                    <a:pt x="634846" y="69597"/>
                    <a:pt x="603133" y="28374"/>
                  </a:cubicBezTo>
                  <a:lnTo>
                    <a:pt x="603133" y="28440"/>
                  </a:lnTo>
                  <a:lnTo>
                    <a:pt x="598356" y="22359"/>
                  </a:lnTo>
                  <a:cubicBezTo>
                    <a:pt x="595569" y="18831"/>
                    <a:pt x="593656" y="15536"/>
                    <a:pt x="593656" y="11002"/>
                  </a:cubicBezTo>
                  <a:cubicBezTo>
                    <a:pt x="593656" y="9886"/>
                    <a:pt x="593778" y="8780"/>
                    <a:pt x="594021" y="7696"/>
                  </a:cubicBezTo>
                  <a:cubicBezTo>
                    <a:pt x="596941" y="7199"/>
                    <a:pt x="599849" y="6712"/>
                    <a:pt x="602779" y="6236"/>
                  </a:cubicBezTo>
                  <a:cubicBezTo>
                    <a:pt x="602403" y="6281"/>
                    <a:pt x="602027" y="6347"/>
                    <a:pt x="601718" y="6414"/>
                  </a:cubicBezTo>
                  <a:cubicBezTo>
                    <a:pt x="625370" y="2742"/>
                    <a:pt x="649299" y="0"/>
                    <a:pt x="673217" y="0"/>
                  </a:cubicBezTo>
                  <a:cubicBezTo>
                    <a:pt x="682483" y="0"/>
                    <a:pt x="691727" y="398"/>
                    <a:pt x="700972" y="133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35"/>
            <p:cNvSpPr/>
            <p:nvPr/>
          </p:nvSpPr>
          <p:spPr>
            <a:xfrm>
              <a:off x="995820" y="3174185"/>
              <a:ext cx="1253746" cy="1253746"/>
            </a:xfrm>
            <a:custGeom>
              <a:rect b="b" l="l" r="r" t="t"/>
              <a:pathLst>
                <a:path extrusionOk="0" h="1253746" w="1253746">
                  <a:moveTo>
                    <a:pt x="626873" y="0"/>
                  </a:moveTo>
                  <a:cubicBezTo>
                    <a:pt x="972538" y="0"/>
                    <a:pt x="1253747" y="281209"/>
                    <a:pt x="1253747" y="626873"/>
                  </a:cubicBezTo>
                  <a:cubicBezTo>
                    <a:pt x="1253747" y="972538"/>
                    <a:pt x="972538" y="1253747"/>
                    <a:pt x="626873" y="1253747"/>
                  </a:cubicBezTo>
                  <a:cubicBezTo>
                    <a:pt x="281209" y="1253747"/>
                    <a:pt x="0" y="972538"/>
                    <a:pt x="0" y="626873"/>
                  </a:cubicBezTo>
                  <a:cubicBezTo>
                    <a:pt x="0" y="281209"/>
                    <a:pt x="281209" y="0"/>
                    <a:pt x="626873" y="0"/>
                  </a:cubicBezTo>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6" name="Google Shape;1796;p35"/>
            <p:cNvSpPr/>
            <p:nvPr/>
          </p:nvSpPr>
          <p:spPr>
            <a:xfrm>
              <a:off x="1327596" y="3174539"/>
              <a:ext cx="566763" cy="524501"/>
            </a:xfrm>
            <a:custGeom>
              <a:rect b="b" l="l" r="r" t="t"/>
              <a:pathLst>
                <a:path extrusionOk="0" h="524501" w="566763">
                  <a:moveTo>
                    <a:pt x="566764" y="61890"/>
                  </a:moveTo>
                  <a:cubicBezTo>
                    <a:pt x="508744" y="104529"/>
                    <a:pt x="455733" y="154233"/>
                    <a:pt x="407831" y="207620"/>
                  </a:cubicBezTo>
                  <a:cubicBezTo>
                    <a:pt x="325152" y="299642"/>
                    <a:pt x="255146" y="402977"/>
                    <a:pt x="197734" y="512470"/>
                  </a:cubicBezTo>
                  <a:cubicBezTo>
                    <a:pt x="195633" y="516473"/>
                    <a:pt x="193554" y="520498"/>
                    <a:pt x="191476" y="524501"/>
                  </a:cubicBezTo>
                  <a:cubicBezTo>
                    <a:pt x="139493" y="498206"/>
                    <a:pt x="87489" y="471944"/>
                    <a:pt x="35484" y="445659"/>
                  </a:cubicBezTo>
                  <a:cubicBezTo>
                    <a:pt x="43767" y="422737"/>
                    <a:pt x="50136" y="399140"/>
                    <a:pt x="54360" y="375178"/>
                  </a:cubicBezTo>
                  <a:cubicBezTo>
                    <a:pt x="65042" y="314614"/>
                    <a:pt x="63803" y="252061"/>
                    <a:pt x="48842" y="192283"/>
                  </a:cubicBezTo>
                  <a:cubicBezTo>
                    <a:pt x="38359" y="150518"/>
                    <a:pt x="21916" y="110666"/>
                    <a:pt x="0" y="73800"/>
                  </a:cubicBezTo>
                  <a:cubicBezTo>
                    <a:pt x="87942" y="26760"/>
                    <a:pt x="188413" y="0"/>
                    <a:pt x="295109" y="0"/>
                  </a:cubicBezTo>
                  <a:cubicBezTo>
                    <a:pt x="392428" y="0"/>
                    <a:pt x="484527" y="22226"/>
                    <a:pt x="566753" y="6189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7" name="Google Shape;1797;p35"/>
            <p:cNvSpPr/>
            <p:nvPr/>
          </p:nvSpPr>
          <p:spPr>
            <a:xfrm>
              <a:off x="1004865" y="3656899"/>
              <a:ext cx="496469" cy="701203"/>
            </a:xfrm>
            <a:custGeom>
              <a:rect b="b" l="l" r="r" t="t"/>
              <a:pathLst>
                <a:path extrusionOk="0" h="701203" w="496469">
                  <a:moveTo>
                    <a:pt x="496470" y="77570"/>
                  </a:moveTo>
                  <a:cubicBezTo>
                    <a:pt x="449806" y="173341"/>
                    <a:pt x="411580" y="273491"/>
                    <a:pt x="383504" y="376106"/>
                  </a:cubicBezTo>
                  <a:cubicBezTo>
                    <a:pt x="366929" y="436625"/>
                    <a:pt x="353648" y="498062"/>
                    <a:pt x="344636" y="560129"/>
                  </a:cubicBezTo>
                  <a:cubicBezTo>
                    <a:pt x="337825" y="606925"/>
                    <a:pt x="332970" y="653965"/>
                    <a:pt x="330925" y="701203"/>
                  </a:cubicBezTo>
                  <a:cubicBezTo>
                    <a:pt x="158888" y="612388"/>
                    <a:pt x="33273" y="446245"/>
                    <a:pt x="0" y="248876"/>
                  </a:cubicBezTo>
                  <a:cubicBezTo>
                    <a:pt x="4036" y="248445"/>
                    <a:pt x="8006" y="247892"/>
                    <a:pt x="12042" y="247273"/>
                  </a:cubicBezTo>
                  <a:cubicBezTo>
                    <a:pt x="71621" y="238261"/>
                    <a:pt x="129961" y="216864"/>
                    <a:pt x="180727" y="184210"/>
                  </a:cubicBezTo>
                  <a:cubicBezTo>
                    <a:pt x="231493" y="151623"/>
                    <a:pt x="275680" y="109361"/>
                    <a:pt x="309439" y="59280"/>
                  </a:cubicBezTo>
                  <a:cubicBezTo>
                    <a:pt x="322123" y="40449"/>
                    <a:pt x="333346" y="20611"/>
                    <a:pt x="343011" y="0"/>
                  </a:cubicBezTo>
                  <a:cubicBezTo>
                    <a:pt x="394175" y="25864"/>
                    <a:pt x="445295" y="51695"/>
                    <a:pt x="496459" y="7757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35"/>
            <p:cNvSpPr/>
            <p:nvPr/>
          </p:nvSpPr>
          <p:spPr>
            <a:xfrm>
              <a:off x="1554478" y="3257096"/>
              <a:ext cx="679242" cy="572944"/>
            </a:xfrm>
            <a:custGeom>
              <a:rect b="b" l="l" r="r" t="t"/>
              <a:pathLst>
                <a:path extrusionOk="0" h="572944" w="679242">
                  <a:moveTo>
                    <a:pt x="679243" y="404458"/>
                  </a:moveTo>
                  <a:cubicBezTo>
                    <a:pt x="645738" y="396640"/>
                    <a:pt x="611459" y="392671"/>
                    <a:pt x="577268" y="392671"/>
                  </a:cubicBezTo>
                  <a:cubicBezTo>
                    <a:pt x="552134" y="392671"/>
                    <a:pt x="526934" y="394849"/>
                    <a:pt x="502054" y="399250"/>
                  </a:cubicBezTo>
                  <a:cubicBezTo>
                    <a:pt x="441170" y="409987"/>
                    <a:pt x="381890" y="433695"/>
                    <a:pt x="331124" y="469002"/>
                  </a:cubicBezTo>
                  <a:cubicBezTo>
                    <a:pt x="289945" y="497564"/>
                    <a:pt x="253355" y="532507"/>
                    <a:pt x="223808" y="572945"/>
                  </a:cubicBezTo>
                  <a:cubicBezTo>
                    <a:pt x="195700" y="558747"/>
                    <a:pt x="167580" y="544526"/>
                    <a:pt x="139471" y="530328"/>
                  </a:cubicBezTo>
                  <a:cubicBezTo>
                    <a:pt x="92984" y="506831"/>
                    <a:pt x="46498" y="483333"/>
                    <a:pt x="0" y="459835"/>
                  </a:cubicBezTo>
                  <a:cubicBezTo>
                    <a:pt x="41942" y="378771"/>
                    <a:pt x="90496" y="301190"/>
                    <a:pt x="146050" y="228696"/>
                  </a:cubicBezTo>
                  <a:cubicBezTo>
                    <a:pt x="205198" y="152364"/>
                    <a:pt x="272219" y="81794"/>
                    <a:pt x="348562" y="22337"/>
                  </a:cubicBezTo>
                  <a:cubicBezTo>
                    <a:pt x="358536" y="14651"/>
                    <a:pt x="368720" y="7199"/>
                    <a:pt x="379081" y="0"/>
                  </a:cubicBezTo>
                  <a:cubicBezTo>
                    <a:pt x="528780" y="85764"/>
                    <a:pt x="639756" y="231560"/>
                    <a:pt x="679232" y="404469"/>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35"/>
            <p:cNvSpPr/>
            <p:nvPr/>
          </p:nvSpPr>
          <p:spPr>
            <a:xfrm>
              <a:off x="1374879" y="3752327"/>
              <a:ext cx="446599" cy="675262"/>
            </a:xfrm>
            <a:custGeom>
              <a:rect b="b" l="l" r="r" t="t"/>
              <a:pathLst>
                <a:path extrusionOk="0" h="675262" w="446599">
                  <a:moveTo>
                    <a:pt x="255091" y="47139"/>
                  </a:moveTo>
                  <a:lnTo>
                    <a:pt x="381469" y="111009"/>
                  </a:lnTo>
                  <a:cubicBezTo>
                    <a:pt x="352918" y="159065"/>
                    <a:pt x="333180" y="212839"/>
                    <a:pt x="325097" y="268139"/>
                  </a:cubicBezTo>
                  <a:cubicBezTo>
                    <a:pt x="320630" y="298868"/>
                    <a:pt x="318518" y="329830"/>
                    <a:pt x="320563" y="360858"/>
                  </a:cubicBezTo>
                  <a:cubicBezTo>
                    <a:pt x="322488" y="390459"/>
                    <a:pt x="326955" y="420138"/>
                    <a:pt x="334784" y="448800"/>
                  </a:cubicBezTo>
                  <a:cubicBezTo>
                    <a:pt x="350784" y="507019"/>
                    <a:pt x="378417" y="561445"/>
                    <a:pt x="416080" y="608617"/>
                  </a:cubicBezTo>
                  <a:cubicBezTo>
                    <a:pt x="425634" y="620538"/>
                    <a:pt x="435873" y="632071"/>
                    <a:pt x="446599" y="642996"/>
                  </a:cubicBezTo>
                  <a:cubicBezTo>
                    <a:pt x="384179" y="663906"/>
                    <a:pt x="317335" y="675262"/>
                    <a:pt x="247826" y="675262"/>
                  </a:cubicBezTo>
                  <a:cubicBezTo>
                    <a:pt x="159762" y="675262"/>
                    <a:pt x="75978" y="657083"/>
                    <a:pt x="0" y="624308"/>
                  </a:cubicBezTo>
                  <a:cubicBezTo>
                    <a:pt x="1238" y="578750"/>
                    <a:pt x="5164" y="533270"/>
                    <a:pt x="11124" y="488088"/>
                  </a:cubicBezTo>
                  <a:cubicBezTo>
                    <a:pt x="10870" y="489879"/>
                    <a:pt x="10615" y="491627"/>
                    <a:pt x="10372" y="493363"/>
                  </a:cubicBezTo>
                  <a:cubicBezTo>
                    <a:pt x="29425" y="352100"/>
                    <a:pt x="69011" y="214144"/>
                    <a:pt x="124068" y="82745"/>
                  </a:cubicBezTo>
                  <a:cubicBezTo>
                    <a:pt x="123581" y="83917"/>
                    <a:pt x="123128" y="85045"/>
                    <a:pt x="122641" y="86228"/>
                  </a:cubicBezTo>
                  <a:cubicBezTo>
                    <a:pt x="134937" y="57135"/>
                    <a:pt x="147986" y="28385"/>
                    <a:pt x="161841" y="0"/>
                  </a:cubicBezTo>
                  <a:cubicBezTo>
                    <a:pt x="192913" y="15702"/>
                    <a:pt x="224007" y="31426"/>
                    <a:pt x="255091" y="47128"/>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0" name="Google Shape;1800;p35"/>
            <p:cNvSpPr/>
            <p:nvPr/>
          </p:nvSpPr>
          <p:spPr>
            <a:xfrm>
              <a:off x="1084912" y="3268176"/>
              <a:ext cx="264316" cy="333898"/>
            </a:xfrm>
            <a:custGeom>
              <a:rect b="b" l="l" r="r" t="t"/>
              <a:pathLst>
                <a:path extrusionOk="0" h="333898" w="264316">
                  <a:moveTo>
                    <a:pt x="233506" y="49328"/>
                  </a:moveTo>
                  <a:cubicBezTo>
                    <a:pt x="246919" y="82048"/>
                    <a:pt x="256230" y="116173"/>
                    <a:pt x="261183" y="151303"/>
                  </a:cubicBezTo>
                  <a:cubicBezTo>
                    <a:pt x="265474" y="186566"/>
                    <a:pt x="265341" y="222050"/>
                    <a:pt x="260885" y="257313"/>
                  </a:cubicBezTo>
                  <a:cubicBezTo>
                    <a:pt x="256993" y="283431"/>
                    <a:pt x="250811" y="309019"/>
                    <a:pt x="242308" y="333899"/>
                  </a:cubicBezTo>
                  <a:cubicBezTo>
                    <a:pt x="161553" y="293096"/>
                    <a:pt x="80777" y="252260"/>
                    <a:pt x="0" y="211446"/>
                  </a:cubicBezTo>
                  <a:cubicBezTo>
                    <a:pt x="51562" y="125461"/>
                    <a:pt x="123161" y="52801"/>
                    <a:pt x="208317" y="0"/>
                  </a:cubicBezTo>
                  <a:cubicBezTo>
                    <a:pt x="217749" y="15890"/>
                    <a:pt x="226186" y="32333"/>
                    <a:pt x="233517" y="49328"/>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35"/>
            <p:cNvSpPr/>
            <p:nvPr/>
          </p:nvSpPr>
          <p:spPr>
            <a:xfrm>
              <a:off x="996129" y="3514266"/>
              <a:ext cx="316284" cy="352453"/>
            </a:xfrm>
            <a:custGeom>
              <a:rect b="b" l="l" r="r" t="t"/>
              <a:pathLst>
                <a:path extrusionOk="0" h="352453" w="316284">
                  <a:moveTo>
                    <a:pt x="316284" y="124731"/>
                  </a:moveTo>
                  <a:cubicBezTo>
                    <a:pt x="303523" y="151745"/>
                    <a:pt x="287998" y="177244"/>
                    <a:pt x="269908" y="201073"/>
                  </a:cubicBezTo>
                  <a:cubicBezTo>
                    <a:pt x="248931" y="227579"/>
                    <a:pt x="224914" y="251408"/>
                    <a:pt x="198409" y="272318"/>
                  </a:cubicBezTo>
                  <a:cubicBezTo>
                    <a:pt x="171229" y="292797"/>
                    <a:pt x="141926" y="309992"/>
                    <a:pt x="110765" y="323660"/>
                  </a:cubicBezTo>
                  <a:cubicBezTo>
                    <a:pt x="78001" y="337183"/>
                    <a:pt x="43921" y="346615"/>
                    <a:pt x="8924" y="351824"/>
                  </a:cubicBezTo>
                  <a:cubicBezTo>
                    <a:pt x="8559" y="351824"/>
                    <a:pt x="8172" y="351890"/>
                    <a:pt x="7751" y="351956"/>
                  </a:cubicBezTo>
                  <a:cubicBezTo>
                    <a:pt x="7939" y="351956"/>
                    <a:pt x="8116" y="351890"/>
                    <a:pt x="8304" y="351890"/>
                  </a:cubicBezTo>
                  <a:cubicBezTo>
                    <a:pt x="8061" y="351956"/>
                    <a:pt x="7807" y="351956"/>
                    <a:pt x="7497" y="352022"/>
                  </a:cubicBezTo>
                  <a:cubicBezTo>
                    <a:pt x="6126" y="352200"/>
                    <a:pt x="4777" y="352321"/>
                    <a:pt x="3417" y="352454"/>
                  </a:cubicBezTo>
                  <a:cubicBezTo>
                    <a:pt x="1172" y="330924"/>
                    <a:pt x="0" y="309019"/>
                    <a:pt x="0" y="286848"/>
                  </a:cubicBezTo>
                  <a:cubicBezTo>
                    <a:pt x="0" y="183492"/>
                    <a:pt x="25068" y="85985"/>
                    <a:pt x="69465" y="0"/>
                  </a:cubicBezTo>
                  <a:cubicBezTo>
                    <a:pt x="151745" y="41599"/>
                    <a:pt x="234015" y="83176"/>
                    <a:pt x="316284" y="124742"/>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35"/>
            <p:cNvSpPr/>
            <p:nvPr/>
          </p:nvSpPr>
          <p:spPr>
            <a:xfrm>
              <a:off x="1345553" y="3414624"/>
              <a:ext cx="552" cy="4588"/>
            </a:xfrm>
            <a:custGeom>
              <a:rect b="b" l="l" r="r" t="t"/>
              <a:pathLst>
                <a:path extrusionOk="0" h="4588" w="552">
                  <a:moveTo>
                    <a:pt x="553" y="4589"/>
                  </a:moveTo>
                  <a:cubicBezTo>
                    <a:pt x="299" y="3030"/>
                    <a:pt x="122" y="1559"/>
                    <a:pt x="0" y="0"/>
                  </a:cubicBezTo>
                  <a:cubicBezTo>
                    <a:pt x="188" y="1559"/>
                    <a:pt x="365" y="3096"/>
                    <a:pt x="553" y="4589"/>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3" name="Google Shape;1803;p35"/>
            <p:cNvSpPr/>
            <p:nvPr/>
          </p:nvSpPr>
          <p:spPr>
            <a:xfrm>
              <a:off x="1004434" y="3865691"/>
              <a:ext cx="3494" cy="453"/>
            </a:xfrm>
            <a:custGeom>
              <a:rect b="b" l="l" r="r" t="t"/>
              <a:pathLst>
                <a:path extrusionOk="0" h="453" w="3494">
                  <a:moveTo>
                    <a:pt x="0" y="454"/>
                  </a:moveTo>
                  <a:cubicBezTo>
                    <a:pt x="188" y="420"/>
                    <a:pt x="387" y="387"/>
                    <a:pt x="586" y="354"/>
                  </a:cubicBezTo>
                  <a:cubicBezTo>
                    <a:pt x="1559" y="221"/>
                    <a:pt x="2510" y="133"/>
                    <a:pt x="3494" y="0"/>
                  </a:cubicBezTo>
                  <a:cubicBezTo>
                    <a:pt x="2322" y="155"/>
                    <a:pt x="1161" y="321"/>
                    <a:pt x="0" y="442"/>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35"/>
            <p:cNvSpPr/>
            <p:nvPr/>
          </p:nvSpPr>
          <p:spPr>
            <a:xfrm>
              <a:off x="1814158" y="3689420"/>
              <a:ext cx="435132" cy="354079"/>
            </a:xfrm>
            <a:custGeom>
              <a:rect b="b" l="l" r="r" t="t"/>
              <a:pathLst>
                <a:path extrusionOk="0" h="354079" w="435132">
                  <a:moveTo>
                    <a:pt x="370533" y="3273"/>
                  </a:moveTo>
                  <a:cubicBezTo>
                    <a:pt x="370898" y="3339"/>
                    <a:pt x="371341" y="3339"/>
                    <a:pt x="371772" y="3406"/>
                  </a:cubicBezTo>
                  <a:cubicBezTo>
                    <a:pt x="390714" y="6204"/>
                    <a:pt x="409379" y="10217"/>
                    <a:pt x="427757" y="15448"/>
                  </a:cubicBezTo>
                  <a:cubicBezTo>
                    <a:pt x="432589" y="46785"/>
                    <a:pt x="435133" y="78941"/>
                    <a:pt x="435133" y="111639"/>
                  </a:cubicBezTo>
                  <a:cubicBezTo>
                    <a:pt x="435133" y="197579"/>
                    <a:pt x="417816" y="279495"/>
                    <a:pt x="386434" y="354079"/>
                  </a:cubicBezTo>
                  <a:cubicBezTo>
                    <a:pt x="257645" y="288949"/>
                    <a:pt x="128834" y="223864"/>
                    <a:pt x="0" y="158778"/>
                  </a:cubicBezTo>
                  <a:cubicBezTo>
                    <a:pt x="874" y="157606"/>
                    <a:pt x="1747" y="156445"/>
                    <a:pt x="2621" y="155272"/>
                  </a:cubicBezTo>
                  <a:cubicBezTo>
                    <a:pt x="2753" y="155118"/>
                    <a:pt x="2875" y="154941"/>
                    <a:pt x="3008" y="154764"/>
                  </a:cubicBezTo>
                  <a:cubicBezTo>
                    <a:pt x="2986" y="154808"/>
                    <a:pt x="2964" y="154863"/>
                    <a:pt x="2930" y="154908"/>
                  </a:cubicBezTo>
                  <a:cubicBezTo>
                    <a:pt x="3030" y="154775"/>
                    <a:pt x="3107" y="154653"/>
                    <a:pt x="3185" y="154543"/>
                  </a:cubicBezTo>
                  <a:cubicBezTo>
                    <a:pt x="3229" y="154476"/>
                    <a:pt x="3262" y="154410"/>
                    <a:pt x="3317" y="154355"/>
                  </a:cubicBezTo>
                  <a:cubicBezTo>
                    <a:pt x="23984" y="128347"/>
                    <a:pt x="47371" y="104827"/>
                    <a:pt x="73445" y="84160"/>
                  </a:cubicBezTo>
                  <a:cubicBezTo>
                    <a:pt x="100758" y="63305"/>
                    <a:pt x="130360" y="45812"/>
                    <a:pt x="161819" y="31902"/>
                  </a:cubicBezTo>
                  <a:cubicBezTo>
                    <a:pt x="194660" y="18234"/>
                    <a:pt x="228851" y="8691"/>
                    <a:pt x="264047" y="3417"/>
                  </a:cubicBezTo>
                  <a:cubicBezTo>
                    <a:pt x="281983" y="1172"/>
                    <a:pt x="299919" y="0"/>
                    <a:pt x="317910" y="0"/>
                  </a:cubicBezTo>
                  <a:cubicBezTo>
                    <a:pt x="335901" y="0"/>
                    <a:pt x="352996" y="1106"/>
                    <a:pt x="370544" y="3284"/>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5" name="Google Shape;1805;p35"/>
            <p:cNvSpPr/>
            <p:nvPr/>
          </p:nvSpPr>
          <p:spPr>
            <a:xfrm>
              <a:off x="1817165" y="3843941"/>
              <a:ext cx="176" cy="243"/>
            </a:xfrm>
            <a:custGeom>
              <a:rect b="b" l="l" r="r" t="t"/>
              <a:pathLst>
                <a:path extrusionOk="0" h="243" w="176">
                  <a:moveTo>
                    <a:pt x="177" y="0"/>
                  </a:moveTo>
                  <a:cubicBezTo>
                    <a:pt x="133" y="77"/>
                    <a:pt x="66" y="155"/>
                    <a:pt x="0" y="243"/>
                  </a:cubicBezTo>
                  <a:cubicBezTo>
                    <a:pt x="44" y="166"/>
                    <a:pt x="111" y="89"/>
                    <a:pt x="177" y="0"/>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35"/>
            <p:cNvSpPr/>
            <p:nvPr/>
          </p:nvSpPr>
          <p:spPr>
            <a:xfrm>
              <a:off x="1734534" y="3881338"/>
              <a:ext cx="449560" cy="498581"/>
            </a:xfrm>
            <a:custGeom>
              <a:rect b="b" l="l" r="r" t="t"/>
              <a:pathLst>
                <a:path extrusionOk="0" h="498581" w="449560">
                  <a:moveTo>
                    <a:pt x="449549" y="198199"/>
                  </a:moveTo>
                  <a:cubicBezTo>
                    <a:pt x="382418" y="333103"/>
                    <a:pt x="268092" y="440451"/>
                    <a:pt x="128178" y="498582"/>
                  </a:cubicBezTo>
                  <a:cubicBezTo>
                    <a:pt x="111923" y="483444"/>
                    <a:pt x="96763" y="467056"/>
                    <a:pt x="82997" y="449552"/>
                  </a:cubicBezTo>
                  <a:cubicBezTo>
                    <a:pt x="62639" y="422626"/>
                    <a:pt x="45577" y="393577"/>
                    <a:pt x="31932" y="362727"/>
                  </a:cubicBezTo>
                  <a:cubicBezTo>
                    <a:pt x="17900" y="329023"/>
                    <a:pt x="8224" y="293848"/>
                    <a:pt x="3060" y="257656"/>
                  </a:cubicBezTo>
                  <a:cubicBezTo>
                    <a:pt x="-1020" y="223465"/>
                    <a:pt x="-1020" y="189021"/>
                    <a:pt x="3060" y="154874"/>
                  </a:cubicBezTo>
                  <a:cubicBezTo>
                    <a:pt x="8036" y="119512"/>
                    <a:pt x="17280" y="85056"/>
                    <a:pt x="30693" y="51982"/>
                  </a:cubicBezTo>
                  <a:lnTo>
                    <a:pt x="30870" y="51595"/>
                  </a:lnTo>
                  <a:lnTo>
                    <a:pt x="30693" y="51982"/>
                  </a:lnTo>
                  <a:cubicBezTo>
                    <a:pt x="30760" y="51794"/>
                    <a:pt x="30826" y="51595"/>
                    <a:pt x="30926" y="51429"/>
                  </a:cubicBezTo>
                  <a:cubicBezTo>
                    <a:pt x="30970" y="51219"/>
                    <a:pt x="31069" y="51042"/>
                    <a:pt x="31180" y="50877"/>
                  </a:cubicBezTo>
                  <a:cubicBezTo>
                    <a:pt x="31224" y="50733"/>
                    <a:pt x="31280" y="50589"/>
                    <a:pt x="31313" y="50434"/>
                  </a:cubicBezTo>
                  <a:cubicBezTo>
                    <a:pt x="38876" y="33051"/>
                    <a:pt x="47579" y="16222"/>
                    <a:pt x="57387" y="0"/>
                  </a:cubicBezTo>
                  <a:cubicBezTo>
                    <a:pt x="188122" y="66081"/>
                    <a:pt x="318847" y="132140"/>
                    <a:pt x="449560" y="19821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35"/>
            <p:cNvSpPr/>
            <p:nvPr/>
          </p:nvSpPr>
          <p:spPr>
            <a:xfrm>
              <a:off x="1889184" y="3771336"/>
              <a:ext cx="1172" cy="939"/>
            </a:xfrm>
            <a:custGeom>
              <a:rect b="b" l="l" r="r" t="t"/>
              <a:pathLst>
                <a:path extrusionOk="0" h="939" w="1172">
                  <a:moveTo>
                    <a:pt x="0" y="940"/>
                  </a:moveTo>
                  <a:cubicBezTo>
                    <a:pt x="365" y="619"/>
                    <a:pt x="807" y="320"/>
                    <a:pt x="1172" y="0"/>
                  </a:cubicBezTo>
                  <a:cubicBezTo>
                    <a:pt x="807" y="320"/>
                    <a:pt x="420" y="619"/>
                    <a:pt x="0" y="940"/>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35"/>
            <p:cNvSpPr/>
            <p:nvPr/>
          </p:nvSpPr>
          <p:spPr>
            <a:xfrm>
              <a:off x="1817331" y="3841917"/>
              <a:ext cx="1525" cy="2045"/>
            </a:xfrm>
            <a:custGeom>
              <a:rect b="b" l="l" r="r" t="t"/>
              <a:pathLst>
                <a:path extrusionOk="0" h="2045" w="1525">
                  <a:moveTo>
                    <a:pt x="155" y="1858"/>
                  </a:moveTo>
                  <a:cubicBezTo>
                    <a:pt x="111" y="1924"/>
                    <a:pt x="44" y="1990"/>
                    <a:pt x="0" y="2046"/>
                  </a:cubicBezTo>
                  <a:cubicBezTo>
                    <a:pt x="509" y="1360"/>
                    <a:pt x="1006" y="675"/>
                    <a:pt x="1526" y="0"/>
                  </a:cubicBezTo>
                  <a:cubicBezTo>
                    <a:pt x="1095" y="619"/>
                    <a:pt x="641" y="1239"/>
                    <a:pt x="166" y="1858"/>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35"/>
            <p:cNvSpPr/>
            <p:nvPr/>
          </p:nvSpPr>
          <p:spPr>
            <a:xfrm>
              <a:off x="1765736" y="3931219"/>
              <a:ext cx="320" cy="840"/>
            </a:xfrm>
            <a:custGeom>
              <a:rect b="b" l="l" r="r" t="t"/>
              <a:pathLst>
                <a:path extrusionOk="0" h="840" w="320">
                  <a:moveTo>
                    <a:pt x="111" y="575"/>
                  </a:moveTo>
                  <a:cubicBezTo>
                    <a:pt x="77" y="675"/>
                    <a:pt x="33" y="752"/>
                    <a:pt x="0" y="840"/>
                  </a:cubicBezTo>
                  <a:cubicBezTo>
                    <a:pt x="100" y="542"/>
                    <a:pt x="188" y="254"/>
                    <a:pt x="321" y="0"/>
                  </a:cubicBezTo>
                  <a:cubicBezTo>
                    <a:pt x="254" y="188"/>
                    <a:pt x="188" y="365"/>
                    <a:pt x="111" y="575"/>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35"/>
            <p:cNvSpPr/>
            <p:nvPr/>
          </p:nvSpPr>
          <p:spPr>
            <a:xfrm>
              <a:off x="1764497" y="4239674"/>
              <a:ext cx="1492" cy="3350"/>
            </a:xfrm>
            <a:custGeom>
              <a:rect b="b" l="l" r="r" t="t"/>
              <a:pathLst>
                <a:path extrusionOk="0" h="3350" w="1492">
                  <a:moveTo>
                    <a:pt x="1493" y="3351"/>
                  </a:moveTo>
                  <a:lnTo>
                    <a:pt x="0" y="0"/>
                  </a:lnTo>
                  <a:cubicBezTo>
                    <a:pt x="509" y="1051"/>
                    <a:pt x="1006" y="2245"/>
                    <a:pt x="1493" y="3351"/>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1" name="Google Shape;1811;p35"/>
            <p:cNvSpPr/>
            <p:nvPr/>
          </p:nvSpPr>
          <p:spPr>
            <a:xfrm>
              <a:off x="961185" y="4020378"/>
              <a:ext cx="580504" cy="425930"/>
            </a:xfrm>
            <a:custGeom>
              <a:rect b="b" l="l" r="r" t="t"/>
              <a:pathLst>
                <a:path extrusionOk="0" h="425930" w="580504">
                  <a:moveTo>
                    <a:pt x="379337" y="10581"/>
                  </a:moveTo>
                  <a:cubicBezTo>
                    <a:pt x="388803" y="11422"/>
                    <a:pt x="398246" y="12318"/>
                    <a:pt x="407634" y="13280"/>
                  </a:cubicBezTo>
                  <a:cubicBezTo>
                    <a:pt x="431718" y="15757"/>
                    <a:pt x="453236" y="18809"/>
                    <a:pt x="473450" y="22579"/>
                  </a:cubicBezTo>
                  <a:cubicBezTo>
                    <a:pt x="483634" y="24481"/>
                    <a:pt x="493674" y="27024"/>
                    <a:pt x="503317" y="30154"/>
                  </a:cubicBezTo>
                  <a:cubicBezTo>
                    <a:pt x="511289" y="32730"/>
                    <a:pt x="517216" y="35174"/>
                    <a:pt x="522590" y="38093"/>
                  </a:cubicBezTo>
                  <a:cubicBezTo>
                    <a:pt x="528982" y="41654"/>
                    <a:pt x="534079" y="45668"/>
                    <a:pt x="538624" y="50776"/>
                  </a:cubicBezTo>
                  <a:cubicBezTo>
                    <a:pt x="542085" y="54735"/>
                    <a:pt x="544374" y="59589"/>
                    <a:pt x="545789" y="66058"/>
                  </a:cubicBezTo>
                  <a:cubicBezTo>
                    <a:pt x="548521" y="78597"/>
                    <a:pt x="540360" y="89987"/>
                    <a:pt x="536700" y="94322"/>
                  </a:cubicBezTo>
                  <a:cubicBezTo>
                    <a:pt x="528749" y="103643"/>
                    <a:pt x="517647" y="109736"/>
                    <a:pt x="507861" y="114723"/>
                  </a:cubicBezTo>
                  <a:cubicBezTo>
                    <a:pt x="497677" y="119854"/>
                    <a:pt x="485724" y="124133"/>
                    <a:pt x="471338" y="127793"/>
                  </a:cubicBezTo>
                  <a:cubicBezTo>
                    <a:pt x="456940" y="131420"/>
                    <a:pt x="442676" y="133687"/>
                    <a:pt x="428964" y="134561"/>
                  </a:cubicBezTo>
                  <a:lnTo>
                    <a:pt x="438242" y="139072"/>
                  </a:lnTo>
                  <a:cubicBezTo>
                    <a:pt x="445651" y="142932"/>
                    <a:pt x="453048" y="146780"/>
                    <a:pt x="460401" y="150683"/>
                  </a:cubicBezTo>
                  <a:cubicBezTo>
                    <a:pt x="484994" y="163742"/>
                    <a:pt x="513357" y="179234"/>
                    <a:pt x="538458" y="198032"/>
                  </a:cubicBezTo>
                  <a:cubicBezTo>
                    <a:pt x="549693" y="206447"/>
                    <a:pt x="558948" y="215171"/>
                    <a:pt x="566755" y="224703"/>
                  </a:cubicBezTo>
                  <a:cubicBezTo>
                    <a:pt x="574318" y="233903"/>
                    <a:pt x="578985" y="244298"/>
                    <a:pt x="580256" y="254747"/>
                  </a:cubicBezTo>
                  <a:cubicBezTo>
                    <a:pt x="580831" y="259325"/>
                    <a:pt x="580400" y="264555"/>
                    <a:pt x="579029" y="269907"/>
                  </a:cubicBezTo>
                  <a:cubicBezTo>
                    <a:pt x="577403" y="276166"/>
                    <a:pt x="575125" y="281186"/>
                    <a:pt x="571167" y="287279"/>
                  </a:cubicBezTo>
                  <a:cubicBezTo>
                    <a:pt x="566556" y="294411"/>
                    <a:pt x="558008" y="300305"/>
                    <a:pt x="548321" y="303069"/>
                  </a:cubicBezTo>
                  <a:cubicBezTo>
                    <a:pt x="540249" y="305358"/>
                    <a:pt x="531624" y="306055"/>
                    <a:pt x="521960" y="305181"/>
                  </a:cubicBezTo>
                  <a:cubicBezTo>
                    <a:pt x="509675" y="304098"/>
                    <a:pt x="497334" y="300559"/>
                    <a:pt x="486885" y="297220"/>
                  </a:cubicBezTo>
                  <a:cubicBezTo>
                    <a:pt x="478116" y="294467"/>
                    <a:pt x="469060" y="291061"/>
                    <a:pt x="459174" y="286781"/>
                  </a:cubicBezTo>
                  <a:cubicBezTo>
                    <a:pt x="468463" y="296357"/>
                    <a:pt x="474854" y="304905"/>
                    <a:pt x="479432" y="313442"/>
                  </a:cubicBezTo>
                  <a:cubicBezTo>
                    <a:pt x="482340" y="318970"/>
                    <a:pt x="484574" y="323759"/>
                    <a:pt x="485956" y="329088"/>
                  </a:cubicBezTo>
                  <a:cubicBezTo>
                    <a:pt x="487692" y="335811"/>
                    <a:pt x="488212" y="341827"/>
                    <a:pt x="487593" y="348605"/>
                  </a:cubicBezTo>
                  <a:cubicBezTo>
                    <a:pt x="486641" y="359409"/>
                    <a:pt x="480471" y="369736"/>
                    <a:pt x="469303" y="379301"/>
                  </a:cubicBezTo>
                  <a:cubicBezTo>
                    <a:pt x="458787" y="388313"/>
                    <a:pt x="444899" y="390569"/>
                    <a:pt x="437556" y="391111"/>
                  </a:cubicBezTo>
                  <a:cubicBezTo>
                    <a:pt x="433222" y="391465"/>
                    <a:pt x="428644" y="391432"/>
                    <a:pt x="423977" y="391000"/>
                  </a:cubicBezTo>
                  <a:cubicBezTo>
                    <a:pt x="411571" y="389906"/>
                    <a:pt x="398511" y="386312"/>
                    <a:pt x="381582" y="379390"/>
                  </a:cubicBezTo>
                  <a:cubicBezTo>
                    <a:pt x="368512" y="374049"/>
                    <a:pt x="354690" y="366994"/>
                    <a:pt x="339308" y="357794"/>
                  </a:cubicBezTo>
                  <a:cubicBezTo>
                    <a:pt x="342803" y="363080"/>
                    <a:pt x="345025" y="369073"/>
                    <a:pt x="346131" y="375409"/>
                  </a:cubicBezTo>
                  <a:cubicBezTo>
                    <a:pt x="346739" y="378948"/>
                    <a:pt x="346319" y="382718"/>
                    <a:pt x="345921" y="386367"/>
                  </a:cubicBezTo>
                  <a:cubicBezTo>
                    <a:pt x="345445" y="391520"/>
                    <a:pt x="344030" y="395612"/>
                    <a:pt x="342615" y="399482"/>
                  </a:cubicBezTo>
                  <a:cubicBezTo>
                    <a:pt x="340082" y="406216"/>
                    <a:pt x="334620" y="412784"/>
                    <a:pt x="327554" y="417473"/>
                  </a:cubicBezTo>
                  <a:cubicBezTo>
                    <a:pt x="313831" y="426673"/>
                    <a:pt x="296570" y="426540"/>
                    <a:pt x="283080" y="425379"/>
                  </a:cubicBezTo>
                  <a:lnTo>
                    <a:pt x="283047" y="425379"/>
                  </a:lnTo>
                  <a:cubicBezTo>
                    <a:pt x="266394" y="423897"/>
                    <a:pt x="250968" y="418899"/>
                    <a:pt x="239302" y="414697"/>
                  </a:cubicBezTo>
                  <a:cubicBezTo>
                    <a:pt x="223302" y="408881"/>
                    <a:pt x="206793" y="400245"/>
                    <a:pt x="187364" y="387495"/>
                  </a:cubicBezTo>
                  <a:cubicBezTo>
                    <a:pt x="172304" y="377709"/>
                    <a:pt x="157420" y="365811"/>
                    <a:pt x="140524" y="350032"/>
                  </a:cubicBezTo>
                  <a:cubicBezTo>
                    <a:pt x="114295" y="325417"/>
                    <a:pt x="89758" y="296468"/>
                    <a:pt x="65497" y="261515"/>
                  </a:cubicBezTo>
                  <a:cubicBezTo>
                    <a:pt x="46268" y="233870"/>
                    <a:pt x="28719" y="203616"/>
                    <a:pt x="13305" y="171615"/>
                  </a:cubicBezTo>
                  <a:cubicBezTo>
                    <a:pt x="13271" y="171604"/>
                    <a:pt x="13238" y="171604"/>
                    <a:pt x="13194" y="171604"/>
                  </a:cubicBezTo>
                  <a:cubicBezTo>
                    <a:pt x="11967" y="171493"/>
                    <a:pt x="10606" y="171084"/>
                    <a:pt x="9257" y="170443"/>
                  </a:cubicBezTo>
                  <a:cubicBezTo>
                    <a:pt x="5465" y="168740"/>
                    <a:pt x="2413" y="165467"/>
                    <a:pt x="931" y="161453"/>
                  </a:cubicBezTo>
                  <a:cubicBezTo>
                    <a:pt x="-451" y="157682"/>
                    <a:pt x="-308" y="154000"/>
                    <a:pt x="1451" y="149190"/>
                  </a:cubicBezTo>
                  <a:cubicBezTo>
                    <a:pt x="12188" y="118450"/>
                    <a:pt x="33407" y="89877"/>
                    <a:pt x="64513" y="64311"/>
                  </a:cubicBezTo>
                  <a:cubicBezTo>
                    <a:pt x="77561" y="53596"/>
                    <a:pt x="92378" y="43987"/>
                    <a:pt x="109827" y="34864"/>
                  </a:cubicBezTo>
                  <a:cubicBezTo>
                    <a:pt x="126856" y="26018"/>
                    <a:pt x="144339" y="18709"/>
                    <a:pt x="161766" y="13180"/>
                  </a:cubicBezTo>
                  <a:cubicBezTo>
                    <a:pt x="197239" y="2122"/>
                    <a:pt x="231916" y="-2024"/>
                    <a:pt x="264768" y="917"/>
                  </a:cubicBezTo>
                  <a:lnTo>
                    <a:pt x="284551" y="2764"/>
                  </a:lnTo>
                  <a:cubicBezTo>
                    <a:pt x="299910" y="4124"/>
                    <a:pt x="315247" y="5340"/>
                    <a:pt x="330595" y="6534"/>
                  </a:cubicBezTo>
                  <a:lnTo>
                    <a:pt x="342825" y="7541"/>
                  </a:lnTo>
                  <a:cubicBezTo>
                    <a:pt x="355010" y="8514"/>
                    <a:pt x="367185" y="9498"/>
                    <a:pt x="379326" y="10571"/>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2" name="Google Shape;1812;p35"/>
            <p:cNvSpPr/>
            <p:nvPr/>
          </p:nvSpPr>
          <p:spPr>
            <a:xfrm>
              <a:off x="1159966" y="4253762"/>
              <a:ext cx="138392" cy="118998"/>
            </a:xfrm>
            <a:custGeom>
              <a:rect b="b" l="l" r="r" t="t"/>
              <a:pathLst>
                <a:path extrusionOk="0" h="118998" w="138392">
                  <a:moveTo>
                    <a:pt x="11141" y="210"/>
                  </a:moveTo>
                  <a:cubicBezTo>
                    <a:pt x="13617" y="829"/>
                    <a:pt x="15243" y="2256"/>
                    <a:pt x="16780" y="4180"/>
                  </a:cubicBezTo>
                  <a:cubicBezTo>
                    <a:pt x="24675" y="14109"/>
                    <a:pt x="32449" y="24083"/>
                    <a:pt x="40554" y="33792"/>
                  </a:cubicBezTo>
                  <a:cubicBezTo>
                    <a:pt x="49489" y="44220"/>
                    <a:pt x="58910" y="54116"/>
                    <a:pt x="68807" y="63637"/>
                  </a:cubicBezTo>
                  <a:cubicBezTo>
                    <a:pt x="73827" y="68480"/>
                    <a:pt x="78924" y="73268"/>
                    <a:pt x="84265" y="77725"/>
                  </a:cubicBezTo>
                  <a:cubicBezTo>
                    <a:pt x="89252" y="81915"/>
                    <a:pt x="94483" y="85830"/>
                    <a:pt x="99768" y="89623"/>
                  </a:cubicBezTo>
                  <a:cubicBezTo>
                    <a:pt x="99735" y="89612"/>
                    <a:pt x="99724" y="89589"/>
                    <a:pt x="99702" y="89578"/>
                  </a:cubicBezTo>
                  <a:cubicBezTo>
                    <a:pt x="111257" y="97651"/>
                    <a:pt x="123233" y="104971"/>
                    <a:pt x="136071" y="110743"/>
                  </a:cubicBezTo>
                  <a:cubicBezTo>
                    <a:pt x="138249" y="111749"/>
                    <a:pt x="138990" y="114657"/>
                    <a:pt x="137884" y="116703"/>
                  </a:cubicBezTo>
                  <a:cubicBezTo>
                    <a:pt x="136690" y="118948"/>
                    <a:pt x="134147" y="119501"/>
                    <a:pt x="131924" y="118561"/>
                  </a:cubicBezTo>
                  <a:cubicBezTo>
                    <a:pt x="119064" y="112855"/>
                    <a:pt x="106602" y="106519"/>
                    <a:pt x="94682" y="99143"/>
                  </a:cubicBezTo>
                  <a:cubicBezTo>
                    <a:pt x="83126" y="91989"/>
                    <a:pt x="72146" y="83873"/>
                    <a:pt x="61542" y="75425"/>
                  </a:cubicBezTo>
                  <a:cubicBezTo>
                    <a:pt x="50606" y="66733"/>
                    <a:pt x="40510" y="56936"/>
                    <a:pt x="30746" y="47006"/>
                  </a:cubicBezTo>
                  <a:cubicBezTo>
                    <a:pt x="20451" y="36523"/>
                    <a:pt x="10588" y="25610"/>
                    <a:pt x="1465" y="14054"/>
                  </a:cubicBezTo>
                  <a:cubicBezTo>
                    <a:pt x="39" y="12196"/>
                    <a:pt x="-282" y="9277"/>
                    <a:pt x="227" y="7044"/>
                  </a:cubicBezTo>
                  <a:cubicBezTo>
                    <a:pt x="779" y="4744"/>
                    <a:pt x="2206" y="2753"/>
                    <a:pt x="4196" y="1448"/>
                  </a:cubicBezTo>
                  <a:cubicBezTo>
                    <a:pt x="5678" y="498"/>
                    <a:pt x="7447" y="0"/>
                    <a:pt x="9205" y="0"/>
                  </a:cubicBezTo>
                  <a:cubicBezTo>
                    <a:pt x="9858" y="0"/>
                    <a:pt x="10510" y="66"/>
                    <a:pt x="11141" y="210"/>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35"/>
            <p:cNvSpPr/>
            <p:nvPr/>
          </p:nvSpPr>
          <p:spPr>
            <a:xfrm>
              <a:off x="1290981" y="4190744"/>
              <a:ext cx="126029" cy="111793"/>
            </a:xfrm>
            <a:custGeom>
              <a:rect b="b" l="l" r="r" t="t"/>
              <a:pathLst>
                <a:path extrusionOk="0" h="111793" w="126029">
                  <a:moveTo>
                    <a:pt x="13228" y="2035"/>
                  </a:moveTo>
                  <a:cubicBezTo>
                    <a:pt x="11989" y="675"/>
                    <a:pt x="9656" y="0"/>
                    <a:pt x="7821" y="0"/>
                  </a:cubicBezTo>
                  <a:lnTo>
                    <a:pt x="7566" y="0"/>
                  </a:lnTo>
                  <a:cubicBezTo>
                    <a:pt x="5454" y="111"/>
                    <a:pt x="3464" y="984"/>
                    <a:pt x="2104" y="2543"/>
                  </a:cubicBezTo>
                  <a:cubicBezTo>
                    <a:pt x="-185" y="5020"/>
                    <a:pt x="-805" y="9300"/>
                    <a:pt x="1241" y="12086"/>
                  </a:cubicBezTo>
                  <a:cubicBezTo>
                    <a:pt x="9247" y="22768"/>
                    <a:pt x="18248" y="32631"/>
                    <a:pt x="27614" y="42009"/>
                  </a:cubicBezTo>
                  <a:cubicBezTo>
                    <a:pt x="36482" y="50954"/>
                    <a:pt x="45737" y="59513"/>
                    <a:pt x="55358" y="67640"/>
                  </a:cubicBezTo>
                  <a:cubicBezTo>
                    <a:pt x="74465" y="83652"/>
                    <a:pt x="94823" y="98049"/>
                    <a:pt x="116175" y="110964"/>
                  </a:cubicBezTo>
                  <a:cubicBezTo>
                    <a:pt x="119271" y="112888"/>
                    <a:pt x="123628" y="111263"/>
                    <a:pt x="125231" y="108167"/>
                  </a:cubicBezTo>
                  <a:cubicBezTo>
                    <a:pt x="127045" y="104816"/>
                    <a:pt x="125618" y="100968"/>
                    <a:pt x="122456" y="99111"/>
                  </a:cubicBezTo>
                  <a:cubicBezTo>
                    <a:pt x="115655" y="94920"/>
                    <a:pt x="109010" y="90541"/>
                    <a:pt x="102452" y="85985"/>
                  </a:cubicBezTo>
                  <a:cubicBezTo>
                    <a:pt x="85954" y="74209"/>
                    <a:pt x="70197" y="61503"/>
                    <a:pt x="55546" y="47471"/>
                  </a:cubicBezTo>
                  <a:cubicBezTo>
                    <a:pt x="47783" y="40018"/>
                    <a:pt x="40153" y="32333"/>
                    <a:pt x="32888" y="24327"/>
                  </a:cubicBezTo>
                  <a:cubicBezTo>
                    <a:pt x="26243" y="16996"/>
                    <a:pt x="19862" y="9421"/>
                    <a:pt x="13217" y="2035"/>
                  </a:cubicBezTo>
                  <a:moveTo>
                    <a:pt x="103514" y="86748"/>
                  </a:moveTo>
                  <a:lnTo>
                    <a:pt x="103005" y="86383"/>
                  </a:lnTo>
                  <a:lnTo>
                    <a:pt x="103514" y="86748"/>
                  </a:ln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4" name="Google Shape;1814;p35"/>
            <p:cNvSpPr/>
            <p:nvPr/>
          </p:nvSpPr>
          <p:spPr>
            <a:xfrm>
              <a:off x="738028" y="3071083"/>
              <a:ext cx="692786" cy="1137651"/>
            </a:xfrm>
            <a:custGeom>
              <a:rect b="b" l="l" r="r" t="t"/>
              <a:pathLst>
                <a:path extrusionOk="0" h="1137651" w="692786">
                  <a:moveTo>
                    <a:pt x="354271" y="0"/>
                  </a:moveTo>
                  <a:cubicBezTo>
                    <a:pt x="358119" y="0"/>
                    <a:pt x="361901" y="0"/>
                    <a:pt x="365760" y="66"/>
                  </a:cubicBezTo>
                  <a:cubicBezTo>
                    <a:pt x="404462" y="719"/>
                    <a:pt x="445265" y="5186"/>
                    <a:pt x="487008" y="13346"/>
                  </a:cubicBezTo>
                  <a:cubicBezTo>
                    <a:pt x="526075" y="21010"/>
                    <a:pt x="563848" y="32233"/>
                    <a:pt x="599244" y="46741"/>
                  </a:cubicBezTo>
                  <a:cubicBezTo>
                    <a:pt x="627651" y="58341"/>
                    <a:pt x="653869" y="71864"/>
                    <a:pt x="677156" y="86902"/>
                  </a:cubicBezTo>
                  <a:cubicBezTo>
                    <a:pt x="678826" y="87964"/>
                    <a:pt x="680252" y="89313"/>
                    <a:pt x="681414" y="90917"/>
                  </a:cubicBezTo>
                  <a:cubicBezTo>
                    <a:pt x="685018" y="91923"/>
                    <a:pt x="688214" y="94289"/>
                    <a:pt x="690293" y="97507"/>
                  </a:cubicBezTo>
                  <a:cubicBezTo>
                    <a:pt x="692692" y="101211"/>
                    <a:pt x="693411" y="106143"/>
                    <a:pt x="692228" y="110743"/>
                  </a:cubicBezTo>
                  <a:cubicBezTo>
                    <a:pt x="691177" y="114746"/>
                    <a:pt x="688811" y="117919"/>
                    <a:pt x="685527" y="119700"/>
                  </a:cubicBezTo>
                  <a:cubicBezTo>
                    <a:pt x="662980" y="131808"/>
                    <a:pt x="641749" y="146039"/>
                    <a:pt x="622432" y="161996"/>
                  </a:cubicBezTo>
                  <a:cubicBezTo>
                    <a:pt x="599807" y="181380"/>
                    <a:pt x="579373" y="203860"/>
                    <a:pt x="561692" y="228806"/>
                  </a:cubicBezTo>
                  <a:lnTo>
                    <a:pt x="562554" y="226993"/>
                  </a:lnTo>
                  <a:cubicBezTo>
                    <a:pt x="543922" y="254538"/>
                    <a:pt x="527932" y="285378"/>
                    <a:pt x="515304" y="318827"/>
                  </a:cubicBezTo>
                  <a:cubicBezTo>
                    <a:pt x="498784" y="364109"/>
                    <a:pt x="487837" y="415206"/>
                    <a:pt x="482784" y="470650"/>
                  </a:cubicBezTo>
                  <a:cubicBezTo>
                    <a:pt x="479864" y="506178"/>
                    <a:pt x="479212" y="542547"/>
                    <a:pt x="480793" y="581857"/>
                  </a:cubicBezTo>
                  <a:cubicBezTo>
                    <a:pt x="482607" y="624673"/>
                    <a:pt x="486908" y="665874"/>
                    <a:pt x="493587" y="704288"/>
                  </a:cubicBezTo>
                  <a:cubicBezTo>
                    <a:pt x="503760" y="760329"/>
                    <a:pt x="519838" y="812344"/>
                    <a:pt x="541345" y="858853"/>
                  </a:cubicBezTo>
                  <a:cubicBezTo>
                    <a:pt x="556196" y="889915"/>
                    <a:pt x="573778" y="919262"/>
                    <a:pt x="593604" y="946077"/>
                  </a:cubicBezTo>
                  <a:cubicBezTo>
                    <a:pt x="596302" y="949792"/>
                    <a:pt x="596977" y="954691"/>
                    <a:pt x="595429" y="959501"/>
                  </a:cubicBezTo>
                  <a:cubicBezTo>
                    <a:pt x="592742" y="970337"/>
                    <a:pt x="589524" y="978697"/>
                    <a:pt x="585233" y="986592"/>
                  </a:cubicBezTo>
                  <a:cubicBezTo>
                    <a:pt x="581706" y="993039"/>
                    <a:pt x="577449" y="999674"/>
                    <a:pt x="571809" y="1007458"/>
                  </a:cubicBezTo>
                  <a:cubicBezTo>
                    <a:pt x="563616" y="1018660"/>
                    <a:pt x="553376" y="1029651"/>
                    <a:pt x="540593" y="1041063"/>
                  </a:cubicBezTo>
                  <a:cubicBezTo>
                    <a:pt x="516067" y="1062891"/>
                    <a:pt x="487019" y="1081678"/>
                    <a:pt x="451855" y="1098452"/>
                  </a:cubicBezTo>
                  <a:cubicBezTo>
                    <a:pt x="421082" y="1113081"/>
                    <a:pt x="387190" y="1124206"/>
                    <a:pt x="351152" y="1131471"/>
                  </a:cubicBezTo>
                  <a:cubicBezTo>
                    <a:pt x="330674" y="1135584"/>
                    <a:pt x="310858" y="1137652"/>
                    <a:pt x="292259" y="1137652"/>
                  </a:cubicBezTo>
                  <a:cubicBezTo>
                    <a:pt x="280250" y="1137652"/>
                    <a:pt x="268518" y="1136789"/>
                    <a:pt x="257372" y="1135064"/>
                  </a:cubicBezTo>
                  <a:cubicBezTo>
                    <a:pt x="252606" y="1134334"/>
                    <a:pt x="247884" y="1133339"/>
                    <a:pt x="243218" y="1132156"/>
                  </a:cubicBezTo>
                  <a:cubicBezTo>
                    <a:pt x="241946" y="1131835"/>
                    <a:pt x="240752" y="1131393"/>
                    <a:pt x="239713" y="1130840"/>
                  </a:cubicBezTo>
                  <a:cubicBezTo>
                    <a:pt x="235754" y="1130431"/>
                    <a:pt x="231917" y="1128507"/>
                    <a:pt x="229993" y="1125942"/>
                  </a:cubicBezTo>
                  <a:cubicBezTo>
                    <a:pt x="173388" y="1051202"/>
                    <a:pt x="126736" y="974539"/>
                    <a:pt x="91318" y="898086"/>
                  </a:cubicBezTo>
                  <a:cubicBezTo>
                    <a:pt x="53821" y="817088"/>
                    <a:pt x="27515" y="733691"/>
                    <a:pt x="13096" y="650227"/>
                  </a:cubicBezTo>
                  <a:cubicBezTo>
                    <a:pt x="-1965" y="562982"/>
                    <a:pt x="-4044" y="474255"/>
                    <a:pt x="6903" y="386467"/>
                  </a:cubicBezTo>
                  <a:cubicBezTo>
                    <a:pt x="12465" y="341440"/>
                    <a:pt x="21511" y="295893"/>
                    <a:pt x="33707" y="251088"/>
                  </a:cubicBezTo>
                  <a:cubicBezTo>
                    <a:pt x="45815" y="206757"/>
                    <a:pt x="62026" y="163931"/>
                    <a:pt x="81886" y="123780"/>
                  </a:cubicBezTo>
                  <a:cubicBezTo>
                    <a:pt x="94801" y="97839"/>
                    <a:pt x="109895" y="72671"/>
                    <a:pt x="126791" y="48975"/>
                  </a:cubicBezTo>
                  <a:cubicBezTo>
                    <a:pt x="129821" y="44684"/>
                    <a:pt x="134509" y="41887"/>
                    <a:pt x="139309" y="41511"/>
                  </a:cubicBezTo>
                  <a:cubicBezTo>
                    <a:pt x="201055" y="13966"/>
                    <a:pt x="273395" y="0"/>
                    <a:pt x="354315" y="0"/>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35"/>
            <p:cNvSpPr/>
            <p:nvPr/>
          </p:nvSpPr>
          <p:spPr>
            <a:xfrm>
              <a:off x="955702" y="3989106"/>
              <a:ext cx="401096" cy="246484"/>
            </a:xfrm>
            <a:custGeom>
              <a:rect b="b" l="l" r="r" t="t"/>
              <a:pathLst>
                <a:path extrusionOk="0" h="246484" w="401096">
                  <a:moveTo>
                    <a:pt x="376117" y="8304"/>
                  </a:moveTo>
                  <a:lnTo>
                    <a:pt x="375365" y="7553"/>
                  </a:lnTo>
                  <a:cubicBezTo>
                    <a:pt x="379722" y="11710"/>
                    <a:pt x="384057" y="16056"/>
                    <a:pt x="387839" y="20766"/>
                  </a:cubicBezTo>
                  <a:cubicBezTo>
                    <a:pt x="390957" y="24548"/>
                    <a:pt x="393732" y="28474"/>
                    <a:pt x="396408" y="32487"/>
                  </a:cubicBezTo>
                  <a:cubicBezTo>
                    <a:pt x="398144" y="35462"/>
                    <a:pt x="399659" y="38415"/>
                    <a:pt x="401097" y="41533"/>
                  </a:cubicBezTo>
                  <a:cubicBezTo>
                    <a:pt x="397017" y="50291"/>
                    <a:pt x="392483" y="58838"/>
                    <a:pt x="387540" y="67131"/>
                  </a:cubicBezTo>
                  <a:cubicBezTo>
                    <a:pt x="377102" y="84636"/>
                    <a:pt x="364385" y="100891"/>
                    <a:pt x="350784" y="116040"/>
                  </a:cubicBezTo>
                  <a:cubicBezTo>
                    <a:pt x="322919" y="147068"/>
                    <a:pt x="288297" y="172523"/>
                    <a:pt x="251928" y="192681"/>
                  </a:cubicBezTo>
                  <a:cubicBezTo>
                    <a:pt x="215239" y="212983"/>
                    <a:pt x="175154" y="227811"/>
                    <a:pt x="134241" y="236879"/>
                  </a:cubicBezTo>
                  <a:cubicBezTo>
                    <a:pt x="114569" y="241213"/>
                    <a:pt x="94411" y="243889"/>
                    <a:pt x="74297" y="245382"/>
                  </a:cubicBezTo>
                  <a:cubicBezTo>
                    <a:pt x="61503" y="246300"/>
                    <a:pt x="48610" y="246808"/>
                    <a:pt x="35683" y="246255"/>
                  </a:cubicBezTo>
                  <a:cubicBezTo>
                    <a:pt x="25521" y="233462"/>
                    <a:pt x="15890" y="220181"/>
                    <a:pt x="7265" y="206149"/>
                  </a:cubicBezTo>
                  <a:lnTo>
                    <a:pt x="7265" y="206227"/>
                  </a:lnTo>
                  <a:cubicBezTo>
                    <a:pt x="4722" y="202102"/>
                    <a:pt x="2311" y="197856"/>
                    <a:pt x="0" y="193543"/>
                  </a:cubicBezTo>
                  <a:cubicBezTo>
                    <a:pt x="2864" y="193245"/>
                    <a:pt x="5717" y="193477"/>
                    <a:pt x="8625" y="194295"/>
                  </a:cubicBezTo>
                  <a:cubicBezTo>
                    <a:pt x="13280" y="195600"/>
                    <a:pt x="17869" y="196651"/>
                    <a:pt x="22657" y="197458"/>
                  </a:cubicBezTo>
                  <a:cubicBezTo>
                    <a:pt x="44695" y="199957"/>
                    <a:pt x="67286" y="198763"/>
                    <a:pt x="89247" y="196341"/>
                  </a:cubicBezTo>
                  <a:cubicBezTo>
                    <a:pt x="122840" y="191940"/>
                    <a:pt x="155538" y="183249"/>
                    <a:pt x="187075" y="170952"/>
                  </a:cubicBezTo>
                  <a:cubicBezTo>
                    <a:pt x="217594" y="158181"/>
                    <a:pt x="246587" y="142158"/>
                    <a:pt x="273203" y="122475"/>
                  </a:cubicBezTo>
                  <a:cubicBezTo>
                    <a:pt x="294434" y="106032"/>
                    <a:pt x="313730" y="87411"/>
                    <a:pt x="330493" y="66435"/>
                  </a:cubicBezTo>
                  <a:cubicBezTo>
                    <a:pt x="343033" y="49627"/>
                    <a:pt x="353770" y="31625"/>
                    <a:pt x="362207" y="12318"/>
                  </a:cubicBezTo>
                  <a:cubicBezTo>
                    <a:pt x="363843" y="8216"/>
                    <a:pt x="365358" y="4136"/>
                    <a:pt x="366829" y="0"/>
                  </a:cubicBezTo>
                  <a:cubicBezTo>
                    <a:pt x="369980" y="2665"/>
                    <a:pt x="373088" y="5418"/>
                    <a:pt x="376106" y="828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35"/>
            <p:cNvSpPr/>
            <p:nvPr/>
          </p:nvSpPr>
          <p:spPr>
            <a:xfrm>
              <a:off x="962978" y="4195344"/>
              <a:ext cx="188" cy="298"/>
            </a:xfrm>
            <a:custGeom>
              <a:rect b="b" l="l" r="r" t="t"/>
              <a:pathLst>
                <a:path extrusionOk="0" h="298" w="188">
                  <a:moveTo>
                    <a:pt x="188" y="299"/>
                  </a:moveTo>
                  <a:cubicBezTo>
                    <a:pt x="77" y="199"/>
                    <a:pt x="33" y="89"/>
                    <a:pt x="0" y="0"/>
                  </a:cubicBezTo>
                  <a:cubicBezTo>
                    <a:pt x="66" y="99"/>
                    <a:pt x="133" y="210"/>
                    <a:pt x="188" y="299"/>
                  </a:cubicBezTo>
                </a:path>
              </a:pathLst>
            </a:custGeom>
            <a:solidFill>
              <a:srgbClr val="22445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7" name="Google Shape;1817;p35"/>
            <p:cNvSpPr/>
            <p:nvPr/>
          </p:nvSpPr>
          <p:spPr>
            <a:xfrm>
              <a:off x="2730770" y="3101160"/>
              <a:ext cx="427989" cy="601628"/>
            </a:xfrm>
            <a:custGeom>
              <a:rect b="b" l="l" r="r" t="t"/>
              <a:pathLst>
                <a:path extrusionOk="0" h="601628" w="427989">
                  <a:moveTo>
                    <a:pt x="102888" y="11"/>
                  </a:moveTo>
                  <a:lnTo>
                    <a:pt x="103828" y="11"/>
                  </a:lnTo>
                  <a:cubicBezTo>
                    <a:pt x="114222" y="77"/>
                    <a:pt x="124738" y="2046"/>
                    <a:pt x="135508" y="4235"/>
                  </a:cubicBezTo>
                  <a:cubicBezTo>
                    <a:pt x="152195" y="7575"/>
                    <a:pt x="169544" y="13004"/>
                    <a:pt x="187115" y="20379"/>
                  </a:cubicBezTo>
                  <a:cubicBezTo>
                    <a:pt x="223550" y="35728"/>
                    <a:pt x="258282" y="58208"/>
                    <a:pt x="293280" y="89114"/>
                  </a:cubicBezTo>
                  <a:cubicBezTo>
                    <a:pt x="324065" y="116184"/>
                    <a:pt x="351753" y="148749"/>
                    <a:pt x="375550" y="185902"/>
                  </a:cubicBezTo>
                  <a:cubicBezTo>
                    <a:pt x="395365" y="216853"/>
                    <a:pt x="409309" y="247693"/>
                    <a:pt x="417016" y="277560"/>
                  </a:cubicBezTo>
                  <a:cubicBezTo>
                    <a:pt x="421959" y="296535"/>
                    <a:pt x="424989" y="317312"/>
                    <a:pt x="426902" y="344924"/>
                  </a:cubicBezTo>
                  <a:cubicBezTo>
                    <a:pt x="428582" y="369284"/>
                    <a:pt x="428317" y="394617"/>
                    <a:pt x="426094" y="420216"/>
                  </a:cubicBezTo>
                  <a:cubicBezTo>
                    <a:pt x="423629" y="447628"/>
                    <a:pt x="418896" y="473215"/>
                    <a:pt x="412007" y="496271"/>
                  </a:cubicBezTo>
                  <a:cubicBezTo>
                    <a:pt x="404488" y="521228"/>
                    <a:pt x="394469" y="542094"/>
                    <a:pt x="382195" y="558349"/>
                  </a:cubicBezTo>
                  <a:cubicBezTo>
                    <a:pt x="374886" y="567991"/>
                    <a:pt x="367533" y="575599"/>
                    <a:pt x="359693" y="581581"/>
                  </a:cubicBezTo>
                  <a:cubicBezTo>
                    <a:pt x="350559" y="588481"/>
                    <a:pt x="340607" y="593645"/>
                    <a:pt x="329295" y="597371"/>
                  </a:cubicBezTo>
                  <a:cubicBezTo>
                    <a:pt x="320781" y="600202"/>
                    <a:pt x="311437" y="601629"/>
                    <a:pt x="301496" y="601629"/>
                  </a:cubicBezTo>
                  <a:cubicBezTo>
                    <a:pt x="288293" y="601629"/>
                    <a:pt x="274150" y="599152"/>
                    <a:pt x="259444" y="594253"/>
                  </a:cubicBezTo>
                  <a:cubicBezTo>
                    <a:pt x="246783" y="590007"/>
                    <a:pt x="234387" y="584279"/>
                    <a:pt x="222599" y="577235"/>
                  </a:cubicBezTo>
                  <a:cubicBezTo>
                    <a:pt x="214273" y="572237"/>
                    <a:pt x="206565" y="566532"/>
                    <a:pt x="197576" y="559554"/>
                  </a:cubicBezTo>
                  <a:cubicBezTo>
                    <a:pt x="176522" y="543266"/>
                    <a:pt x="155269" y="524534"/>
                    <a:pt x="130654" y="500572"/>
                  </a:cubicBezTo>
                  <a:cubicBezTo>
                    <a:pt x="105387" y="475913"/>
                    <a:pt x="84223" y="452736"/>
                    <a:pt x="65978" y="429681"/>
                  </a:cubicBezTo>
                  <a:cubicBezTo>
                    <a:pt x="56401" y="417706"/>
                    <a:pt x="47566" y="405387"/>
                    <a:pt x="39716" y="393047"/>
                  </a:cubicBezTo>
                  <a:cubicBezTo>
                    <a:pt x="32395" y="381480"/>
                    <a:pt x="27342" y="371672"/>
                    <a:pt x="23814" y="362174"/>
                  </a:cubicBezTo>
                  <a:cubicBezTo>
                    <a:pt x="22145" y="357585"/>
                    <a:pt x="20431" y="352675"/>
                    <a:pt x="19336" y="347566"/>
                  </a:cubicBezTo>
                  <a:cubicBezTo>
                    <a:pt x="18363" y="342812"/>
                    <a:pt x="17954" y="337426"/>
                    <a:pt x="18098" y="331068"/>
                  </a:cubicBezTo>
                  <a:cubicBezTo>
                    <a:pt x="18308" y="320563"/>
                    <a:pt x="20287" y="305680"/>
                    <a:pt x="28614" y="294368"/>
                  </a:cubicBezTo>
                  <a:cubicBezTo>
                    <a:pt x="35304" y="285267"/>
                    <a:pt x="45112" y="279163"/>
                    <a:pt x="56214" y="277173"/>
                  </a:cubicBezTo>
                  <a:cubicBezTo>
                    <a:pt x="59520" y="276565"/>
                    <a:pt x="62870" y="276299"/>
                    <a:pt x="66221" y="276299"/>
                  </a:cubicBezTo>
                  <a:cubicBezTo>
                    <a:pt x="73607" y="276299"/>
                    <a:pt x="81702" y="277604"/>
                    <a:pt x="90913" y="280269"/>
                  </a:cubicBezTo>
                  <a:cubicBezTo>
                    <a:pt x="93157" y="280888"/>
                    <a:pt x="95457" y="281651"/>
                    <a:pt x="97614" y="282447"/>
                  </a:cubicBezTo>
                  <a:lnTo>
                    <a:pt x="95104" y="280380"/>
                  </a:lnTo>
                  <a:lnTo>
                    <a:pt x="92737" y="278057"/>
                  </a:lnTo>
                  <a:cubicBezTo>
                    <a:pt x="68300" y="253764"/>
                    <a:pt x="50751" y="234158"/>
                    <a:pt x="35812" y="214476"/>
                  </a:cubicBezTo>
                  <a:cubicBezTo>
                    <a:pt x="22067" y="196330"/>
                    <a:pt x="7272" y="174513"/>
                    <a:pt x="1721" y="150252"/>
                  </a:cubicBezTo>
                  <a:cubicBezTo>
                    <a:pt x="-689" y="139924"/>
                    <a:pt x="-568" y="129276"/>
                    <a:pt x="2086" y="119468"/>
                  </a:cubicBezTo>
                  <a:cubicBezTo>
                    <a:pt x="4629" y="110035"/>
                    <a:pt x="10888" y="100835"/>
                    <a:pt x="19701" y="93548"/>
                  </a:cubicBezTo>
                  <a:cubicBezTo>
                    <a:pt x="28979" y="86007"/>
                    <a:pt x="39948" y="81330"/>
                    <a:pt x="51381" y="80058"/>
                  </a:cubicBezTo>
                  <a:cubicBezTo>
                    <a:pt x="54367" y="79726"/>
                    <a:pt x="57319" y="79571"/>
                    <a:pt x="60294" y="79571"/>
                  </a:cubicBezTo>
                  <a:cubicBezTo>
                    <a:pt x="69162" y="79571"/>
                    <a:pt x="78218" y="80954"/>
                    <a:pt x="88005" y="83784"/>
                  </a:cubicBezTo>
                  <a:cubicBezTo>
                    <a:pt x="92018" y="84901"/>
                    <a:pt x="96010" y="86283"/>
                    <a:pt x="99980" y="87820"/>
                  </a:cubicBezTo>
                  <a:cubicBezTo>
                    <a:pt x="91211" y="78388"/>
                    <a:pt x="84134" y="69476"/>
                    <a:pt x="78196" y="60829"/>
                  </a:cubicBezTo>
                  <a:cubicBezTo>
                    <a:pt x="74934" y="56107"/>
                    <a:pt x="71296" y="50456"/>
                    <a:pt x="68875" y="44142"/>
                  </a:cubicBezTo>
                  <a:cubicBezTo>
                    <a:pt x="67570" y="40836"/>
                    <a:pt x="66376" y="37596"/>
                    <a:pt x="65889" y="34246"/>
                  </a:cubicBezTo>
                  <a:cubicBezTo>
                    <a:pt x="65115" y="29093"/>
                    <a:pt x="65458" y="25488"/>
                    <a:pt x="66320" y="21043"/>
                  </a:cubicBezTo>
                  <a:cubicBezTo>
                    <a:pt x="67946" y="13136"/>
                    <a:pt x="74614" y="7210"/>
                    <a:pt x="80319" y="4301"/>
                  </a:cubicBezTo>
                  <a:cubicBezTo>
                    <a:pt x="87717" y="486"/>
                    <a:pt x="96287" y="0"/>
                    <a:pt x="102910" y="0"/>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8" name="Google Shape;1818;p35"/>
            <p:cNvSpPr/>
            <p:nvPr/>
          </p:nvSpPr>
          <p:spPr>
            <a:xfrm>
              <a:off x="2839518" y="3194465"/>
              <a:ext cx="160827" cy="127728"/>
            </a:xfrm>
            <a:custGeom>
              <a:rect b="b" l="l" r="r" t="t"/>
              <a:pathLst>
                <a:path extrusionOk="0" h="127728" w="160827">
                  <a:moveTo>
                    <a:pt x="5585" y="409"/>
                  </a:moveTo>
                  <a:cubicBezTo>
                    <a:pt x="33583" y="16664"/>
                    <a:pt x="61515" y="33118"/>
                    <a:pt x="87821" y="52049"/>
                  </a:cubicBezTo>
                  <a:cubicBezTo>
                    <a:pt x="100914" y="61481"/>
                    <a:pt x="113453" y="71721"/>
                    <a:pt x="125429" y="82524"/>
                  </a:cubicBezTo>
                  <a:cubicBezTo>
                    <a:pt x="137658" y="93504"/>
                    <a:pt x="148772" y="105480"/>
                    <a:pt x="159685" y="117776"/>
                  </a:cubicBezTo>
                  <a:cubicBezTo>
                    <a:pt x="160692" y="118882"/>
                    <a:pt x="160990" y="120938"/>
                    <a:pt x="160747" y="122431"/>
                  </a:cubicBezTo>
                  <a:cubicBezTo>
                    <a:pt x="160426" y="124101"/>
                    <a:pt x="159509" y="125660"/>
                    <a:pt x="158137" y="126578"/>
                  </a:cubicBezTo>
                  <a:cubicBezTo>
                    <a:pt x="155218" y="128624"/>
                    <a:pt x="151304" y="127838"/>
                    <a:pt x="149258" y="125041"/>
                  </a:cubicBezTo>
                  <a:cubicBezTo>
                    <a:pt x="143431" y="117223"/>
                    <a:pt x="137017" y="109836"/>
                    <a:pt x="130449" y="102571"/>
                  </a:cubicBezTo>
                  <a:cubicBezTo>
                    <a:pt x="130769" y="102936"/>
                    <a:pt x="131134" y="103324"/>
                    <a:pt x="131455" y="103688"/>
                  </a:cubicBezTo>
                  <a:cubicBezTo>
                    <a:pt x="124433" y="96059"/>
                    <a:pt x="117058" y="88783"/>
                    <a:pt x="109417" y="81783"/>
                  </a:cubicBezTo>
                  <a:cubicBezTo>
                    <a:pt x="101898" y="74949"/>
                    <a:pt x="93958" y="68503"/>
                    <a:pt x="85964" y="62233"/>
                  </a:cubicBezTo>
                  <a:cubicBezTo>
                    <a:pt x="69819" y="49694"/>
                    <a:pt x="52691" y="38337"/>
                    <a:pt x="35374" y="27467"/>
                  </a:cubicBezTo>
                  <a:lnTo>
                    <a:pt x="36314" y="28020"/>
                  </a:lnTo>
                  <a:cubicBezTo>
                    <a:pt x="25135" y="21076"/>
                    <a:pt x="13790" y="14309"/>
                    <a:pt x="2356" y="7608"/>
                  </a:cubicBezTo>
                  <a:cubicBezTo>
                    <a:pt x="498" y="6557"/>
                    <a:pt x="-630" y="4512"/>
                    <a:pt x="377" y="2400"/>
                  </a:cubicBezTo>
                  <a:cubicBezTo>
                    <a:pt x="963" y="1062"/>
                    <a:pt x="2533" y="0"/>
                    <a:pt x="4059" y="0"/>
                  </a:cubicBezTo>
                  <a:cubicBezTo>
                    <a:pt x="4579" y="0"/>
                    <a:pt x="5109" y="133"/>
                    <a:pt x="5585" y="420"/>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35"/>
            <p:cNvSpPr/>
            <p:nvPr/>
          </p:nvSpPr>
          <p:spPr>
            <a:xfrm>
              <a:off x="2835497" y="3386737"/>
              <a:ext cx="121796" cy="111132"/>
            </a:xfrm>
            <a:custGeom>
              <a:rect b="b" l="l" r="r" t="t"/>
              <a:pathLst>
                <a:path extrusionOk="0" h="111132" w="121796">
                  <a:moveTo>
                    <a:pt x="6509" y="840"/>
                  </a:moveTo>
                  <a:cubicBezTo>
                    <a:pt x="5680" y="299"/>
                    <a:pt x="4751" y="0"/>
                    <a:pt x="3844" y="0"/>
                  </a:cubicBezTo>
                  <a:cubicBezTo>
                    <a:pt x="2783" y="0"/>
                    <a:pt x="1732" y="431"/>
                    <a:pt x="925" y="1393"/>
                  </a:cubicBezTo>
                  <a:cubicBezTo>
                    <a:pt x="-380" y="2952"/>
                    <a:pt x="-380" y="5728"/>
                    <a:pt x="1411" y="6989"/>
                  </a:cubicBezTo>
                  <a:cubicBezTo>
                    <a:pt x="15201" y="16233"/>
                    <a:pt x="28536" y="26107"/>
                    <a:pt x="41319" y="36656"/>
                  </a:cubicBezTo>
                  <a:cubicBezTo>
                    <a:pt x="53748" y="47029"/>
                    <a:pt x="65513" y="57998"/>
                    <a:pt x="76648" y="69763"/>
                  </a:cubicBezTo>
                  <a:cubicBezTo>
                    <a:pt x="87850" y="81838"/>
                    <a:pt x="98321" y="94577"/>
                    <a:pt x="108030" y="107956"/>
                  </a:cubicBezTo>
                  <a:cubicBezTo>
                    <a:pt x="110463" y="111241"/>
                    <a:pt x="115184" y="112181"/>
                    <a:pt x="118579" y="109814"/>
                  </a:cubicBezTo>
                  <a:cubicBezTo>
                    <a:pt x="120260" y="108642"/>
                    <a:pt x="121377" y="106840"/>
                    <a:pt x="121697" y="104794"/>
                  </a:cubicBezTo>
                  <a:cubicBezTo>
                    <a:pt x="121996" y="103003"/>
                    <a:pt x="121631" y="100692"/>
                    <a:pt x="120459" y="99265"/>
                  </a:cubicBezTo>
                  <a:cubicBezTo>
                    <a:pt x="104193" y="79593"/>
                    <a:pt x="85882" y="61846"/>
                    <a:pt x="66387" y="45447"/>
                  </a:cubicBezTo>
                  <a:cubicBezTo>
                    <a:pt x="56457" y="37077"/>
                    <a:pt x="46406" y="29004"/>
                    <a:pt x="35978" y="21375"/>
                  </a:cubicBezTo>
                  <a:cubicBezTo>
                    <a:pt x="26302" y="14298"/>
                    <a:pt x="16439" y="7475"/>
                    <a:pt x="6509" y="829"/>
                  </a:cubicBezTo>
                  <a:moveTo>
                    <a:pt x="77146" y="70261"/>
                  </a:moveTo>
                  <a:cubicBezTo>
                    <a:pt x="77301" y="70438"/>
                    <a:pt x="77466" y="70593"/>
                    <a:pt x="77621" y="70769"/>
                  </a:cubicBezTo>
                  <a:cubicBezTo>
                    <a:pt x="77466" y="70593"/>
                    <a:pt x="77301" y="70438"/>
                    <a:pt x="77146" y="70261"/>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35"/>
            <p:cNvSpPr/>
            <p:nvPr/>
          </p:nvSpPr>
          <p:spPr>
            <a:xfrm>
              <a:off x="1388010" y="355096"/>
              <a:ext cx="1823080" cy="1355444"/>
            </a:xfrm>
            <a:custGeom>
              <a:rect b="b" l="l" r="r" t="t"/>
              <a:pathLst>
                <a:path extrusionOk="0" h="1355444" w="1823080">
                  <a:moveTo>
                    <a:pt x="866732" y="0"/>
                  </a:moveTo>
                  <a:cubicBezTo>
                    <a:pt x="918372" y="0"/>
                    <a:pt x="972632" y="3561"/>
                    <a:pt x="1032576" y="10870"/>
                  </a:cubicBezTo>
                  <a:cubicBezTo>
                    <a:pt x="1098767" y="18942"/>
                    <a:pt x="1165899" y="31349"/>
                    <a:pt x="1232091" y="47736"/>
                  </a:cubicBezTo>
                  <a:cubicBezTo>
                    <a:pt x="1301699" y="64986"/>
                    <a:pt x="1368045" y="86593"/>
                    <a:pt x="1429283" y="111993"/>
                  </a:cubicBezTo>
                  <a:cubicBezTo>
                    <a:pt x="1495961" y="139604"/>
                    <a:pt x="1555850" y="171671"/>
                    <a:pt x="1607312" y="207277"/>
                  </a:cubicBezTo>
                  <a:cubicBezTo>
                    <a:pt x="1662767" y="245625"/>
                    <a:pt x="1708391" y="288651"/>
                    <a:pt x="1742946" y="335160"/>
                  </a:cubicBezTo>
                  <a:cubicBezTo>
                    <a:pt x="1780034" y="385129"/>
                    <a:pt x="1805434" y="442088"/>
                    <a:pt x="1816392" y="499875"/>
                  </a:cubicBezTo>
                  <a:cubicBezTo>
                    <a:pt x="1825050" y="545533"/>
                    <a:pt x="1825304" y="594109"/>
                    <a:pt x="1817144" y="644234"/>
                  </a:cubicBezTo>
                  <a:cubicBezTo>
                    <a:pt x="1816524" y="647905"/>
                    <a:pt x="1815363" y="652085"/>
                    <a:pt x="1811504" y="655325"/>
                  </a:cubicBezTo>
                  <a:cubicBezTo>
                    <a:pt x="1809105" y="657360"/>
                    <a:pt x="1806163" y="658631"/>
                    <a:pt x="1803056" y="659007"/>
                  </a:cubicBezTo>
                  <a:cubicBezTo>
                    <a:pt x="1800104" y="660146"/>
                    <a:pt x="1798213" y="660489"/>
                    <a:pt x="1796289" y="660489"/>
                  </a:cubicBezTo>
                  <a:cubicBezTo>
                    <a:pt x="1794044" y="660489"/>
                    <a:pt x="1791810" y="660024"/>
                    <a:pt x="1789809" y="659129"/>
                  </a:cubicBezTo>
                  <a:cubicBezTo>
                    <a:pt x="1785530" y="657205"/>
                    <a:pt x="1783307" y="654098"/>
                    <a:pt x="1781294" y="649995"/>
                  </a:cubicBezTo>
                  <a:lnTo>
                    <a:pt x="1780155" y="647773"/>
                  </a:lnTo>
                  <a:lnTo>
                    <a:pt x="1779016" y="645528"/>
                  </a:lnTo>
                  <a:lnTo>
                    <a:pt x="1780222" y="647054"/>
                  </a:lnTo>
                  <a:lnTo>
                    <a:pt x="1778983" y="644698"/>
                  </a:lnTo>
                  <a:cubicBezTo>
                    <a:pt x="1761114" y="612355"/>
                    <a:pt x="1738844" y="581415"/>
                    <a:pt x="1712073" y="552035"/>
                  </a:cubicBezTo>
                  <a:lnTo>
                    <a:pt x="1710072" y="549679"/>
                  </a:lnTo>
                  <a:lnTo>
                    <a:pt x="1709961" y="549790"/>
                  </a:lnTo>
                  <a:cubicBezTo>
                    <a:pt x="1678491" y="516727"/>
                    <a:pt x="1643438" y="488022"/>
                    <a:pt x="1605477" y="464104"/>
                  </a:cubicBezTo>
                  <a:cubicBezTo>
                    <a:pt x="1573255" y="444487"/>
                    <a:pt x="1540844" y="429416"/>
                    <a:pt x="1509109" y="419375"/>
                  </a:cubicBezTo>
                  <a:cubicBezTo>
                    <a:pt x="1468748" y="456120"/>
                    <a:pt x="1421332" y="489238"/>
                    <a:pt x="1368288" y="517723"/>
                  </a:cubicBezTo>
                  <a:cubicBezTo>
                    <a:pt x="1308765" y="549757"/>
                    <a:pt x="1241843" y="576273"/>
                    <a:pt x="1169393" y="596564"/>
                  </a:cubicBezTo>
                  <a:cubicBezTo>
                    <a:pt x="1100326" y="615882"/>
                    <a:pt x="1026859" y="628974"/>
                    <a:pt x="951025" y="635487"/>
                  </a:cubicBezTo>
                  <a:cubicBezTo>
                    <a:pt x="917852" y="638329"/>
                    <a:pt x="884325" y="639778"/>
                    <a:pt x="851373" y="639778"/>
                  </a:cubicBezTo>
                  <a:cubicBezTo>
                    <a:pt x="811908" y="639778"/>
                    <a:pt x="772310" y="637710"/>
                    <a:pt x="733708" y="633608"/>
                  </a:cubicBezTo>
                  <a:cubicBezTo>
                    <a:pt x="638633" y="623501"/>
                    <a:pt x="552814" y="601684"/>
                    <a:pt x="478650" y="568820"/>
                  </a:cubicBezTo>
                  <a:cubicBezTo>
                    <a:pt x="479557" y="589443"/>
                    <a:pt x="478318" y="610541"/>
                    <a:pt x="475200" y="631374"/>
                  </a:cubicBezTo>
                  <a:cubicBezTo>
                    <a:pt x="470678" y="662866"/>
                    <a:pt x="462517" y="692954"/>
                    <a:pt x="450984" y="720798"/>
                  </a:cubicBezTo>
                  <a:cubicBezTo>
                    <a:pt x="424943" y="783948"/>
                    <a:pt x="383653" y="829738"/>
                    <a:pt x="334712" y="849720"/>
                  </a:cubicBezTo>
                  <a:cubicBezTo>
                    <a:pt x="326208" y="853203"/>
                    <a:pt x="317362" y="856001"/>
                    <a:pt x="308450" y="858046"/>
                  </a:cubicBezTo>
                  <a:cubicBezTo>
                    <a:pt x="298487" y="860346"/>
                    <a:pt x="288513" y="861242"/>
                    <a:pt x="280053" y="861784"/>
                  </a:cubicBezTo>
                  <a:cubicBezTo>
                    <a:pt x="276880" y="862005"/>
                    <a:pt x="273662" y="862104"/>
                    <a:pt x="270488" y="862104"/>
                  </a:cubicBezTo>
                  <a:cubicBezTo>
                    <a:pt x="265612" y="862104"/>
                    <a:pt x="260713" y="861872"/>
                    <a:pt x="255804" y="861408"/>
                  </a:cubicBezTo>
                  <a:cubicBezTo>
                    <a:pt x="266607" y="877475"/>
                    <a:pt x="275918" y="895985"/>
                    <a:pt x="284465" y="917736"/>
                  </a:cubicBezTo>
                  <a:cubicBezTo>
                    <a:pt x="296397" y="948133"/>
                    <a:pt x="305575" y="982401"/>
                    <a:pt x="311778" y="1019633"/>
                  </a:cubicBezTo>
                  <a:cubicBezTo>
                    <a:pt x="317639" y="1054940"/>
                    <a:pt x="320226" y="1091574"/>
                    <a:pt x="319485" y="1128518"/>
                  </a:cubicBezTo>
                  <a:cubicBezTo>
                    <a:pt x="318767" y="1163571"/>
                    <a:pt x="314244" y="1197286"/>
                    <a:pt x="305995" y="1228723"/>
                  </a:cubicBezTo>
                  <a:cubicBezTo>
                    <a:pt x="297547" y="1260691"/>
                    <a:pt x="283006" y="1290149"/>
                    <a:pt x="263953" y="1313868"/>
                  </a:cubicBezTo>
                  <a:cubicBezTo>
                    <a:pt x="249833" y="1331472"/>
                    <a:pt x="226556" y="1352935"/>
                    <a:pt x="195893" y="1355190"/>
                  </a:cubicBezTo>
                  <a:cubicBezTo>
                    <a:pt x="193748" y="1355367"/>
                    <a:pt x="191625" y="1355445"/>
                    <a:pt x="189502" y="1355445"/>
                  </a:cubicBezTo>
                  <a:cubicBezTo>
                    <a:pt x="179318" y="1355445"/>
                    <a:pt x="169023" y="1353598"/>
                    <a:pt x="158960" y="1349982"/>
                  </a:cubicBezTo>
                  <a:cubicBezTo>
                    <a:pt x="148566" y="1346234"/>
                    <a:pt x="137652" y="1339986"/>
                    <a:pt x="126517" y="1331460"/>
                  </a:cubicBezTo>
                  <a:cubicBezTo>
                    <a:pt x="106668" y="1316234"/>
                    <a:pt x="88467" y="1295479"/>
                    <a:pt x="70874" y="1268000"/>
                  </a:cubicBezTo>
                  <a:cubicBezTo>
                    <a:pt x="54000" y="1241849"/>
                    <a:pt x="39924" y="1213607"/>
                    <a:pt x="29021" y="1184050"/>
                  </a:cubicBezTo>
                  <a:cubicBezTo>
                    <a:pt x="19345" y="1157744"/>
                    <a:pt x="13463" y="1135783"/>
                    <a:pt x="10577" y="1114950"/>
                  </a:cubicBezTo>
                  <a:cubicBezTo>
                    <a:pt x="9161" y="1113037"/>
                    <a:pt x="8255" y="1110804"/>
                    <a:pt x="8033" y="1108548"/>
                  </a:cubicBezTo>
                  <a:cubicBezTo>
                    <a:pt x="-3024" y="1006131"/>
                    <a:pt x="-2659" y="895886"/>
                    <a:pt x="9084" y="780885"/>
                  </a:cubicBezTo>
                  <a:cubicBezTo>
                    <a:pt x="14502" y="727808"/>
                    <a:pt x="22784" y="674787"/>
                    <a:pt x="33732" y="623291"/>
                  </a:cubicBezTo>
                  <a:cubicBezTo>
                    <a:pt x="42721" y="580774"/>
                    <a:pt x="55615" y="538268"/>
                    <a:pt x="72036" y="496967"/>
                  </a:cubicBezTo>
                  <a:cubicBezTo>
                    <a:pt x="103207" y="418413"/>
                    <a:pt x="147040" y="346383"/>
                    <a:pt x="202273" y="282857"/>
                  </a:cubicBezTo>
                  <a:cubicBezTo>
                    <a:pt x="229298" y="251751"/>
                    <a:pt x="259055" y="222614"/>
                    <a:pt x="290735" y="196264"/>
                  </a:cubicBezTo>
                  <a:cubicBezTo>
                    <a:pt x="320834" y="171174"/>
                    <a:pt x="354892" y="147156"/>
                    <a:pt x="391980" y="124875"/>
                  </a:cubicBezTo>
                  <a:cubicBezTo>
                    <a:pt x="525458" y="44751"/>
                    <a:pt x="685994" y="1614"/>
                    <a:pt x="856216" y="111"/>
                  </a:cubicBezTo>
                  <a:cubicBezTo>
                    <a:pt x="859699" y="44"/>
                    <a:pt x="863238" y="44"/>
                    <a:pt x="866721" y="4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35"/>
            <p:cNvSpPr/>
            <p:nvPr/>
          </p:nvSpPr>
          <p:spPr>
            <a:xfrm>
              <a:off x="2891172" y="771198"/>
              <a:ext cx="391885" cy="377392"/>
            </a:xfrm>
            <a:custGeom>
              <a:rect b="b" l="l" r="r" t="t"/>
              <a:pathLst>
                <a:path extrusionOk="0" h="377392" w="391885">
                  <a:moveTo>
                    <a:pt x="8401" y="652"/>
                  </a:moveTo>
                  <a:cubicBezTo>
                    <a:pt x="7461" y="243"/>
                    <a:pt x="6499" y="0"/>
                    <a:pt x="5526" y="0"/>
                  </a:cubicBezTo>
                  <a:cubicBezTo>
                    <a:pt x="3602" y="0"/>
                    <a:pt x="1777" y="907"/>
                    <a:pt x="694" y="2764"/>
                  </a:cubicBezTo>
                  <a:cubicBezTo>
                    <a:pt x="-733" y="5308"/>
                    <a:pt x="74" y="9167"/>
                    <a:pt x="2806" y="10472"/>
                  </a:cubicBezTo>
                  <a:cubicBezTo>
                    <a:pt x="19248" y="18356"/>
                    <a:pt x="35072" y="27733"/>
                    <a:pt x="50343" y="37652"/>
                  </a:cubicBezTo>
                  <a:cubicBezTo>
                    <a:pt x="58161" y="42804"/>
                    <a:pt x="66056" y="47825"/>
                    <a:pt x="73686" y="53287"/>
                  </a:cubicBezTo>
                  <a:cubicBezTo>
                    <a:pt x="80696" y="58241"/>
                    <a:pt x="87652" y="63350"/>
                    <a:pt x="94529" y="68558"/>
                  </a:cubicBezTo>
                  <a:cubicBezTo>
                    <a:pt x="93733" y="68005"/>
                    <a:pt x="92926" y="67386"/>
                    <a:pt x="92119" y="66767"/>
                  </a:cubicBezTo>
                  <a:cubicBezTo>
                    <a:pt x="95757" y="69597"/>
                    <a:pt x="99428" y="72373"/>
                    <a:pt x="103110" y="75159"/>
                  </a:cubicBezTo>
                  <a:cubicBezTo>
                    <a:pt x="133840" y="98989"/>
                    <a:pt x="163297" y="124289"/>
                    <a:pt x="191174" y="151424"/>
                  </a:cubicBezTo>
                  <a:cubicBezTo>
                    <a:pt x="205007" y="164937"/>
                    <a:pt x="218531" y="178848"/>
                    <a:pt x="231391" y="193366"/>
                  </a:cubicBezTo>
                  <a:cubicBezTo>
                    <a:pt x="243986" y="207620"/>
                    <a:pt x="255928" y="222470"/>
                    <a:pt x="267494" y="237586"/>
                  </a:cubicBezTo>
                  <a:cubicBezTo>
                    <a:pt x="282301" y="257579"/>
                    <a:pt x="296444" y="277969"/>
                    <a:pt x="309657" y="299134"/>
                  </a:cubicBezTo>
                  <a:cubicBezTo>
                    <a:pt x="316790" y="310545"/>
                    <a:pt x="323734" y="322222"/>
                    <a:pt x="330568" y="333877"/>
                  </a:cubicBezTo>
                  <a:cubicBezTo>
                    <a:pt x="333918" y="339649"/>
                    <a:pt x="337269" y="345432"/>
                    <a:pt x="340686" y="351127"/>
                  </a:cubicBezTo>
                  <a:cubicBezTo>
                    <a:pt x="343660" y="356147"/>
                    <a:pt x="346889" y="360990"/>
                    <a:pt x="349742" y="366033"/>
                  </a:cubicBezTo>
                  <a:cubicBezTo>
                    <a:pt x="355768" y="376759"/>
                    <a:pt x="369856" y="380552"/>
                    <a:pt x="380471" y="374536"/>
                  </a:cubicBezTo>
                  <a:cubicBezTo>
                    <a:pt x="385746" y="371551"/>
                    <a:pt x="389660" y="366464"/>
                    <a:pt x="391131" y="360637"/>
                  </a:cubicBezTo>
                  <a:cubicBezTo>
                    <a:pt x="392137" y="356789"/>
                    <a:pt x="392137" y="352996"/>
                    <a:pt x="391131" y="349214"/>
                  </a:cubicBezTo>
                  <a:cubicBezTo>
                    <a:pt x="390511" y="347655"/>
                    <a:pt x="389959" y="346118"/>
                    <a:pt x="389527" y="344559"/>
                  </a:cubicBezTo>
                  <a:cubicBezTo>
                    <a:pt x="374876" y="302108"/>
                    <a:pt x="348503" y="264313"/>
                    <a:pt x="320383" y="229691"/>
                  </a:cubicBezTo>
                  <a:cubicBezTo>
                    <a:pt x="292960" y="195799"/>
                    <a:pt x="261800" y="164771"/>
                    <a:pt x="228726" y="136286"/>
                  </a:cubicBezTo>
                  <a:cubicBezTo>
                    <a:pt x="195265" y="107348"/>
                    <a:pt x="159460" y="80556"/>
                    <a:pt x="121355" y="57954"/>
                  </a:cubicBezTo>
                  <a:cubicBezTo>
                    <a:pt x="102989" y="47017"/>
                    <a:pt x="84047" y="37043"/>
                    <a:pt x="64994" y="27290"/>
                  </a:cubicBezTo>
                  <a:cubicBezTo>
                    <a:pt x="46373" y="17847"/>
                    <a:pt x="27265" y="9543"/>
                    <a:pt x="8401" y="664"/>
                  </a:cubicBezTo>
                  <a:moveTo>
                    <a:pt x="264343" y="233351"/>
                  </a:moveTo>
                  <a:cubicBezTo>
                    <a:pt x="264896" y="234103"/>
                    <a:pt x="265438" y="234833"/>
                    <a:pt x="266002" y="235574"/>
                  </a:cubicBezTo>
                  <a:cubicBezTo>
                    <a:pt x="265449" y="234822"/>
                    <a:pt x="264885" y="234081"/>
                    <a:pt x="264343" y="23335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35"/>
            <p:cNvSpPr/>
            <p:nvPr/>
          </p:nvSpPr>
          <p:spPr>
            <a:xfrm>
              <a:off x="1756936" y="542071"/>
              <a:ext cx="1174461" cy="322982"/>
            </a:xfrm>
            <a:custGeom>
              <a:rect b="b" l="l" r="r" t="t"/>
              <a:pathLst>
                <a:path extrusionOk="0" h="322982" w="1174461">
                  <a:moveTo>
                    <a:pt x="1152423" y="100"/>
                  </a:moveTo>
                  <a:cubicBezTo>
                    <a:pt x="1151727" y="33"/>
                    <a:pt x="1150997" y="0"/>
                    <a:pt x="1150267" y="0"/>
                  </a:cubicBezTo>
                  <a:cubicBezTo>
                    <a:pt x="1144694" y="0"/>
                    <a:pt x="1138203" y="1858"/>
                    <a:pt x="1134421" y="5794"/>
                  </a:cubicBezTo>
                  <a:cubicBezTo>
                    <a:pt x="1128782" y="11644"/>
                    <a:pt x="1122446" y="16786"/>
                    <a:pt x="1116353" y="22193"/>
                  </a:cubicBezTo>
                  <a:cubicBezTo>
                    <a:pt x="1110835" y="27213"/>
                    <a:pt x="1105251" y="32233"/>
                    <a:pt x="1099612" y="37209"/>
                  </a:cubicBezTo>
                  <a:cubicBezTo>
                    <a:pt x="1087802" y="47692"/>
                    <a:pt x="1075838" y="58119"/>
                    <a:pt x="1063542" y="68049"/>
                  </a:cubicBezTo>
                  <a:cubicBezTo>
                    <a:pt x="1039170" y="87820"/>
                    <a:pt x="1013815" y="106198"/>
                    <a:pt x="987464" y="123249"/>
                  </a:cubicBezTo>
                  <a:cubicBezTo>
                    <a:pt x="947247" y="148715"/>
                    <a:pt x="905195" y="171229"/>
                    <a:pt x="861837" y="190823"/>
                  </a:cubicBezTo>
                  <a:cubicBezTo>
                    <a:pt x="816678" y="211258"/>
                    <a:pt x="770147" y="228287"/>
                    <a:pt x="722864" y="243237"/>
                  </a:cubicBezTo>
                  <a:cubicBezTo>
                    <a:pt x="698504" y="250756"/>
                    <a:pt x="673945" y="257678"/>
                    <a:pt x="649142" y="263495"/>
                  </a:cubicBezTo>
                  <a:cubicBezTo>
                    <a:pt x="623643" y="269455"/>
                    <a:pt x="598000" y="274596"/>
                    <a:pt x="572180" y="279196"/>
                  </a:cubicBezTo>
                  <a:cubicBezTo>
                    <a:pt x="545741" y="283852"/>
                    <a:pt x="519181" y="287755"/>
                    <a:pt x="492432" y="290254"/>
                  </a:cubicBezTo>
                  <a:cubicBezTo>
                    <a:pt x="467585" y="292587"/>
                    <a:pt x="442716" y="294279"/>
                    <a:pt x="417803" y="295285"/>
                  </a:cubicBezTo>
                  <a:cubicBezTo>
                    <a:pt x="418025" y="295285"/>
                    <a:pt x="418235" y="295274"/>
                    <a:pt x="418456" y="295274"/>
                  </a:cubicBezTo>
                  <a:cubicBezTo>
                    <a:pt x="417571" y="295319"/>
                    <a:pt x="416698" y="295341"/>
                    <a:pt x="415802" y="295374"/>
                  </a:cubicBezTo>
                  <a:cubicBezTo>
                    <a:pt x="415503" y="295374"/>
                    <a:pt x="415216" y="295396"/>
                    <a:pt x="414917" y="295407"/>
                  </a:cubicBezTo>
                  <a:cubicBezTo>
                    <a:pt x="415028" y="295407"/>
                    <a:pt x="415139" y="295396"/>
                    <a:pt x="415249" y="295396"/>
                  </a:cubicBezTo>
                  <a:cubicBezTo>
                    <a:pt x="395644" y="296015"/>
                    <a:pt x="375994" y="295883"/>
                    <a:pt x="356378" y="295352"/>
                  </a:cubicBezTo>
                  <a:cubicBezTo>
                    <a:pt x="335965" y="294733"/>
                    <a:pt x="315486" y="293925"/>
                    <a:pt x="295129" y="292068"/>
                  </a:cubicBezTo>
                  <a:cubicBezTo>
                    <a:pt x="255841" y="288463"/>
                    <a:pt x="216741" y="282569"/>
                    <a:pt x="178194" y="273999"/>
                  </a:cubicBezTo>
                  <a:cubicBezTo>
                    <a:pt x="178260" y="274032"/>
                    <a:pt x="178326" y="274044"/>
                    <a:pt x="178382" y="274066"/>
                  </a:cubicBezTo>
                  <a:cubicBezTo>
                    <a:pt x="119256" y="260619"/>
                    <a:pt x="61192" y="241910"/>
                    <a:pt x="7086" y="214188"/>
                  </a:cubicBezTo>
                  <a:cubicBezTo>
                    <a:pt x="7385" y="214299"/>
                    <a:pt x="7706" y="214487"/>
                    <a:pt x="8004" y="214619"/>
                  </a:cubicBezTo>
                  <a:cubicBezTo>
                    <a:pt x="7385" y="214299"/>
                    <a:pt x="6766" y="214000"/>
                    <a:pt x="6213" y="213679"/>
                  </a:cubicBezTo>
                  <a:cubicBezTo>
                    <a:pt x="4289" y="212695"/>
                    <a:pt x="2000" y="212762"/>
                    <a:pt x="695" y="214686"/>
                  </a:cubicBezTo>
                  <a:cubicBezTo>
                    <a:pt x="-433" y="216355"/>
                    <a:pt x="-245" y="219219"/>
                    <a:pt x="1679" y="220259"/>
                  </a:cubicBezTo>
                  <a:cubicBezTo>
                    <a:pt x="54933" y="248014"/>
                    <a:pt x="110852" y="271036"/>
                    <a:pt x="168828" y="286793"/>
                  </a:cubicBezTo>
                  <a:cubicBezTo>
                    <a:pt x="199236" y="295109"/>
                    <a:pt x="229944" y="302064"/>
                    <a:pt x="260983" y="307338"/>
                  </a:cubicBezTo>
                  <a:cubicBezTo>
                    <a:pt x="291834" y="312613"/>
                    <a:pt x="322994" y="316837"/>
                    <a:pt x="354211" y="319380"/>
                  </a:cubicBezTo>
                  <a:cubicBezTo>
                    <a:pt x="428806" y="325407"/>
                    <a:pt x="503954" y="323715"/>
                    <a:pt x="578317" y="315477"/>
                  </a:cubicBezTo>
                  <a:cubicBezTo>
                    <a:pt x="615494" y="311374"/>
                    <a:pt x="652360" y="304795"/>
                    <a:pt x="688917" y="297221"/>
                  </a:cubicBezTo>
                  <a:cubicBezTo>
                    <a:pt x="726591" y="289336"/>
                    <a:pt x="763766" y="279108"/>
                    <a:pt x="800257" y="266933"/>
                  </a:cubicBezTo>
                  <a:cubicBezTo>
                    <a:pt x="869213" y="244044"/>
                    <a:pt x="936168" y="214299"/>
                    <a:pt x="998411" y="176691"/>
                  </a:cubicBezTo>
                  <a:cubicBezTo>
                    <a:pt x="1029882" y="157705"/>
                    <a:pt x="1060600" y="137226"/>
                    <a:pt x="1089527" y="114569"/>
                  </a:cubicBezTo>
                  <a:cubicBezTo>
                    <a:pt x="1117061" y="92995"/>
                    <a:pt x="1143334" y="69796"/>
                    <a:pt x="1165770" y="42926"/>
                  </a:cubicBezTo>
                  <a:cubicBezTo>
                    <a:pt x="1165837" y="42860"/>
                    <a:pt x="1165870" y="42816"/>
                    <a:pt x="1165914" y="42771"/>
                  </a:cubicBezTo>
                  <a:cubicBezTo>
                    <a:pt x="1169154" y="39974"/>
                    <a:pt x="1171509" y="36623"/>
                    <a:pt x="1173002" y="32587"/>
                  </a:cubicBezTo>
                  <a:cubicBezTo>
                    <a:pt x="1173433" y="30541"/>
                    <a:pt x="1173864" y="28551"/>
                    <a:pt x="1174373" y="26505"/>
                  </a:cubicBezTo>
                  <a:cubicBezTo>
                    <a:pt x="1174926" y="20059"/>
                    <a:pt x="1172880" y="13479"/>
                    <a:pt x="1168656" y="8570"/>
                  </a:cubicBezTo>
                  <a:cubicBezTo>
                    <a:pt x="1164554" y="3738"/>
                    <a:pt x="1158660" y="686"/>
                    <a:pt x="1152401" y="133"/>
                  </a:cubicBezTo>
                  <a:moveTo>
                    <a:pt x="415791" y="295396"/>
                  </a:moveTo>
                  <a:cubicBezTo>
                    <a:pt x="416454" y="295363"/>
                    <a:pt x="417129" y="295352"/>
                    <a:pt x="417792" y="295319"/>
                  </a:cubicBezTo>
                  <a:cubicBezTo>
                    <a:pt x="416952" y="295341"/>
                    <a:pt x="416090" y="295363"/>
                    <a:pt x="415238" y="295418"/>
                  </a:cubicBezTo>
                  <a:cubicBezTo>
                    <a:pt x="415426" y="295396"/>
                    <a:pt x="415603" y="295396"/>
                    <a:pt x="415791" y="29539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35"/>
            <p:cNvSpPr/>
            <p:nvPr/>
          </p:nvSpPr>
          <p:spPr>
            <a:xfrm>
              <a:off x="2899171" y="404989"/>
              <a:ext cx="504155" cy="315321"/>
            </a:xfrm>
            <a:custGeom>
              <a:rect b="b" l="l" r="r" t="t"/>
              <a:pathLst>
                <a:path extrusionOk="0" h="315321" w="504155">
                  <a:moveTo>
                    <a:pt x="488855" y="1349"/>
                  </a:moveTo>
                  <a:cubicBezTo>
                    <a:pt x="486311" y="431"/>
                    <a:pt x="483724" y="0"/>
                    <a:pt x="481158" y="0"/>
                  </a:cubicBezTo>
                  <a:cubicBezTo>
                    <a:pt x="471770" y="0"/>
                    <a:pt x="463001" y="5938"/>
                    <a:pt x="459441" y="15127"/>
                  </a:cubicBezTo>
                  <a:cubicBezTo>
                    <a:pt x="455361" y="25521"/>
                    <a:pt x="450893" y="35639"/>
                    <a:pt x="445973" y="45602"/>
                  </a:cubicBezTo>
                  <a:cubicBezTo>
                    <a:pt x="429453" y="77238"/>
                    <a:pt x="408985" y="106486"/>
                    <a:pt x="385487" y="133290"/>
                  </a:cubicBezTo>
                  <a:cubicBezTo>
                    <a:pt x="356107" y="165700"/>
                    <a:pt x="322679" y="193986"/>
                    <a:pt x="285990" y="217704"/>
                  </a:cubicBezTo>
                  <a:cubicBezTo>
                    <a:pt x="266815" y="229779"/>
                    <a:pt x="247066" y="240904"/>
                    <a:pt x="226455" y="250292"/>
                  </a:cubicBezTo>
                  <a:cubicBezTo>
                    <a:pt x="204848" y="260155"/>
                    <a:pt x="182633" y="268725"/>
                    <a:pt x="160042" y="275857"/>
                  </a:cubicBezTo>
                  <a:cubicBezTo>
                    <a:pt x="161281" y="275426"/>
                    <a:pt x="162519" y="275061"/>
                    <a:pt x="163691" y="274685"/>
                  </a:cubicBezTo>
                  <a:cubicBezTo>
                    <a:pt x="124038" y="286915"/>
                    <a:pt x="83324" y="295097"/>
                    <a:pt x="41746" y="296723"/>
                  </a:cubicBezTo>
                  <a:cubicBezTo>
                    <a:pt x="41890" y="296723"/>
                    <a:pt x="42045" y="296723"/>
                    <a:pt x="42200" y="296712"/>
                  </a:cubicBezTo>
                  <a:cubicBezTo>
                    <a:pt x="31297" y="296999"/>
                    <a:pt x="20416" y="296679"/>
                    <a:pt x="9458" y="295982"/>
                  </a:cubicBezTo>
                  <a:cubicBezTo>
                    <a:pt x="4758" y="295684"/>
                    <a:pt x="468" y="299012"/>
                    <a:pt x="37" y="303866"/>
                  </a:cubicBezTo>
                  <a:cubicBezTo>
                    <a:pt x="-405" y="308522"/>
                    <a:pt x="3199" y="312989"/>
                    <a:pt x="7921" y="313365"/>
                  </a:cubicBezTo>
                  <a:cubicBezTo>
                    <a:pt x="53047" y="316649"/>
                    <a:pt x="99213" y="316339"/>
                    <a:pt x="143831" y="308223"/>
                  </a:cubicBezTo>
                  <a:cubicBezTo>
                    <a:pt x="220859" y="294257"/>
                    <a:pt x="294040" y="261537"/>
                    <a:pt x="356095" y="213878"/>
                  </a:cubicBezTo>
                  <a:cubicBezTo>
                    <a:pt x="387256" y="189916"/>
                    <a:pt x="415619" y="162305"/>
                    <a:pt x="440190" y="131642"/>
                  </a:cubicBezTo>
                  <a:cubicBezTo>
                    <a:pt x="465069" y="100681"/>
                    <a:pt x="485427" y="66612"/>
                    <a:pt x="502677" y="30862"/>
                  </a:cubicBezTo>
                  <a:cubicBezTo>
                    <a:pt x="505176" y="25632"/>
                    <a:pt x="504236" y="18267"/>
                    <a:pt x="501881" y="13225"/>
                  </a:cubicBezTo>
                  <a:cubicBezTo>
                    <a:pt x="499271" y="7763"/>
                    <a:pt x="494560" y="3417"/>
                    <a:pt x="488832" y="1371"/>
                  </a:cubicBezTo>
                  <a:moveTo>
                    <a:pt x="385321" y="133467"/>
                  </a:moveTo>
                  <a:cubicBezTo>
                    <a:pt x="384447" y="134451"/>
                    <a:pt x="383585" y="135435"/>
                    <a:pt x="382712" y="136419"/>
                  </a:cubicBezTo>
                  <a:cubicBezTo>
                    <a:pt x="383552" y="135435"/>
                    <a:pt x="384426" y="134451"/>
                    <a:pt x="385321" y="133467"/>
                  </a:cubicBezTo>
                  <a:moveTo>
                    <a:pt x="44146" y="296668"/>
                  </a:moveTo>
                  <a:cubicBezTo>
                    <a:pt x="43626" y="296690"/>
                    <a:pt x="43095" y="296701"/>
                    <a:pt x="42554" y="296712"/>
                  </a:cubicBezTo>
                  <a:cubicBezTo>
                    <a:pt x="43095" y="296679"/>
                    <a:pt x="43615" y="296668"/>
                    <a:pt x="44146" y="29666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35"/>
            <p:cNvSpPr/>
            <p:nvPr/>
          </p:nvSpPr>
          <p:spPr>
            <a:xfrm>
              <a:off x="3157960" y="261592"/>
              <a:ext cx="169644" cy="238885"/>
            </a:xfrm>
            <a:custGeom>
              <a:rect b="b" l="l" r="r" t="t"/>
              <a:pathLst>
                <a:path extrusionOk="0" h="238885" w="169644">
                  <a:moveTo>
                    <a:pt x="152816" y="66"/>
                  </a:moveTo>
                  <a:cubicBezTo>
                    <a:pt x="152297" y="33"/>
                    <a:pt x="151766" y="0"/>
                    <a:pt x="151224" y="0"/>
                  </a:cubicBezTo>
                  <a:cubicBezTo>
                    <a:pt x="146790" y="0"/>
                    <a:pt x="142422" y="1603"/>
                    <a:pt x="139039" y="4478"/>
                  </a:cubicBezTo>
                  <a:cubicBezTo>
                    <a:pt x="135622" y="7342"/>
                    <a:pt x="132526" y="12363"/>
                    <a:pt x="132526" y="16951"/>
                  </a:cubicBezTo>
                  <a:cubicBezTo>
                    <a:pt x="132658" y="24272"/>
                    <a:pt x="132592" y="31603"/>
                    <a:pt x="131774" y="38857"/>
                  </a:cubicBezTo>
                  <a:cubicBezTo>
                    <a:pt x="131022" y="45480"/>
                    <a:pt x="129949" y="51993"/>
                    <a:pt x="128567" y="58506"/>
                  </a:cubicBezTo>
                  <a:cubicBezTo>
                    <a:pt x="126355" y="68049"/>
                    <a:pt x="123735" y="77537"/>
                    <a:pt x="120240" y="86648"/>
                  </a:cubicBezTo>
                  <a:cubicBezTo>
                    <a:pt x="116569" y="96257"/>
                    <a:pt x="112356" y="105634"/>
                    <a:pt x="107646" y="114823"/>
                  </a:cubicBezTo>
                  <a:cubicBezTo>
                    <a:pt x="108011" y="114138"/>
                    <a:pt x="108398" y="113397"/>
                    <a:pt x="108752" y="112711"/>
                  </a:cubicBezTo>
                  <a:cubicBezTo>
                    <a:pt x="96743" y="135722"/>
                    <a:pt x="82014" y="157219"/>
                    <a:pt x="64841" y="176625"/>
                  </a:cubicBezTo>
                  <a:cubicBezTo>
                    <a:pt x="45866" y="197436"/>
                    <a:pt x="24680" y="216079"/>
                    <a:pt x="1381" y="231936"/>
                  </a:cubicBezTo>
                  <a:cubicBezTo>
                    <a:pt x="-410" y="233174"/>
                    <a:pt x="-355" y="236038"/>
                    <a:pt x="950" y="237531"/>
                  </a:cubicBezTo>
                  <a:cubicBezTo>
                    <a:pt x="2487" y="239322"/>
                    <a:pt x="4731" y="239201"/>
                    <a:pt x="6523" y="237962"/>
                  </a:cubicBezTo>
                  <a:cubicBezTo>
                    <a:pt x="20677" y="228652"/>
                    <a:pt x="34455" y="218788"/>
                    <a:pt x="47503" y="208040"/>
                  </a:cubicBezTo>
                  <a:cubicBezTo>
                    <a:pt x="60462" y="197259"/>
                    <a:pt x="72814" y="185770"/>
                    <a:pt x="84425" y="173529"/>
                  </a:cubicBezTo>
                  <a:cubicBezTo>
                    <a:pt x="95891" y="161564"/>
                    <a:pt x="106695" y="148903"/>
                    <a:pt x="116260" y="135302"/>
                  </a:cubicBezTo>
                  <a:cubicBezTo>
                    <a:pt x="125615" y="122088"/>
                    <a:pt x="133764" y="108211"/>
                    <a:pt x="141206" y="93836"/>
                  </a:cubicBezTo>
                  <a:cubicBezTo>
                    <a:pt x="141095" y="94090"/>
                    <a:pt x="140963" y="94345"/>
                    <a:pt x="140819" y="94599"/>
                  </a:cubicBezTo>
                  <a:cubicBezTo>
                    <a:pt x="141040" y="94190"/>
                    <a:pt x="141228" y="93769"/>
                    <a:pt x="141449" y="93371"/>
                  </a:cubicBezTo>
                  <a:cubicBezTo>
                    <a:pt x="141670" y="92929"/>
                    <a:pt x="141892" y="92487"/>
                    <a:pt x="142135" y="92056"/>
                  </a:cubicBezTo>
                  <a:cubicBezTo>
                    <a:pt x="142024" y="92232"/>
                    <a:pt x="141925" y="92420"/>
                    <a:pt x="141814" y="92631"/>
                  </a:cubicBezTo>
                  <a:cubicBezTo>
                    <a:pt x="152828" y="70946"/>
                    <a:pt x="161640" y="48267"/>
                    <a:pt x="168618" y="25024"/>
                  </a:cubicBezTo>
                  <a:cubicBezTo>
                    <a:pt x="170608" y="18577"/>
                    <a:pt x="169812" y="11810"/>
                    <a:pt x="165279" y="6524"/>
                  </a:cubicBezTo>
                  <a:cubicBezTo>
                    <a:pt x="162160" y="2853"/>
                    <a:pt x="157638" y="509"/>
                    <a:pt x="152794" y="55"/>
                  </a:cubicBezTo>
                  <a:moveTo>
                    <a:pt x="64366" y="177145"/>
                  </a:moveTo>
                  <a:cubicBezTo>
                    <a:pt x="64222" y="177300"/>
                    <a:pt x="64078" y="177465"/>
                    <a:pt x="63935" y="177620"/>
                  </a:cubicBezTo>
                  <a:cubicBezTo>
                    <a:pt x="64067" y="177465"/>
                    <a:pt x="64222" y="177300"/>
                    <a:pt x="64366" y="177145"/>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35"/>
            <p:cNvSpPr/>
            <p:nvPr/>
          </p:nvSpPr>
          <p:spPr>
            <a:xfrm>
              <a:off x="1458402" y="239731"/>
              <a:ext cx="773628" cy="278044"/>
            </a:xfrm>
            <a:custGeom>
              <a:rect b="b" l="l" r="r" t="t"/>
              <a:pathLst>
                <a:path extrusionOk="0" h="278044" w="773628">
                  <a:moveTo>
                    <a:pt x="764582" y="4921"/>
                  </a:moveTo>
                  <a:cubicBezTo>
                    <a:pt x="760469" y="1725"/>
                    <a:pt x="755305" y="0"/>
                    <a:pt x="750130" y="0"/>
                  </a:cubicBezTo>
                  <a:cubicBezTo>
                    <a:pt x="749080" y="0"/>
                    <a:pt x="748018" y="66"/>
                    <a:pt x="746968" y="210"/>
                  </a:cubicBezTo>
                  <a:cubicBezTo>
                    <a:pt x="740510" y="1084"/>
                    <a:pt x="735921" y="4368"/>
                    <a:pt x="731631" y="9023"/>
                  </a:cubicBezTo>
                  <a:cubicBezTo>
                    <a:pt x="726024" y="15061"/>
                    <a:pt x="720318" y="21065"/>
                    <a:pt x="714513" y="26881"/>
                  </a:cubicBezTo>
                  <a:cubicBezTo>
                    <a:pt x="686393" y="54083"/>
                    <a:pt x="655200" y="77614"/>
                    <a:pt x="621285" y="97087"/>
                  </a:cubicBezTo>
                  <a:cubicBezTo>
                    <a:pt x="622955" y="96081"/>
                    <a:pt x="624702" y="95107"/>
                    <a:pt x="626372" y="94101"/>
                  </a:cubicBezTo>
                  <a:cubicBezTo>
                    <a:pt x="578769" y="121115"/>
                    <a:pt x="527328" y="139349"/>
                    <a:pt x="474693" y="153813"/>
                  </a:cubicBezTo>
                  <a:lnTo>
                    <a:pt x="475235" y="153669"/>
                  </a:lnTo>
                  <a:cubicBezTo>
                    <a:pt x="470115" y="155029"/>
                    <a:pt x="464984" y="156367"/>
                    <a:pt x="459876" y="157661"/>
                  </a:cubicBezTo>
                  <a:cubicBezTo>
                    <a:pt x="441255" y="162316"/>
                    <a:pt x="422567" y="166352"/>
                    <a:pt x="403824" y="170322"/>
                  </a:cubicBezTo>
                  <a:cubicBezTo>
                    <a:pt x="384904" y="174292"/>
                    <a:pt x="366029" y="178394"/>
                    <a:pt x="346976" y="181678"/>
                  </a:cubicBezTo>
                  <a:cubicBezTo>
                    <a:pt x="327858" y="184963"/>
                    <a:pt x="308684" y="187893"/>
                    <a:pt x="289509" y="191122"/>
                  </a:cubicBezTo>
                  <a:cubicBezTo>
                    <a:pt x="270335" y="194406"/>
                    <a:pt x="251161" y="197823"/>
                    <a:pt x="231910" y="201240"/>
                  </a:cubicBezTo>
                  <a:cubicBezTo>
                    <a:pt x="193495" y="207996"/>
                    <a:pt x="155014" y="214818"/>
                    <a:pt x="117153" y="224383"/>
                  </a:cubicBezTo>
                  <a:cubicBezTo>
                    <a:pt x="79059" y="233937"/>
                    <a:pt x="41617" y="245780"/>
                    <a:pt x="5448" y="261051"/>
                  </a:cubicBezTo>
                  <a:cubicBezTo>
                    <a:pt x="980" y="262908"/>
                    <a:pt x="-1198" y="268139"/>
                    <a:pt x="671" y="272606"/>
                  </a:cubicBezTo>
                  <a:cubicBezTo>
                    <a:pt x="2528" y="277007"/>
                    <a:pt x="7803" y="279252"/>
                    <a:pt x="12226" y="277383"/>
                  </a:cubicBezTo>
                  <a:cubicBezTo>
                    <a:pt x="37526" y="266734"/>
                    <a:pt x="63467" y="257955"/>
                    <a:pt x="89917" y="250645"/>
                  </a:cubicBezTo>
                  <a:cubicBezTo>
                    <a:pt x="130687" y="239698"/>
                    <a:pt x="172287" y="231781"/>
                    <a:pt x="214118" y="226053"/>
                  </a:cubicBezTo>
                  <a:cubicBezTo>
                    <a:pt x="255761" y="220347"/>
                    <a:pt x="297725" y="216997"/>
                    <a:pt x="339535" y="212529"/>
                  </a:cubicBezTo>
                  <a:cubicBezTo>
                    <a:pt x="358709" y="210484"/>
                    <a:pt x="377949" y="208737"/>
                    <a:pt x="397190" y="206680"/>
                  </a:cubicBezTo>
                  <a:cubicBezTo>
                    <a:pt x="416187" y="204690"/>
                    <a:pt x="435118" y="201914"/>
                    <a:pt x="454037" y="198729"/>
                  </a:cubicBezTo>
                  <a:cubicBezTo>
                    <a:pt x="492397" y="192404"/>
                    <a:pt x="530314" y="183403"/>
                    <a:pt x="567125" y="170687"/>
                  </a:cubicBezTo>
                  <a:cubicBezTo>
                    <a:pt x="604245" y="157772"/>
                    <a:pt x="639929" y="140710"/>
                    <a:pt x="673069" y="119479"/>
                  </a:cubicBezTo>
                  <a:cubicBezTo>
                    <a:pt x="708498" y="96755"/>
                    <a:pt x="740587" y="69144"/>
                    <a:pt x="768696" y="37862"/>
                  </a:cubicBezTo>
                  <a:cubicBezTo>
                    <a:pt x="772732" y="33339"/>
                    <a:pt x="774225" y="26074"/>
                    <a:pt x="773418" y="20247"/>
                  </a:cubicBezTo>
                  <a:cubicBezTo>
                    <a:pt x="772610" y="14220"/>
                    <a:pt x="769382" y="8636"/>
                    <a:pt x="764605" y="4910"/>
                  </a:cubicBezTo>
                  <a:moveTo>
                    <a:pt x="716448" y="25024"/>
                  </a:moveTo>
                  <a:cubicBezTo>
                    <a:pt x="715984" y="25466"/>
                    <a:pt x="715508" y="25908"/>
                    <a:pt x="715066" y="26373"/>
                  </a:cubicBezTo>
                  <a:cubicBezTo>
                    <a:pt x="715508" y="25908"/>
                    <a:pt x="715973" y="25466"/>
                    <a:pt x="716448" y="25024"/>
                  </a:cubicBezTo>
                  <a:moveTo>
                    <a:pt x="713640" y="27777"/>
                  </a:moveTo>
                  <a:cubicBezTo>
                    <a:pt x="713131" y="28286"/>
                    <a:pt x="712622" y="28805"/>
                    <a:pt x="712114" y="29303"/>
                  </a:cubicBezTo>
                  <a:cubicBezTo>
                    <a:pt x="712622" y="28794"/>
                    <a:pt x="713131" y="28286"/>
                    <a:pt x="713640" y="27777"/>
                  </a:cubicBezTo>
                  <a:moveTo>
                    <a:pt x="479813" y="152442"/>
                  </a:moveTo>
                  <a:cubicBezTo>
                    <a:pt x="478840" y="152707"/>
                    <a:pt x="477878" y="152961"/>
                    <a:pt x="476905" y="153216"/>
                  </a:cubicBezTo>
                  <a:cubicBezTo>
                    <a:pt x="477878" y="152950"/>
                    <a:pt x="478840" y="152696"/>
                    <a:pt x="479813" y="152442"/>
                  </a:cubicBezTo>
                  <a:moveTo>
                    <a:pt x="88900" y="250933"/>
                  </a:moveTo>
                  <a:cubicBezTo>
                    <a:pt x="88568" y="251010"/>
                    <a:pt x="88248" y="251110"/>
                    <a:pt x="87927" y="251187"/>
                  </a:cubicBezTo>
                  <a:cubicBezTo>
                    <a:pt x="88259" y="251110"/>
                    <a:pt x="88557" y="251010"/>
                    <a:pt x="88900" y="250933"/>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35"/>
            <p:cNvSpPr/>
            <p:nvPr/>
          </p:nvSpPr>
          <p:spPr>
            <a:xfrm>
              <a:off x="1682970" y="847961"/>
              <a:ext cx="79229" cy="245263"/>
            </a:xfrm>
            <a:custGeom>
              <a:rect b="b" l="l" r="r" t="t"/>
              <a:pathLst>
                <a:path extrusionOk="0" h="245263" w="79229">
                  <a:moveTo>
                    <a:pt x="76607" y="6900"/>
                  </a:moveTo>
                  <a:cubicBezTo>
                    <a:pt x="80455" y="46874"/>
                    <a:pt x="80643" y="87279"/>
                    <a:pt x="73256" y="126876"/>
                  </a:cubicBezTo>
                  <a:cubicBezTo>
                    <a:pt x="69408" y="147101"/>
                    <a:pt x="63581" y="167093"/>
                    <a:pt x="56006" y="186267"/>
                  </a:cubicBezTo>
                  <a:cubicBezTo>
                    <a:pt x="48443" y="205320"/>
                    <a:pt x="38391" y="223808"/>
                    <a:pt x="25465" y="239831"/>
                  </a:cubicBezTo>
                  <a:cubicBezTo>
                    <a:pt x="20633" y="245846"/>
                    <a:pt x="11687" y="247151"/>
                    <a:pt x="5472" y="242308"/>
                  </a:cubicBezTo>
                  <a:cubicBezTo>
                    <a:pt x="-421" y="237719"/>
                    <a:pt x="-2025" y="228231"/>
                    <a:pt x="2995" y="222338"/>
                  </a:cubicBezTo>
                  <a:cubicBezTo>
                    <a:pt x="12494" y="211324"/>
                    <a:pt x="21097" y="199714"/>
                    <a:pt x="28550" y="187285"/>
                  </a:cubicBezTo>
                  <a:cubicBezTo>
                    <a:pt x="38181" y="170311"/>
                    <a:pt x="45269" y="152265"/>
                    <a:pt x="50555" y="133456"/>
                  </a:cubicBezTo>
                  <a:cubicBezTo>
                    <a:pt x="58527" y="102505"/>
                    <a:pt x="62386" y="70217"/>
                    <a:pt x="62342" y="38315"/>
                  </a:cubicBezTo>
                  <a:cubicBezTo>
                    <a:pt x="62364" y="38470"/>
                    <a:pt x="62375" y="38669"/>
                    <a:pt x="62375" y="38835"/>
                  </a:cubicBezTo>
                  <a:cubicBezTo>
                    <a:pt x="62232" y="28916"/>
                    <a:pt x="61734" y="18975"/>
                    <a:pt x="60916" y="9078"/>
                  </a:cubicBezTo>
                  <a:cubicBezTo>
                    <a:pt x="60529" y="4722"/>
                    <a:pt x="63205" y="686"/>
                    <a:pt x="67683" y="66"/>
                  </a:cubicBezTo>
                  <a:cubicBezTo>
                    <a:pt x="68015" y="22"/>
                    <a:pt x="68336" y="0"/>
                    <a:pt x="68689" y="0"/>
                  </a:cubicBezTo>
                  <a:cubicBezTo>
                    <a:pt x="72515" y="0"/>
                    <a:pt x="76286" y="2886"/>
                    <a:pt x="76618" y="6900"/>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35"/>
            <p:cNvSpPr/>
            <p:nvPr/>
          </p:nvSpPr>
          <p:spPr>
            <a:xfrm>
              <a:off x="1549215" y="1269537"/>
              <a:ext cx="74899" cy="348282"/>
            </a:xfrm>
            <a:custGeom>
              <a:rect b="b" l="l" r="r" t="t"/>
              <a:pathLst>
                <a:path extrusionOk="0" h="348282" w="74899">
                  <a:moveTo>
                    <a:pt x="20799" y="5916"/>
                  </a:moveTo>
                  <a:cubicBezTo>
                    <a:pt x="18444" y="2366"/>
                    <a:pt x="14828" y="0"/>
                    <a:pt x="10881" y="0"/>
                  </a:cubicBezTo>
                  <a:cubicBezTo>
                    <a:pt x="9288" y="0"/>
                    <a:pt x="7641" y="398"/>
                    <a:pt x="6015" y="1261"/>
                  </a:cubicBezTo>
                  <a:cubicBezTo>
                    <a:pt x="1039" y="3870"/>
                    <a:pt x="-1869" y="11003"/>
                    <a:pt x="1360" y="16034"/>
                  </a:cubicBezTo>
                  <a:cubicBezTo>
                    <a:pt x="12727" y="33748"/>
                    <a:pt x="21905" y="52635"/>
                    <a:pt x="29215" y="72384"/>
                  </a:cubicBezTo>
                  <a:cubicBezTo>
                    <a:pt x="38481" y="98823"/>
                    <a:pt x="44275" y="126235"/>
                    <a:pt x="46675" y="154111"/>
                  </a:cubicBezTo>
                  <a:cubicBezTo>
                    <a:pt x="48820" y="185726"/>
                    <a:pt x="47006" y="217295"/>
                    <a:pt x="41278" y="248567"/>
                  </a:cubicBezTo>
                  <a:cubicBezTo>
                    <a:pt x="41389" y="247660"/>
                    <a:pt x="41544" y="246775"/>
                    <a:pt x="41721" y="245880"/>
                  </a:cubicBezTo>
                  <a:cubicBezTo>
                    <a:pt x="39100" y="259403"/>
                    <a:pt x="35871" y="272783"/>
                    <a:pt x="31581" y="285875"/>
                  </a:cubicBezTo>
                  <a:cubicBezTo>
                    <a:pt x="27246" y="299288"/>
                    <a:pt x="21905" y="312182"/>
                    <a:pt x="15823" y="324909"/>
                  </a:cubicBezTo>
                  <a:cubicBezTo>
                    <a:pt x="13899" y="329012"/>
                    <a:pt x="15016" y="334905"/>
                    <a:pt x="16996" y="338687"/>
                  </a:cubicBezTo>
                  <a:cubicBezTo>
                    <a:pt x="19108" y="342789"/>
                    <a:pt x="22845" y="345952"/>
                    <a:pt x="27180" y="347378"/>
                  </a:cubicBezTo>
                  <a:cubicBezTo>
                    <a:pt x="36745" y="350541"/>
                    <a:pt x="46299" y="345090"/>
                    <a:pt x="49649" y="336011"/>
                  </a:cubicBezTo>
                  <a:cubicBezTo>
                    <a:pt x="89623" y="229580"/>
                    <a:pt x="83663" y="102406"/>
                    <a:pt x="20799" y="5905"/>
                  </a:cubicBezTo>
                  <a:moveTo>
                    <a:pt x="46575" y="152630"/>
                  </a:moveTo>
                  <a:cubicBezTo>
                    <a:pt x="46509" y="151977"/>
                    <a:pt x="46465" y="151325"/>
                    <a:pt x="46431" y="150695"/>
                  </a:cubicBezTo>
                  <a:lnTo>
                    <a:pt x="46575" y="152630"/>
                  </a:lnTo>
                  <a:close/>
                  <a:moveTo>
                    <a:pt x="46652" y="153758"/>
                  </a:moveTo>
                  <a:cubicBezTo>
                    <a:pt x="46652" y="153758"/>
                    <a:pt x="46652" y="153857"/>
                    <a:pt x="46663" y="153890"/>
                  </a:cubicBezTo>
                  <a:cubicBezTo>
                    <a:pt x="46652" y="153857"/>
                    <a:pt x="46652" y="153813"/>
                    <a:pt x="46652" y="153758"/>
                  </a:cubicBezTo>
                  <a:moveTo>
                    <a:pt x="41732" y="245880"/>
                  </a:moveTo>
                  <a:cubicBezTo>
                    <a:pt x="41809" y="245493"/>
                    <a:pt x="41887" y="245117"/>
                    <a:pt x="41964" y="244719"/>
                  </a:cubicBezTo>
                  <a:cubicBezTo>
                    <a:pt x="41887" y="245094"/>
                    <a:pt x="41809" y="245493"/>
                    <a:pt x="41732" y="245880"/>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35"/>
            <p:cNvSpPr/>
            <p:nvPr/>
          </p:nvSpPr>
          <p:spPr>
            <a:xfrm>
              <a:off x="1244153" y="660300"/>
              <a:ext cx="168301" cy="376522"/>
            </a:xfrm>
            <a:custGeom>
              <a:rect b="b" l="l" r="r" t="t"/>
              <a:pathLst>
                <a:path extrusionOk="0" h="376522" w="168301">
                  <a:moveTo>
                    <a:pt x="166918" y="1172"/>
                  </a:moveTo>
                  <a:cubicBezTo>
                    <a:pt x="166055" y="365"/>
                    <a:pt x="165060" y="0"/>
                    <a:pt x="164054" y="0"/>
                  </a:cubicBezTo>
                  <a:cubicBezTo>
                    <a:pt x="162849" y="0"/>
                    <a:pt x="161643" y="520"/>
                    <a:pt x="160593" y="1360"/>
                  </a:cubicBezTo>
                  <a:cubicBezTo>
                    <a:pt x="147113" y="12407"/>
                    <a:pt x="133899" y="23951"/>
                    <a:pt x="120807" y="35506"/>
                  </a:cubicBezTo>
                  <a:cubicBezTo>
                    <a:pt x="108400" y="46354"/>
                    <a:pt x="97166" y="58595"/>
                    <a:pt x="86683" y="71300"/>
                  </a:cubicBezTo>
                  <a:cubicBezTo>
                    <a:pt x="65883" y="96622"/>
                    <a:pt x="47815" y="124366"/>
                    <a:pt x="33915" y="154100"/>
                  </a:cubicBezTo>
                  <a:cubicBezTo>
                    <a:pt x="26463" y="169946"/>
                    <a:pt x="19087" y="186190"/>
                    <a:pt x="13923" y="202953"/>
                  </a:cubicBezTo>
                  <a:cubicBezTo>
                    <a:pt x="9201" y="218523"/>
                    <a:pt x="5298" y="234225"/>
                    <a:pt x="3197" y="250369"/>
                  </a:cubicBezTo>
                  <a:cubicBezTo>
                    <a:pt x="952" y="267564"/>
                    <a:pt x="-341" y="285002"/>
                    <a:pt x="79" y="302373"/>
                  </a:cubicBezTo>
                  <a:cubicBezTo>
                    <a:pt x="521" y="319203"/>
                    <a:pt x="2257" y="335900"/>
                    <a:pt x="4800" y="352531"/>
                  </a:cubicBezTo>
                  <a:cubicBezTo>
                    <a:pt x="4933" y="356866"/>
                    <a:pt x="6172" y="360902"/>
                    <a:pt x="8405" y="364628"/>
                  </a:cubicBezTo>
                  <a:cubicBezTo>
                    <a:pt x="10761" y="368488"/>
                    <a:pt x="13923" y="371462"/>
                    <a:pt x="17893" y="373574"/>
                  </a:cubicBezTo>
                  <a:cubicBezTo>
                    <a:pt x="23676" y="376670"/>
                    <a:pt x="30554" y="377356"/>
                    <a:pt x="36890" y="375498"/>
                  </a:cubicBezTo>
                  <a:cubicBezTo>
                    <a:pt x="49728" y="371595"/>
                    <a:pt x="57667" y="357375"/>
                    <a:pt x="53576" y="344404"/>
                  </a:cubicBezTo>
                  <a:cubicBezTo>
                    <a:pt x="50192" y="333921"/>
                    <a:pt x="47638" y="323273"/>
                    <a:pt x="45692" y="312469"/>
                  </a:cubicBezTo>
                  <a:cubicBezTo>
                    <a:pt x="42264" y="288795"/>
                    <a:pt x="41733" y="264943"/>
                    <a:pt x="43624" y="241114"/>
                  </a:cubicBezTo>
                  <a:cubicBezTo>
                    <a:pt x="45051" y="226816"/>
                    <a:pt x="47439" y="212861"/>
                    <a:pt x="50237" y="198740"/>
                  </a:cubicBezTo>
                  <a:cubicBezTo>
                    <a:pt x="52824" y="185350"/>
                    <a:pt x="56517" y="172268"/>
                    <a:pt x="61261" y="159419"/>
                  </a:cubicBezTo>
                  <a:cubicBezTo>
                    <a:pt x="67044" y="144469"/>
                    <a:pt x="73602" y="129917"/>
                    <a:pt x="81331" y="115819"/>
                  </a:cubicBezTo>
                  <a:cubicBezTo>
                    <a:pt x="89281" y="101421"/>
                    <a:pt x="97995" y="87533"/>
                    <a:pt x="107471" y="74164"/>
                  </a:cubicBezTo>
                  <a:lnTo>
                    <a:pt x="107449" y="74164"/>
                  </a:lnTo>
                  <a:cubicBezTo>
                    <a:pt x="111850" y="68093"/>
                    <a:pt x="116329" y="62133"/>
                    <a:pt x="120984" y="56306"/>
                  </a:cubicBezTo>
                  <a:cubicBezTo>
                    <a:pt x="125639" y="50478"/>
                    <a:pt x="130173" y="44452"/>
                    <a:pt x="134994" y="38746"/>
                  </a:cubicBezTo>
                  <a:cubicBezTo>
                    <a:pt x="144747" y="27390"/>
                    <a:pt x="155539" y="17139"/>
                    <a:pt x="167084" y="7530"/>
                  </a:cubicBezTo>
                  <a:cubicBezTo>
                    <a:pt x="168941" y="5971"/>
                    <a:pt x="168510" y="2753"/>
                    <a:pt x="166896" y="1194"/>
                  </a:cubicBezTo>
                  <a:moveTo>
                    <a:pt x="60542" y="161288"/>
                  </a:moveTo>
                  <a:cubicBezTo>
                    <a:pt x="60365" y="161730"/>
                    <a:pt x="60189" y="162195"/>
                    <a:pt x="60034" y="162637"/>
                  </a:cubicBezTo>
                  <a:lnTo>
                    <a:pt x="60542" y="161288"/>
                  </a:lnTo>
                  <a:moveTo>
                    <a:pt x="43956" y="237166"/>
                  </a:moveTo>
                  <a:cubicBezTo>
                    <a:pt x="43912" y="237719"/>
                    <a:pt x="43856" y="238272"/>
                    <a:pt x="43812" y="238836"/>
                  </a:cubicBezTo>
                  <a:cubicBezTo>
                    <a:pt x="43856" y="238283"/>
                    <a:pt x="43912" y="237719"/>
                    <a:pt x="43956" y="23716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35"/>
            <p:cNvSpPr/>
            <p:nvPr/>
          </p:nvSpPr>
          <p:spPr>
            <a:xfrm>
              <a:off x="1847491" y="173860"/>
              <a:ext cx="664799" cy="368679"/>
            </a:xfrm>
            <a:custGeom>
              <a:rect b="b" l="l" r="r" t="t"/>
              <a:pathLst>
                <a:path extrusionOk="0" h="368679" w="664799">
                  <a:moveTo>
                    <a:pt x="652368" y="2764"/>
                  </a:moveTo>
                  <a:cubicBezTo>
                    <a:pt x="648951" y="940"/>
                    <a:pt x="645191" y="0"/>
                    <a:pt x="641376" y="0"/>
                  </a:cubicBezTo>
                  <a:cubicBezTo>
                    <a:pt x="639087" y="0"/>
                    <a:pt x="636787" y="354"/>
                    <a:pt x="634565" y="1017"/>
                  </a:cubicBezTo>
                  <a:cubicBezTo>
                    <a:pt x="628416" y="2875"/>
                    <a:pt x="624016" y="6911"/>
                    <a:pt x="620720" y="12318"/>
                  </a:cubicBezTo>
                  <a:cubicBezTo>
                    <a:pt x="611067" y="28241"/>
                    <a:pt x="600982" y="43822"/>
                    <a:pt x="590091" y="58993"/>
                  </a:cubicBezTo>
                  <a:cubicBezTo>
                    <a:pt x="558167" y="102063"/>
                    <a:pt x="519343" y="139814"/>
                    <a:pt x="477667" y="173440"/>
                  </a:cubicBezTo>
                  <a:cubicBezTo>
                    <a:pt x="477700" y="173396"/>
                    <a:pt x="477744" y="173363"/>
                    <a:pt x="477777" y="173330"/>
                  </a:cubicBezTo>
                  <a:cubicBezTo>
                    <a:pt x="450310" y="195147"/>
                    <a:pt x="421405" y="215073"/>
                    <a:pt x="391516" y="233517"/>
                  </a:cubicBezTo>
                  <a:cubicBezTo>
                    <a:pt x="376057" y="243082"/>
                    <a:pt x="360554" y="252326"/>
                    <a:pt x="344532" y="260697"/>
                  </a:cubicBezTo>
                  <a:cubicBezTo>
                    <a:pt x="329471" y="268548"/>
                    <a:pt x="314245" y="275946"/>
                    <a:pt x="298819" y="282967"/>
                  </a:cubicBezTo>
                  <a:cubicBezTo>
                    <a:pt x="298941" y="282901"/>
                    <a:pt x="299084" y="282834"/>
                    <a:pt x="299217" y="282790"/>
                  </a:cubicBezTo>
                  <a:cubicBezTo>
                    <a:pt x="267935" y="296745"/>
                    <a:pt x="235856" y="308975"/>
                    <a:pt x="203026" y="318905"/>
                  </a:cubicBezTo>
                  <a:cubicBezTo>
                    <a:pt x="171976" y="328282"/>
                    <a:pt x="140517" y="336464"/>
                    <a:pt x="108493" y="341861"/>
                  </a:cubicBezTo>
                  <a:cubicBezTo>
                    <a:pt x="109433" y="341684"/>
                    <a:pt x="110351" y="341562"/>
                    <a:pt x="111225" y="341374"/>
                  </a:cubicBezTo>
                  <a:cubicBezTo>
                    <a:pt x="77653" y="346969"/>
                    <a:pt x="43330" y="349811"/>
                    <a:pt x="9317" y="349126"/>
                  </a:cubicBezTo>
                  <a:cubicBezTo>
                    <a:pt x="4042" y="349015"/>
                    <a:pt x="-182" y="354101"/>
                    <a:pt x="6" y="359122"/>
                  </a:cubicBezTo>
                  <a:cubicBezTo>
                    <a:pt x="194" y="364651"/>
                    <a:pt x="4728" y="368311"/>
                    <a:pt x="10002" y="368432"/>
                  </a:cubicBezTo>
                  <a:cubicBezTo>
                    <a:pt x="32538" y="368985"/>
                    <a:pt x="55062" y="368687"/>
                    <a:pt x="77532" y="366763"/>
                  </a:cubicBezTo>
                  <a:cubicBezTo>
                    <a:pt x="100001" y="364905"/>
                    <a:pt x="122271" y="362041"/>
                    <a:pt x="144497" y="358370"/>
                  </a:cubicBezTo>
                  <a:cubicBezTo>
                    <a:pt x="167586" y="354588"/>
                    <a:pt x="190431" y="349866"/>
                    <a:pt x="213066" y="343718"/>
                  </a:cubicBezTo>
                  <a:cubicBezTo>
                    <a:pt x="235790" y="337515"/>
                    <a:pt x="258314" y="330383"/>
                    <a:pt x="280485" y="322377"/>
                  </a:cubicBezTo>
                  <a:cubicBezTo>
                    <a:pt x="319630" y="308157"/>
                    <a:pt x="357624" y="290840"/>
                    <a:pt x="394678" y="271788"/>
                  </a:cubicBezTo>
                  <a:cubicBezTo>
                    <a:pt x="430914" y="253100"/>
                    <a:pt x="465625" y="231151"/>
                    <a:pt x="498267" y="206636"/>
                  </a:cubicBezTo>
                  <a:cubicBezTo>
                    <a:pt x="530733" y="182231"/>
                    <a:pt x="561506" y="155682"/>
                    <a:pt x="589438" y="126257"/>
                  </a:cubicBezTo>
                  <a:cubicBezTo>
                    <a:pt x="602597" y="112424"/>
                    <a:pt x="615446" y="98137"/>
                    <a:pt x="627300" y="83187"/>
                  </a:cubicBezTo>
                  <a:cubicBezTo>
                    <a:pt x="639640" y="67618"/>
                    <a:pt x="651561" y="51407"/>
                    <a:pt x="661921" y="34412"/>
                  </a:cubicBezTo>
                  <a:cubicBezTo>
                    <a:pt x="668501" y="23542"/>
                    <a:pt x="663160" y="8592"/>
                    <a:pt x="652368" y="2764"/>
                  </a:cubicBezTo>
                  <a:moveTo>
                    <a:pt x="297713" y="283476"/>
                  </a:moveTo>
                  <a:cubicBezTo>
                    <a:pt x="297050" y="283774"/>
                    <a:pt x="296364" y="284095"/>
                    <a:pt x="295701" y="284394"/>
                  </a:cubicBezTo>
                  <a:cubicBezTo>
                    <a:pt x="296364" y="284073"/>
                    <a:pt x="297050" y="283774"/>
                    <a:pt x="297713" y="28347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0" name="Google Shape;1830;p35"/>
            <p:cNvSpPr/>
            <p:nvPr/>
          </p:nvSpPr>
          <p:spPr>
            <a:xfrm>
              <a:off x="1856472" y="1084363"/>
              <a:ext cx="333220" cy="176549"/>
            </a:xfrm>
            <a:custGeom>
              <a:rect b="b" l="l" r="r" t="t"/>
              <a:pathLst>
                <a:path extrusionOk="0" h="176549" w="333220">
                  <a:moveTo>
                    <a:pt x="246105" y="842"/>
                  </a:moveTo>
                  <a:cubicBezTo>
                    <a:pt x="215784" y="-1668"/>
                    <a:pt x="181660" y="1461"/>
                    <a:pt x="147403" y="9887"/>
                  </a:cubicBezTo>
                  <a:cubicBezTo>
                    <a:pt x="103327" y="20613"/>
                    <a:pt x="63807" y="38880"/>
                    <a:pt x="36096" y="61294"/>
                  </a:cubicBezTo>
                  <a:cubicBezTo>
                    <a:pt x="8375" y="83808"/>
                    <a:pt x="-4032" y="107770"/>
                    <a:pt x="1154" y="128757"/>
                  </a:cubicBezTo>
                  <a:cubicBezTo>
                    <a:pt x="7346" y="154223"/>
                    <a:pt x="39502" y="171772"/>
                    <a:pt x="87161" y="175709"/>
                  </a:cubicBezTo>
                  <a:cubicBezTo>
                    <a:pt x="117437" y="178208"/>
                    <a:pt x="151539" y="175111"/>
                    <a:pt x="185785" y="166741"/>
                  </a:cubicBezTo>
                  <a:cubicBezTo>
                    <a:pt x="229883" y="155970"/>
                    <a:pt x="269414" y="137670"/>
                    <a:pt x="297081" y="115201"/>
                  </a:cubicBezTo>
                  <a:cubicBezTo>
                    <a:pt x="324780" y="92698"/>
                    <a:pt x="337220" y="68791"/>
                    <a:pt x="332090" y="47848"/>
                  </a:cubicBezTo>
                  <a:cubicBezTo>
                    <a:pt x="325886" y="22349"/>
                    <a:pt x="293741" y="4778"/>
                    <a:pt x="246094" y="84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1" name="Google Shape;1831;p35"/>
            <p:cNvSpPr/>
            <p:nvPr/>
          </p:nvSpPr>
          <p:spPr>
            <a:xfrm>
              <a:off x="2826364" y="1082361"/>
              <a:ext cx="290792" cy="161390"/>
            </a:xfrm>
            <a:custGeom>
              <a:rect b="b" l="l" r="r" t="t"/>
              <a:pathLst>
                <a:path extrusionOk="0" h="161390" w="290792">
                  <a:moveTo>
                    <a:pt x="105531" y="831"/>
                  </a:moveTo>
                  <a:cubicBezTo>
                    <a:pt x="50397" y="-3725"/>
                    <a:pt x="9539" y="10717"/>
                    <a:pt x="1444" y="37631"/>
                  </a:cubicBezTo>
                  <a:cubicBezTo>
                    <a:pt x="-9779" y="75272"/>
                    <a:pt x="45631" y="125208"/>
                    <a:pt x="124948" y="148960"/>
                  </a:cubicBezTo>
                  <a:cubicBezTo>
                    <a:pt x="145427" y="155042"/>
                    <a:pt x="165685" y="158945"/>
                    <a:pt x="185180" y="160560"/>
                  </a:cubicBezTo>
                  <a:cubicBezTo>
                    <a:pt x="240347" y="165116"/>
                    <a:pt x="281238" y="150674"/>
                    <a:pt x="289321" y="123760"/>
                  </a:cubicBezTo>
                  <a:cubicBezTo>
                    <a:pt x="292373" y="113520"/>
                    <a:pt x="290670" y="102297"/>
                    <a:pt x="284279" y="90410"/>
                  </a:cubicBezTo>
                  <a:cubicBezTo>
                    <a:pt x="267637" y="59558"/>
                    <a:pt x="221128" y="28962"/>
                    <a:pt x="165818" y="12419"/>
                  </a:cubicBezTo>
                  <a:cubicBezTo>
                    <a:pt x="145339" y="6349"/>
                    <a:pt x="125048" y="2445"/>
                    <a:pt x="105520" y="84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35"/>
            <p:cNvSpPr/>
            <p:nvPr/>
          </p:nvSpPr>
          <p:spPr>
            <a:xfrm>
              <a:off x="2376090" y="2047587"/>
              <a:ext cx="177612" cy="122132"/>
            </a:xfrm>
            <a:custGeom>
              <a:rect b="b" l="l" r="r" t="t"/>
              <a:pathLst>
                <a:path extrusionOk="0" h="122132" w="177612">
                  <a:moveTo>
                    <a:pt x="9553" y="148"/>
                  </a:moveTo>
                  <a:cubicBezTo>
                    <a:pt x="8569" y="-40"/>
                    <a:pt x="7540" y="-51"/>
                    <a:pt x="6479" y="126"/>
                  </a:cubicBezTo>
                  <a:cubicBezTo>
                    <a:pt x="4433" y="568"/>
                    <a:pt x="2576" y="1774"/>
                    <a:pt x="1359" y="3443"/>
                  </a:cubicBezTo>
                  <a:cubicBezTo>
                    <a:pt x="32" y="5356"/>
                    <a:pt x="-122" y="7291"/>
                    <a:pt x="65" y="9614"/>
                  </a:cubicBezTo>
                  <a:cubicBezTo>
                    <a:pt x="640" y="16867"/>
                    <a:pt x="2454" y="24232"/>
                    <a:pt x="5727" y="32791"/>
                  </a:cubicBezTo>
                  <a:cubicBezTo>
                    <a:pt x="8558" y="39967"/>
                    <a:pt x="12715" y="47166"/>
                    <a:pt x="19184" y="56144"/>
                  </a:cubicBezTo>
                  <a:cubicBezTo>
                    <a:pt x="23784" y="62469"/>
                    <a:pt x="29512" y="68828"/>
                    <a:pt x="36733" y="75540"/>
                  </a:cubicBezTo>
                  <a:cubicBezTo>
                    <a:pt x="43290" y="81721"/>
                    <a:pt x="50566" y="87482"/>
                    <a:pt x="58892" y="93188"/>
                  </a:cubicBezTo>
                  <a:cubicBezTo>
                    <a:pt x="71786" y="101990"/>
                    <a:pt x="85752" y="108857"/>
                    <a:pt x="100392" y="113634"/>
                  </a:cubicBezTo>
                  <a:cubicBezTo>
                    <a:pt x="108652" y="116332"/>
                    <a:pt x="116149" y="118300"/>
                    <a:pt x="123304" y="119704"/>
                  </a:cubicBezTo>
                  <a:cubicBezTo>
                    <a:pt x="129651" y="120954"/>
                    <a:pt x="135810" y="121739"/>
                    <a:pt x="141615" y="122037"/>
                  </a:cubicBezTo>
                  <a:cubicBezTo>
                    <a:pt x="151103" y="122535"/>
                    <a:pt x="167999" y="121485"/>
                    <a:pt x="174645" y="108757"/>
                  </a:cubicBezTo>
                  <a:cubicBezTo>
                    <a:pt x="177354" y="103693"/>
                    <a:pt x="178206" y="98053"/>
                    <a:pt x="177210" y="91496"/>
                  </a:cubicBezTo>
                  <a:cubicBezTo>
                    <a:pt x="176757" y="88588"/>
                    <a:pt x="175629" y="85680"/>
                    <a:pt x="174501" y="82959"/>
                  </a:cubicBezTo>
                  <a:cubicBezTo>
                    <a:pt x="173152" y="79686"/>
                    <a:pt x="171162" y="76723"/>
                    <a:pt x="169227" y="73848"/>
                  </a:cubicBezTo>
                  <a:cubicBezTo>
                    <a:pt x="164992" y="67545"/>
                    <a:pt x="159894" y="62447"/>
                    <a:pt x="154984" y="57825"/>
                  </a:cubicBezTo>
                  <a:cubicBezTo>
                    <a:pt x="149610" y="52772"/>
                    <a:pt x="143628" y="47873"/>
                    <a:pt x="136164" y="42422"/>
                  </a:cubicBezTo>
                  <a:cubicBezTo>
                    <a:pt x="124708" y="34206"/>
                    <a:pt x="113850" y="27815"/>
                    <a:pt x="102958" y="22927"/>
                  </a:cubicBezTo>
                  <a:cubicBezTo>
                    <a:pt x="90075" y="17188"/>
                    <a:pt x="76275" y="13926"/>
                    <a:pt x="64477" y="11493"/>
                  </a:cubicBezTo>
                  <a:lnTo>
                    <a:pt x="62729" y="11151"/>
                  </a:lnTo>
                  <a:cubicBezTo>
                    <a:pt x="48045" y="8265"/>
                    <a:pt x="33294" y="6971"/>
                    <a:pt x="20821" y="6086"/>
                  </a:cubicBezTo>
                  <a:cubicBezTo>
                    <a:pt x="19074" y="5931"/>
                    <a:pt x="17316" y="6385"/>
                    <a:pt x="15856" y="7358"/>
                  </a:cubicBezTo>
                  <a:cubicBezTo>
                    <a:pt x="15823" y="4472"/>
                    <a:pt x="14109" y="2459"/>
                    <a:pt x="12660" y="1387"/>
                  </a:cubicBezTo>
                  <a:cubicBezTo>
                    <a:pt x="11776" y="789"/>
                    <a:pt x="10736" y="358"/>
                    <a:pt x="9542" y="126"/>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35"/>
            <p:cNvSpPr/>
            <p:nvPr/>
          </p:nvSpPr>
          <p:spPr>
            <a:xfrm>
              <a:off x="2356676" y="1936616"/>
              <a:ext cx="320570" cy="246868"/>
            </a:xfrm>
            <a:custGeom>
              <a:rect b="b" l="l" r="r" t="t"/>
              <a:pathLst>
                <a:path extrusionOk="0" h="246868" w="320570">
                  <a:moveTo>
                    <a:pt x="319985" y="51264"/>
                  </a:moveTo>
                  <a:cubicBezTo>
                    <a:pt x="319885" y="51241"/>
                    <a:pt x="319321" y="51573"/>
                    <a:pt x="319310" y="51662"/>
                  </a:cubicBezTo>
                  <a:cubicBezTo>
                    <a:pt x="304106" y="53984"/>
                    <a:pt x="288592" y="55642"/>
                    <a:pt x="273321" y="56450"/>
                  </a:cubicBezTo>
                  <a:cubicBezTo>
                    <a:pt x="240778" y="57942"/>
                    <a:pt x="207738" y="56018"/>
                    <a:pt x="175106" y="50744"/>
                  </a:cubicBezTo>
                  <a:cubicBezTo>
                    <a:pt x="167864" y="49649"/>
                    <a:pt x="160599" y="48344"/>
                    <a:pt x="153411" y="46940"/>
                  </a:cubicBezTo>
                  <a:cubicBezTo>
                    <a:pt x="103353" y="37110"/>
                    <a:pt x="55982" y="21308"/>
                    <a:pt x="12646" y="0"/>
                  </a:cubicBezTo>
                  <a:cubicBezTo>
                    <a:pt x="11098" y="940"/>
                    <a:pt x="10280" y="2090"/>
                    <a:pt x="9628" y="4091"/>
                  </a:cubicBezTo>
                  <a:cubicBezTo>
                    <a:pt x="1279" y="35219"/>
                    <a:pt x="-1651" y="65384"/>
                    <a:pt x="881" y="93714"/>
                  </a:cubicBezTo>
                  <a:cubicBezTo>
                    <a:pt x="2031" y="106552"/>
                    <a:pt x="4552" y="119423"/>
                    <a:pt x="8356" y="131963"/>
                  </a:cubicBezTo>
                  <a:cubicBezTo>
                    <a:pt x="11375" y="142645"/>
                    <a:pt x="15908" y="153669"/>
                    <a:pt x="22255" y="165656"/>
                  </a:cubicBezTo>
                  <a:cubicBezTo>
                    <a:pt x="32650" y="185051"/>
                    <a:pt x="47511" y="202511"/>
                    <a:pt x="65259" y="216156"/>
                  </a:cubicBezTo>
                  <a:cubicBezTo>
                    <a:pt x="82388" y="229282"/>
                    <a:pt x="101705" y="238438"/>
                    <a:pt x="122660" y="243380"/>
                  </a:cubicBezTo>
                  <a:cubicBezTo>
                    <a:pt x="124163" y="243745"/>
                    <a:pt x="125767" y="244055"/>
                    <a:pt x="127282" y="244354"/>
                  </a:cubicBezTo>
                  <a:cubicBezTo>
                    <a:pt x="145549" y="247947"/>
                    <a:pt x="165298" y="247682"/>
                    <a:pt x="184362" y="243602"/>
                  </a:cubicBezTo>
                  <a:cubicBezTo>
                    <a:pt x="204763" y="239145"/>
                    <a:pt x="224800" y="229669"/>
                    <a:pt x="242282" y="216234"/>
                  </a:cubicBezTo>
                  <a:cubicBezTo>
                    <a:pt x="261235" y="201273"/>
                    <a:pt x="277247" y="181767"/>
                    <a:pt x="289897" y="158236"/>
                  </a:cubicBezTo>
                  <a:cubicBezTo>
                    <a:pt x="296310" y="146515"/>
                    <a:pt x="301961" y="133257"/>
                    <a:pt x="307644" y="116526"/>
                  </a:cubicBezTo>
                  <a:cubicBezTo>
                    <a:pt x="314113" y="96379"/>
                    <a:pt x="318337" y="75281"/>
                    <a:pt x="320571" y="52049"/>
                  </a:cubicBezTo>
                  <a:cubicBezTo>
                    <a:pt x="320549" y="52016"/>
                    <a:pt x="320029" y="51297"/>
                    <a:pt x="319996" y="51286"/>
                  </a:cubicBezTo>
                  <a:moveTo>
                    <a:pt x="130323" y="226982"/>
                  </a:moveTo>
                  <a:cubicBezTo>
                    <a:pt x="124893" y="225920"/>
                    <a:pt x="119641" y="224505"/>
                    <a:pt x="114333" y="222835"/>
                  </a:cubicBezTo>
                  <a:cubicBezTo>
                    <a:pt x="102402" y="218600"/>
                    <a:pt x="91698" y="213270"/>
                    <a:pt x="81591" y="206536"/>
                  </a:cubicBezTo>
                  <a:cubicBezTo>
                    <a:pt x="72214" y="199879"/>
                    <a:pt x="63468" y="192051"/>
                    <a:pt x="55605" y="183226"/>
                  </a:cubicBezTo>
                  <a:cubicBezTo>
                    <a:pt x="47578" y="173883"/>
                    <a:pt x="40600" y="163422"/>
                    <a:pt x="34850" y="152110"/>
                  </a:cubicBezTo>
                  <a:cubicBezTo>
                    <a:pt x="29963" y="142047"/>
                    <a:pt x="25949" y="131145"/>
                    <a:pt x="22886" y="119689"/>
                  </a:cubicBezTo>
                  <a:lnTo>
                    <a:pt x="24611" y="119998"/>
                  </a:lnTo>
                  <a:lnTo>
                    <a:pt x="26535" y="119744"/>
                  </a:lnTo>
                  <a:cubicBezTo>
                    <a:pt x="31776" y="119025"/>
                    <a:pt x="37515" y="118240"/>
                    <a:pt x="43497" y="117875"/>
                  </a:cubicBezTo>
                  <a:cubicBezTo>
                    <a:pt x="54102" y="117544"/>
                    <a:pt x="65215" y="118417"/>
                    <a:pt x="76538" y="120529"/>
                  </a:cubicBezTo>
                  <a:cubicBezTo>
                    <a:pt x="89763" y="123437"/>
                    <a:pt x="102347" y="127816"/>
                    <a:pt x="113913" y="133555"/>
                  </a:cubicBezTo>
                  <a:cubicBezTo>
                    <a:pt x="125380" y="139559"/>
                    <a:pt x="136261" y="146968"/>
                    <a:pt x="146235" y="155560"/>
                  </a:cubicBezTo>
                  <a:cubicBezTo>
                    <a:pt x="155512" y="164052"/>
                    <a:pt x="163440" y="173252"/>
                    <a:pt x="169799" y="182873"/>
                  </a:cubicBezTo>
                  <a:cubicBezTo>
                    <a:pt x="175471" y="191907"/>
                    <a:pt x="180105" y="201184"/>
                    <a:pt x="183521" y="210451"/>
                  </a:cubicBezTo>
                  <a:cubicBezTo>
                    <a:pt x="185202" y="215393"/>
                    <a:pt x="186573" y="220402"/>
                    <a:pt x="187613" y="225533"/>
                  </a:cubicBezTo>
                  <a:lnTo>
                    <a:pt x="184019" y="225755"/>
                  </a:lnTo>
                  <a:lnTo>
                    <a:pt x="180193" y="226717"/>
                  </a:lnTo>
                  <a:cubicBezTo>
                    <a:pt x="169931" y="228818"/>
                    <a:pt x="159028" y="229669"/>
                    <a:pt x="147794" y="229260"/>
                  </a:cubicBezTo>
                  <a:cubicBezTo>
                    <a:pt x="141911" y="228862"/>
                    <a:pt x="136029" y="228077"/>
                    <a:pt x="130323" y="22696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35"/>
            <p:cNvSpPr/>
            <p:nvPr/>
          </p:nvSpPr>
          <p:spPr>
            <a:xfrm>
              <a:off x="2591217" y="6267329"/>
              <a:ext cx="565064" cy="579557"/>
            </a:xfrm>
            <a:custGeom>
              <a:rect b="b" l="l" r="r" t="t"/>
              <a:pathLst>
                <a:path extrusionOk="0" h="579557" w="565064">
                  <a:moveTo>
                    <a:pt x="289890" y="1548"/>
                  </a:moveTo>
                  <a:cubicBezTo>
                    <a:pt x="277162" y="4091"/>
                    <a:pt x="263959" y="10151"/>
                    <a:pt x="249518" y="20169"/>
                  </a:cubicBezTo>
                  <a:cubicBezTo>
                    <a:pt x="219584" y="40825"/>
                    <a:pt x="200377" y="62985"/>
                    <a:pt x="190757" y="87986"/>
                  </a:cubicBezTo>
                  <a:cubicBezTo>
                    <a:pt x="186643" y="98679"/>
                    <a:pt x="184753" y="110865"/>
                    <a:pt x="185339" y="123095"/>
                  </a:cubicBezTo>
                  <a:cubicBezTo>
                    <a:pt x="185892" y="134816"/>
                    <a:pt x="188556" y="146559"/>
                    <a:pt x="193798" y="160016"/>
                  </a:cubicBezTo>
                  <a:cubicBezTo>
                    <a:pt x="197303" y="169128"/>
                    <a:pt x="202500" y="178483"/>
                    <a:pt x="209986" y="189596"/>
                  </a:cubicBezTo>
                  <a:lnTo>
                    <a:pt x="211545" y="191619"/>
                  </a:lnTo>
                  <a:cubicBezTo>
                    <a:pt x="181955" y="222382"/>
                    <a:pt x="149611" y="250579"/>
                    <a:pt x="115387" y="275315"/>
                  </a:cubicBezTo>
                  <a:cubicBezTo>
                    <a:pt x="115321" y="275315"/>
                    <a:pt x="114127" y="276366"/>
                    <a:pt x="114116" y="276421"/>
                  </a:cubicBezTo>
                  <a:cubicBezTo>
                    <a:pt x="77482" y="301810"/>
                    <a:pt x="40593" y="322443"/>
                    <a:pt x="3185" y="338389"/>
                  </a:cubicBezTo>
                  <a:cubicBezTo>
                    <a:pt x="2024" y="338831"/>
                    <a:pt x="940" y="339439"/>
                    <a:pt x="0" y="340302"/>
                  </a:cubicBezTo>
                  <a:cubicBezTo>
                    <a:pt x="32178" y="393423"/>
                    <a:pt x="67839" y="449010"/>
                    <a:pt x="110533" y="496403"/>
                  </a:cubicBezTo>
                  <a:cubicBezTo>
                    <a:pt x="123006" y="510137"/>
                    <a:pt x="135590" y="522577"/>
                    <a:pt x="147842" y="533248"/>
                  </a:cubicBezTo>
                  <a:cubicBezTo>
                    <a:pt x="162095" y="545655"/>
                    <a:pt x="175564" y="555849"/>
                    <a:pt x="188888" y="564364"/>
                  </a:cubicBezTo>
                  <a:cubicBezTo>
                    <a:pt x="197911" y="570169"/>
                    <a:pt x="206359" y="574935"/>
                    <a:pt x="214697" y="579016"/>
                  </a:cubicBezTo>
                  <a:cubicBezTo>
                    <a:pt x="217716" y="578352"/>
                    <a:pt x="220801" y="577733"/>
                    <a:pt x="223952" y="577191"/>
                  </a:cubicBezTo>
                  <a:cubicBezTo>
                    <a:pt x="223952" y="577125"/>
                    <a:pt x="224019" y="577136"/>
                    <a:pt x="224019" y="577136"/>
                  </a:cubicBezTo>
                  <a:cubicBezTo>
                    <a:pt x="224383" y="577092"/>
                    <a:pt x="224770" y="576992"/>
                    <a:pt x="225080" y="576948"/>
                  </a:cubicBezTo>
                  <a:cubicBezTo>
                    <a:pt x="225965" y="576771"/>
                    <a:pt x="226816" y="576992"/>
                    <a:pt x="227535" y="577490"/>
                  </a:cubicBezTo>
                  <a:cubicBezTo>
                    <a:pt x="228895" y="577578"/>
                    <a:pt x="230089" y="578408"/>
                    <a:pt x="230764" y="579558"/>
                  </a:cubicBezTo>
                  <a:cubicBezTo>
                    <a:pt x="231969" y="579381"/>
                    <a:pt x="233219" y="579281"/>
                    <a:pt x="234402" y="579171"/>
                  </a:cubicBezTo>
                  <a:cubicBezTo>
                    <a:pt x="235021" y="579148"/>
                    <a:pt x="235640" y="579248"/>
                    <a:pt x="236182" y="579480"/>
                  </a:cubicBezTo>
                  <a:cubicBezTo>
                    <a:pt x="279749" y="553793"/>
                    <a:pt x="323140" y="527962"/>
                    <a:pt x="365126" y="499610"/>
                  </a:cubicBezTo>
                  <a:cubicBezTo>
                    <a:pt x="386257" y="485368"/>
                    <a:pt x="406980" y="470584"/>
                    <a:pt x="427071" y="455025"/>
                  </a:cubicBezTo>
                  <a:cubicBezTo>
                    <a:pt x="432523" y="450768"/>
                    <a:pt x="437886" y="446511"/>
                    <a:pt x="443260" y="442243"/>
                  </a:cubicBezTo>
                  <a:cubicBezTo>
                    <a:pt x="445283" y="440639"/>
                    <a:pt x="447318" y="439091"/>
                    <a:pt x="449353" y="437598"/>
                  </a:cubicBezTo>
                  <a:cubicBezTo>
                    <a:pt x="454760" y="433662"/>
                    <a:pt x="460234" y="429847"/>
                    <a:pt x="465696" y="426021"/>
                  </a:cubicBezTo>
                  <a:cubicBezTo>
                    <a:pt x="479551" y="416467"/>
                    <a:pt x="493528" y="407035"/>
                    <a:pt x="506875" y="396762"/>
                  </a:cubicBezTo>
                  <a:cubicBezTo>
                    <a:pt x="520156" y="386611"/>
                    <a:pt x="532916" y="375731"/>
                    <a:pt x="543963" y="363313"/>
                  </a:cubicBezTo>
                  <a:cubicBezTo>
                    <a:pt x="549602" y="356844"/>
                    <a:pt x="554711" y="349944"/>
                    <a:pt x="558747" y="342370"/>
                  </a:cubicBezTo>
                  <a:cubicBezTo>
                    <a:pt x="561246" y="337438"/>
                    <a:pt x="563115" y="332395"/>
                    <a:pt x="564331" y="327065"/>
                  </a:cubicBezTo>
                  <a:lnTo>
                    <a:pt x="564353" y="326811"/>
                  </a:lnTo>
                  <a:lnTo>
                    <a:pt x="564353" y="326745"/>
                  </a:lnTo>
                  <a:cubicBezTo>
                    <a:pt x="564939" y="323251"/>
                    <a:pt x="565160" y="319845"/>
                    <a:pt x="565028" y="316340"/>
                  </a:cubicBezTo>
                  <a:cubicBezTo>
                    <a:pt x="564707" y="312657"/>
                    <a:pt x="563999" y="309064"/>
                    <a:pt x="562916" y="305569"/>
                  </a:cubicBezTo>
                  <a:cubicBezTo>
                    <a:pt x="561146" y="301047"/>
                    <a:pt x="558879" y="296734"/>
                    <a:pt x="556215" y="292576"/>
                  </a:cubicBezTo>
                  <a:cubicBezTo>
                    <a:pt x="556170" y="292576"/>
                    <a:pt x="556170" y="292510"/>
                    <a:pt x="556170" y="292443"/>
                  </a:cubicBezTo>
                  <a:cubicBezTo>
                    <a:pt x="556104" y="292443"/>
                    <a:pt x="556115" y="292378"/>
                    <a:pt x="556115" y="292378"/>
                  </a:cubicBezTo>
                  <a:cubicBezTo>
                    <a:pt x="556049" y="292378"/>
                    <a:pt x="556060" y="292311"/>
                    <a:pt x="555994" y="292311"/>
                  </a:cubicBezTo>
                  <a:cubicBezTo>
                    <a:pt x="555938" y="292201"/>
                    <a:pt x="555883" y="292134"/>
                    <a:pt x="555817" y="292001"/>
                  </a:cubicBezTo>
                  <a:lnTo>
                    <a:pt x="555994" y="292201"/>
                  </a:lnTo>
                  <a:cubicBezTo>
                    <a:pt x="547280" y="279705"/>
                    <a:pt x="536278" y="269046"/>
                    <a:pt x="526116" y="257700"/>
                  </a:cubicBezTo>
                  <a:cubicBezTo>
                    <a:pt x="520841" y="251762"/>
                    <a:pt x="515754" y="245659"/>
                    <a:pt x="511199" y="239068"/>
                  </a:cubicBezTo>
                  <a:cubicBezTo>
                    <a:pt x="506776" y="232577"/>
                    <a:pt x="503182" y="225566"/>
                    <a:pt x="500351" y="218235"/>
                  </a:cubicBezTo>
                  <a:cubicBezTo>
                    <a:pt x="497189" y="210241"/>
                    <a:pt x="494413" y="202113"/>
                    <a:pt x="492588" y="193731"/>
                  </a:cubicBezTo>
                  <a:cubicBezTo>
                    <a:pt x="490874" y="185538"/>
                    <a:pt x="489603" y="177233"/>
                    <a:pt x="489194" y="168885"/>
                  </a:cubicBezTo>
                  <a:cubicBezTo>
                    <a:pt x="488939" y="164207"/>
                    <a:pt x="488851" y="159530"/>
                    <a:pt x="488950" y="154863"/>
                  </a:cubicBezTo>
                  <a:cubicBezTo>
                    <a:pt x="488862" y="154808"/>
                    <a:pt x="488751" y="154775"/>
                    <a:pt x="488685" y="154731"/>
                  </a:cubicBezTo>
                  <a:cubicBezTo>
                    <a:pt x="487701" y="155483"/>
                    <a:pt x="486374" y="155781"/>
                    <a:pt x="485158" y="155383"/>
                  </a:cubicBezTo>
                  <a:cubicBezTo>
                    <a:pt x="483267" y="154897"/>
                    <a:pt x="482239" y="153205"/>
                    <a:pt x="482305" y="151413"/>
                  </a:cubicBezTo>
                  <a:cubicBezTo>
                    <a:pt x="481210" y="150783"/>
                    <a:pt x="480536" y="149744"/>
                    <a:pt x="480303" y="148549"/>
                  </a:cubicBezTo>
                  <a:cubicBezTo>
                    <a:pt x="479419" y="147621"/>
                    <a:pt x="479087" y="146161"/>
                    <a:pt x="479375" y="144701"/>
                  </a:cubicBezTo>
                  <a:cubicBezTo>
                    <a:pt x="479275" y="144314"/>
                    <a:pt x="479176" y="143872"/>
                    <a:pt x="479198" y="143496"/>
                  </a:cubicBezTo>
                  <a:cubicBezTo>
                    <a:pt x="478877" y="142788"/>
                    <a:pt x="478777" y="142036"/>
                    <a:pt x="478866" y="141263"/>
                  </a:cubicBezTo>
                  <a:cubicBezTo>
                    <a:pt x="468936" y="144768"/>
                    <a:pt x="458807" y="148759"/>
                    <a:pt x="448535" y="153227"/>
                  </a:cubicBezTo>
                  <a:cubicBezTo>
                    <a:pt x="433054" y="160005"/>
                    <a:pt x="420448" y="166408"/>
                    <a:pt x="408926" y="173507"/>
                  </a:cubicBezTo>
                  <a:lnTo>
                    <a:pt x="406736" y="160868"/>
                  </a:lnTo>
                  <a:cubicBezTo>
                    <a:pt x="399560" y="127584"/>
                    <a:pt x="391388" y="89866"/>
                    <a:pt x="375354" y="55864"/>
                  </a:cubicBezTo>
                  <a:cubicBezTo>
                    <a:pt x="369881" y="44143"/>
                    <a:pt x="363114" y="33505"/>
                    <a:pt x="355218" y="24416"/>
                  </a:cubicBezTo>
                  <a:cubicBezTo>
                    <a:pt x="347279" y="15326"/>
                    <a:pt x="337294" y="8227"/>
                    <a:pt x="326314" y="3837"/>
                  </a:cubicBezTo>
                  <a:cubicBezTo>
                    <a:pt x="321227" y="1780"/>
                    <a:pt x="315510" y="531"/>
                    <a:pt x="309329" y="133"/>
                  </a:cubicBezTo>
                  <a:cubicBezTo>
                    <a:pt x="303258" y="-254"/>
                    <a:pt x="296767" y="199"/>
                    <a:pt x="289890" y="155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35"/>
            <p:cNvSpPr/>
            <p:nvPr/>
          </p:nvSpPr>
          <p:spPr>
            <a:xfrm>
              <a:off x="3147155" y="6559518"/>
              <a:ext cx="166" cy="265"/>
            </a:xfrm>
            <a:custGeom>
              <a:rect b="b" l="l" r="r" t="t"/>
              <a:pathLst>
                <a:path extrusionOk="0" h="265" w="166">
                  <a:moveTo>
                    <a:pt x="22" y="78"/>
                  </a:moveTo>
                  <a:cubicBezTo>
                    <a:pt x="22" y="78"/>
                    <a:pt x="77" y="166"/>
                    <a:pt x="111" y="199"/>
                  </a:cubicBezTo>
                  <a:cubicBezTo>
                    <a:pt x="111" y="199"/>
                    <a:pt x="144" y="244"/>
                    <a:pt x="166" y="266"/>
                  </a:cubicBezTo>
                  <a:cubicBezTo>
                    <a:pt x="111" y="199"/>
                    <a:pt x="55" y="66"/>
                    <a:pt x="0" y="0"/>
                  </a:cubicBezTo>
                  <a:cubicBezTo>
                    <a:pt x="0" y="33"/>
                    <a:pt x="0" y="56"/>
                    <a:pt x="22" y="78"/>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35"/>
            <p:cNvSpPr/>
            <p:nvPr/>
          </p:nvSpPr>
          <p:spPr>
            <a:xfrm>
              <a:off x="3147321" y="6559784"/>
              <a:ext cx="121" cy="132"/>
            </a:xfrm>
            <a:custGeom>
              <a:rect b="b" l="l" r="r" t="t"/>
              <a:pathLst>
                <a:path extrusionOk="0" h="132" w="121">
                  <a:moveTo>
                    <a:pt x="77" y="111"/>
                  </a:moveTo>
                  <a:cubicBezTo>
                    <a:pt x="77" y="111"/>
                    <a:pt x="110" y="133"/>
                    <a:pt x="121" y="133"/>
                  </a:cubicBezTo>
                  <a:cubicBezTo>
                    <a:pt x="77" y="77"/>
                    <a:pt x="33" y="44"/>
                    <a:pt x="0" y="0"/>
                  </a:cubicBezTo>
                  <a:cubicBezTo>
                    <a:pt x="33" y="33"/>
                    <a:pt x="44" y="89"/>
                    <a:pt x="77" y="121"/>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35"/>
            <p:cNvSpPr/>
            <p:nvPr/>
          </p:nvSpPr>
          <p:spPr>
            <a:xfrm>
              <a:off x="3155515" y="6593720"/>
              <a:ext cx="88" cy="420"/>
            </a:xfrm>
            <a:custGeom>
              <a:rect b="b" l="l" r="r" t="t"/>
              <a:pathLst>
                <a:path extrusionOk="0" h="420" w="88">
                  <a:moveTo>
                    <a:pt x="0" y="354"/>
                  </a:moveTo>
                  <a:lnTo>
                    <a:pt x="0" y="420"/>
                  </a:lnTo>
                  <a:cubicBezTo>
                    <a:pt x="77" y="232"/>
                    <a:pt x="77" y="111"/>
                    <a:pt x="89" y="0"/>
                  </a:cubicBezTo>
                  <a:cubicBezTo>
                    <a:pt x="89" y="111"/>
                    <a:pt x="77" y="232"/>
                    <a:pt x="0" y="365"/>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35"/>
            <p:cNvSpPr/>
            <p:nvPr/>
          </p:nvSpPr>
          <p:spPr>
            <a:xfrm>
              <a:off x="3155404" y="6594383"/>
              <a:ext cx="77" cy="364"/>
            </a:xfrm>
            <a:custGeom>
              <a:rect b="b" l="l" r="r" t="t"/>
              <a:pathLst>
                <a:path extrusionOk="0" h="364" w="77">
                  <a:moveTo>
                    <a:pt x="0" y="365"/>
                  </a:moveTo>
                  <a:cubicBezTo>
                    <a:pt x="44" y="221"/>
                    <a:pt x="66" y="99"/>
                    <a:pt x="77" y="0"/>
                  </a:cubicBezTo>
                  <a:cubicBezTo>
                    <a:pt x="55" y="111"/>
                    <a:pt x="11" y="254"/>
                    <a:pt x="0" y="365"/>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35"/>
            <p:cNvSpPr/>
            <p:nvPr/>
          </p:nvSpPr>
          <p:spPr>
            <a:xfrm>
              <a:off x="2803415" y="6388523"/>
              <a:ext cx="449990" cy="469056"/>
            </a:xfrm>
            <a:custGeom>
              <a:rect b="b" l="l" r="r" t="t"/>
              <a:pathLst>
                <a:path extrusionOk="0" h="469056" w="449990">
                  <a:moveTo>
                    <a:pt x="371606" y="198"/>
                  </a:moveTo>
                  <a:cubicBezTo>
                    <a:pt x="358657" y="-510"/>
                    <a:pt x="346007" y="806"/>
                    <a:pt x="335337" y="2166"/>
                  </a:cubicBezTo>
                  <a:cubicBezTo>
                    <a:pt x="324179" y="3681"/>
                    <a:pt x="312768" y="6003"/>
                    <a:pt x="299609" y="9575"/>
                  </a:cubicBezTo>
                  <a:cubicBezTo>
                    <a:pt x="288474" y="12417"/>
                    <a:pt x="277118" y="15900"/>
                    <a:pt x="265595" y="20024"/>
                  </a:cubicBezTo>
                  <a:lnTo>
                    <a:pt x="265120" y="21484"/>
                  </a:lnTo>
                  <a:cubicBezTo>
                    <a:pt x="263804" y="25553"/>
                    <a:pt x="262731" y="29656"/>
                    <a:pt x="261847" y="33835"/>
                  </a:cubicBezTo>
                  <a:cubicBezTo>
                    <a:pt x="261935" y="33459"/>
                    <a:pt x="262024" y="33094"/>
                    <a:pt x="262101" y="32785"/>
                  </a:cubicBezTo>
                  <a:cubicBezTo>
                    <a:pt x="261073" y="38192"/>
                    <a:pt x="260343" y="43754"/>
                    <a:pt x="260111" y="49261"/>
                  </a:cubicBezTo>
                  <a:cubicBezTo>
                    <a:pt x="259912" y="54292"/>
                    <a:pt x="259978" y="59334"/>
                    <a:pt x="260277" y="64377"/>
                  </a:cubicBezTo>
                  <a:cubicBezTo>
                    <a:pt x="260232" y="64012"/>
                    <a:pt x="260199" y="63636"/>
                    <a:pt x="260155" y="63315"/>
                  </a:cubicBezTo>
                  <a:cubicBezTo>
                    <a:pt x="260708" y="71056"/>
                    <a:pt x="261781" y="78719"/>
                    <a:pt x="263539" y="86294"/>
                  </a:cubicBezTo>
                  <a:cubicBezTo>
                    <a:pt x="265142" y="93415"/>
                    <a:pt x="267110" y="100392"/>
                    <a:pt x="269466" y="107325"/>
                  </a:cubicBezTo>
                  <a:cubicBezTo>
                    <a:pt x="269366" y="106938"/>
                    <a:pt x="269256" y="106628"/>
                    <a:pt x="269145" y="106297"/>
                  </a:cubicBezTo>
                  <a:cubicBezTo>
                    <a:pt x="274884" y="122585"/>
                    <a:pt x="282669" y="137955"/>
                    <a:pt x="292189" y="152374"/>
                  </a:cubicBezTo>
                  <a:cubicBezTo>
                    <a:pt x="300593" y="164792"/>
                    <a:pt x="310246" y="176170"/>
                    <a:pt x="321437" y="186155"/>
                  </a:cubicBezTo>
                  <a:cubicBezTo>
                    <a:pt x="326501" y="190590"/>
                    <a:pt x="331886" y="194659"/>
                    <a:pt x="337570" y="198319"/>
                  </a:cubicBezTo>
                  <a:cubicBezTo>
                    <a:pt x="339361" y="199480"/>
                    <a:pt x="339815" y="202079"/>
                    <a:pt x="338643" y="203859"/>
                  </a:cubicBezTo>
                  <a:cubicBezTo>
                    <a:pt x="338079" y="204666"/>
                    <a:pt x="337272" y="205208"/>
                    <a:pt x="336365" y="205418"/>
                  </a:cubicBezTo>
                  <a:cubicBezTo>
                    <a:pt x="311806" y="234113"/>
                    <a:pt x="285477" y="261337"/>
                    <a:pt x="257689" y="286991"/>
                  </a:cubicBezTo>
                  <a:cubicBezTo>
                    <a:pt x="228475" y="313906"/>
                    <a:pt x="197800" y="339305"/>
                    <a:pt x="165601" y="362615"/>
                  </a:cubicBezTo>
                  <a:cubicBezTo>
                    <a:pt x="133953" y="385581"/>
                    <a:pt x="100935" y="406912"/>
                    <a:pt x="66479" y="425401"/>
                  </a:cubicBezTo>
                  <a:cubicBezTo>
                    <a:pt x="44861" y="437044"/>
                    <a:pt x="22723" y="447638"/>
                    <a:pt x="0" y="456849"/>
                  </a:cubicBezTo>
                  <a:cubicBezTo>
                    <a:pt x="1448" y="457567"/>
                    <a:pt x="2886" y="458264"/>
                    <a:pt x="4312" y="458927"/>
                  </a:cubicBezTo>
                  <a:cubicBezTo>
                    <a:pt x="8769" y="461139"/>
                    <a:pt x="13435" y="463173"/>
                    <a:pt x="18168" y="465109"/>
                  </a:cubicBezTo>
                  <a:cubicBezTo>
                    <a:pt x="27113" y="467055"/>
                    <a:pt x="34080" y="468249"/>
                    <a:pt x="40681" y="469034"/>
                  </a:cubicBezTo>
                  <a:cubicBezTo>
                    <a:pt x="43468" y="469089"/>
                    <a:pt x="46265" y="469034"/>
                    <a:pt x="49140" y="468957"/>
                  </a:cubicBezTo>
                  <a:cubicBezTo>
                    <a:pt x="52303" y="469034"/>
                    <a:pt x="54039" y="468957"/>
                    <a:pt x="55731" y="468891"/>
                  </a:cubicBezTo>
                  <a:cubicBezTo>
                    <a:pt x="64079" y="467630"/>
                    <a:pt x="71079" y="466192"/>
                    <a:pt x="77669" y="464257"/>
                  </a:cubicBezTo>
                  <a:cubicBezTo>
                    <a:pt x="95970" y="459204"/>
                    <a:pt x="112623" y="450701"/>
                    <a:pt x="126489" y="443071"/>
                  </a:cubicBezTo>
                  <a:cubicBezTo>
                    <a:pt x="139571" y="436060"/>
                    <a:pt x="153326" y="427933"/>
                    <a:pt x="168442" y="418202"/>
                  </a:cubicBezTo>
                  <a:cubicBezTo>
                    <a:pt x="198707" y="398994"/>
                    <a:pt x="229746" y="376547"/>
                    <a:pt x="260642" y="351612"/>
                  </a:cubicBezTo>
                  <a:cubicBezTo>
                    <a:pt x="292466" y="325793"/>
                    <a:pt x="321636" y="298734"/>
                    <a:pt x="347323" y="271278"/>
                  </a:cubicBezTo>
                  <a:cubicBezTo>
                    <a:pt x="376405" y="239863"/>
                    <a:pt x="398741" y="210571"/>
                    <a:pt x="415505" y="181744"/>
                  </a:cubicBezTo>
                  <a:cubicBezTo>
                    <a:pt x="434137" y="150096"/>
                    <a:pt x="445471" y="118847"/>
                    <a:pt x="449198" y="88804"/>
                  </a:cubicBezTo>
                  <a:cubicBezTo>
                    <a:pt x="451078" y="73256"/>
                    <a:pt x="451210" y="43976"/>
                    <a:pt x="430853" y="23065"/>
                  </a:cubicBezTo>
                  <a:cubicBezTo>
                    <a:pt x="417717" y="9597"/>
                    <a:pt x="398366" y="1890"/>
                    <a:pt x="373342" y="286"/>
                  </a:cubicBezTo>
                  <a:lnTo>
                    <a:pt x="371617" y="17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35"/>
            <p:cNvSpPr/>
            <p:nvPr/>
          </p:nvSpPr>
          <p:spPr>
            <a:xfrm>
              <a:off x="2981211" y="6415350"/>
              <a:ext cx="43812" cy="92827"/>
            </a:xfrm>
            <a:custGeom>
              <a:rect b="b" l="l" r="r" t="t"/>
              <a:pathLst>
                <a:path extrusionOk="0" h="92827" w="43812">
                  <a:moveTo>
                    <a:pt x="23676" y="606"/>
                  </a:moveTo>
                  <a:cubicBezTo>
                    <a:pt x="20127" y="1623"/>
                    <a:pt x="15726" y="4398"/>
                    <a:pt x="14200" y="7959"/>
                  </a:cubicBezTo>
                  <a:cubicBezTo>
                    <a:pt x="9578" y="18917"/>
                    <a:pt x="5752" y="29930"/>
                    <a:pt x="3330" y="41652"/>
                  </a:cubicBezTo>
                  <a:cubicBezTo>
                    <a:pt x="897" y="53240"/>
                    <a:pt x="-43" y="65183"/>
                    <a:pt x="1" y="77014"/>
                  </a:cubicBezTo>
                  <a:cubicBezTo>
                    <a:pt x="68" y="85706"/>
                    <a:pt x="7322" y="92894"/>
                    <a:pt x="15969" y="92827"/>
                  </a:cubicBezTo>
                  <a:cubicBezTo>
                    <a:pt x="24616" y="92827"/>
                    <a:pt x="31848" y="85518"/>
                    <a:pt x="31781" y="76871"/>
                  </a:cubicBezTo>
                  <a:cubicBezTo>
                    <a:pt x="31726" y="70335"/>
                    <a:pt x="32080" y="63834"/>
                    <a:pt x="32766" y="57320"/>
                  </a:cubicBezTo>
                  <a:cubicBezTo>
                    <a:pt x="34568" y="45390"/>
                    <a:pt x="37708" y="33867"/>
                    <a:pt x="42231" y="22677"/>
                  </a:cubicBezTo>
                  <a:cubicBezTo>
                    <a:pt x="42043" y="23075"/>
                    <a:pt x="41866" y="23484"/>
                    <a:pt x="41711" y="23882"/>
                  </a:cubicBezTo>
                  <a:cubicBezTo>
                    <a:pt x="41711" y="23882"/>
                    <a:pt x="41733" y="23849"/>
                    <a:pt x="41733" y="23838"/>
                  </a:cubicBezTo>
                  <a:cubicBezTo>
                    <a:pt x="43481" y="19713"/>
                    <a:pt x="44520" y="16120"/>
                    <a:pt x="43248" y="11608"/>
                  </a:cubicBezTo>
                  <a:cubicBezTo>
                    <a:pt x="42132" y="7616"/>
                    <a:pt x="39511" y="4155"/>
                    <a:pt x="35961" y="2132"/>
                  </a:cubicBezTo>
                  <a:cubicBezTo>
                    <a:pt x="33805" y="915"/>
                    <a:pt x="31406" y="185"/>
                    <a:pt x="28984" y="31"/>
                  </a:cubicBezTo>
                  <a:cubicBezTo>
                    <a:pt x="27226" y="-80"/>
                    <a:pt x="25412" y="108"/>
                    <a:pt x="23687" y="594"/>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35"/>
            <p:cNvSpPr/>
            <p:nvPr/>
          </p:nvSpPr>
          <p:spPr>
            <a:xfrm>
              <a:off x="3020583" y="6400896"/>
              <a:ext cx="38300" cy="110068"/>
            </a:xfrm>
            <a:custGeom>
              <a:rect b="b" l="l" r="r" t="t"/>
              <a:pathLst>
                <a:path extrusionOk="0" h="110068" w="38300">
                  <a:moveTo>
                    <a:pt x="7116" y="11699"/>
                  </a:moveTo>
                  <a:cubicBezTo>
                    <a:pt x="293" y="38679"/>
                    <a:pt x="-1819" y="66655"/>
                    <a:pt x="1631" y="94245"/>
                  </a:cubicBezTo>
                  <a:cubicBezTo>
                    <a:pt x="2162" y="98623"/>
                    <a:pt x="3047" y="102228"/>
                    <a:pt x="6331" y="105424"/>
                  </a:cubicBezTo>
                  <a:cubicBezTo>
                    <a:pt x="9305" y="108420"/>
                    <a:pt x="13375" y="110046"/>
                    <a:pt x="17610" y="110068"/>
                  </a:cubicBezTo>
                  <a:cubicBezTo>
                    <a:pt x="21778" y="110035"/>
                    <a:pt x="25870" y="108310"/>
                    <a:pt x="28789" y="105324"/>
                  </a:cubicBezTo>
                  <a:cubicBezTo>
                    <a:pt x="31465" y="102626"/>
                    <a:pt x="33864" y="97993"/>
                    <a:pt x="33378" y="94112"/>
                  </a:cubicBezTo>
                  <a:cubicBezTo>
                    <a:pt x="31255" y="77083"/>
                    <a:pt x="31277" y="60054"/>
                    <a:pt x="33212" y="43025"/>
                  </a:cubicBezTo>
                  <a:cubicBezTo>
                    <a:pt x="34362" y="35318"/>
                    <a:pt x="35866" y="27644"/>
                    <a:pt x="37812" y="20014"/>
                  </a:cubicBezTo>
                  <a:cubicBezTo>
                    <a:pt x="39913" y="11632"/>
                    <a:pt x="35059" y="2797"/>
                    <a:pt x="26633" y="508"/>
                  </a:cubicBezTo>
                  <a:cubicBezTo>
                    <a:pt x="25649" y="254"/>
                    <a:pt x="24654" y="99"/>
                    <a:pt x="23636" y="32"/>
                  </a:cubicBezTo>
                  <a:cubicBezTo>
                    <a:pt x="16283" y="-443"/>
                    <a:pt x="8963" y="4334"/>
                    <a:pt x="7127" y="11710"/>
                  </a:cubicBezTo>
                  <a:moveTo>
                    <a:pt x="32936" y="45026"/>
                  </a:moveTo>
                  <a:cubicBezTo>
                    <a:pt x="32847" y="45623"/>
                    <a:pt x="32781" y="46210"/>
                    <a:pt x="32681" y="46796"/>
                  </a:cubicBezTo>
                  <a:cubicBezTo>
                    <a:pt x="32770" y="46210"/>
                    <a:pt x="32847" y="45613"/>
                    <a:pt x="32936" y="45026"/>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35"/>
            <p:cNvSpPr/>
            <p:nvPr/>
          </p:nvSpPr>
          <p:spPr>
            <a:xfrm>
              <a:off x="2747131" y="6578626"/>
              <a:ext cx="162792" cy="162791"/>
            </a:xfrm>
            <a:custGeom>
              <a:rect b="b" l="l" r="r" t="t"/>
              <a:pathLst>
                <a:path extrusionOk="0" h="162791" w="162792">
                  <a:moveTo>
                    <a:pt x="104109" y="159540"/>
                  </a:moveTo>
                  <a:cubicBezTo>
                    <a:pt x="147234" y="147001"/>
                    <a:pt x="172081" y="101819"/>
                    <a:pt x="159541" y="58683"/>
                  </a:cubicBezTo>
                  <a:cubicBezTo>
                    <a:pt x="147002" y="15558"/>
                    <a:pt x="101820" y="-9289"/>
                    <a:pt x="58706" y="3251"/>
                  </a:cubicBezTo>
                  <a:cubicBezTo>
                    <a:pt x="15548" y="15790"/>
                    <a:pt x="-9288" y="60983"/>
                    <a:pt x="3251" y="104108"/>
                  </a:cubicBezTo>
                  <a:cubicBezTo>
                    <a:pt x="15791" y="147233"/>
                    <a:pt x="60984" y="172080"/>
                    <a:pt x="104109" y="159540"/>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35"/>
            <p:cNvSpPr/>
            <p:nvPr/>
          </p:nvSpPr>
          <p:spPr>
            <a:xfrm>
              <a:off x="101858" y="5541887"/>
              <a:ext cx="1105" cy="1105"/>
            </a:xfrm>
            <a:custGeom>
              <a:rect b="b" l="l" r="r" t="t"/>
              <a:pathLst>
                <a:path extrusionOk="0" h="1105" w="1105">
                  <a:moveTo>
                    <a:pt x="0" y="0"/>
                  </a:moveTo>
                  <a:lnTo>
                    <a:pt x="0" y="0"/>
                  </a:lnTo>
                  <a:cubicBezTo>
                    <a:pt x="0" y="0"/>
                    <a:pt x="0" y="0"/>
                    <a:pt x="0" y="0"/>
                  </a:cubicBezTo>
                  <a:close/>
                </a:path>
              </a:pathLst>
            </a:custGeom>
            <a:solidFill>
              <a:srgbClr val="A8122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4" name="Google Shape;1844;p35"/>
            <p:cNvSpPr/>
            <p:nvPr/>
          </p:nvSpPr>
          <p:spPr>
            <a:xfrm>
              <a:off x="104431" y="5471383"/>
              <a:ext cx="472268" cy="514283"/>
            </a:xfrm>
            <a:custGeom>
              <a:rect b="b" l="l" r="r" t="t"/>
              <a:pathLst>
                <a:path extrusionOk="0" h="514283" w="472268">
                  <a:moveTo>
                    <a:pt x="466960" y="423422"/>
                  </a:moveTo>
                  <a:cubicBezTo>
                    <a:pt x="471373" y="411215"/>
                    <a:pt x="473031" y="396784"/>
                    <a:pt x="471948" y="379247"/>
                  </a:cubicBezTo>
                  <a:cubicBezTo>
                    <a:pt x="469780" y="342944"/>
                    <a:pt x="460779" y="315034"/>
                    <a:pt x="444381" y="293859"/>
                  </a:cubicBezTo>
                  <a:cubicBezTo>
                    <a:pt x="437370" y="284803"/>
                    <a:pt x="427927" y="276875"/>
                    <a:pt x="417156" y="271036"/>
                  </a:cubicBezTo>
                  <a:cubicBezTo>
                    <a:pt x="406840" y="265440"/>
                    <a:pt x="395417" y="261637"/>
                    <a:pt x="381197" y="259149"/>
                  </a:cubicBezTo>
                  <a:cubicBezTo>
                    <a:pt x="371588" y="257435"/>
                    <a:pt x="360895" y="257026"/>
                    <a:pt x="347504" y="257678"/>
                  </a:cubicBezTo>
                  <a:lnTo>
                    <a:pt x="344961" y="257966"/>
                  </a:lnTo>
                  <a:cubicBezTo>
                    <a:pt x="333980" y="216720"/>
                    <a:pt x="326605" y="174436"/>
                    <a:pt x="323177" y="132361"/>
                  </a:cubicBezTo>
                  <a:cubicBezTo>
                    <a:pt x="323210" y="132306"/>
                    <a:pt x="322934" y="130735"/>
                    <a:pt x="322878" y="130703"/>
                  </a:cubicBezTo>
                  <a:cubicBezTo>
                    <a:pt x="320136" y="86217"/>
                    <a:pt x="321596" y="43965"/>
                    <a:pt x="327324" y="3715"/>
                  </a:cubicBezTo>
                  <a:cubicBezTo>
                    <a:pt x="327556" y="2499"/>
                    <a:pt x="327589" y="1249"/>
                    <a:pt x="327324" y="0"/>
                  </a:cubicBezTo>
                  <a:cubicBezTo>
                    <a:pt x="265212" y="0"/>
                    <a:pt x="199187" y="1725"/>
                    <a:pt x="136545" y="13689"/>
                  </a:cubicBezTo>
                  <a:cubicBezTo>
                    <a:pt x="118344" y="17250"/>
                    <a:pt x="101182" y="21563"/>
                    <a:pt x="85701" y="26527"/>
                  </a:cubicBezTo>
                  <a:cubicBezTo>
                    <a:pt x="67710" y="32289"/>
                    <a:pt x="52008" y="38525"/>
                    <a:pt x="37832" y="45514"/>
                  </a:cubicBezTo>
                  <a:cubicBezTo>
                    <a:pt x="28201" y="50224"/>
                    <a:pt x="19742" y="54979"/>
                    <a:pt x="11935" y="59999"/>
                  </a:cubicBezTo>
                  <a:cubicBezTo>
                    <a:pt x="10940" y="62930"/>
                    <a:pt x="9867" y="65882"/>
                    <a:pt x="8706" y="68867"/>
                  </a:cubicBezTo>
                  <a:cubicBezTo>
                    <a:pt x="8762" y="68901"/>
                    <a:pt x="8717" y="68956"/>
                    <a:pt x="8717" y="68956"/>
                  </a:cubicBezTo>
                  <a:cubicBezTo>
                    <a:pt x="8562" y="69288"/>
                    <a:pt x="8452" y="69674"/>
                    <a:pt x="8330" y="69962"/>
                  </a:cubicBezTo>
                  <a:cubicBezTo>
                    <a:pt x="8032" y="70814"/>
                    <a:pt x="7390" y="71422"/>
                    <a:pt x="6605" y="71776"/>
                  </a:cubicBezTo>
                  <a:cubicBezTo>
                    <a:pt x="5820" y="72892"/>
                    <a:pt x="4504" y="73490"/>
                    <a:pt x="3166" y="73457"/>
                  </a:cubicBezTo>
                  <a:cubicBezTo>
                    <a:pt x="2691" y="74585"/>
                    <a:pt x="2127" y="75701"/>
                    <a:pt x="1618" y="76774"/>
                  </a:cubicBezTo>
                  <a:cubicBezTo>
                    <a:pt x="1320" y="77316"/>
                    <a:pt x="911" y="77791"/>
                    <a:pt x="435" y="78134"/>
                  </a:cubicBezTo>
                  <a:cubicBezTo>
                    <a:pt x="-151" y="128712"/>
                    <a:pt x="-538" y="179202"/>
                    <a:pt x="1972" y="229801"/>
                  </a:cubicBezTo>
                  <a:cubicBezTo>
                    <a:pt x="3211" y="255256"/>
                    <a:pt x="5124" y="280645"/>
                    <a:pt x="8032" y="305879"/>
                  </a:cubicBezTo>
                  <a:cubicBezTo>
                    <a:pt x="8850" y="312746"/>
                    <a:pt x="9713" y="319535"/>
                    <a:pt x="10586" y="326336"/>
                  </a:cubicBezTo>
                  <a:cubicBezTo>
                    <a:pt x="10907" y="328901"/>
                    <a:pt x="11183" y="331433"/>
                    <a:pt x="11393" y="333954"/>
                  </a:cubicBezTo>
                  <a:cubicBezTo>
                    <a:pt x="11957" y="340622"/>
                    <a:pt x="12400" y="347279"/>
                    <a:pt x="12831" y="353936"/>
                  </a:cubicBezTo>
                  <a:cubicBezTo>
                    <a:pt x="13826" y="370743"/>
                    <a:pt x="14655" y="387584"/>
                    <a:pt x="16535" y="404326"/>
                  </a:cubicBezTo>
                  <a:cubicBezTo>
                    <a:pt x="18338" y="420934"/>
                    <a:pt x="21036" y="437499"/>
                    <a:pt x="25934" y="453377"/>
                  </a:cubicBezTo>
                  <a:cubicBezTo>
                    <a:pt x="28544" y="461549"/>
                    <a:pt x="31806" y="469489"/>
                    <a:pt x="36196" y="476864"/>
                  </a:cubicBezTo>
                  <a:cubicBezTo>
                    <a:pt x="39126" y="481553"/>
                    <a:pt x="42465" y="485766"/>
                    <a:pt x="46402" y="489569"/>
                  </a:cubicBezTo>
                  <a:lnTo>
                    <a:pt x="46612" y="489714"/>
                  </a:lnTo>
                  <a:lnTo>
                    <a:pt x="46667" y="489746"/>
                  </a:lnTo>
                  <a:cubicBezTo>
                    <a:pt x="49354" y="492057"/>
                    <a:pt x="52163" y="494015"/>
                    <a:pt x="55226" y="495707"/>
                  </a:cubicBezTo>
                  <a:cubicBezTo>
                    <a:pt x="58543" y="497343"/>
                    <a:pt x="61982" y="498593"/>
                    <a:pt x="65532" y="499478"/>
                  </a:cubicBezTo>
                  <a:cubicBezTo>
                    <a:pt x="70309" y="500307"/>
                    <a:pt x="75185" y="500606"/>
                    <a:pt x="80117" y="500473"/>
                  </a:cubicBezTo>
                  <a:cubicBezTo>
                    <a:pt x="80139" y="500428"/>
                    <a:pt x="80194" y="500473"/>
                    <a:pt x="80250" y="500506"/>
                  </a:cubicBezTo>
                  <a:cubicBezTo>
                    <a:pt x="80283" y="500451"/>
                    <a:pt x="80338" y="500495"/>
                    <a:pt x="80338" y="500495"/>
                  </a:cubicBezTo>
                  <a:cubicBezTo>
                    <a:pt x="80371" y="500439"/>
                    <a:pt x="80427" y="500483"/>
                    <a:pt x="80460" y="500428"/>
                  </a:cubicBezTo>
                  <a:cubicBezTo>
                    <a:pt x="80593" y="500428"/>
                    <a:pt x="80681" y="500428"/>
                    <a:pt x="80814" y="500439"/>
                  </a:cubicBezTo>
                  <a:lnTo>
                    <a:pt x="80548" y="500483"/>
                  </a:lnTo>
                  <a:cubicBezTo>
                    <a:pt x="95753" y="499500"/>
                    <a:pt x="110570" y="495607"/>
                    <a:pt x="125542" y="492787"/>
                  </a:cubicBezTo>
                  <a:cubicBezTo>
                    <a:pt x="133360" y="491361"/>
                    <a:pt x="141211" y="490167"/>
                    <a:pt x="149206" y="489680"/>
                  </a:cubicBezTo>
                  <a:cubicBezTo>
                    <a:pt x="157046" y="489260"/>
                    <a:pt x="164908" y="489824"/>
                    <a:pt x="172648" y="491195"/>
                  </a:cubicBezTo>
                  <a:cubicBezTo>
                    <a:pt x="181118" y="492622"/>
                    <a:pt x="189522" y="494468"/>
                    <a:pt x="197627" y="497255"/>
                  </a:cubicBezTo>
                  <a:cubicBezTo>
                    <a:pt x="205534" y="500030"/>
                    <a:pt x="213285" y="503248"/>
                    <a:pt x="220639" y="507229"/>
                  </a:cubicBezTo>
                  <a:cubicBezTo>
                    <a:pt x="224774" y="509440"/>
                    <a:pt x="228810" y="511785"/>
                    <a:pt x="232769" y="514283"/>
                  </a:cubicBezTo>
                  <a:cubicBezTo>
                    <a:pt x="232857" y="514228"/>
                    <a:pt x="232957" y="514162"/>
                    <a:pt x="233012" y="514129"/>
                  </a:cubicBezTo>
                  <a:cubicBezTo>
                    <a:pt x="232891" y="512890"/>
                    <a:pt x="233322" y="511608"/>
                    <a:pt x="234284" y="510767"/>
                  </a:cubicBezTo>
                  <a:cubicBezTo>
                    <a:pt x="235677" y="509396"/>
                    <a:pt x="237656" y="509396"/>
                    <a:pt x="239160" y="510391"/>
                  </a:cubicBezTo>
                  <a:cubicBezTo>
                    <a:pt x="240266" y="509783"/>
                    <a:pt x="241516" y="509739"/>
                    <a:pt x="242643" y="510170"/>
                  </a:cubicBezTo>
                  <a:cubicBezTo>
                    <a:pt x="243893" y="509905"/>
                    <a:pt x="245308" y="510369"/>
                    <a:pt x="246414" y="511365"/>
                  </a:cubicBezTo>
                  <a:cubicBezTo>
                    <a:pt x="246801" y="511475"/>
                    <a:pt x="247221" y="511619"/>
                    <a:pt x="247531" y="511840"/>
                  </a:cubicBezTo>
                  <a:cubicBezTo>
                    <a:pt x="248305" y="511928"/>
                    <a:pt x="248991" y="512238"/>
                    <a:pt x="249621" y="512713"/>
                  </a:cubicBezTo>
                  <a:cubicBezTo>
                    <a:pt x="251777" y="502396"/>
                    <a:pt x="253591" y="491659"/>
                    <a:pt x="255094" y="480569"/>
                  </a:cubicBezTo>
                  <a:cubicBezTo>
                    <a:pt x="257317" y="463816"/>
                    <a:pt x="258368" y="449718"/>
                    <a:pt x="258268" y="436183"/>
                  </a:cubicBezTo>
                  <a:lnTo>
                    <a:pt x="270210" y="440860"/>
                  </a:lnTo>
                  <a:cubicBezTo>
                    <a:pt x="302399" y="451962"/>
                    <a:pt x="338890" y="464513"/>
                    <a:pt x="376287" y="468405"/>
                  </a:cubicBezTo>
                  <a:cubicBezTo>
                    <a:pt x="389147" y="469787"/>
                    <a:pt x="401753" y="469511"/>
                    <a:pt x="413607" y="467476"/>
                  </a:cubicBezTo>
                  <a:cubicBezTo>
                    <a:pt x="425494" y="465397"/>
                    <a:pt x="436740" y="460532"/>
                    <a:pt x="446183" y="453411"/>
                  </a:cubicBezTo>
                  <a:cubicBezTo>
                    <a:pt x="450584" y="450127"/>
                    <a:pt x="454609" y="445881"/>
                    <a:pt x="458147" y="440794"/>
                  </a:cubicBezTo>
                  <a:cubicBezTo>
                    <a:pt x="461631" y="435796"/>
                    <a:pt x="464594" y="430013"/>
                    <a:pt x="466994" y="42342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5" name="Google Shape;1845;p35"/>
            <p:cNvSpPr/>
            <p:nvPr/>
          </p:nvSpPr>
          <p:spPr>
            <a:xfrm>
              <a:off x="184647" y="5971812"/>
              <a:ext cx="320" cy="32"/>
            </a:xfrm>
            <a:custGeom>
              <a:rect b="b" l="l" r="r" t="t"/>
              <a:pathLst>
                <a:path extrusionOk="0" h="32" w="320">
                  <a:moveTo>
                    <a:pt x="232" y="0"/>
                  </a:moveTo>
                  <a:cubicBezTo>
                    <a:pt x="232" y="0"/>
                    <a:pt x="133" y="0"/>
                    <a:pt x="88" y="11"/>
                  </a:cubicBezTo>
                  <a:cubicBezTo>
                    <a:pt x="66" y="11"/>
                    <a:pt x="33" y="11"/>
                    <a:pt x="0" y="33"/>
                  </a:cubicBezTo>
                  <a:cubicBezTo>
                    <a:pt x="88" y="11"/>
                    <a:pt x="232" y="33"/>
                    <a:pt x="321" y="33"/>
                  </a:cubicBezTo>
                  <a:cubicBezTo>
                    <a:pt x="299" y="11"/>
                    <a:pt x="276" y="22"/>
                    <a:pt x="232" y="11"/>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35"/>
            <p:cNvSpPr/>
            <p:nvPr/>
          </p:nvSpPr>
          <p:spPr>
            <a:xfrm>
              <a:off x="184481" y="5971834"/>
              <a:ext cx="176" cy="32"/>
            </a:xfrm>
            <a:custGeom>
              <a:rect b="b" l="l" r="r" t="t"/>
              <a:pathLst>
                <a:path extrusionOk="0" h="32" w="176">
                  <a:moveTo>
                    <a:pt x="44" y="0"/>
                  </a:moveTo>
                  <a:cubicBezTo>
                    <a:pt x="44" y="0"/>
                    <a:pt x="11" y="22"/>
                    <a:pt x="0" y="33"/>
                  </a:cubicBezTo>
                  <a:cubicBezTo>
                    <a:pt x="66" y="22"/>
                    <a:pt x="122" y="0"/>
                    <a:pt x="177" y="0"/>
                  </a:cubicBezTo>
                  <a:cubicBezTo>
                    <a:pt x="133" y="0"/>
                    <a:pt x="88" y="0"/>
                    <a:pt x="44" y="0"/>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35"/>
            <p:cNvSpPr/>
            <p:nvPr/>
          </p:nvSpPr>
          <p:spPr>
            <a:xfrm>
              <a:off x="151021" y="5961041"/>
              <a:ext cx="320" cy="298"/>
            </a:xfrm>
            <a:custGeom>
              <a:rect b="b" l="l" r="r" t="t"/>
              <a:pathLst>
                <a:path extrusionOk="0" h="298" w="320">
                  <a:moveTo>
                    <a:pt x="55" y="33"/>
                  </a:moveTo>
                  <a:lnTo>
                    <a:pt x="0" y="0"/>
                  </a:lnTo>
                  <a:cubicBezTo>
                    <a:pt x="122" y="155"/>
                    <a:pt x="221" y="232"/>
                    <a:pt x="321" y="299"/>
                  </a:cubicBezTo>
                  <a:cubicBezTo>
                    <a:pt x="232" y="232"/>
                    <a:pt x="122" y="166"/>
                    <a:pt x="55" y="33"/>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35"/>
            <p:cNvSpPr/>
            <p:nvPr/>
          </p:nvSpPr>
          <p:spPr>
            <a:xfrm>
              <a:off x="150556" y="5960632"/>
              <a:ext cx="276" cy="242"/>
            </a:xfrm>
            <a:custGeom>
              <a:rect b="b" l="l" r="r" t="t"/>
              <a:pathLst>
                <a:path extrusionOk="0" h="242" w="276">
                  <a:moveTo>
                    <a:pt x="0" y="0"/>
                  </a:moveTo>
                  <a:cubicBezTo>
                    <a:pt x="100" y="110"/>
                    <a:pt x="188" y="188"/>
                    <a:pt x="276" y="243"/>
                  </a:cubicBezTo>
                  <a:cubicBezTo>
                    <a:pt x="188" y="166"/>
                    <a:pt x="88" y="55"/>
                    <a:pt x="0" y="0"/>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35"/>
            <p:cNvSpPr/>
            <p:nvPr/>
          </p:nvSpPr>
          <p:spPr>
            <a:xfrm>
              <a:off x="101858" y="5541887"/>
              <a:ext cx="1105" cy="1105"/>
            </a:xfrm>
            <a:custGeom>
              <a:rect b="b" l="l" r="r" t="t"/>
              <a:pathLst>
                <a:path extrusionOk="0" h="1105" w="1105">
                  <a:moveTo>
                    <a:pt x="0" y="0"/>
                  </a:moveTo>
                  <a:lnTo>
                    <a:pt x="0" y="0"/>
                  </a:lnTo>
                  <a:cubicBezTo>
                    <a:pt x="0" y="0"/>
                    <a:pt x="0" y="0"/>
                    <a:pt x="0" y="0"/>
                  </a:cubicBezTo>
                  <a:close/>
                </a:path>
              </a:pathLst>
            </a:custGeom>
            <a:solidFill>
              <a:srgbClr val="A8122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35"/>
            <p:cNvSpPr/>
            <p:nvPr/>
          </p:nvSpPr>
          <p:spPr>
            <a:xfrm>
              <a:off x="64013" y="5529701"/>
              <a:ext cx="290547" cy="594835"/>
            </a:xfrm>
            <a:custGeom>
              <a:rect b="b" l="l" r="r" t="t"/>
              <a:pathLst>
                <a:path extrusionOk="0" h="594835" w="290547">
                  <a:moveTo>
                    <a:pt x="252608" y="554435"/>
                  </a:moveTo>
                  <a:cubicBezTo>
                    <a:pt x="259917" y="543720"/>
                    <a:pt x="265347" y="532231"/>
                    <a:pt x="269703" y="522389"/>
                  </a:cubicBezTo>
                  <a:cubicBezTo>
                    <a:pt x="274193" y="512061"/>
                    <a:pt x="278107" y="501092"/>
                    <a:pt x="281867" y="488000"/>
                  </a:cubicBezTo>
                  <a:cubicBezTo>
                    <a:pt x="285206" y="477008"/>
                    <a:pt x="288104" y="465486"/>
                    <a:pt x="290547" y="453499"/>
                  </a:cubicBezTo>
                  <a:lnTo>
                    <a:pt x="289541" y="452327"/>
                  </a:lnTo>
                  <a:cubicBezTo>
                    <a:pt x="286732" y="449099"/>
                    <a:pt x="283780" y="446058"/>
                    <a:pt x="280673" y="443127"/>
                  </a:cubicBezTo>
                  <a:cubicBezTo>
                    <a:pt x="280949" y="443393"/>
                    <a:pt x="281215" y="443658"/>
                    <a:pt x="281436" y="443890"/>
                  </a:cubicBezTo>
                  <a:cubicBezTo>
                    <a:pt x="277344" y="440208"/>
                    <a:pt x="272966" y="436714"/>
                    <a:pt x="268377" y="433651"/>
                  </a:cubicBezTo>
                  <a:cubicBezTo>
                    <a:pt x="264175" y="430875"/>
                    <a:pt x="259829" y="428321"/>
                    <a:pt x="255362" y="425955"/>
                  </a:cubicBezTo>
                  <a:cubicBezTo>
                    <a:pt x="255693" y="426109"/>
                    <a:pt x="256036" y="426275"/>
                    <a:pt x="256335" y="426397"/>
                  </a:cubicBezTo>
                  <a:cubicBezTo>
                    <a:pt x="249424" y="422859"/>
                    <a:pt x="242314" y="419807"/>
                    <a:pt x="234927" y="417385"/>
                  </a:cubicBezTo>
                  <a:cubicBezTo>
                    <a:pt x="228005" y="415063"/>
                    <a:pt x="221016" y="413139"/>
                    <a:pt x="213873" y="411558"/>
                  </a:cubicBezTo>
                  <a:cubicBezTo>
                    <a:pt x="214260" y="411668"/>
                    <a:pt x="214581" y="411734"/>
                    <a:pt x="214912" y="411812"/>
                  </a:cubicBezTo>
                  <a:cubicBezTo>
                    <a:pt x="198005" y="408285"/>
                    <a:pt x="180822" y="406991"/>
                    <a:pt x="163560" y="407666"/>
                  </a:cubicBezTo>
                  <a:cubicBezTo>
                    <a:pt x="148588" y="408428"/>
                    <a:pt x="133848" y="410784"/>
                    <a:pt x="119517" y="415185"/>
                  </a:cubicBezTo>
                  <a:cubicBezTo>
                    <a:pt x="113104" y="417219"/>
                    <a:pt x="106823" y="419729"/>
                    <a:pt x="100764" y="422681"/>
                  </a:cubicBezTo>
                  <a:cubicBezTo>
                    <a:pt x="98840" y="423611"/>
                    <a:pt x="96385" y="422649"/>
                    <a:pt x="95456" y="420725"/>
                  </a:cubicBezTo>
                  <a:cubicBezTo>
                    <a:pt x="95058" y="419829"/>
                    <a:pt x="95014" y="418845"/>
                    <a:pt x="95301" y="417971"/>
                  </a:cubicBezTo>
                  <a:cubicBezTo>
                    <a:pt x="83480" y="382100"/>
                    <a:pt x="73827" y="345477"/>
                    <a:pt x="66286" y="308422"/>
                  </a:cubicBezTo>
                  <a:cubicBezTo>
                    <a:pt x="58401" y="269488"/>
                    <a:pt x="52552" y="230089"/>
                    <a:pt x="49301" y="190469"/>
                  </a:cubicBezTo>
                  <a:cubicBezTo>
                    <a:pt x="46050" y="151513"/>
                    <a:pt x="44900" y="112214"/>
                    <a:pt x="46935" y="73158"/>
                  </a:cubicBezTo>
                  <a:cubicBezTo>
                    <a:pt x="48184" y="48643"/>
                    <a:pt x="50573" y="24206"/>
                    <a:pt x="54465" y="0"/>
                  </a:cubicBezTo>
                  <a:cubicBezTo>
                    <a:pt x="53105" y="874"/>
                    <a:pt x="51767" y="1736"/>
                    <a:pt x="50451" y="2610"/>
                  </a:cubicBezTo>
                  <a:cubicBezTo>
                    <a:pt x="46249" y="5275"/>
                    <a:pt x="42091" y="8216"/>
                    <a:pt x="37989" y="11257"/>
                  </a:cubicBezTo>
                  <a:cubicBezTo>
                    <a:pt x="31697" y="17903"/>
                    <a:pt x="27064" y="23243"/>
                    <a:pt x="22972" y="28485"/>
                  </a:cubicBezTo>
                  <a:cubicBezTo>
                    <a:pt x="21491" y="30840"/>
                    <a:pt x="20086" y="33273"/>
                    <a:pt x="18660" y="35761"/>
                  </a:cubicBezTo>
                  <a:cubicBezTo>
                    <a:pt x="16957" y="38426"/>
                    <a:pt x="16106" y="39952"/>
                    <a:pt x="15298" y="41445"/>
                  </a:cubicBezTo>
                  <a:cubicBezTo>
                    <a:pt x="12058" y="49229"/>
                    <a:pt x="9659" y="55964"/>
                    <a:pt x="7901" y="62598"/>
                  </a:cubicBezTo>
                  <a:cubicBezTo>
                    <a:pt x="2748" y="80866"/>
                    <a:pt x="1388" y="99520"/>
                    <a:pt x="735" y="115332"/>
                  </a:cubicBezTo>
                  <a:cubicBezTo>
                    <a:pt x="-39" y="130150"/>
                    <a:pt x="-216" y="146128"/>
                    <a:pt x="271" y="164097"/>
                  </a:cubicBezTo>
                  <a:cubicBezTo>
                    <a:pt x="1023" y="199935"/>
                    <a:pt x="4141" y="238117"/>
                    <a:pt x="9482" y="277461"/>
                  </a:cubicBezTo>
                  <a:cubicBezTo>
                    <a:pt x="15088" y="318065"/>
                    <a:pt x="23127" y="357021"/>
                    <a:pt x="33300" y="393224"/>
                  </a:cubicBezTo>
                  <a:cubicBezTo>
                    <a:pt x="45110" y="434370"/>
                    <a:pt x="58600" y="468649"/>
                    <a:pt x="74568" y="497918"/>
                  </a:cubicBezTo>
                  <a:cubicBezTo>
                    <a:pt x="91995" y="530251"/>
                    <a:pt x="112850" y="556126"/>
                    <a:pt x="136613" y="574880"/>
                  </a:cubicBezTo>
                  <a:cubicBezTo>
                    <a:pt x="148942" y="584534"/>
                    <a:pt x="173921" y="599826"/>
                    <a:pt x="202340" y="593236"/>
                  </a:cubicBezTo>
                  <a:cubicBezTo>
                    <a:pt x="220662" y="588979"/>
                    <a:pt x="237282" y="576417"/>
                    <a:pt x="251613" y="555839"/>
                  </a:cubicBezTo>
                  <a:lnTo>
                    <a:pt x="252608" y="5544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35"/>
            <p:cNvSpPr/>
            <p:nvPr/>
          </p:nvSpPr>
          <p:spPr>
            <a:xfrm>
              <a:off x="304333" y="5862443"/>
              <a:ext cx="77705" cy="73685"/>
            </a:xfrm>
            <a:custGeom>
              <a:rect b="b" l="l" r="r" t="t"/>
              <a:pathLst>
                <a:path extrusionOk="0" h="73685" w="77705">
                  <a:moveTo>
                    <a:pt x="77120" y="62053"/>
                  </a:moveTo>
                  <a:cubicBezTo>
                    <a:pt x="78093" y="58492"/>
                    <a:pt x="77993" y="53295"/>
                    <a:pt x="75749" y="50132"/>
                  </a:cubicBezTo>
                  <a:cubicBezTo>
                    <a:pt x="68760" y="40501"/>
                    <a:pt x="61329" y="31522"/>
                    <a:pt x="52561" y="23384"/>
                  </a:cubicBezTo>
                  <a:cubicBezTo>
                    <a:pt x="43902" y="15300"/>
                    <a:pt x="34172" y="8312"/>
                    <a:pt x="24032" y="2208"/>
                  </a:cubicBezTo>
                  <a:cubicBezTo>
                    <a:pt x="16557" y="-2237"/>
                    <a:pt x="6649" y="251"/>
                    <a:pt x="2226" y="7682"/>
                  </a:cubicBezTo>
                  <a:cubicBezTo>
                    <a:pt x="-2253" y="15079"/>
                    <a:pt x="257" y="25054"/>
                    <a:pt x="7688" y="29477"/>
                  </a:cubicBezTo>
                  <a:cubicBezTo>
                    <a:pt x="13306" y="32805"/>
                    <a:pt x="18691" y="36487"/>
                    <a:pt x="23899" y="40446"/>
                  </a:cubicBezTo>
                  <a:cubicBezTo>
                    <a:pt x="33176" y="48175"/>
                    <a:pt x="41403" y="56822"/>
                    <a:pt x="48624" y="66487"/>
                  </a:cubicBezTo>
                  <a:cubicBezTo>
                    <a:pt x="48381" y="66122"/>
                    <a:pt x="48126" y="65757"/>
                    <a:pt x="47861" y="65414"/>
                  </a:cubicBezTo>
                  <a:lnTo>
                    <a:pt x="47894" y="65458"/>
                  </a:lnTo>
                  <a:cubicBezTo>
                    <a:pt x="50515" y="69085"/>
                    <a:pt x="53047" y="71839"/>
                    <a:pt x="57570" y="73088"/>
                  </a:cubicBezTo>
                  <a:cubicBezTo>
                    <a:pt x="61562" y="74205"/>
                    <a:pt x="65885" y="73752"/>
                    <a:pt x="69457" y="71761"/>
                  </a:cubicBezTo>
                  <a:cubicBezTo>
                    <a:pt x="71613" y="70556"/>
                    <a:pt x="73482" y="68875"/>
                    <a:pt x="74875" y="66874"/>
                  </a:cubicBezTo>
                  <a:cubicBezTo>
                    <a:pt x="75881" y="65425"/>
                    <a:pt x="76666" y="63778"/>
                    <a:pt x="77131" y="62053"/>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2" name="Google Shape;1852;p35"/>
            <p:cNvSpPr/>
            <p:nvPr/>
          </p:nvSpPr>
          <p:spPr>
            <a:xfrm>
              <a:off x="280738" y="5896056"/>
              <a:ext cx="96141" cy="76481"/>
            </a:xfrm>
            <a:custGeom>
              <a:rect b="b" l="l" r="r" t="t"/>
              <a:pathLst>
                <a:path extrusionOk="0" h="76481" w="96141">
                  <a:moveTo>
                    <a:pt x="91791" y="49692"/>
                  </a:moveTo>
                  <a:cubicBezTo>
                    <a:pt x="72252" y="29877"/>
                    <a:pt x="49407" y="13578"/>
                    <a:pt x="24019" y="2244"/>
                  </a:cubicBezTo>
                  <a:cubicBezTo>
                    <a:pt x="19994" y="430"/>
                    <a:pt x="16455" y="-687"/>
                    <a:pt x="12032" y="474"/>
                  </a:cubicBezTo>
                  <a:cubicBezTo>
                    <a:pt x="7930" y="1469"/>
                    <a:pt x="4424" y="4101"/>
                    <a:pt x="2224" y="7717"/>
                  </a:cubicBezTo>
                  <a:cubicBezTo>
                    <a:pt x="90" y="11300"/>
                    <a:pt x="-552" y="15701"/>
                    <a:pt x="488" y="19737"/>
                  </a:cubicBezTo>
                  <a:cubicBezTo>
                    <a:pt x="1406" y="23419"/>
                    <a:pt x="4137" y="27875"/>
                    <a:pt x="7709" y="29468"/>
                  </a:cubicBezTo>
                  <a:cubicBezTo>
                    <a:pt x="23377" y="36467"/>
                    <a:pt x="37929" y="45313"/>
                    <a:pt x="51497" y="55785"/>
                  </a:cubicBezTo>
                  <a:cubicBezTo>
                    <a:pt x="57501" y="60761"/>
                    <a:pt x="63285" y="66024"/>
                    <a:pt x="68802" y="71642"/>
                  </a:cubicBezTo>
                  <a:cubicBezTo>
                    <a:pt x="74884" y="77779"/>
                    <a:pt x="84947" y="78210"/>
                    <a:pt x="91283" y="72184"/>
                  </a:cubicBezTo>
                  <a:cubicBezTo>
                    <a:pt x="92013" y="71465"/>
                    <a:pt x="92665" y="70702"/>
                    <a:pt x="93240" y="69872"/>
                  </a:cubicBezTo>
                  <a:cubicBezTo>
                    <a:pt x="97453" y="63824"/>
                    <a:pt x="97165" y="55099"/>
                    <a:pt x="91803" y="49703"/>
                  </a:cubicBezTo>
                  <a:moveTo>
                    <a:pt x="49938" y="54513"/>
                  </a:moveTo>
                  <a:cubicBezTo>
                    <a:pt x="49474" y="54126"/>
                    <a:pt x="49009" y="53761"/>
                    <a:pt x="48556" y="53374"/>
                  </a:cubicBezTo>
                  <a:cubicBezTo>
                    <a:pt x="49009" y="53750"/>
                    <a:pt x="49485" y="54137"/>
                    <a:pt x="49938" y="54513"/>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3" name="Google Shape;1853;p35"/>
            <p:cNvSpPr/>
            <p:nvPr/>
          </p:nvSpPr>
          <p:spPr>
            <a:xfrm>
              <a:off x="182649" y="5565831"/>
              <a:ext cx="162781" cy="162784"/>
            </a:xfrm>
            <a:custGeom>
              <a:rect b="b" l="l" r="r" t="t"/>
              <a:pathLst>
                <a:path extrusionOk="0" h="162784" w="162781">
                  <a:moveTo>
                    <a:pt x="2783" y="60338"/>
                  </a:moveTo>
                  <a:cubicBezTo>
                    <a:pt x="-8827" y="103717"/>
                    <a:pt x="16948" y="148380"/>
                    <a:pt x="60339" y="160001"/>
                  </a:cubicBezTo>
                  <a:cubicBezTo>
                    <a:pt x="103718" y="171612"/>
                    <a:pt x="148380" y="145836"/>
                    <a:pt x="159991" y="102457"/>
                  </a:cubicBezTo>
                  <a:cubicBezTo>
                    <a:pt x="171624" y="59055"/>
                    <a:pt x="145826" y="14393"/>
                    <a:pt x="102447" y="2783"/>
                  </a:cubicBezTo>
                  <a:cubicBezTo>
                    <a:pt x="59067" y="-8828"/>
                    <a:pt x="14394" y="16958"/>
                    <a:pt x="2783" y="60338"/>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4" name="Google Shape;1854;p35"/>
            <p:cNvSpPr/>
            <p:nvPr/>
          </p:nvSpPr>
          <p:spPr>
            <a:xfrm>
              <a:off x="2768181" y="1407274"/>
              <a:ext cx="404629" cy="459292"/>
            </a:xfrm>
            <a:custGeom>
              <a:rect b="b" l="l" r="r" t="t"/>
              <a:pathLst>
                <a:path extrusionOk="0" h="459292" w="404629">
                  <a:moveTo>
                    <a:pt x="7623" y="291236"/>
                  </a:moveTo>
                  <a:cubicBezTo>
                    <a:pt x="6971" y="289080"/>
                    <a:pt x="6329" y="286924"/>
                    <a:pt x="5677" y="284546"/>
                  </a:cubicBezTo>
                  <a:cubicBezTo>
                    <a:pt x="18847" y="347785"/>
                    <a:pt x="55536" y="403903"/>
                    <a:pt x="110570" y="435197"/>
                  </a:cubicBezTo>
                  <a:cubicBezTo>
                    <a:pt x="209847" y="491746"/>
                    <a:pt x="331791" y="445337"/>
                    <a:pt x="382513" y="331818"/>
                  </a:cubicBezTo>
                  <a:cubicBezTo>
                    <a:pt x="433235" y="218509"/>
                    <a:pt x="393737" y="80598"/>
                    <a:pt x="294460" y="24048"/>
                  </a:cubicBezTo>
                  <a:cubicBezTo>
                    <a:pt x="276326" y="13897"/>
                    <a:pt x="257771" y="6997"/>
                    <a:pt x="238995" y="3326"/>
                  </a:cubicBezTo>
                  <a:cubicBezTo>
                    <a:pt x="153308" y="-13504"/>
                    <a:pt x="63962" y="34398"/>
                    <a:pt x="22518" y="127427"/>
                  </a:cubicBezTo>
                  <a:cubicBezTo>
                    <a:pt x="8917" y="157648"/>
                    <a:pt x="1796" y="190014"/>
                    <a:pt x="502" y="221749"/>
                  </a:cubicBezTo>
                  <a:cubicBezTo>
                    <a:pt x="723" y="220024"/>
                    <a:pt x="723" y="218299"/>
                    <a:pt x="1154" y="216574"/>
                  </a:cubicBezTo>
                  <a:cubicBezTo>
                    <a:pt x="-1655" y="241399"/>
                    <a:pt x="723" y="266865"/>
                    <a:pt x="7634" y="291247"/>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5" name="Google Shape;1855;p35"/>
            <p:cNvSpPr/>
            <p:nvPr/>
          </p:nvSpPr>
          <p:spPr>
            <a:xfrm>
              <a:off x="1840611" y="1442499"/>
              <a:ext cx="492047" cy="491579"/>
            </a:xfrm>
            <a:custGeom>
              <a:rect b="b" l="l" r="r" t="t"/>
              <a:pathLst>
                <a:path extrusionOk="0" h="491579" w="492047">
                  <a:moveTo>
                    <a:pt x="1302" y="263784"/>
                  </a:moveTo>
                  <a:cubicBezTo>
                    <a:pt x="6477" y="334145"/>
                    <a:pt x="41662" y="401486"/>
                    <a:pt x="103387" y="445728"/>
                  </a:cubicBezTo>
                  <a:cubicBezTo>
                    <a:pt x="213676" y="524725"/>
                    <a:pt x="367346" y="499037"/>
                    <a:pt x="446121" y="388748"/>
                  </a:cubicBezTo>
                  <a:cubicBezTo>
                    <a:pt x="525117" y="278458"/>
                    <a:pt x="499651" y="124789"/>
                    <a:pt x="389361" y="45792"/>
                  </a:cubicBezTo>
                  <a:cubicBezTo>
                    <a:pt x="359793" y="24860"/>
                    <a:pt x="327416" y="11259"/>
                    <a:pt x="293966" y="4569"/>
                  </a:cubicBezTo>
                  <a:cubicBezTo>
                    <a:pt x="202243" y="-13344"/>
                    <a:pt x="104249" y="21830"/>
                    <a:pt x="46417" y="102773"/>
                  </a:cubicBezTo>
                  <a:cubicBezTo>
                    <a:pt x="25054" y="132562"/>
                    <a:pt x="11232" y="165581"/>
                    <a:pt x="4973" y="199251"/>
                  </a:cubicBezTo>
                  <a:cubicBezTo>
                    <a:pt x="8" y="220184"/>
                    <a:pt x="-1286" y="241990"/>
                    <a:pt x="1302" y="26378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6" name="Google Shape;1856;p35"/>
            <p:cNvSpPr/>
            <p:nvPr/>
          </p:nvSpPr>
          <p:spPr>
            <a:xfrm>
              <a:off x="2130363" y="1620172"/>
              <a:ext cx="193777" cy="75439"/>
            </a:xfrm>
            <a:custGeom>
              <a:rect b="b" l="l" r="r" t="t"/>
              <a:pathLst>
                <a:path extrusionOk="0" h="75439" w="193777">
                  <a:moveTo>
                    <a:pt x="101589" y="304"/>
                  </a:moveTo>
                  <a:cubicBezTo>
                    <a:pt x="101611" y="403"/>
                    <a:pt x="101666" y="492"/>
                    <a:pt x="101689" y="602"/>
                  </a:cubicBezTo>
                  <a:cubicBezTo>
                    <a:pt x="99112" y="724"/>
                    <a:pt x="96491" y="890"/>
                    <a:pt x="93904" y="1067"/>
                  </a:cubicBezTo>
                  <a:cubicBezTo>
                    <a:pt x="53952" y="4273"/>
                    <a:pt x="18380" y="16724"/>
                    <a:pt x="5309" y="32039"/>
                  </a:cubicBezTo>
                  <a:cubicBezTo>
                    <a:pt x="1483" y="36529"/>
                    <a:pt x="-275" y="41073"/>
                    <a:pt x="35" y="45496"/>
                  </a:cubicBezTo>
                  <a:cubicBezTo>
                    <a:pt x="997" y="57129"/>
                    <a:pt x="16688" y="67026"/>
                    <a:pt x="41955" y="71991"/>
                  </a:cubicBezTo>
                  <a:cubicBezTo>
                    <a:pt x="59061" y="75352"/>
                    <a:pt x="78998" y="76259"/>
                    <a:pt x="99621" y="74700"/>
                  </a:cubicBezTo>
                  <a:cubicBezTo>
                    <a:pt x="102606" y="74468"/>
                    <a:pt x="105470" y="74158"/>
                    <a:pt x="108345" y="73848"/>
                  </a:cubicBezTo>
                  <a:lnTo>
                    <a:pt x="112470" y="73616"/>
                  </a:lnTo>
                  <a:cubicBezTo>
                    <a:pt x="159764" y="67468"/>
                    <a:pt x="195215" y="49035"/>
                    <a:pt x="193733" y="30237"/>
                  </a:cubicBezTo>
                  <a:cubicBezTo>
                    <a:pt x="192771" y="17941"/>
                    <a:pt x="176240" y="8265"/>
                    <a:pt x="151592" y="3422"/>
                  </a:cubicBezTo>
                  <a:cubicBezTo>
                    <a:pt x="137184" y="591"/>
                    <a:pt x="120033" y="-603"/>
                    <a:pt x="101578" y="292"/>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7" name="Google Shape;1857;p35"/>
            <p:cNvSpPr/>
            <p:nvPr/>
          </p:nvSpPr>
          <p:spPr>
            <a:xfrm>
              <a:off x="3008366" y="1552493"/>
              <a:ext cx="156218" cy="79661"/>
            </a:xfrm>
            <a:custGeom>
              <a:rect b="b" l="l" r="r" t="t"/>
              <a:pathLst>
                <a:path extrusionOk="0" h="79661" w="156218">
                  <a:moveTo>
                    <a:pt x="77308" y="4633"/>
                  </a:moveTo>
                  <a:cubicBezTo>
                    <a:pt x="77352" y="4744"/>
                    <a:pt x="77419" y="4832"/>
                    <a:pt x="77452" y="4932"/>
                  </a:cubicBezTo>
                  <a:cubicBezTo>
                    <a:pt x="75362" y="5385"/>
                    <a:pt x="73261" y="5916"/>
                    <a:pt x="71149" y="6491"/>
                  </a:cubicBezTo>
                  <a:cubicBezTo>
                    <a:pt x="28322" y="18267"/>
                    <a:pt x="-3458" y="42915"/>
                    <a:pt x="302" y="61326"/>
                  </a:cubicBezTo>
                  <a:cubicBezTo>
                    <a:pt x="2005" y="69487"/>
                    <a:pt x="10464" y="75392"/>
                    <a:pt x="24131" y="78079"/>
                  </a:cubicBezTo>
                  <a:cubicBezTo>
                    <a:pt x="40320" y="81263"/>
                    <a:pt x="62402" y="79593"/>
                    <a:pt x="84783" y="73501"/>
                  </a:cubicBezTo>
                  <a:lnTo>
                    <a:pt x="89427" y="72163"/>
                  </a:lnTo>
                  <a:lnTo>
                    <a:pt x="95033" y="70670"/>
                  </a:lnTo>
                  <a:cubicBezTo>
                    <a:pt x="132829" y="57987"/>
                    <a:pt x="159423" y="35716"/>
                    <a:pt x="155906" y="18533"/>
                  </a:cubicBezTo>
                  <a:cubicBezTo>
                    <a:pt x="154181" y="9996"/>
                    <a:pt x="145214" y="4202"/>
                    <a:pt x="131900" y="1592"/>
                  </a:cubicBezTo>
                  <a:cubicBezTo>
                    <a:pt x="117591" y="-1216"/>
                    <a:pt x="98218" y="-376"/>
                    <a:pt x="77297" y="4644"/>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8" name="Google Shape;1858;p35"/>
            <p:cNvSpPr/>
            <p:nvPr/>
          </p:nvSpPr>
          <p:spPr>
            <a:xfrm>
              <a:off x="1869186" y="1497960"/>
              <a:ext cx="374498" cy="374640"/>
            </a:xfrm>
            <a:custGeom>
              <a:rect b="b" l="l" r="r" t="t"/>
              <a:pathLst>
                <a:path extrusionOk="0" h="374640" w="374498">
                  <a:moveTo>
                    <a:pt x="223593" y="3524"/>
                  </a:moveTo>
                  <a:lnTo>
                    <a:pt x="223472" y="3501"/>
                  </a:lnTo>
                  <a:cubicBezTo>
                    <a:pt x="151563" y="-10630"/>
                    <a:pt x="77598" y="18750"/>
                    <a:pt x="35059" y="78329"/>
                  </a:cubicBezTo>
                  <a:cubicBezTo>
                    <a:pt x="5933" y="118900"/>
                    <a:pt x="-5600" y="168494"/>
                    <a:pt x="2550" y="217955"/>
                  </a:cubicBezTo>
                  <a:cubicBezTo>
                    <a:pt x="10732" y="267339"/>
                    <a:pt x="37658" y="310552"/>
                    <a:pt x="78361" y="339645"/>
                  </a:cubicBezTo>
                  <a:cubicBezTo>
                    <a:pt x="100300" y="355369"/>
                    <a:pt x="124759" y="365963"/>
                    <a:pt x="151110" y="371138"/>
                  </a:cubicBezTo>
                  <a:cubicBezTo>
                    <a:pt x="223041" y="385269"/>
                    <a:pt x="297061" y="355900"/>
                    <a:pt x="339678" y="296332"/>
                  </a:cubicBezTo>
                  <a:cubicBezTo>
                    <a:pt x="360930" y="266675"/>
                    <a:pt x="372983" y="231910"/>
                    <a:pt x="374498" y="195751"/>
                  </a:cubicBezTo>
                  <a:lnTo>
                    <a:pt x="369522" y="196050"/>
                  </a:lnTo>
                  <a:cubicBezTo>
                    <a:pt x="366658" y="196348"/>
                    <a:pt x="363772" y="196647"/>
                    <a:pt x="360831" y="196868"/>
                  </a:cubicBezTo>
                  <a:cubicBezTo>
                    <a:pt x="340164" y="198493"/>
                    <a:pt x="320205" y="197565"/>
                    <a:pt x="303121" y="194203"/>
                  </a:cubicBezTo>
                  <a:cubicBezTo>
                    <a:pt x="277854" y="189238"/>
                    <a:pt x="262185" y="179341"/>
                    <a:pt x="261234" y="167720"/>
                  </a:cubicBezTo>
                  <a:cubicBezTo>
                    <a:pt x="260880" y="163230"/>
                    <a:pt x="262649" y="158697"/>
                    <a:pt x="266486" y="154252"/>
                  </a:cubicBezTo>
                  <a:cubicBezTo>
                    <a:pt x="279523" y="138936"/>
                    <a:pt x="315118" y="126486"/>
                    <a:pt x="355059" y="123279"/>
                  </a:cubicBezTo>
                  <a:cubicBezTo>
                    <a:pt x="357657" y="123102"/>
                    <a:pt x="360245" y="122925"/>
                    <a:pt x="362832" y="122803"/>
                  </a:cubicBezTo>
                  <a:cubicBezTo>
                    <a:pt x="350215" y="87330"/>
                    <a:pt x="327193" y="57043"/>
                    <a:pt x="296364" y="35005"/>
                  </a:cubicBezTo>
                  <a:cubicBezTo>
                    <a:pt x="274404" y="19281"/>
                    <a:pt x="249933" y="8677"/>
                    <a:pt x="223582" y="350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9" name="Google Shape;1859;p35"/>
            <p:cNvSpPr/>
            <p:nvPr/>
          </p:nvSpPr>
          <p:spPr>
            <a:xfrm>
              <a:off x="2796696" y="1467854"/>
              <a:ext cx="308462" cy="350086"/>
            </a:xfrm>
            <a:custGeom>
              <a:rect b="b" l="l" r="r" t="t"/>
              <a:pathLst>
                <a:path extrusionOk="0" h="350086" w="308462">
                  <a:moveTo>
                    <a:pt x="182139" y="2568"/>
                  </a:moveTo>
                  <a:cubicBezTo>
                    <a:pt x="175360" y="1230"/>
                    <a:pt x="168339" y="401"/>
                    <a:pt x="161273" y="103"/>
                  </a:cubicBezTo>
                  <a:cubicBezTo>
                    <a:pt x="100964" y="-2242"/>
                    <a:pt x="44315" y="35786"/>
                    <a:pt x="16969" y="97012"/>
                  </a:cubicBezTo>
                  <a:cubicBezTo>
                    <a:pt x="-1796" y="138788"/>
                    <a:pt x="-5124" y="186248"/>
                    <a:pt x="7614" y="230656"/>
                  </a:cubicBezTo>
                  <a:cubicBezTo>
                    <a:pt x="20287" y="274942"/>
                    <a:pt x="47467" y="310813"/>
                    <a:pt x="84112" y="331668"/>
                  </a:cubicBezTo>
                  <a:cubicBezTo>
                    <a:pt x="97658" y="339342"/>
                    <a:pt x="111922" y="344705"/>
                    <a:pt x="126485" y="347558"/>
                  </a:cubicBezTo>
                  <a:cubicBezTo>
                    <a:pt x="133142" y="348863"/>
                    <a:pt x="140097" y="349670"/>
                    <a:pt x="147163" y="349991"/>
                  </a:cubicBezTo>
                  <a:cubicBezTo>
                    <a:pt x="207494" y="352258"/>
                    <a:pt x="264132" y="314197"/>
                    <a:pt x="291477" y="253015"/>
                  </a:cubicBezTo>
                  <a:cubicBezTo>
                    <a:pt x="305200" y="222440"/>
                    <a:pt x="310762" y="188592"/>
                    <a:pt x="307600" y="155099"/>
                  </a:cubicBezTo>
                  <a:lnTo>
                    <a:pt x="301098" y="156768"/>
                  </a:lnTo>
                  <a:lnTo>
                    <a:pt x="296464" y="158117"/>
                  </a:lnTo>
                  <a:cubicBezTo>
                    <a:pt x="274106" y="164254"/>
                    <a:pt x="251990" y="165946"/>
                    <a:pt x="235802" y="162762"/>
                  </a:cubicBezTo>
                  <a:cubicBezTo>
                    <a:pt x="222134" y="160075"/>
                    <a:pt x="213675" y="154114"/>
                    <a:pt x="211994" y="145987"/>
                  </a:cubicBezTo>
                  <a:cubicBezTo>
                    <a:pt x="208224" y="127532"/>
                    <a:pt x="240004" y="102939"/>
                    <a:pt x="282830" y="91163"/>
                  </a:cubicBezTo>
                  <a:cubicBezTo>
                    <a:pt x="284931" y="90588"/>
                    <a:pt x="287032" y="90057"/>
                    <a:pt x="289122" y="89604"/>
                  </a:cubicBezTo>
                  <a:cubicBezTo>
                    <a:pt x="274592" y="58742"/>
                    <a:pt x="252145" y="34204"/>
                    <a:pt x="224324" y="18436"/>
                  </a:cubicBezTo>
                  <a:cubicBezTo>
                    <a:pt x="211010" y="10795"/>
                    <a:pt x="196801" y="5465"/>
                    <a:pt x="182139" y="257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0" name="Google Shape;1860;p35"/>
            <p:cNvSpPr/>
            <p:nvPr/>
          </p:nvSpPr>
          <p:spPr>
            <a:xfrm>
              <a:off x="1637741" y="1228492"/>
              <a:ext cx="822942" cy="822936"/>
            </a:xfrm>
            <a:custGeom>
              <a:rect b="b" l="l" r="r" t="t"/>
              <a:pathLst>
                <a:path extrusionOk="0" h="822936" w="822942">
                  <a:moveTo>
                    <a:pt x="490511" y="7761"/>
                  </a:moveTo>
                  <a:cubicBezTo>
                    <a:pt x="489218" y="7529"/>
                    <a:pt x="487935" y="7274"/>
                    <a:pt x="486663" y="7042"/>
                  </a:cubicBezTo>
                  <a:cubicBezTo>
                    <a:pt x="483258" y="6412"/>
                    <a:pt x="479830" y="5848"/>
                    <a:pt x="476413" y="5306"/>
                  </a:cubicBezTo>
                  <a:cubicBezTo>
                    <a:pt x="439314" y="-687"/>
                    <a:pt x="401298" y="-1727"/>
                    <a:pt x="364033" y="2818"/>
                  </a:cubicBezTo>
                  <a:cubicBezTo>
                    <a:pt x="313875" y="8911"/>
                    <a:pt x="265343" y="23839"/>
                    <a:pt x="220570" y="47292"/>
                  </a:cubicBezTo>
                  <a:cubicBezTo>
                    <a:pt x="133148" y="93016"/>
                    <a:pt x="62611" y="170730"/>
                    <a:pt x="27679" y="263205"/>
                  </a:cubicBezTo>
                  <a:cubicBezTo>
                    <a:pt x="9965" y="310333"/>
                    <a:pt x="190" y="359850"/>
                    <a:pt x="2" y="410240"/>
                  </a:cubicBezTo>
                  <a:cubicBezTo>
                    <a:pt x="-142" y="460132"/>
                    <a:pt x="8759" y="510478"/>
                    <a:pt x="26706" y="557164"/>
                  </a:cubicBezTo>
                  <a:cubicBezTo>
                    <a:pt x="44277" y="602832"/>
                    <a:pt x="69489" y="645902"/>
                    <a:pt x="102031" y="682514"/>
                  </a:cubicBezTo>
                  <a:cubicBezTo>
                    <a:pt x="118651" y="701169"/>
                    <a:pt x="136421" y="718750"/>
                    <a:pt x="156115" y="734176"/>
                  </a:cubicBezTo>
                  <a:cubicBezTo>
                    <a:pt x="175753" y="749568"/>
                    <a:pt x="196719" y="763512"/>
                    <a:pt x="218823" y="775112"/>
                  </a:cubicBezTo>
                  <a:cubicBezTo>
                    <a:pt x="263253" y="798499"/>
                    <a:pt x="312372" y="814234"/>
                    <a:pt x="362264" y="819962"/>
                  </a:cubicBezTo>
                  <a:cubicBezTo>
                    <a:pt x="379989" y="822018"/>
                    <a:pt x="397781" y="822958"/>
                    <a:pt x="415507" y="822782"/>
                  </a:cubicBezTo>
                  <a:cubicBezTo>
                    <a:pt x="416380" y="822892"/>
                    <a:pt x="417265" y="822936"/>
                    <a:pt x="418172" y="822936"/>
                  </a:cubicBezTo>
                  <a:cubicBezTo>
                    <a:pt x="468319" y="822052"/>
                    <a:pt x="518808" y="812033"/>
                    <a:pt x="565251" y="792959"/>
                  </a:cubicBezTo>
                  <a:cubicBezTo>
                    <a:pt x="570934" y="790648"/>
                    <a:pt x="576552" y="788193"/>
                    <a:pt x="582103" y="785639"/>
                  </a:cubicBezTo>
                  <a:cubicBezTo>
                    <a:pt x="582103" y="785627"/>
                    <a:pt x="582125" y="785627"/>
                    <a:pt x="582125" y="785627"/>
                  </a:cubicBezTo>
                  <a:cubicBezTo>
                    <a:pt x="582600" y="785428"/>
                    <a:pt x="583053" y="785196"/>
                    <a:pt x="583496" y="784986"/>
                  </a:cubicBezTo>
                  <a:cubicBezTo>
                    <a:pt x="646901" y="755749"/>
                    <a:pt x="703096" y="710601"/>
                    <a:pt x="743899" y="653963"/>
                  </a:cubicBezTo>
                  <a:cubicBezTo>
                    <a:pt x="756682" y="636514"/>
                    <a:pt x="768060" y="618048"/>
                    <a:pt x="777813" y="598774"/>
                  </a:cubicBezTo>
                  <a:cubicBezTo>
                    <a:pt x="781175" y="592250"/>
                    <a:pt x="784337" y="585615"/>
                    <a:pt x="787290" y="578903"/>
                  </a:cubicBezTo>
                  <a:cubicBezTo>
                    <a:pt x="789402" y="574049"/>
                    <a:pt x="791447" y="569173"/>
                    <a:pt x="793393" y="564241"/>
                  </a:cubicBezTo>
                  <a:cubicBezTo>
                    <a:pt x="793659" y="563577"/>
                    <a:pt x="793924" y="562914"/>
                    <a:pt x="794190" y="562261"/>
                  </a:cubicBezTo>
                  <a:cubicBezTo>
                    <a:pt x="794300" y="561941"/>
                    <a:pt x="794422" y="561642"/>
                    <a:pt x="794544" y="561322"/>
                  </a:cubicBezTo>
                  <a:cubicBezTo>
                    <a:pt x="807935" y="527098"/>
                    <a:pt x="816947" y="490994"/>
                    <a:pt x="820618" y="454482"/>
                  </a:cubicBezTo>
                  <a:cubicBezTo>
                    <a:pt x="824001" y="422691"/>
                    <a:pt x="823747" y="390469"/>
                    <a:pt x="819490" y="358866"/>
                  </a:cubicBezTo>
                  <a:cubicBezTo>
                    <a:pt x="818716" y="353171"/>
                    <a:pt x="817820" y="347498"/>
                    <a:pt x="816836" y="341848"/>
                  </a:cubicBezTo>
                  <a:cubicBezTo>
                    <a:pt x="814425" y="327760"/>
                    <a:pt x="811285" y="313761"/>
                    <a:pt x="807348" y="299917"/>
                  </a:cubicBezTo>
                  <a:cubicBezTo>
                    <a:pt x="794488" y="254625"/>
                    <a:pt x="773921" y="211124"/>
                    <a:pt x="746431" y="172853"/>
                  </a:cubicBezTo>
                  <a:cubicBezTo>
                    <a:pt x="745502" y="171559"/>
                    <a:pt x="744585" y="170287"/>
                    <a:pt x="743645" y="169016"/>
                  </a:cubicBezTo>
                  <a:cubicBezTo>
                    <a:pt x="726074" y="144821"/>
                    <a:pt x="705894" y="122529"/>
                    <a:pt x="683469" y="102868"/>
                  </a:cubicBezTo>
                  <a:cubicBezTo>
                    <a:pt x="647022" y="70867"/>
                    <a:pt x="604815" y="44782"/>
                    <a:pt x="559368" y="27687"/>
                  </a:cubicBezTo>
                  <a:cubicBezTo>
                    <a:pt x="559290" y="27676"/>
                    <a:pt x="559224" y="27643"/>
                    <a:pt x="559158" y="27609"/>
                  </a:cubicBezTo>
                  <a:cubicBezTo>
                    <a:pt x="544473" y="21948"/>
                    <a:pt x="529468" y="17127"/>
                    <a:pt x="514175" y="13190"/>
                  </a:cubicBezTo>
                  <a:cubicBezTo>
                    <a:pt x="506335" y="11134"/>
                    <a:pt x="498462" y="9320"/>
                    <a:pt x="490523" y="7761"/>
                  </a:cubicBezTo>
                  <a:moveTo>
                    <a:pt x="441802" y="33194"/>
                  </a:moveTo>
                  <a:cubicBezTo>
                    <a:pt x="466936" y="35405"/>
                    <a:pt x="491717" y="39939"/>
                    <a:pt x="515988" y="46706"/>
                  </a:cubicBezTo>
                  <a:cubicBezTo>
                    <a:pt x="520124" y="47867"/>
                    <a:pt x="524249" y="49095"/>
                    <a:pt x="528351" y="50388"/>
                  </a:cubicBezTo>
                  <a:cubicBezTo>
                    <a:pt x="561624" y="61457"/>
                    <a:pt x="593260" y="76750"/>
                    <a:pt x="622596" y="95935"/>
                  </a:cubicBezTo>
                  <a:cubicBezTo>
                    <a:pt x="621446" y="95205"/>
                    <a:pt x="620263" y="94420"/>
                    <a:pt x="619124" y="93701"/>
                  </a:cubicBezTo>
                  <a:cubicBezTo>
                    <a:pt x="646425" y="111903"/>
                    <a:pt x="671316" y="133255"/>
                    <a:pt x="693454" y="157494"/>
                  </a:cubicBezTo>
                  <a:cubicBezTo>
                    <a:pt x="702344" y="167567"/>
                    <a:pt x="710715" y="178039"/>
                    <a:pt x="718544" y="188886"/>
                  </a:cubicBezTo>
                  <a:cubicBezTo>
                    <a:pt x="729911" y="204644"/>
                    <a:pt x="740140" y="221219"/>
                    <a:pt x="749196" y="238502"/>
                  </a:cubicBezTo>
                  <a:cubicBezTo>
                    <a:pt x="750799" y="241687"/>
                    <a:pt x="752336" y="244894"/>
                    <a:pt x="753862" y="248112"/>
                  </a:cubicBezTo>
                  <a:cubicBezTo>
                    <a:pt x="754150" y="248687"/>
                    <a:pt x="754404" y="249251"/>
                    <a:pt x="754669" y="249814"/>
                  </a:cubicBezTo>
                  <a:cubicBezTo>
                    <a:pt x="754780" y="250080"/>
                    <a:pt x="754913" y="250345"/>
                    <a:pt x="755045" y="250611"/>
                  </a:cubicBezTo>
                  <a:cubicBezTo>
                    <a:pt x="766612" y="275712"/>
                    <a:pt x="775624" y="301885"/>
                    <a:pt x="781938" y="328844"/>
                  </a:cubicBezTo>
                  <a:cubicBezTo>
                    <a:pt x="786482" y="349997"/>
                    <a:pt x="789313" y="371361"/>
                    <a:pt x="790441" y="392879"/>
                  </a:cubicBezTo>
                  <a:cubicBezTo>
                    <a:pt x="790508" y="393930"/>
                    <a:pt x="790541" y="394980"/>
                    <a:pt x="790596" y="396031"/>
                  </a:cubicBezTo>
                  <a:cubicBezTo>
                    <a:pt x="790618" y="396274"/>
                    <a:pt x="790618" y="396539"/>
                    <a:pt x="790640" y="396783"/>
                  </a:cubicBezTo>
                  <a:cubicBezTo>
                    <a:pt x="790673" y="397601"/>
                    <a:pt x="790695" y="398419"/>
                    <a:pt x="790729" y="399215"/>
                  </a:cubicBezTo>
                  <a:cubicBezTo>
                    <a:pt x="790751" y="399613"/>
                    <a:pt x="790762" y="400000"/>
                    <a:pt x="790773" y="400376"/>
                  </a:cubicBezTo>
                  <a:cubicBezTo>
                    <a:pt x="790773" y="401040"/>
                    <a:pt x="790817" y="401737"/>
                    <a:pt x="790839" y="402400"/>
                  </a:cubicBezTo>
                  <a:cubicBezTo>
                    <a:pt x="790839" y="402875"/>
                    <a:pt x="790861" y="403329"/>
                    <a:pt x="790861" y="403793"/>
                  </a:cubicBezTo>
                  <a:cubicBezTo>
                    <a:pt x="790883" y="404401"/>
                    <a:pt x="790894" y="404999"/>
                    <a:pt x="790917" y="405618"/>
                  </a:cubicBezTo>
                  <a:cubicBezTo>
                    <a:pt x="790939" y="406138"/>
                    <a:pt x="790939" y="406657"/>
                    <a:pt x="790939" y="407177"/>
                  </a:cubicBezTo>
                  <a:cubicBezTo>
                    <a:pt x="790950" y="407719"/>
                    <a:pt x="790972" y="408272"/>
                    <a:pt x="790961" y="408802"/>
                  </a:cubicBezTo>
                  <a:cubicBezTo>
                    <a:pt x="790972" y="409355"/>
                    <a:pt x="790994" y="409875"/>
                    <a:pt x="790972" y="410417"/>
                  </a:cubicBezTo>
                  <a:cubicBezTo>
                    <a:pt x="790972" y="410992"/>
                    <a:pt x="790994" y="411545"/>
                    <a:pt x="790994" y="412098"/>
                  </a:cubicBezTo>
                  <a:lnTo>
                    <a:pt x="790994" y="413646"/>
                  </a:lnTo>
                  <a:cubicBezTo>
                    <a:pt x="790994" y="414232"/>
                    <a:pt x="790994" y="414818"/>
                    <a:pt x="790994" y="415415"/>
                  </a:cubicBezTo>
                  <a:cubicBezTo>
                    <a:pt x="790994" y="415868"/>
                    <a:pt x="790994" y="416344"/>
                    <a:pt x="790983" y="416808"/>
                  </a:cubicBezTo>
                  <a:lnTo>
                    <a:pt x="790961" y="418710"/>
                  </a:lnTo>
                  <a:cubicBezTo>
                    <a:pt x="790961" y="419164"/>
                    <a:pt x="790961" y="419617"/>
                    <a:pt x="790961" y="420070"/>
                  </a:cubicBezTo>
                  <a:cubicBezTo>
                    <a:pt x="790961" y="420734"/>
                    <a:pt x="790950" y="421386"/>
                    <a:pt x="790928" y="422039"/>
                  </a:cubicBezTo>
                  <a:cubicBezTo>
                    <a:pt x="790928" y="422426"/>
                    <a:pt x="790906" y="422801"/>
                    <a:pt x="790894" y="423188"/>
                  </a:cubicBezTo>
                  <a:cubicBezTo>
                    <a:pt x="790894" y="423940"/>
                    <a:pt x="790872" y="424692"/>
                    <a:pt x="790850" y="425466"/>
                  </a:cubicBezTo>
                  <a:cubicBezTo>
                    <a:pt x="790850" y="425754"/>
                    <a:pt x="790828" y="426052"/>
                    <a:pt x="790817" y="426351"/>
                  </a:cubicBezTo>
                  <a:cubicBezTo>
                    <a:pt x="790784" y="427202"/>
                    <a:pt x="790762" y="428065"/>
                    <a:pt x="790740" y="428916"/>
                  </a:cubicBezTo>
                  <a:cubicBezTo>
                    <a:pt x="790740" y="428972"/>
                    <a:pt x="790740" y="429027"/>
                    <a:pt x="790740" y="429082"/>
                  </a:cubicBezTo>
                  <a:lnTo>
                    <a:pt x="790740" y="428253"/>
                  </a:lnTo>
                  <a:cubicBezTo>
                    <a:pt x="789601" y="449539"/>
                    <a:pt x="786781" y="470626"/>
                    <a:pt x="782358" y="491381"/>
                  </a:cubicBezTo>
                  <a:cubicBezTo>
                    <a:pt x="779660" y="503943"/>
                    <a:pt x="776376" y="516383"/>
                    <a:pt x="772528" y="528679"/>
                  </a:cubicBezTo>
                  <a:cubicBezTo>
                    <a:pt x="772030" y="530128"/>
                    <a:pt x="771543" y="531587"/>
                    <a:pt x="771046" y="533036"/>
                  </a:cubicBezTo>
                  <a:cubicBezTo>
                    <a:pt x="770880" y="533489"/>
                    <a:pt x="770714" y="533932"/>
                    <a:pt x="770570" y="534396"/>
                  </a:cubicBezTo>
                  <a:cubicBezTo>
                    <a:pt x="770382" y="534883"/>
                    <a:pt x="770217" y="535369"/>
                    <a:pt x="770040" y="535856"/>
                  </a:cubicBezTo>
                  <a:cubicBezTo>
                    <a:pt x="769730" y="536751"/>
                    <a:pt x="769398" y="537669"/>
                    <a:pt x="769067" y="538565"/>
                  </a:cubicBezTo>
                  <a:cubicBezTo>
                    <a:pt x="769044" y="538620"/>
                    <a:pt x="769033" y="538675"/>
                    <a:pt x="769000" y="538731"/>
                  </a:cubicBezTo>
                  <a:cubicBezTo>
                    <a:pt x="762830" y="555737"/>
                    <a:pt x="755532" y="572280"/>
                    <a:pt x="747172" y="588280"/>
                  </a:cubicBezTo>
                  <a:cubicBezTo>
                    <a:pt x="741433" y="599205"/>
                    <a:pt x="735230" y="609898"/>
                    <a:pt x="728507" y="620270"/>
                  </a:cubicBezTo>
                  <a:cubicBezTo>
                    <a:pt x="722127" y="629802"/>
                    <a:pt x="715337" y="639046"/>
                    <a:pt x="708172" y="647959"/>
                  </a:cubicBezTo>
                  <a:cubicBezTo>
                    <a:pt x="708017" y="648191"/>
                    <a:pt x="707851" y="648401"/>
                    <a:pt x="707663" y="648611"/>
                  </a:cubicBezTo>
                  <a:cubicBezTo>
                    <a:pt x="707475" y="648832"/>
                    <a:pt x="707287" y="649076"/>
                    <a:pt x="707110" y="649308"/>
                  </a:cubicBezTo>
                  <a:cubicBezTo>
                    <a:pt x="693841" y="665673"/>
                    <a:pt x="679322" y="681010"/>
                    <a:pt x="663587" y="695175"/>
                  </a:cubicBezTo>
                  <a:cubicBezTo>
                    <a:pt x="639592" y="716085"/>
                    <a:pt x="613341" y="734054"/>
                    <a:pt x="585188" y="748861"/>
                  </a:cubicBezTo>
                  <a:cubicBezTo>
                    <a:pt x="581351" y="750807"/>
                    <a:pt x="577502" y="752664"/>
                    <a:pt x="573621" y="754467"/>
                  </a:cubicBezTo>
                  <a:cubicBezTo>
                    <a:pt x="550411" y="765281"/>
                    <a:pt x="526294" y="773862"/>
                    <a:pt x="501436" y="780143"/>
                  </a:cubicBezTo>
                  <a:cubicBezTo>
                    <a:pt x="498628" y="780851"/>
                    <a:pt x="495830" y="781514"/>
                    <a:pt x="492999" y="782166"/>
                  </a:cubicBezTo>
                  <a:cubicBezTo>
                    <a:pt x="487028" y="783438"/>
                    <a:pt x="481057" y="784577"/>
                    <a:pt x="475075" y="785583"/>
                  </a:cubicBezTo>
                  <a:lnTo>
                    <a:pt x="474245" y="785705"/>
                  </a:lnTo>
                  <a:cubicBezTo>
                    <a:pt x="473306" y="785860"/>
                    <a:pt x="472366" y="786015"/>
                    <a:pt x="471448" y="786169"/>
                  </a:cubicBezTo>
                  <a:cubicBezTo>
                    <a:pt x="445241" y="790239"/>
                    <a:pt x="418747" y="791742"/>
                    <a:pt x="392208" y="790648"/>
                  </a:cubicBezTo>
                  <a:cubicBezTo>
                    <a:pt x="358084" y="788569"/>
                    <a:pt x="324469" y="782222"/>
                    <a:pt x="291981" y="771750"/>
                  </a:cubicBezTo>
                  <a:cubicBezTo>
                    <a:pt x="292832" y="772038"/>
                    <a:pt x="293695" y="772336"/>
                    <a:pt x="294591" y="772646"/>
                  </a:cubicBezTo>
                  <a:cubicBezTo>
                    <a:pt x="262667" y="761942"/>
                    <a:pt x="232269" y="747523"/>
                    <a:pt x="203950" y="729399"/>
                  </a:cubicBezTo>
                  <a:cubicBezTo>
                    <a:pt x="204503" y="729775"/>
                    <a:pt x="205045" y="730151"/>
                    <a:pt x="205598" y="730527"/>
                  </a:cubicBezTo>
                  <a:cubicBezTo>
                    <a:pt x="204658" y="729919"/>
                    <a:pt x="203751" y="729288"/>
                    <a:pt x="202823" y="728680"/>
                  </a:cubicBezTo>
                  <a:cubicBezTo>
                    <a:pt x="202613" y="728525"/>
                    <a:pt x="202369" y="728393"/>
                    <a:pt x="202159" y="728238"/>
                  </a:cubicBezTo>
                  <a:cubicBezTo>
                    <a:pt x="202303" y="728326"/>
                    <a:pt x="202458" y="728437"/>
                    <a:pt x="202613" y="728525"/>
                  </a:cubicBezTo>
                  <a:cubicBezTo>
                    <a:pt x="175786" y="710468"/>
                    <a:pt x="151316" y="689392"/>
                    <a:pt x="129488" y="665541"/>
                  </a:cubicBezTo>
                  <a:cubicBezTo>
                    <a:pt x="107726" y="640937"/>
                    <a:pt x="89160" y="613901"/>
                    <a:pt x="73934" y="584852"/>
                  </a:cubicBezTo>
                  <a:cubicBezTo>
                    <a:pt x="59581" y="556323"/>
                    <a:pt x="48612" y="526324"/>
                    <a:pt x="41247" y="495274"/>
                  </a:cubicBezTo>
                  <a:cubicBezTo>
                    <a:pt x="41302" y="495572"/>
                    <a:pt x="41380" y="495882"/>
                    <a:pt x="41435" y="496180"/>
                  </a:cubicBezTo>
                  <a:cubicBezTo>
                    <a:pt x="41291" y="495572"/>
                    <a:pt x="41181" y="494942"/>
                    <a:pt x="41026" y="494334"/>
                  </a:cubicBezTo>
                  <a:cubicBezTo>
                    <a:pt x="40871" y="493604"/>
                    <a:pt x="40694" y="492874"/>
                    <a:pt x="40517" y="492145"/>
                  </a:cubicBezTo>
                  <a:cubicBezTo>
                    <a:pt x="40639" y="492620"/>
                    <a:pt x="40750" y="493084"/>
                    <a:pt x="40871" y="493560"/>
                  </a:cubicBezTo>
                  <a:cubicBezTo>
                    <a:pt x="33827" y="460553"/>
                    <a:pt x="30919" y="427026"/>
                    <a:pt x="32246" y="393288"/>
                  </a:cubicBezTo>
                  <a:cubicBezTo>
                    <a:pt x="34170" y="359640"/>
                    <a:pt x="40296" y="326511"/>
                    <a:pt x="50370" y="294355"/>
                  </a:cubicBezTo>
                  <a:cubicBezTo>
                    <a:pt x="61173" y="262122"/>
                    <a:pt x="75869" y="231403"/>
                    <a:pt x="94291" y="202808"/>
                  </a:cubicBezTo>
                  <a:cubicBezTo>
                    <a:pt x="112182" y="176082"/>
                    <a:pt x="133236" y="151655"/>
                    <a:pt x="156955" y="129849"/>
                  </a:cubicBezTo>
                  <a:cubicBezTo>
                    <a:pt x="156745" y="130037"/>
                    <a:pt x="156535" y="130214"/>
                    <a:pt x="156325" y="130380"/>
                  </a:cubicBezTo>
                  <a:cubicBezTo>
                    <a:pt x="156690" y="130070"/>
                    <a:pt x="157055" y="129750"/>
                    <a:pt x="157409" y="129429"/>
                  </a:cubicBezTo>
                  <a:cubicBezTo>
                    <a:pt x="158050" y="128832"/>
                    <a:pt x="158702" y="128235"/>
                    <a:pt x="159377" y="127649"/>
                  </a:cubicBezTo>
                  <a:cubicBezTo>
                    <a:pt x="158990" y="128003"/>
                    <a:pt x="158625" y="128356"/>
                    <a:pt x="158249" y="128688"/>
                  </a:cubicBezTo>
                  <a:cubicBezTo>
                    <a:pt x="182399" y="107513"/>
                    <a:pt x="208838" y="89301"/>
                    <a:pt x="237256" y="74317"/>
                  </a:cubicBezTo>
                  <a:cubicBezTo>
                    <a:pt x="236538" y="74693"/>
                    <a:pt x="235830" y="75047"/>
                    <a:pt x="235133" y="75390"/>
                  </a:cubicBezTo>
                  <a:lnTo>
                    <a:pt x="237643" y="74107"/>
                  </a:lnTo>
                  <a:cubicBezTo>
                    <a:pt x="238019" y="73919"/>
                    <a:pt x="238384" y="73709"/>
                    <a:pt x="238771" y="73521"/>
                  </a:cubicBezTo>
                  <a:cubicBezTo>
                    <a:pt x="238517" y="73654"/>
                    <a:pt x="238285" y="73786"/>
                    <a:pt x="238019" y="73919"/>
                  </a:cubicBezTo>
                  <a:cubicBezTo>
                    <a:pt x="267908" y="58914"/>
                    <a:pt x="299412" y="47613"/>
                    <a:pt x="332098" y="40271"/>
                  </a:cubicBezTo>
                  <a:cubicBezTo>
                    <a:pt x="331899" y="40304"/>
                    <a:pt x="331723" y="40348"/>
                    <a:pt x="331546" y="40381"/>
                  </a:cubicBezTo>
                  <a:cubicBezTo>
                    <a:pt x="363945" y="33625"/>
                    <a:pt x="396974" y="30916"/>
                    <a:pt x="430114" y="32276"/>
                  </a:cubicBezTo>
                  <a:cubicBezTo>
                    <a:pt x="432624" y="32431"/>
                    <a:pt x="435112" y="32596"/>
                    <a:pt x="437600" y="32785"/>
                  </a:cubicBezTo>
                  <a:lnTo>
                    <a:pt x="437611" y="32785"/>
                  </a:lnTo>
                  <a:cubicBezTo>
                    <a:pt x="438352" y="32840"/>
                    <a:pt x="439082" y="32895"/>
                    <a:pt x="439801" y="32961"/>
                  </a:cubicBezTo>
                  <a:cubicBezTo>
                    <a:pt x="440221" y="32995"/>
                    <a:pt x="440652" y="33017"/>
                    <a:pt x="441083" y="33072"/>
                  </a:cubicBezTo>
                  <a:cubicBezTo>
                    <a:pt x="441338" y="33083"/>
                    <a:pt x="441592" y="33116"/>
                    <a:pt x="441846" y="33127"/>
                  </a:cubicBezTo>
                  <a:moveTo>
                    <a:pt x="329467" y="40823"/>
                  </a:moveTo>
                  <a:cubicBezTo>
                    <a:pt x="328991" y="40912"/>
                    <a:pt x="328516" y="41022"/>
                    <a:pt x="328062" y="41122"/>
                  </a:cubicBezTo>
                  <a:cubicBezTo>
                    <a:pt x="328516" y="41011"/>
                    <a:pt x="328991" y="40923"/>
                    <a:pt x="329467" y="40823"/>
                  </a:cubicBezTo>
                  <a:moveTo>
                    <a:pt x="782137" y="329518"/>
                  </a:moveTo>
                  <a:cubicBezTo>
                    <a:pt x="782137" y="329518"/>
                    <a:pt x="782170" y="329618"/>
                    <a:pt x="782170" y="329684"/>
                  </a:cubicBezTo>
                  <a:lnTo>
                    <a:pt x="782380" y="330635"/>
                  </a:lnTo>
                  <a:cubicBezTo>
                    <a:pt x="782446" y="330901"/>
                    <a:pt x="782491" y="331177"/>
                    <a:pt x="782557" y="331443"/>
                  </a:cubicBezTo>
                  <a:cubicBezTo>
                    <a:pt x="782491" y="331199"/>
                    <a:pt x="782446" y="330956"/>
                    <a:pt x="782391" y="330702"/>
                  </a:cubicBezTo>
                  <a:cubicBezTo>
                    <a:pt x="782413" y="330823"/>
                    <a:pt x="782446" y="330923"/>
                    <a:pt x="782458" y="331022"/>
                  </a:cubicBezTo>
                  <a:cubicBezTo>
                    <a:pt x="782402" y="330735"/>
                    <a:pt x="782325" y="330447"/>
                    <a:pt x="782259" y="330160"/>
                  </a:cubicBezTo>
                  <a:cubicBezTo>
                    <a:pt x="782259" y="330215"/>
                    <a:pt x="782280" y="330248"/>
                    <a:pt x="782303" y="330304"/>
                  </a:cubicBezTo>
                  <a:cubicBezTo>
                    <a:pt x="782269" y="330204"/>
                    <a:pt x="782247" y="330094"/>
                    <a:pt x="782225" y="329994"/>
                  </a:cubicBezTo>
                  <a:cubicBezTo>
                    <a:pt x="782192" y="329828"/>
                    <a:pt x="782148" y="329673"/>
                    <a:pt x="782137" y="329530"/>
                  </a:cubicBezTo>
                  <a:moveTo>
                    <a:pt x="728794" y="619939"/>
                  </a:moveTo>
                  <a:cubicBezTo>
                    <a:pt x="728706" y="620038"/>
                    <a:pt x="728662" y="620138"/>
                    <a:pt x="728595" y="620248"/>
                  </a:cubicBezTo>
                  <a:cubicBezTo>
                    <a:pt x="728573" y="620281"/>
                    <a:pt x="728551" y="620292"/>
                    <a:pt x="728551" y="620303"/>
                  </a:cubicBezTo>
                  <a:cubicBezTo>
                    <a:pt x="728618" y="620182"/>
                    <a:pt x="728706" y="620071"/>
                    <a:pt x="728794" y="619939"/>
                  </a:cubicBezTo>
                  <a:moveTo>
                    <a:pt x="203962" y="729388"/>
                  </a:moveTo>
                  <a:cubicBezTo>
                    <a:pt x="203508" y="729100"/>
                    <a:pt x="203066" y="728802"/>
                    <a:pt x="202613" y="728525"/>
                  </a:cubicBezTo>
                  <a:cubicBezTo>
                    <a:pt x="202701" y="728581"/>
                    <a:pt x="202756" y="728614"/>
                    <a:pt x="202823" y="728680"/>
                  </a:cubicBezTo>
                  <a:cubicBezTo>
                    <a:pt x="203198" y="728912"/>
                    <a:pt x="203575" y="729156"/>
                    <a:pt x="203962" y="729388"/>
                  </a:cubicBezTo>
                  <a:moveTo>
                    <a:pt x="41247" y="495274"/>
                  </a:moveTo>
                  <a:cubicBezTo>
                    <a:pt x="41125" y="494699"/>
                    <a:pt x="41004" y="494124"/>
                    <a:pt x="40882" y="493571"/>
                  </a:cubicBezTo>
                  <a:cubicBezTo>
                    <a:pt x="40915" y="493825"/>
                    <a:pt x="40982" y="494080"/>
                    <a:pt x="41037" y="494345"/>
                  </a:cubicBezTo>
                  <a:cubicBezTo>
                    <a:pt x="41114" y="494654"/>
                    <a:pt x="41192" y="494953"/>
                    <a:pt x="41258" y="495274"/>
                  </a:cubicBezTo>
                  <a:moveTo>
                    <a:pt x="782402" y="330657"/>
                  </a:moveTo>
                  <a:cubicBezTo>
                    <a:pt x="782380" y="330536"/>
                    <a:pt x="782347" y="330436"/>
                    <a:pt x="782314" y="330315"/>
                  </a:cubicBezTo>
                  <a:cubicBezTo>
                    <a:pt x="782336" y="330447"/>
                    <a:pt x="782380" y="330580"/>
                    <a:pt x="782402" y="330702"/>
                  </a:cubicBezTo>
                  <a:cubicBezTo>
                    <a:pt x="782402" y="330702"/>
                    <a:pt x="782402" y="330669"/>
                    <a:pt x="782402" y="330657"/>
                  </a:cubicBezTo>
                  <a:moveTo>
                    <a:pt x="156966" y="129860"/>
                  </a:moveTo>
                  <a:cubicBezTo>
                    <a:pt x="157397" y="129484"/>
                    <a:pt x="157829" y="129108"/>
                    <a:pt x="158249" y="128699"/>
                  </a:cubicBezTo>
                  <a:cubicBezTo>
                    <a:pt x="157972" y="128953"/>
                    <a:pt x="157707" y="129197"/>
                    <a:pt x="157420" y="129440"/>
                  </a:cubicBezTo>
                  <a:cubicBezTo>
                    <a:pt x="157265" y="129595"/>
                    <a:pt x="157110" y="129728"/>
                    <a:pt x="156966" y="129860"/>
                  </a:cubicBezTo>
                  <a:moveTo>
                    <a:pt x="237256" y="74328"/>
                  </a:moveTo>
                  <a:cubicBezTo>
                    <a:pt x="237511" y="74196"/>
                    <a:pt x="237765" y="74063"/>
                    <a:pt x="238008" y="73930"/>
                  </a:cubicBezTo>
                  <a:lnTo>
                    <a:pt x="237632" y="74118"/>
                  </a:lnTo>
                  <a:cubicBezTo>
                    <a:pt x="237500" y="74196"/>
                    <a:pt x="237378" y="74251"/>
                    <a:pt x="237256" y="74328"/>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35"/>
            <p:cNvSpPr/>
            <p:nvPr/>
          </p:nvSpPr>
          <p:spPr>
            <a:xfrm>
              <a:off x="2683096" y="1287448"/>
              <a:ext cx="633874" cy="785059"/>
            </a:xfrm>
            <a:custGeom>
              <a:rect b="b" l="l" r="r" t="t"/>
              <a:pathLst>
                <a:path extrusionOk="0" h="785059" w="633874">
                  <a:moveTo>
                    <a:pt x="324024" y="46"/>
                  </a:moveTo>
                  <a:cubicBezTo>
                    <a:pt x="323040" y="24"/>
                    <a:pt x="322012" y="13"/>
                    <a:pt x="321006" y="13"/>
                  </a:cubicBezTo>
                  <a:cubicBezTo>
                    <a:pt x="318329" y="-20"/>
                    <a:pt x="315665" y="13"/>
                    <a:pt x="313000" y="68"/>
                  </a:cubicBezTo>
                  <a:cubicBezTo>
                    <a:pt x="284050" y="588"/>
                    <a:pt x="255035" y="5918"/>
                    <a:pt x="227335" y="16356"/>
                  </a:cubicBezTo>
                  <a:cubicBezTo>
                    <a:pt x="190071" y="30389"/>
                    <a:pt x="155162" y="52460"/>
                    <a:pt x="124255" y="81896"/>
                  </a:cubicBezTo>
                  <a:cubicBezTo>
                    <a:pt x="63858" y="139352"/>
                    <a:pt x="20490" y="224043"/>
                    <a:pt x="6081" y="316717"/>
                  </a:cubicBezTo>
                  <a:cubicBezTo>
                    <a:pt x="-1195" y="363923"/>
                    <a:pt x="-2145" y="412079"/>
                    <a:pt x="4334" y="459451"/>
                  </a:cubicBezTo>
                  <a:cubicBezTo>
                    <a:pt x="10748" y="506357"/>
                    <a:pt x="24117" y="552181"/>
                    <a:pt x="43844" y="593072"/>
                  </a:cubicBezTo>
                  <a:cubicBezTo>
                    <a:pt x="63150" y="633068"/>
                    <a:pt x="87931" y="669348"/>
                    <a:pt x="117444" y="698364"/>
                  </a:cubicBezTo>
                  <a:cubicBezTo>
                    <a:pt x="132515" y="713126"/>
                    <a:pt x="148306" y="726727"/>
                    <a:pt x="165280" y="737950"/>
                  </a:cubicBezTo>
                  <a:cubicBezTo>
                    <a:pt x="182187" y="749163"/>
                    <a:pt x="199946" y="758783"/>
                    <a:pt x="218246" y="766026"/>
                  </a:cubicBezTo>
                  <a:cubicBezTo>
                    <a:pt x="255035" y="780622"/>
                    <a:pt x="294390" y="787279"/>
                    <a:pt x="333014" y="784404"/>
                  </a:cubicBezTo>
                  <a:cubicBezTo>
                    <a:pt x="346759" y="783387"/>
                    <a:pt x="360371" y="781341"/>
                    <a:pt x="373817" y="778223"/>
                  </a:cubicBezTo>
                  <a:cubicBezTo>
                    <a:pt x="374492" y="778178"/>
                    <a:pt x="375155" y="778079"/>
                    <a:pt x="375852" y="777935"/>
                  </a:cubicBezTo>
                  <a:cubicBezTo>
                    <a:pt x="413813" y="768790"/>
                    <a:pt x="450834" y="751021"/>
                    <a:pt x="483587" y="725411"/>
                  </a:cubicBezTo>
                  <a:cubicBezTo>
                    <a:pt x="487590" y="722282"/>
                    <a:pt x="491538" y="719064"/>
                    <a:pt x="495430" y="715724"/>
                  </a:cubicBezTo>
                  <a:cubicBezTo>
                    <a:pt x="495441" y="715724"/>
                    <a:pt x="495463" y="715724"/>
                    <a:pt x="495463" y="715724"/>
                  </a:cubicBezTo>
                  <a:cubicBezTo>
                    <a:pt x="495751" y="715448"/>
                    <a:pt x="496082" y="715172"/>
                    <a:pt x="496392" y="714906"/>
                  </a:cubicBezTo>
                  <a:cubicBezTo>
                    <a:pt x="540700" y="676923"/>
                    <a:pt x="577456" y="625206"/>
                    <a:pt x="601020" y="565218"/>
                  </a:cubicBezTo>
                  <a:cubicBezTo>
                    <a:pt x="608429" y="546696"/>
                    <a:pt x="614654" y="527467"/>
                    <a:pt x="619542" y="507740"/>
                  </a:cubicBezTo>
                  <a:cubicBezTo>
                    <a:pt x="621234" y="501050"/>
                    <a:pt x="622771" y="494316"/>
                    <a:pt x="624131" y="487504"/>
                  </a:cubicBezTo>
                  <a:cubicBezTo>
                    <a:pt x="625115" y="482605"/>
                    <a:pt x="626022" y="477663"/>
                    <a:pt x="626840" y="472720"/>
                  </a:cubicBezTo>
                  <a:cubicBezTo>
                    <a:pt x="626962" y="472045"/>
                    <a:pt x="627072" y="471382"/>
                    <a:pt x="627172" y="470718"/>
                  </a:cubicBezTo>
                  <a:cubicBezTo>
                    <a:pt x="627227" y="470409"/>
                    <a:pt x="627282" y="470088"/>
                    <a:pt x="627327" y="469767"/>
                  </a:cubicBezTo>
                  <a:cubicBezTo>
                    <a:pt x="633021" y="435389"/>
                    <a:pt x="635144" y="399982"/>
                    <a:pt x="633132" y="365073"/>
                  </a:cubicBezTo>
                  <a:cubicBezTo>
                    <a:pt x="631551" y="334653"/>
                    <a:pt x="627127" y="304421"/>
                    <a:pt x="619763" y="275428"/>
                  </a:cubicBezTo>
                  <a:cubicBezTo>
                    <a:pt x="618436" y="270198"/>
                    <a:pt x="617010" y="265011"/>
                    <a:pt x="615517" y="259892"/>
                  </a:cubicBezTo>
                  <a:cubicBezTo>
                    <a:pt x="611846" y="247043"/>
                    <a:pt x="607611" y="234404"/>
                    <a:pt x="602823" y="222063"/>
                  </a:cubicBezTo>
                  <a:cubicBezTo>
                    <a:pt x="587099" y="181636"/>
                    <a:pt x="565801" y="144173"/>
                    <a:pt x="539915" y="112758"/>
                  </a:cubicBezTo>
                  <a:cubicBezTo>
                    <a:pt x="539053" y="111707"/>
                    <a:pt x="538179" y="110657"/>
                    <a:pt x="537306" y="109617"/>
                  </a:cubicBezTo>
                  <a:cubicBezTo>
                    <a:pt x="520808" y="89802"/>
                    <a:pt x="502562" y="72209"/>
                    <a:pt x="482957" y="57458"/>
                  </a:cubicBezTo>
                  <a:cubicBezTo>
                    <a:pt x="451089" y="33419"/>
                    <a:pt x="415615" y="15914"/>
                    <a:pt x="378870" y="7389"/>
                  </a:cubicBezTo>
                  <a:cubicBezTo>
                    <a:pt x="378815" y="7367"/>
                    <a:pt x="378749" y="7344"/>
                    <a:pt x="378705" y="7344"/>
                  </a:cubicBezTo>
                  <a:cubicBezTo>
                    <a:pt x="366829" y="4447"/>
                    <a:pt x="354798" y="2424"/>
                    <a:pt x="342667" y="1241"/>
                  </a:cubicBezTo>
                  <a:cubicBezTo>
                    <a:pt x="336453" y="599"/>
                    <a:pt x="330228" y="201"/>
                    <a:pt x="323980" y="68"/>
                  </a:cubicBezTo>
                  <a:moveTo>
                    <a:pt x="290331" y="32036"/>
                  </a:moveTo>
                  <a:cubicBezTo>
                    <a:pt x="309694" y="29958"/>
                    <a:pt x="329111" y="30112"/>
                    <a:pt x="348429" y="32457"/>
                  </a:cubicBezTo>
                  <a:cubicBezTo>
                    <a:pt x="351735" y="32855"/>
                    <a:pt x="355008" y="33319"/>
                    <a:pt x="358303" y="33861"/>
                  </a:cubicBezTo>
                  <a:cubicBezTo>
                    <a:pt x="385008" y="38748"/>
                    <a:pt x="411026" y="47871"/>
                    <a:pt x="435807" y="61041"/>
                  </a:cubicBezTo>
                  <a:cubicBezTo>
                    <a:pt x="434856" y="60554"/>
                    <a:pt x="433838" y="60012"/>
                    <a:pt x="432888" y="59526"/>
                  </a:cubicBezTo>
                  <a:cubicBezTo>
                    <a:pt x="455998" y="72087"/>
                    <a:pt x="477705" y="88033"/>
                    <a:pt x="497664" y="107140"/>
                  </a:cubicBezTo>
                  <a:cubicBezTo>
                    <a:pt x="505725" y="115135"/>
                    <a:pt x="513454" y="123583"/>
                    <a:pt x="520830" y="132474"/>
                  </a:cubicBezTo>
                  <a:cubicBezTo>
                    <a:pt x="531533" y="145400"/>
                    <a:pt x="541452" y="159266"/>
                    <a:pt x="550597" y="174040"/>
                  </a:cubicBezTo>
                  <a:cubicBezTo>
                    <a:pt x="552222" y="176760"/>
                    <a:pt x="553826" y="179502"/>
                    <a:pt x="555396" y="182278"/>
                  </a:cubicBezTo>
                  <a:cubicBezTo>
                    <a:pt x="555684" y="182764"/>
                    <a:pt x="555949" y="183251"/>
                    <a:pt x="556225" y="183748"/>
                  </a:cubicBezTo>
                  <a:cubicBezTo>
                    <a:pt x="556347" y="183981"/>
                    <a:pt x="556469" y="184213"/>
                    <a:pt x="556601" y="184434"/>
                  </a:cubicBezTo>
                  <a:cubicBezTo>
                    <a:pt x="568665" y="206107"/>
                    <a:pt x="578949" y="229218"/>
                    <a:pt x="587264" y="253512"/>
                  </a:cubicBezTo>
                  <a:cubicBezTo>
                    <a:pt x="593479" y="272630"/>
                    <a:pt x="598433" y="292225"/>
                    <a:pt x="602093" y="312239"/>
                  </a:cubicBezTo>
                  <a:lnTo>
                    <a:pt x="602093" y="312261"/>
                  </a:lnTo>
                  <a:cubicBezTo>
                    <a:pt x="602281" y="313223"/>
                    <a:pt x="602458" y="314207"/>
                    <a:pt x="602635" y="315180"/>
                  </a:cubicBezTo>
                  <a:cubicBezTo>
                    <a:pt x="602679" y="315413"/>
                    <a:pt x="602701" y="315645"/>
                    <a:pt x="602756" y="315888"/>
                  </a:cubicBezTo>
                  <a:cubicBezTo>
                    <a:pt x="602889" y="316640"/>
                    <a:pt x="603022" y="317414"/>
                    <a:pt x="603154" y="318166"/>
                  </a:cubicBezTo>
                  <a:lnTo>
                    <a:pt x="603342" y="319239"/>
                  </a:lnTo>
                  <a:cubicBezTo>
                    <a:pt x="603442" y="319869"/>
                    <a:pt x="603553" y="320510"/>
                    <a:pt x="603641" y="321129"/>
                  </a:cubicBezTo>
                  <a:cubicBezTo>
                    <a:pt x="603707" y="321561"/>
                    <a:pt x="603774" y="322003"/>
                    <a:pt x="603851" y="322434"/>
                  </a:cubicBezTo>
                  <a:cubicBezTo>
                    <a:pt x="603939" y="322998"/>
                    <a:pt x="604028" y="323573"/>
                    <a:pt x="604116" y="324137"/>
                  </a:cubicBezTo>
                  <a:cubicBezTo>
                    <a:pt x="604194" y="324635"/>
                    <a:pt x="604282" y="325121"/>
                    <a:pt x="604338" y="325619"/>
                  </a:cubicBezTo>
                  <a:cubicBezTo>
                    <a:pt x="604426" y="326116"/>
                    <a:pt x="604503" y="326625"/>
                    <a:pt x="604581" y="327145"/>
                  </a:cubicBezTo>
                  <a:cubicBezTo>
                    <a:pt x="604647" y="327642"/>
                    <a:pt x="604736" y="328162"/>
                    <a:pt x="604813" y="328649"/>
                  </a:cubicBezTo>
                  <a:cubicBezTo>
                    <a:pt x="604891" y="329179"/>
                    <a:pt x="604957" y="329699"/>
                    <a:pt x="605034" y="330230"/>
                  </a:cubicBezTo>
                  <a:cubicBezTo>
                    <a:pt x="605112" y="330694"/>
                    <a:pt x="605167" y="331181"/>
                    <a:pt x="605222" y="331679"/>
                  </a:cubicBezTo>
                  <a:cubicBezTo>
                    <a:pt x="605322" y="332231"/>
                    <a:pt x="605388" y="332784"/>
                    <a:pt x="605466" y="333337"/>
                  </a:cubicBezTo>
                  <a:cubicBezTo>
                    <a:pt x="605521" y="333768"/>
                    <a:pt x="605565" y="334200"/>
                    <a:pt x="605631" y="334631"/>
                  </a:cubicBezTo>
                  <a:cubicBezTo>
                    <a:pt x="605720" y="335228"/>
                    <a:pt x="605786" y="335825"/>
                    <a:pt x="605863" y="336433"/>
                  </a:cubicBezTo>
                  <a:cubicBezTo>
                    <a:pt x="605919" y="336865"/>
                    <a:pt x="605985" y="337285"/>
                    <a:pt x="606030" y="337716"/>
                  </a:cubicBezTo>
                  <a:cubicBezTo>
                    <a:pt x="606096" y="338324"/>
                    <a:pt x="606173" y="338966"/>
                    <a:pt x="606262" y="339574"/>
                  </a:cubicBezTo>
                  <a:cubicBezTo>
                    <a:pt x="606306" y="339939"/>
                    <a:pt x="606339" y="340304"/>
                    <a:pt x="606383" y="340657"/>
                  </a:cubicBezTo>
                  <a:cubicBezTo>
                    <a:pt x="606483" y="341376"/>
                    <a:pt x="606560" y="342084"/>
                    <a:pt x="606637" y="342803"/>
                  </a:cubicBezTo>
                  <a:cubicBezTo>
                    <a:pt x="606660" y="343101"/>
                    <a:pt x="606715" y="343367"/>
                    <a:pt x="606748" y="343654"/>
                  </a:cubicBezTo>
                  <a:lnTo>
                    <a:pt x="607014" y="346087"/>
                  </a:lnTo>
                  <a:cubicBezTo>
                    <a:pt x="607014" y="346087"/>
                    <a:pt x="607025" y="346186"/>
                    <a:pt x="607036" y="346242"/>
                  </a:cubicBezTo>
                  <a:cubicBezTo>
                    <a:pt x="607002" y="345987"/>
                    <a:pt x="606969" y="345722"/>
                    <a:pt x="606936" y="345479"/>
                  </a:cubicBezTo>
                  <a:cubicBezTo>
                    <a:pt x="608849" y="365659"/>
                    <a:pt x="609490" y="385928"/>
                    <a:pt x="608838" y="406174"/>
                  </a:cubicBezTo>
                  <a:cubicBezTo>
                    <a:pt x="608440" y="418415"/>
                    <a:pt x="607577" y="430645"/>
                    <a:pt x="606251" y="442853"/>
                  </a:cubicBezTo>
                  <a:cubicBezTo>
                    <a:pt x="606085" y="444279"/>
                    <a:pt x="605886" y="445728"/>
                    <a:pt x="605709" y="447165"/>
                  </a:cubicBezTo>
                  <a:cubicBezTo>
                    <a:pt x="605642" y="447619"/>
                    <a:pt x="605576" y="448072"/>
                    <a:pt x="605521" y="448526"/>
                  </a:cubicBezTo>
                  <a:cubicBezTo>
                    <a:pt x="605443" y="449012"/>
                    <a:pt x="605388" y="449488"/>
                    <a:pt x="605322" y="449985"/>
                  </a:cubicBezTo>
                  <a:cubicBezTo>
                    <a:pt x="605200" y="450892"/>
                    <a:pt x="605067" y="451788"/>
                    <a:pt x="604935" y="452694"/>
                  </a:cubicBezTo>
                  <a:cubicBezTo>
                    <a:pt x="604924" y="452761"/>
                    <a:pt x="604935" y="452805"/>
                    <a:pt x="604913" y="452871"/>
                  </a:cubicBezTo>
                  <a:cubicBezTo>
                    <a:pt x="602447" y="469878"/>
                    <a:pt x="599063" y="486619"/>
                    <a:pt x="594817" y="503029"/>
                  </a:cubicBezTo>
                  <a:cubicBezTo>
                    <a:pt x="591909" y="514253"/>
                    <a:pt x="588569" y="525310"/>
                    <a:pt x="584843" y="536191"/>
                  </a:cubicBezTo>
                  <a:cubicBezTo>
                    <a:pt x="581238" y="546198"/>
                    <a:pt x="577290" y="555996"/>
                    <a:pt x="573033" y="565583"/>
                  </a:cubicBezTo>
                  <a:cubicBezTo>
                    <a:pt x="572922" y="565804"/>
                    <a:pt x="572834" y="566036"/>
                    <a:pt x="572724" y="566279"/>
                  </a:cubicBezTo>
                  <a:cubicBezTo>
                    <a:pt x="572613" y="566534"/>
                    <a:pt x="572491" y="566766"/>
                    <a:pt x="572381" y="567009"/>
                  </a:cubicBezTo>
                  <a:cubicBezTo>
                    <a:pt x="564463" y="584602"/>
                    <a:pt x="555451" y="601399"/>
                    <a:pt x="545356" y="617311"/>
                  </a:cubicBezTo>
                  <a:cubicBezTo>
                    <a:pt x="529897" y="640941"/>
                    <a:pt x="512293" y="662172"/>
                    <a:pt x="492865" y="680760"/>
                  </a:cubicBezTo>
                  <a:cubicBezTo>
                    <a:pt x="490211" y="683193"/>
                    <a:pt x="487535" y="685592"/>
                    <a:pt x="484826" y="687936"/>
                  </a:cubicBezTo>
                  <a:cubicBezTo>
                    <a:pt x="468615" y="701946"/>
                    <a:pt x="451409" y="713988"/>
                    <a:pt x="433374" y="724007"/>
                  </a:cubicBezTo>
                  <a:cubicBezTo>
                    <a:pt x="431350" y="725145"/>
                    <a:pt x="429294" y="726251"/>
                    <a:pt x="427226" y="727313"/>
                  </a:cubicBezTo>
                  <a:cubicBezTo>
                    <a:pt x="422858" y="729502"/>
                    <a:pt x="418490" y="731559"/>
                    <a:pt x="414056" y="733494"/>
                  </a:cubicBezTo>
                  <a:lnTo>
                    <a:pt x="413437" y="733748"/>
                  </a:lnTo>
                  <a:cubicBezTo>
                    <a:pt x="412763" y="734069"/>
                    <a:pt x="412066" y="734357"/>
                    <a:pt x="411380" y="734633"/>
                  </a:cubicBezTo>
                  <a:cubicBezTo>
                    <a:pt x="392029" y="742805"/>
                    <a:pt x="372114" y="748621"/>
                    <a:pt x="351801" y="751972"/>
                  </a:cubicBezTo>
                  <a:cubicBezTo>
                    <a:pt x="325639" y="755676"/>
                    <a:pt x="299288" y="755289"/>
                    <a:pt x="273236" y="750833"/>
                  </a:cubicBezTo>
                  <a:cubicBezTo>
                    <a:pt x="273911" y="750943"/>
                    <a:pt x="274618" y="751087"/>
                    <a:pt x="275337" y="751231"/>
                  </a:cubicBezTo>
                  <a:cubicBezTo>
                    <a:pt x="249694" y="746465"/>
                    <a:pt x="224737" y="737950"/>
                    <a:pt x="200852" y="725610"/>
                  </a:cubicBezTo>
                  <a:cubicBezTo>
                    <a:pt x="201328" y="725864"/>
                    <a:pt x="201792" y="726141"/>
                    <a:pt x="202256" y="726384"/>
                  </a:cubicBezTo>
                  <a:cubicBezTo>
                    <a:pt x="201471" y="725964"/>
                    <a:pt x="200675" y="725544"/>
                    <a:pt x="199901" y="725123"/>
                  </a:cubicBezTo>
                  <a:cubicBezTo>
                    <a:pt x="199713" y="725002"/>
                    <a:pt x="199514" y="724924"/>
                    <a:pt x="199337" y="724814"/>
                  </a:cubicBezTo>
                  <a:cubicBezTo>
                    <a:pt x="199459" y="724880"/>
                    <a:pt x="199592" y="724958"/>
                    <a:pt x="199724" y="725013"/>
                  </a:cubicBezTo>
                  <a:cubicBezTo>
                    <a:pt x="176979" y="712507"/>
                    <a:pt x="155637" y="696738"/>
                    <a:pt x="135932" y="677940"/>
                  </a:cubicBezTo>
                  <a:cubicBezTo>
                    <a:pt x="116194" y="658456"/>
                    <a:pt x="98557" y="636120"/>
                    <a:pt x="83198" y="611362"/>
                  </a:cubicBezTo>
                  <a:cubicBezTo>
                    <a:pt x="68558" y="586924"/>
                    <a:pt x="56328" y="560551"/>
                    <a:pt x="46652" y="532597"/>
                  </a:cubicBezTo>
                  <a:cubicBezTo>
                    <a:pt x="46752" y="532874"/>
                    <a:pt x="46840" y="533150"/>
                    <a:pt x="46918" y="533427"/>
                  </a:cubicBezTo>
                  <a:cubicBezTo>
                    <a:pt x="46730" y="532874"/>
                    <a:pt x="46553" y="532310"/>
                    <a:pt x="46365" y="531757"/>
                  </a:cubicBezTo>
                  <a:cubicBezTo>
                    <a:pt x="46144" y="531116"/>
                    <a:pt x="45923" y="530452"/>
                    <a:pt x="45701" y="529800"/>
                  </a:cubicBezTo>
                  <a:cubicBezTo>
                    <a:pt x="45834" y="530220"/>
                    <a:pt x="46000" y="530640"/>
                    <a:pt x="46155" y="531071"/>
                  </a:cubicBezTo>
                  <a:cubicBezTo>
                    <a:pt x="36479" y="501216"/>
                    <a:pt x="29889" y="470188"/>
                    <a:pt x="26494" y="438297"/>
                  </a:cubicBezTo>
                  <a:cubicBezTo>
                    <a:pt x="23542" y="406351"/>
                    <a:pt x="23851" y="374218"/>
                    <a:pt x="27301" y="342338"/>
                  </a:cubicBezTo>
                  <a:cubicBezTo>
                    <a:pt x="31260" y="310260"/>
                    <a:pt x="38392" y="278966"/>
                    <a:pt x="48643" y="249044"/>
                  </a:cubicBezTo>
                  <a:cubicBezTo>
                    <a:pt x="58727" y="220969"/>
                    <a:pt x="71510" y="194519"/>
                    <a:pt x="86659" y="170114"/>
                  </a:cubicBezTo>
                  <a:cubicBezTo>
                    <a:pt x="86526" y="170313"/>
                    <a:pt x="86394" y="170523"/>
                    <a:pt x="86250" y="170722"/>
                  </a:cubicBezTo>
                  <a:cubicBezTo>
                    <a:pt x="86482" y="170357"/>
                    <a:pt x="86725" y="169993"/>
                    <a:pt x="86935" y="169628"/>
                  </a:cubicBezTo>
                  <a:cubicBezTo>
                    <a:pt x="87367" y="168975"/>
                    <a:pt x="87765" y="168301"/>
                    <a:pt x="88196" y="167637"/>
                  </a:cubicBezTo>
                  <a:cubicBezTo>
                    <a:pt x="87964" y="168046"/>
                    <a:pt x="87710" y="168422"/>
                    <a:pt x="87488" y="168809"/>
                  </a:cubicBezTo>
                  <a:cubicBezTo>
                    <a:pt x="103036" y="144914"/>
                    <a:pt x="120728" y="123428"/>
                    <a:pt x="140333" y="104641"/>
                  </a:cubicBezTo>
                  <a:cubicBezTo>
                    <a:pt x="139847" y="105106"/>
                    <a:pt x="139338" y="105548"/>
                    <a:pt x="138862" y="106013"/>
                  </a:cubicBezTo>
                  <a:cubicBezTo>
                    <a:pt x="139437" y="105471"/>
                    <a:pt x="140001" y="104929"/>
                    <a:pt x="140610" y="104387"/>
                  </a:cubicBezTo>
                  <a:cubicBezTo>
                    <a:pt x="140853" y="104144"/>
                    <a:pt x="141118" y="103901"/>
                    <a:pt x="141373" y="103646"/>
                  </a:cubicBezTo>
                  <a:cubicBezTo>
                    <a:pt x="141218" y="103812"/>
                    <a:pt x="141041" y="103978"/>
                    <a:pt x="140864" y="104133"/>
                  </a:cubicBezTo>
                  <a:cubicBezTo>
                    <a:pt x="161586" y="85091"/>
                    <a:pt x="184033" y="69268"/>
                    <a:pt x="207874" y="56949"/>
                  </a:cubicBezTo>
                  <a:cubicBezTo>
                    <a:pt x="207730" y="57027"/>
                    <a:pt x="207586" y="57082"/>
                    <a:pt x="207476" y="57148"/>
                  </a:cubicBezTo>
                  <a:cubicBezTo>
                    <a:pt x="231194" y="45427"/>
                    <a:pt x="255898" y="37410"/>
                    <a:pt x="281253" y="33186"/>
                  </a:cubicBezTo>
                  <a:cubicBezTo>
                    <a:pt x="283155" y="32921"/>
                    <a:pt x="285079" y="32656"/>
                    <a:pt x="287014" y="32423"/>
                  </a:cubicBezTo>
                  <a:lnTo>
                    <a:pt x="287036" y="32423"/>
                  </a:lnTo>
                  <a:cubicBezTo>
                    <a:pt x="287589" y="32346"/>
                    <a:pt x="288153" y="32291"/>
                    <a:pt x="288717" y="32235"/>
                  </a:cubicBezTo>
                  <a:cubicBezTo>
                    <a:pt x="289049" y="32202"/>
                    <a:pt x="289369" y="32158"/>
                    <a:pt x="289701" y="32125"/>
                  </a:cubicBezTo>
                  <a:cubicBezTo>
                    <a:pt x="289900" y="32092"/>
                    <a:pt x="290099" y="32081"/>
                    <a:pt x="290298" y="32059"/>
                  </a:cubicBezTo>
                  <a:moveTo>
                    <a:pt x="205994" y="57900"/>
                  </a:moveTo>
                  <a:cubicBezTo>
                    <a:pt x="205640" y="58077"/>
                    <a:pt x="205297" y="58243"/>
                    <a:pt x="204943" y="58409"/>
                  </a:cubicBezTo>
                  <a:cubicBezTo>
                    <a:pt x="205297" y="58243"/>
                    <a:pt x="205640" y="58077"/>
                    <a:pt x="205994" y="57900"/>
                  </a:cubicBezTo>
                  <a:moveTo>
                    <a:pt x="587475" y="254153"/>
                  </a:moveTo>
                  <a:cubicBezTo>
                    <a:pt x="587475" y="254153"/>
                    <a:pt x="587519" y="254263"/>
                    <a:pt x="587541" y="254308"/>
                  </a:cubicBezTo>
                  <a:lnTo>
                    <a:pt x="587806" y="255170"/>
                  </a:lnTo>
                  <a:cubicBezTo>
                    <a:pt x="587895" y="255413"/>
                    <a:pt x="587972" y="255657"/>
                    <a:pt x="588050" y="255900"/>
                  </a:cubicBezTo>
                  <a:cubicBezTo>
                    <a:pt x="587972" y="255679"/>
                    <a:pt x="587906" y="255447"/>
                    <a:pt x="587828" y="255225"/>
                  </a:cubicBezTo>
                  <a:cubicBezTo>
                    <a:pt x="587861" y="255325"/>
                    <a:pt x="587884" y="255436"/>
                    <a:pt x="587917" y="255524"/>
                  </a:cubicBezTo>
                  <a:cubicBezTo>
                    <a:pt x="587828" y="255270"/>
                    <a:pt x="587740" y="255004"/>
                    <a:pt x="587651" y="254728"/>
                  </a:cubicBezTo>
                  <a:cubicBezTo>
                    <a:pt x="587651" y="254783"/>
                    <a:pt x="587674" y="254816"/>
                    <a:pt x="587696" y="254861"/>
                  </a:cubicBezTo>
                  <a:lnTo>
                    <a:pt x="587596" y="254584"/>
                  </a:lnTo>
                  <a:cubicBezTo>
                    <a:pt x="587541" y="254429"/>
                    <a:pt x="587519" y="254297"/>
                    <a:pt x="587464" y="254153"/>
                  </a:cubicBezTo>
                  <a:moveTo>
                    <a:pt x="584987" y="535848"/>
                  </a:moveTo>
                  <a:cubicBezTo>
                    <a:pt x="584953" y="535959"/>
                    <a:pt x="584920" y="536047"/>
                    <a:pt x="584876" y="536191"/>
                  </a:cubicBezTo>
                  <a:cubicBezTo>
                    <a:pt x="584876" y="536191"/>
                    <a:pt x="584854" y="536202"/>
                    <a:pt x="584854" y="536235"/>
                  </a:cubicBezTo>
                  <a:cubicBezTo>
                    <a:pt x="584898" y="536092"/>
                    <a:pt x="584953" y="535981"/>
                    <a:pt x="584987" y="535848"/>
                  </a:cubicBezTo>
                  <a:moveTo>
                    <a:pt x="200852" y="725621"/>
                  </a:moveTo>
                  <a:cubicBezTo>
                    <a:pt x="200487" y="725422"/>
                    <a:pt x="200100" y="725223"/>
                    <a:pt x="199724" y="725024"/>
                  </a:cubicBezTo>
                  <a:lnTo>
                    <a:pt x="199901" y="725134"/>
                  </a:lnTo>
                  <a:cubicBezTo>
                    <a:pt x="200211" y="725289"/>
                    <a:pt x="200542" y="725444"/>
                    <a:pt x="200852" y="725621"/>
                  </a:cubicBezTo>
                  <a:moveTo>
                    <a:pt x="46652" y="532608"/>
                  </a:moveTo>
                  <a:cubicBezTo>
                    <a:pt x="46486" y="532078"/>
                    <a:pt x="46320" y="531569"/>
                    <a:pt x="46155" y="531071"/>
                  </a:cubicBezTo>
                  <a:cubicBezTo>
                    <a:pt x="46210" y="531293"/>
                    <a:pt x="46298" y="531536"/>
                    <a:pt x="46365" y="531757"/>
                  </a:cubicBezTo>
                  <a:cubicBezTo>
                    <a:pt x="46464" y="532033"/>
                    <a:pt x="46575" y="532310"/>
                    <a:pt x="46652" y="532608"/>
                  </a:cubicBezTo>
                  <a:moveTo>
                    <a:pt x="587795" y="255170"/>
                  </a:moveTo>
                  <a:cubicBezTo>
                    <a:pt x="587762" y="255071"/>
                    <a:pt x="587718" y="254960"/>
                    <a:pt x="587685" y="254861"/>
                  </a:cubicBezTo>
                  <a:cubicBezTo>
                    <a:pt x="587729" y="254982"/>
                    <a:pt x="587773" y="255104"/>
                    <a:pt x="587817" y="255225"/>
                  </a:cubicBezTo>
                  <a:cubicBezTo>
                    <a:pt x="587806" y="255203"/>
                    <a:pt x="587817" y="255192"/>
                    <a:pt x="587795" y="255170"/>
                  </a:cubicBezTo>
                  <a:moveTo>
                    <a:pt x="86659" y="170125"/>
                  </a:moveTo>
                  <a:cubicBezTo>
                    <a:pt x="86935" y="169683"/>
                    <a:pt x="87201" y="169263"/>
                    <a:pt x="87499" y="168820"/>
                  </a:cubicBezTo>
                  <a:cubicBezTo>
                    <a:pt x="87300" y="169097"/>
                    <a:pt x="87124" y="169373"/>
                    <a:pt x="86947" y="169639"/>
                  </a:cubicBezTo>
                  <a:cubicBezTo>
                    <a:pt x="86847" y="169816"/>
                    <a:pt x="86748" y="169959"/>
                    <a:pt x="86659" y="170125"/>
                  </a:cubicBezTo>
                  <a:moveTo>
                    <a:pt x="140344" y="104641"/>
                  </a:moveTo>
                  <a:cubicBezTo>
                    <a:pt x="140521" y="104476"/>
                    <a:pt x="140698" y="104321"/>
                    <a:pt x="140875" y="104144"/>
                  </a:cubicBezTo>
                  <a:cubicBezTo>
                    <a:pt x="140776" y="104221"/>
                    <a:pt x="140698" y="104310"/>
                    <a:pt x="140621" y="104387"/>
                  </a:cubicBezTo>
                  <a:cubicBezTo>
                    <a:pt x="140521" y="104487"/>
                    <a:pt x="140444" y="104564"/>
                    <a:pt x="140344" y="104641"/>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35"/>
            <p:cNvSpPr/>
            <p:nvPr/>
          </p:nvSpPr>
          <p:spPr>
            <a:xfrm>
              <a:off x="2436567" y="1562551"/>
              <a:ext cx="271688" cy="67335"/>
            </a:xfrm>
            <a:custGeom>
              <a:rect b="b" l="l" r="r" t="t"/>
              <a:pathLst>
                <a:path extrusionOk="0" h="67335" w="271688">
                  <a:moveTo>
                    <a:pt x="206367" y="8972"/>
                  </a:moveTo>
                  <a:cubicBezTo>
                    <a:pt x="199489" y="7004"/>
                    <a:pt x="192512" y="5389"/>
                    <a:pt x="185457" y="4095"/>
                  </a:cubicBezTo>
                  <a:cubicBezTo>
                    <a:pt x="170574" y="1386"/>
                    <a:pt x="155358" y="70"/>
                    <a:pt x="140264" y="4"/>
                  </a:cubicBezTo>
                  <a:cubicBezTo>
                    <a:pt x="116800" y="-118"/>
                    <a:pt x="93291" y="2536"/>
                    <a:pt x="70435" y="7545"/>
                  </a:cubicBezTo>
                  <a:cubicBezTo>
                    <a:pt x="50077" y="11991"/>
                    <a:pt x="30284" y="18183"/>
                    <a:pt x="11298" y="26642"/>
                  </a:cubicBezTo>
                  <a:cubicBezTo>
                    <a:pt x="7295" y="28445"/>
                    <a:pt x="4166" y="30269"/>
                    <a:pt x="1976" y="34250"/>
                  </a:cubicBezTo>
                  <a:cubicBezTo>
                    <a:pt x="-103" y="37987"/>
                    <a:pt x="-567" y="42532"/>
                    <a:pt x="705" y="46634"/>
                  </a:cubicBezTo>
                  <a:cubicBezTo>
                    <a:pt x="1943" y="50615"/>
                    <a:pt x="4686" y="53955"/>
                    <a:pt x="8334" y="55956"/>
                  </a:cubicBezTo>
                  <a:cubicBezTo>
                    <a:pt x="11729" y="57803"/>
                    <a:pt x="16993" y="58831"/>
                    <a:pt x="20653" y="57206"/>
                  </a:cubicBezTo>
                  <a:cubicBezTo>
                    <a:pt x="43841" y="46878"/>
                    <a:pt x="68190" y="39845"/>
                    <a:pt x="93125" y="35532"/>
                  </a:cubicBezTo>
                  <a:cubicBezTo>
                    <a:pt x="116612" y="31983"/>
                    <a:pt x="140364" y="30921"/>
                    <a:pt x="164083" y="33111"/>
                  </a:cubicBezTo>
                  <a:cubicBezTo>
                    <a:pt x="179840" y="35013"/>
                    <a:pt x="195332" y="38397"/>
                    <a:pt x="210293" y="43782"/>
                  </a:cubicBezTo>
                  <a:cubicBezTo>
                    <a:pt x="221450" y="48271"/>
                    <a:pt x="231977" y="53822"/>
                    <a:pt x="241885" y="60755"/>
                  </a:cubicBezTo>
                  <a:cubicBezTo>
                    <a:pt x="242836" y="61496"/>
                    <a:pt x="243820" y="62248"/>
                    <a:pt x="244782" y="63011"/>
                  </a:cubicBezTo>
                  <a:cubicBezTo>
                    <a:pt x="248210" y="65731"/>
                    <a:pt x="251638" y="67500"/>
                    <a:pt x="256171" y="67323"/>
                  </a:cubicBezTo>
                  <a:cubicBezTo>
                    <a:pt x="260450" y="67213"/>
                    <a:pt x="264454" y="65410"/>
                    <a:pt x="267373" y="62325"/>
                  </a:cubicBezTo>
                  <a:cubicBezTo>
                    <a:pt x="272957" y="56432"/>
                    <a:pt x="273521" y="45120"/>
                    <a:pt x="266698" y="39746"/>
                  </a:cubicBezTo>
                  <a:cubicBezTo>
                    <a:pt x="248685" y="25592"/>
                    <a:pt x="228427" y="15286"/>
                    <a:pt x="206378" y="8961"/>
                  </a:cubicBezTo>
                  <a:moveTo>
                    <a:pt x="239330" y="58842"/>
                  </a:moveTo>
                  <a:cubicBezTo>
                    <a:pt x="239894" y="59240"/>
                    <a:pt x="240458" y="59661"/>
                    <a:pt x="241000" y="60070"/>
                  </a:cubicBezTo>
                  <a:cubicBezTo>
                    <a:pt x="240447" y="59661"/>
                    <a:pt x="239872" y="59262"/>
                    <a:pt x="239330" y="58842"/>
                  </a:cubicBezTo>
                  <a:moveTo>
                    <a:pt x="92981" y="35555"/>
                  </a:moveTo>
                  <a:cubicBezTo>
                    <a:pt x="91942" y="35732"/>
                    <a:pt x="90936" y="35909"/>
                    <a:pt x="89874" y="36041"/>
                  </a:cubicBezTo>
                  <a:cubicBezTo>
                    <a:pt x="90914" y="35875"/>
                    <a:pt x="91953" y="35709"/>
                    <a:pt x="92981" y="35555"/>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35"/>
            <p:cNvSpPr/>
            <p:nvPr/>
          </p:nvSpPr>
          <p:spPr>
            <a:xfrm>
              <a:off x="1322666" y="1531017"/>
              <a:ext cx="338323" cy="38421"/>
            </a:xfrm>
            <a:custGeom>
              <a:rect b="b" l="l" r="r" t="t"/>
              <a:pathLst>
                <a:path extrusionOk="0" h="38421" w="338323">
                  <a:moveTo>
                    <a:pt x="338198" y="24516"/>
                  </a:moveTo>
                  <a:cubicBezTo>
                    <a:pt x="337126" y="33451"/>
                    <a:pt x="329076" y="39013"/>
                    <a:pt x="320373" y="38372"/>
                  </a:cubicBezTo>
                  <a:cubicBezTo>
                    <a:pt x="252003" y="33164"/>
                    <a:pt x="183379" y="31273"/>
                    <a:pt x="114799" y="31859"/>
                  </a:cubicBezTo>
                  <a:cubicBezTo>
                    <a:pt x="114932" y="31859"/>
                    <a:pt x="115042" y="31859"/>
                    <a:pt x="115153" y="31859"/>
                  </a:cubicBezTo>
                  <a:cubicBezTo>
                    <a:pt x="82787" y="32191"/>
                    <a:pt x="50542" y="33053"/>
                    <a:pt x="18243" y="34491"/>
                  </a:cubicBezTo>
                  <a:cubicBezTo>
                    <a:pt x="13897" y="34712"/>
                    <a:pt x="10049" y="34203"/>
                    <a:pt x="6411" y="31505"/>
                  </a:cubicBezTo>
                  <a:cubicBezTo>
                    <a:pt x="3016" y="28962"/>
                    <a:pt x="794" y="25147"/>
                    <a:pt x="175" y="20978"/>
                  </a:cubicBezTo>
                  <a:cubicBezTo>
                    <a:pt x="-456" y="16798"/>
                    <a:pt x="639" y="12486"/>
                    <a:pt x="3160" y="9146"/>
                  </a:cubicBezTo>
                  <a:cubicBezTo>
                    <a:pt x="5515" y="6017"/>
                    <a:pt x="9673" y="3053"/>
                    <a:pt x="13698" y="2899"/>
                  </a:cubicBezTo>
                  <a:cubicBezTo>
                    <a:pt x="117243" y="-1635"/>
                    <a:pt x="220997" y="-1182"/>
                    <a:pt x="324354" y="6625"/>
                  </a:cubicBezTo>
                  <a:cubicBezTo>
                    <a:pt x="324829" y="6669"/>
                    <a:pt x="325272" y="6725"/>
                    <a:pt x="325714" y="6813"/>
                  </a:cubicBezTo>
                  <a:cubicBezTo>
                    <a:pt x="333676" y="8273"/>
                    <a:pt x="339238" y="16654"/>
                    <a:pt x="338198" y="24516"/>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35"/>
            <p:cNvSpPr/>
            <p:nvPr/>
          </p:nvSpPr>
          <p:spPr>
            <a:xfrm>
              <a:off x="2562532" y="1709626"/>
              <a:ext cx="149250" cy="164319"/>
            </a:xfrm>
            <a:custGeom>
              <a:rect b="b" l="l" r="r" t="t"/>
              <a:pathLst>
                <a:path extrusionOk="0" h="164319" w="149250">
                  <a:moveTo>
                    <a:pt x="131323" y="4387"/>
                  </a:moveTo>
                  <a:cubicBezTo>
                    <a:pt x="114139" y="-3895"/>
                    <a:pt x="88961" y="1335"/>
                    <a:pt x="71246" y="5537"/>
                  </a:cubicBezTo>
                  <a:cubicBezTo>
                    <a:pt x="50369" y="10480"/>
                    <a:pt x="36071" y="28570"/>
                    <a:pt x="15714" y="33425"/>
                  </a:cubicBezTo>
                  <a:cubicBezTo>
                    <a:pt x="-11819" y="39993"/>
                    <a:pt x="-143" y="82333"/>
                    <a:pt x="27391" y="75765"/>
                  </a:cubicBezTo>
                  <a:cubicBezTo>
                    <a:pt x="50778" y="70192"/>
                    <a:pt x="66912" y="51670"/>
                    <a:pt x="90265" y="46141"/>
                  </a:cubicBezTo>
                  <a:cubicBezTo>
                    <a:pt x="92024" y="45865"/>
                    <a:pt x="93804" y="45909"/>
                    <a:pt x="95562" y="45710"/>
                  </a:cubicBezTo>
                  <a:cubicBezTo>
                    <a:pt x="86970" y="58172"/>
                    <a:pt x="78389" y="70623"/>
                    <a:pt x="69797" y="83085"/>
                  </a:cubicBezTo>
                  <a:cubicBezTo>
                    <a:pt x="65872" y="88780"/>
                    <a:pt x="65706" y="94651"/>
                    <a:pt x="67487" y="99915"/>
                  </a:cubicBezTo>
                  <a:cubicBezTo>
                    <a:pt x="58618" y="108971"/>
                    <a:pt x="48589" y="116435"/>
                    <a:pt x="36403" y="120659"/>
                  </a:cubicBezTo>
                  <a:cubicBezTo>
                    <a:pt x="9820" y="129859"/>
                    <a:pt x="21243" y="172288"/>
                    <a:pt x="48080" y="162999"/>
                  </a:cubicBezTo>
                  <a:cubicBezTo>
                    <a:pt x="72274" y="154629"/>
                    <a:pt x="90862" y="140077"/>
                    <a:pt x="107703" y="121035"/>
                  </a:cubicBezTo>
                  <a:cubicBezTo>
                    <a:pt x="123262" y="103453"/>
                    <a:pt x="141076" y="83527"/>
                    <a:pt x="140943" y="58935"/>
                  </a:cubicBezTo>
                  <a:cubicBezTo>
                    <a:pt x="140943" y="58470"/>
                    <a:pt x="140744" y="58150"/>
                    <a:pt x="140722" y="57697"/>
                  </a:cubicBezTo>
                  <a:cubicBezTo>
                    <a:pt x="151735" y="36985"/>
                    <a:pt x="155340" y="15954"/>
                    <a:pt x="131323" y="4376"/>
                  </a:cubicBez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35"/>
            <p:cNvSpPr/>
            <p:nvPr/>
          </p:nvSpPr>
          <p:spPr>
            <a:xfrm>
              <a:off x="2565255" y="1630557"/>
              <a:ext cx="161136" cy="253993"/>
            </a:xfrm>
            <a:custGeom>
              <a:rect b="b" l="l" r="r" t="t"/>
              <a:pathLst>
                <a:path extrusionOk="0" h="253993" w="161136">
                  <a:moveTo>
                    <a:pt x="16729" y="15"/>
                  </a:moveTo>
                  <a:cubicBezTo>
                    <a:pt x="14418" y="-173"/>
                    <a:pt x="12461" y="1474"/>
                    <a:pt x="12063" y="3951"/>
                  </a:cubicBezTo>
                  <a:lnTo>
                    <a:pt x="9608" y="23059"/>
                  </a:lnTo>
                  <a:lnTo>
                    <a:pt x="8657" y="30567"/>
                  </a:lnTo>
                  <a:cubicBezTo>
                    <a:pt x="7352" y="40696"/>
                    <a:pt x="6069" y="50836"/>
                    <a:pt x="4908" y="61042"/>
                  </a:cubicBezTo>
                  <a:cubicBezTo>
                    <a:pt x="3780" y="71094"/>
                    <a:pt x="2741" y="81223"/>
                    <a:pt x="1912" y="91307"/>
                  </a:cubicBezTo>
                  <a:cubicBezTo>
                    <a:pt x="1414" y="97245"/>
                    <a:pt x="1060" y="103194"/>
                    <a:pt x="739" y="109143"/>
                  </a:cubicBezTo>
                  <a:cubicBezTo>
                    <a:pt x="540" y="113113"/>
                    <a:pt x="342" y="117083"/>
                    <a:pt x="10" y="121041"/>
                  </a:cubicBezTo>
                  <a:cubicBezTo>
                    <a:pt x="-178" y="124359"/>
                    <a:pt x="2387" y="126570"/>
                    <a:pt x="5008" y="126780"/>
                  </a:cubicBezTo>
                  <a:cubicBezTo>
                    <a:pt x="6412" y="126902"/>
                    <a:pt x="7739" y="126482"/>
                    <a:pt x="8823" y="125564"/>
                  </a:cubicBezTo>
                  <a:lnTo>
                    <a:pt x="12859" y="122081"/>
                  </a:lnTo>
                  <a:lnTo>
                    <a:pt x="15236" y="120090"/>
                  </a:lnTo>
                  <a:cubicBezTo>
                    <a:pt x="16828" y="118752"/>
                    <a:pt x="18421" y="117414"/>
                    <a:pt x="20079" y="116132"/>
                  </a:cubicBezTo>
                  <a:cubicBezTo>
                    <a:pt x="24580" y="112649"/>
                    <a:pt x="29224" y="109298"/>
                    <a:pt x="33957" y="106136"/>
                  </a:cubicBezTo>
                  <a:cubicBezTo>
                    <a:pt x="46784" y="97754"/>
                    <a:pt x="59965" y="91175"/>
                    <a:pt x="73145" y="86608"/>
                  </a:cubicBezTo>
                  <a:cubicBezTo>
                    <a:pt x="81295" y="84064"/>
                    <a:pt x="88737" y="82549"/>
                    <a:pt x="95913" y="82030"/>
                  </a:cubicBezTo>
                  <a:cubicBezTo>
                    <a:pt x="98213" y="81897"/>
                    <a:pt x="100513" y="81974"/>
                    <a:pt x="102847" y="82174"/>
                  </a:cubicBezTo>
                  <a:cubicBezTo>
                    <a:pt x="104870" y="82339"/>
                    <a:pt x="106905" y="82627"/>
                    <a:pt x="108917" y="83036"/>
                  </a:cubicBezTo>
                  <a:cubicBezTo>
                    <a:pt x="111593" y="83688"/>
                    <a:pt x="114247" y="84661"/>
                    <a:pt x="116813" y="85856"/>
                  </a:cubicBezTo>
                  <a:cubicBezTo>
                    <a:pt x="119168" y="87216"/>
                    <a:pt x="121280" y="88753"/>
                    <a:pt x="123359" y="90544"/>
                  </a:cubicBezTo>
                  <a:cubicBezTo>
                    <a:pt x="125349" y="92634"/>
                    <a:pt x="127151" y="94823"/>
                    <a:pt x="128876" y="97223"/>
                  </a:cubicBezTo>
                  <a:cubicBezTo>
                    <a:pt x="130856" y="100496"/>
                    <a:pt x="132614" y="104134"/>
                    <a:pt x="134229" y="108325"/>
                  </a:cubicBezTo>
                  <a:cubicBezTo>
                    <a:pt x="135367" y="112483"/>
                    <a:pt x="136064" y="116364"/>
                    <a:pt x="136363" y="120168"/>
                  </a:cubicBezTo>
                  <a:cubicBezTo>
                    <a:pt x="136385" y="124392"/>
                    <a:pt x="136009" y="128649"/>
                    <a:pt x="135213" y="133183"/>
                  </a:cubicBezTo>
                  <a:cubicBezTo>
                    <a:pt x="133686" y="139353"/>
                    <a:pt x="131387" y="145479"/>
                    <a:pt x="128268" y="151859"/>
                  </a:cubicBezTo>
                  <a:cubicBezTo>
                    <a:pt x="123038" y="161468"/>
                    <a:pt x="116260" y="170967"/>
                    <a:pt x="107513" y="180930"/>
                  </a:cubicBezTo>
                  <a:cubicBezTo>
                    <a:pt x="96864" y="192419"/>
                    <a:pt x="84867" y="202647"/>
                    <a:pt x="71841" y="211339"/>
                  </a:cubicBezTo>
                  <a:cubicBezTo>
                    <a:pt x="69718" y="212754"/>
                    <a:pt x="67440" y="214070"/>
                    <a:pt x="65195" y="215364"/>
                  </a:cubicBezTo>
                  <a:lnTo>
                    <a:pt x="60263" y="218139"/>
                  </a:lnTo>
                  <a:lnTo>
                    <a:pt x="57344" y="219765"/>
                  </a:lnTo>
                  <a:cubicBezTo>
                    <a:pt x="53750" y="221711"/>
                    <a:pt x="50146" y="223701"/>
                    <a:pt x="46519" y="225548"/>
                  </a:cubicBezTo>
                  <a:cubicBezTo>
                    <a:pt x="39088" y="229219"/>
                    <a:pt x="35925" y="238132"/>
                    <a:pt x="39475" y="245419"/>
                  </a:cubicBezTo>
                  <a:cubicBezTo>
                    <a:pt x="41731" y="250151"/>
                    <a:pt x="46618" y="253502"/>
                    <a:pt x="51926" y="253944"/>
                  </a:cubicBezTo>
                  <a:cubicBezTo>
                    <a:pt x="54580" y="254165"/>
                    <a:pt x="57167" y="253646"/>
                    <a:pt x="59345" y="252474"/>
                  </a:cubicBezTo>
                  <a:cubicBezTo>
                    <a:pt x="63193" y="250494"/>
                    <a:pt x="66854" y="248360"/>
                    <a:pt x="70525" y="246237"/>
                  </a:cubicBezTo>
                  <a:lnTo>
                    <a:pt x="74506" y="243937"/>
                  </a:lnTo>
                  <a:cubicBezTo>
                    <a:pt x="76397" y="242909"/>
                    <a:pt x="78232" y="241880"/>
                    <a:pt x="80079" y="240796"/>
                  </a:cubicBezTo>
                  <a:cubicBezTo>
                    <a:pt x="87222" y="236351"/>
                    <a:pt x="93934" y="231597"/>
                    <a:pt x="99994" y="226676"/>
                  </a:cubicBezTo>
                  <a:cubicBezTo>
                    <a:pt x="113351" y="215950"/>
                    <a:pt x="125615" y="203289"/>
                    <a:pt x="136506" y="188991"/>
                  </a:cubicBezTo>
                  <a:cubicBezTo>
                    <a:pt x="142278" y="181516"/>
                    <a:pt x="146845" y="173245"/>
                    <a:pt x="150561" y="166157"/>
                  </a:cubicBezTo>
                  <a:cubicBezTo>
                    <a:pt x="154188" y="159168"/>
                    <a:pt x="156985" y="151494"/>
                    <a:pt x="158876" y="143312"/>
                  </a:cubicBezTo>
                  <a:cubicBezTo>
                    <a:pt x="159849" y="139088"/>
                    <a:pt x="160568" y="134919"/>
                    <a:pt x="160999" y="130584"/>
                  </a:cubicBezTo>
                  <a:cubicBezTo>
                    <a:pt x="161287" y="127024"/>
                    <a:pt x="161065" y="123430"/>
                    <a:pt x="160855" y="119847"/>
                  </a:cubicBezTo>
                  <a:cubicBezTo>
                    <a:pt x="160148" y="110680"/>
                    <a:pt x="157748" y="102608"/>
                    <a:pt x="153646" y="94768"/>
                  </a:cubicBezTo>
                  <a:cubicBezTo>
                    <a:pt x="145916" y="79862"/>
                    <a:pt x="133609" y="69324"/>
                    <a:pt x="119013" y="65122"/>
                  </a:cubicBezTo>
                  <a:cubicBezTo>
                    <a:pt x="115463" y="64138"/>
                    <a:pt x="111837" y="63464"/>
                    <a:pt x="108066" y="63154"/>
                  </a:cubicBezTo>
                  <a:cubicBezTo>
                    <a:pt x="98058" y="62325"/>
                    <a:pt x="86946" y="63939"/>
                    <a:pt x="75037" y="67986"/>
                  </a:cubicBezTo>
                  <a:cubicBezTo>
                    <a:pt x="61447" y="72509"/>
                    <a:pt x="48078" y="79597"/>
                    <a:pt x="32973" y="90323"/>
                  </a:cubicBezTo>
                  <a:cubicBezTo>
                    <a:pt x="26969" y="94514"/>
                    <a:pt x="20876" y="99302"/>
                    <a:pt x="14916" y="104521"/>
                  </a:cubicBezTo>
                  <a:lnTo>
                    <a:pt x="10194" y="108800"/>
                  </a:lnTo>
                  <a:cubicBezTo>
                    <a:pt x="10813" y="105605"/>
                    <a:pt x="10968" y="102077"/>
                    <a:pt x="11134" y="98594"/>
                  </a:cubicBezTo>
                  <a:lnTo>
                    <a:pt x="11300" y="95056"/>
                  </a:lnTo>
                  <a:cubicBezTo>
                    <a:pt x="11830" y="84960"/>
                    <a:pt x="12660" y="74875"/>
                    <a:pt x="13688" y="64824"/>
                  </a:cubicBezTo>
                  <a:cubicBezTo>
                    <a:pt x="15380" y="46413"/>
                    <a:pt x="17713" y="28024"/>
                    <a:pt x="20046" y="9668"/>
                  </a:cubicBezTo>
                  <a:lnTo>
                    <a:pt x="20699" y="4681"/>
                  </a:lnTo>
                  <a:cubicBezTo>
                    <a:pt x="20787" y="3619"/>
                    <a:pt x="20455" y="2558"/>
                    <a:pt x="19781" y="1684"/>
                  </a:cubicBezTo>
                  <a:cubicBezTo>
                    <a:pt x="19062" y="767"/>
                    <a:pt x="17868" y="103"/>
                    <a:pt x="16762" y="15"/>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66" name="Google Shape;1866;p35"/>
          <p:cNvSpPr/>
          <p:nvPr/>
        </p:nvSpPr>
        <p:spPr>
          <a:xfrm>
            <a:off x="2634638" y="1889400"/>
            <a:ext cx="1860900" cy="648600"/>
          </a:xfrm>
          <a:prstGeom prst="wedgeRoundRectCallout">
            <a:avLst>
              <a:gd fmla="val -36796" name="adj1"/>
              <a:gd fmla="val 101985"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There are</a:t>
            </a:r>
            <a:r>
              <a:rPr lang="en" sz="1800">
                <a:solidFill>
                  <a:schemeClr val="dk1"/>
                </a:solidFill>
                <a:latin typeface="Albert Sans"/>
                <a:ea typeface="Albert Sans"/>
                <a:cs typeface="Albert Sans"/>
                <a:sym typeface="Albert Sans"/>
              </a:rPr>
              <a:t> </a:t>
            </a:r>
            <a:r>
              <a:rPr b="1" lang="en" sz="1800">
                <a:solidFill>
                  <a:schemeClr val="dk1"/>
                </a:solidFill>
                <a:latin typeface="Albert Sans"/>
                <a:ea typeface="Albert Sans"/>
                <a:cs typeface="Albert Sans"/>
                <a:sym typeface="Albert Sans"/>
              </a:rPr>
              <a:t>6</a:t>
            </a:r>
            <a:r>
              <a:rPr lang="en" sz="1800">
                <a:solidFill>
                  <a:schemeClr val="dk1"/>
                </a:solidFill>
                <a:latin typeface="Albert Sans"/>
                <a:ea typeface="Albert Sans"/>
                <a:cs typeface="Albert Sans"/>
                <a:sym typeface="Albert Sans"/>
              </a:rPr>
              <a:t> euros</a:t>
            </a:r>
            <a:endParaRPr>
              <a:solidFill>
                <a:schemeClr val="dk1"/>
              </a:solidFill>
              <a:latin typeface="Albert Sans"/>
              <a:ea typeface="Albert Sans"/>
              <a:cs typeface="Albert Sans"/>
              <a:sym typeface="Albert Sans"/>
            </a:endParaRPr>
          </a:p>
        </p:txBody>
      </p:sp>
      <p:sp>
        <p:nvSpPr>
          <p:cNvPr id="1867" name="Google Shape;1867;p35"/>
          <p:cNvSpPr/>
          <p:nvPr/>
        </p:nvSpPr>
        <p:spPr>
          <a:xfrm>
            <a:off x="6644663" y="2652288"/>
            <a:ext cx="1908000" cy="648600"/>
          </a:xfrm>
          <a:prstGeom prst="wedgeRoundRectCallout">
            <a:avLst>
              <a:gd fmla="val 40681" name="adj1"/>
              <a:gd fmla="val -103827"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I’ll add </a:t>
            </a:r>
            <a:r>
              <a:rPr b="1" lang="en" sz="1800">
                <a:solidFill>
                  <a:schemeClr val="dk1"/>
                </a:solidFill>
                <a:latin typeface="Albert Sans"/>
                <a:ea typeface="Albert Sans"/>
                <a:cs typeface="Albert Sans"/>
                <a:sym typeface="Albert Sans"/>
              </a:rPr>
              <a:t>2</a:t>
            </a:r>
            <a:r>
              <a:rPr lang="en" sz="1800">
                <a:solidFill>
                  <a:schemeClr val="dk1"/>
                </a:solidFill>
                <a:latin typeface="Albert Sans"/>
                <a:ea typeface="Albert Sans"/>
                <a:cs typeface="Albert Sans"/>
                <a:sym typeface="Albert Sans"/>
              </a:rPr>
              <a:t> more euros</a:t>
            </a:r>
            <a:endParaRPr>
              <a:solidFill>
                <a:schemeClr val="dk1"/>
              </a:solidFill>
              <a:latin typeface="Albert Sans"/>
              <a:ea typeface="Albert Sans"/>
              <a:cs typeface="Albert Sans"/>
              <a:sym typeface="Albert Sans"/>
            </a:endParaRPr>
          </a:p>
        </p:txBody>
      </p:sp>
      <p:sp>
        <p:nvSpPr>
          <p:cNvPr id="1868" name="Google Shape;1868;p35"/>
          <p:cNvSpPr/>
          <p:nvPr/>
        </p:nvSpPr>
        <p:spPr>
          <a:xfrm>
            <a:off x="1557300" y="5834275"/>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869" name="Google Shape;1869;p35"/>
          <p:cNvSpPr txBox="1"/>
          <p:nvPr>
            <p:ph idx="4294967295" type="subTitle"/>
          </p:nvPr>
        </p:nvSpPr>
        <p:spPr>
          <a:xfrm>
            <a:off x="1189950" y="6117475"/>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1</a:t>
            </a:r>
            <a:endParaRPr sz="1800">
              <a:latin typeface="Fredoka One"/>
              <a:ea typeface="Fredoka One"/>
              <a:cs typeface="Fredoka One"/>
              <a:sym typeface="Fredoka One"/>
            </a:endParaRPr>
          </a:p>
        </p:txBody>
      </p:sp>
      <p:sp>
        <p:nvSpPr>
          <p:cNvPr id="1870" name="Google Shape;1870;p35"/>
          <p:cNvSpPr/>
          <p:nvPr/>
        </p:nvSpPr>
        <p:spPr>
          <a:xfrm>
            <a:off x="2422800" y="5834275"/>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871" name="Google Shape;1871;p35"/>
          <p:cNvSpPr txBox="1"/>
          <p:nvPr>
            <p:ph idx="4294967295" type="subTitle"/>
          </p:nvPr>
        </p:nvSpPr>
        <p:spPr>
          <a:xfrm>
            <a:off x="2055450" y="6117475"/>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2</a:t>
            </a:r>
            <a:endParaRPr sz="1800">
              <a:latin typeface="Fredoka One"/>
              <a:ea typeface="Fredoka One"/>
              <a:cs typeface="Fredoka One"/>
              <a:sym typeface="Fredoka One"/>
            </a:endParaRPr>
          </a:p>
        </p:txBody>
      </p:sp>
      <p:sp>
        <p:nvSpPr>
          <p:cNvPr id="1872" name="Google Shape;1872;p35"/>
          <p:cNvSpPr/>
          <p:nvPr/>
        </p:nvSpPr>
        <p:spPr>
          <a:xfrm>
            <a:off x="3288300" y="5834275"/>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873" name="Google Shape;1873;p35"/>
          <p:cNvSpPr txBox="1"/>
          <p:nvPr>
            <p:ph idx="4294967295" type="subTitle"/>
          </p:nvPr>
        </p:nvSpPr>
        <p:spPr>
          <a:xfrm>
            <a:off x="2920950" y="6117475"/>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3</a:t>
            </a:r>
            <a:endParaRPr sz="1800">
              <a:latin typeface="Fredoka One"/>
              <a:ea typeface="Fredoka One"/>
              <a:cs typeface="Fredoka One"/>
              <a:sym typeface="Fredoka One"/>
            </a:endParaRPr>
          </a:p>
        </p:txBody>
      </p:sp>
      <p:sp>
        <p:nvSpPr>
          <p:cNvPr id="1874" name="Google Shape;1874;p35"/>
          <p:cNvSpPr/>
          <p:nvPr/>
        </p:nvSpPr>
        <p:spPr>
          <a:xfrm>
            <a:off x="4153800" y="5834275"/>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875" name="Google Shape;1875;p35"/>
          <p:cNvSpPr txBox="1"/>
          <p:nvPr>
            <p:ph idx="4294967295" type="subTitle"/>
          </p:nvPr>
        </p:nvSpPr>
        <p:spPr>
          <a:xfrm>
            <a:off x="3786450" y="6117475"/>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4</a:t>
            </a:r>
            <a:endParaRPr sz="1800">
              <a:latin typeface="Fredoka One"/>
              <a:ea typeface="Fredoka One"/>
              <a:cs typeface="Fredoka One"/>
              <a:sym typeface="Fredoka One"/>
            </a:endParaRPr>
          </a:p>
        </p:txBody>
      </p:sp>
      <p:sp>
        <p:nvSpPr>
          <p:cNvPr id="1876" name="Google Shape;1876;p35"/>
          <p:cNvSpPr/>
          <p:nvPr/>
        </p:nvSpPr>
        <p:spPr>
          <a:xfrm>
            <a:off x="5019300" y="5834275"/>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877" name="Google Shape;1877;p35"/>
          <p:cNvSpPr txBox="1"/>
          <p:nvPr>
            <p:ph idx="4294967295" type="subTitle"/>
          </p:nvPr>
        </p:nvSpPr>
        <p:spPr>
          <a:xfrm>
            <a:off x="4651950" y="6117475"/>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5</a:t>
            </a:r>
            <a:endParaRPr sz="1800">
              <a:latin typeface="Fredoka One"/>
              <a:ea typeface="Fredoka One"/>
              <a:cs typeface="Fredoka One"/>
              <a:sym typeface="Fredoka One"/>
            </a:endParaRPr>
          </a:p>
        </p:txBody>
      </p:sp>
      <p:sp>
        <p:nvSpPr>
          <p:cNvPr id="1878" name="Google Shape;1878;p35"/>
          <p:cNvSpPr/>
          <p:nvPr/>
        </p:nvSpPr>
        <p:spPr>
          <a:xfrm>
            <a:off x="5884800" y="5834275"/>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879" name="Google Shape;1879;p35"/>
          <p:cNvSpPr txBox="1"/>
          <p:nvPr>
            <p:ph idx="4294967295" type="subTitle"/>
          </p:nvPr>
        </p:nvSpPr>
        <p:spPr>
          <a:xfrm>
            <a:off x="5517450" y="6117475"/>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solidFill>
                  <a:schemeClr val="lt2"/>
                </a:solidFill>
                <a:latin typeface="Fredoka One"/>
                <a:ea typeface="Fredoka One"/>
                <a:cs typeface="Fredoka One"/>
                <a:sym typeface="Fredoka One"/>
              </a:rPr>
              <a:t>6</a:t>
            </a:r>
            <a:endParaRPr sz="1800">
              <a:solidFill>
                <a:schemeClr val="lt2"/>
              </a:solidFill>
              <a:latin typeface="Fredoka One"/>
              <a:ea typeface="Fredoka One"/>
              <a:cs typeface="Fredoka One"/>
              <a:sym typeface="Fredoka One"/>
            </a:endParaRPr>
          </a:p>
        </p:txBody>
      </p:sp>
      <p:sp>
        <p:nvSpPr>
          <p:cNvPr id="1880" name="Google Shape;1880;p35"/>
          <p:cNvSpPr/>
          <p:nvPr/>
        </p:nvSpPr>
        <p:spPr>
          <a:xfrm>
            <a:off x="6750300" y="5834275"/>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881" name="Google Shape;1881;p35"/>
          <p:cNvSpPr txBox="1"/>
          <p:nvPr>
            <p:ph idx="4294967295" type="subTitle"/>
          </p:nvPr>
        </p:nvSpPr>
        <p:spPr>
          <a:xfrm>
            <a:off x="6382950" y="6117475"/>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7</a:t>
            </a:r>
            <a:endParaRPr sz="1800">
              <a:latin typeface="Fredoka One"/>
              <a:ea typeface="Fredoka One"/>
              <a:cs typeface="Fredoka One"/>
              <a:sym typeface="Fredoka One"/>
            </a:endParaRPr>
          </a:p>
        </p:txBody>
      </p:sp>
      <p:sp>
        <p:nvSpPr>
          <p:cNvPr id="1882" name="Google Shape;1882;p35"/>
          <p:cNvSpPr/>
          <p:nvPr/>
        </p:nvSpPr>
        <p:spPr>
          <a:xfrm>
            <a:off x="7615800" y="5834275"/>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883" name="Google Shape;1883;p35"/>
          <p:cNvSpPr txBox="1"/>
          <p:nvPr>
            <p:ph idx="4294967295" type="subTitle"/>
          </p:nvPr>
        </p:nvSpPr>
        <p:spPr>
          <a:xfrm>
            <a:off x="7248450" y="6117475"/>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solidFill>
                  <a:schemeClr val="lt2"/>
                </a:solidFill>
                <a:latin typeface="Fredoka One"/>
                <a:ea typeface="Fredoka One"/>
                <a:cs typeface="Fredoka One"/>
                <a:sym typeface="Fredoka One"/>
              </a:rPr>
              <a:t>8</a:t>
            </a:r>
            <a:endParaRPr sz="1800">
              <a:solidFill>
                <a:schemeClr val="lt2"/>
              </a:solidFill>
              <a:latin typeface="Fredoka One"/>
              <a:ea typeface="Fredoka One"/>
              <a:cs typeface="Fredoka One"/>
              <a:sym typeface="Fredoka One"/>
            </a:endParaRPr>
          </a:p>
        </p:txBody>
      </p:sp>
      <p:sp>
        <p:nvSpPr>
          <p:cNvPr id="1884" name="Google Shape;1884;p35"/>
          <p:cNvSpPr/>
          <p:nvPr/>
        </p:nvSpPr>
        <p:spPr>
          <a:xfrm>
            <a:off x="8481300" y="5834275"/>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885" name="Google Shape;1885;p35"/>
          <p:cNvSpPr txBox="1"/>
          <p:nvPr>
            <p:ph idx="4294967295" type="subTitle"/>
          </p:nvPr>
        </p:nvSpPr>
        <p:spPr>
          <a:xfrm>
            <a:off x="8113950" y="6117475"/>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9</a:t>
            </a:r>
            <a:endParaRPr sz="1800">
              <a:latin typeface="Fredoka One"/>
              <a:ea typeface="Fredoka One"/>
              <a:cs typeface="Fredoka One"/>
              <a:sym typeface="Fredoka One"/>
            </a:endParaRPr>
          </a:p>
        </p:txBody>
      </p:sp>
      <p:sp>
        <p:nvSpPr>
          <p:cNvPr id="1886" name="Google Shape;1886;p35"/>
          <p:cNvSpPr/>
          <p:nvPr/>
        </p:nvSpPr>
        <p:spPr>
          <a:xfrm>
            <a:off x="9346800" y="5834275"/>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1887" name="Google Shape;1887;p35"/>
          <p:cNvSpPr txBox="1"/>
          <p:nvPr>
            <p:ph idx="4294967295" type="subTitle"/>
          </p:nvPr>
        </p:nvSpPr>
        <p:spPr>
          <a:xfrm>
            <a:off x="8979450" y="6117475"/>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10</a:t>
            </a:r>
            <a:endParaRPr sz="1800">
              <a:latin typeface="Fredoka One"/>
              <a:ea typeface="Fredoka One"/>
              <a:cs typeface="Fredoka One"/>
              <a:sym typeface="Fredoka One"/>
            </a:endParaRPr>
          </a:p>
        </p:txBody>
      </p:sp>
      <p:cxnSp>
        <p:nvCxnSpPr>
          <p:cNvPr id="1888" name="Google Shape;1888;p35"/>
          <p:cNvCxnSpPr>
            <a:stCxn id="1868" idx="6"/>
            <a:endCxn id="1870" idx="2"/>
          </p:cNvCxnSpPr>
          <p:nvPr/>
        </p:nvCxnSpPr>
        <p:spPr>
          <a:xfrm>
            <a:off x="1688100" y="5899675"/>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1889" name="Google Shape;1889;p35"/>
          <p:cNvCxnSpPr>
            <a:stCxn id="1870" idx="6"/>
            <a:endCxn id="1872" idx="2"/>
          </p:cNvCxnSpPr>
          <p:nvPr/>
        </p:nvCxnSpPr>
        <p:spPr>
          <a:xfrm>
            <a:off x="2553600" y="5899675"/>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1890" name="Google Shape;1890;p35"/>
          <p:cNvCxnSpPr>
            <a:stCxn id="1872" idx="6"/>
            <a:endCxn id="1874" idx="2"/>
          </p:cNvCxnSpPr>
          <p:nvPr/>
        </p:nvCxnSpPr>
        <p:spPr>
          <a:xfrm>
            <a:off x="3419100" y="5899675"/>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1891" name="Google Shape;1891;p35"/>
          <p:cNvCxnSpPr>
            <a:endCxn id="1876" idx="2"/>
          </p:cNvCxnSpPr>
          <p:nvPr/>
        </p:nvCxnSpPr>
        <p:spPr>
          <a:xfrm>
            <a:off x="4284600" y="5899675"/>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1892" name="Google Shape;1892;p35"/>
          <p:cNvCxnSpPr>
            <a:stCxn id="1876" idx="6"/>
            <a:endCxn id="1878" idx="2"/>
          </p:cNvCxnSpPr>
          <p:nvPr/>
        </p:nvCxnSpPr>
        <p:spPr>
          <a:xfrm>
            <a:off x="5150100" y="5899675"/>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1893" name="Google Shape;1893;p35"/>
          <p:cNvCxnSpPr>
            <a:stCxn id="1878" idx="6"/>
            <a:endCxn id="1880" idx="2"/>
          </p:cNvCxnSpPr>
          <p:nvPr/>
        </p:nvCxnSpPr>
        <p:spPr>
          <a:xfrm>
            <a:off x="6015600" y="5899675"/>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1894" name="Google Shape;1894;p35"/>
          <p:cNvCxnSpPr>
            <a:stCxn id="1880" idx="6"/>
            <a:endCxn id="1882" idx="2"/>
          </p:cNvCxnSpPr>
          <p:nvPr/>
        </p:nvCxnSpPr>
        <p:spPr>
          <a:xfrm>
            <a:off x="6881100" y="5899675"/>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1895" name="Google Shape;1895;p35"/>
          <p:cNvCxnSpPr>
            <a:endCxn id="1884" idx="2"/>
          </p:cNvCxnSpPr>
          <p:nvPr/>
        </p:nvCxnSpPr>
        <p:spPr>
          <a:xfrm>
            <a:off x="7746600" y="5899675"/>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1896" name="Google Shape;1896;p35"/>
          <p:cNvCxnSpPr>
            <a:stCxn id="1884" idx="6"/>
            <a:endCxn id="1886" idx="2"/>
          </p:cNvCxnSpPr>
          <p:nvPr/>
        </p:nvCxnSpPr>
        <p:spPr>
          <a:xfrm>
            <a:off x="8612100" y="5899675"/>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1897" name="Google Shape;1897;p35"/>
          <p:cNvCxnSpPr>
            <a:stCxn id="1878" idx="0"/>
            <a:endCxn id="1880" idx="0"/>
          </p:cNvCxnSpPr>
          <p:nvPr/>
        </p:nvCxnSpPr>
        <p:spPr>
          <a:xfrm flipH="1" rot="-5400000">
            <a:off x="6382650" y="5401825"/>
            <a:ext cx="600" cy="865500"/>
          </a:xfrm>
          <a:prstGeom prst="bentConnector3">
            <a:avLst>
              <a:gd fmla="val -51316667" name="adj1"/>
            </a:avLst>
          </a:prstGeom>
          <a:noFill/>
          <a:ln cap="flat" cmpd="sng" w="19050">
            <a:solidFill>
              <a:schemeClr val="lt2"/>
            </a:solidFill>
            <a:prstDash val="dash"/>
            <a:round/>
            <a:headEnd len="med" w="med" type="none"/>
            <a:tailEnd len="med" w="med" type="none"/>
          </a:ln>
        </p:spPr>
      </p:cxnSp>
      <p:cxnSp>
        <p:nvCxnSpPr>
          <p:cNvPr id="1898" name="Google Shape;1898;p35"/>
          <p:cNvCxnSpPr>
            <a:stCxn id="1880" idx="0"/>
            <a:endCxn id="1882" idx="0"/>
          </p:cNvCxnSpPr>
          <p:nvPr/>
        </p:nvCxnSpPr>
        <p:spPr>
          <a:xfrm flipH="1" rot="-5400000">
            <a:off x="7248150" y="5401825"/>
            <a:ext cx="600" cy="865500"/>
          </a:xfrm>
          <a:prstGeom prst="bentConnector3">
            <a:avLst>
              <a:gd fmla="val -51316667" name="adj1"/>
            </a:avLst>
          </a:prstGeom>
          <a:noFill/>
          <a:ln cap="flat" cmpd="sng" w="19050">
            <a:solidFill>
              <a:schemeClr val="lt2"/>
            </a:solidFill>
            <a:prstDash val="dash"/>
            <a:round/>
            <a:headEnd len="med" w="med" type="none"/>
            <a:tailEnd len="med" w="med" type="none"/>
          </a:ln>
        </p:spPr>
      </p:cxnSp>
      <p:sp>
        <p:nvSpPr>
          <p:cNvPr id="1899" name="Google Shape;1899;p35"/>
          <p:cNvSpPr/>
          <p:nvPr/>
        </p:nvSpPr>
        <p:spPr>
          <a:xfrm>
            <a:off x="6583938" y="5294563"/>
            <a:ext cx="463500" cy="463500"/>
          </a:xfrm>
          <a:prstGeom prst="ellipse">
            <a:avLst/>
          </a:prstGeom>
          <a:solidFill>
            <a:schemeClr val="lt2"/>
          </a:solidFill>
          <a:ln>
            <a:noFill/>
          </a:ln>
        </p:spPr>
        <p:txBody>
          <a:bodyPr anchorCtr="0" anchor="ctr" bIns="36000" lIns="0" spcFirstLastPara="1" rIns="0" wrap="square" tIns="0">
            <a:noAutofit/>
          </a:bodyPr>
          <a:lstStyle/>
          <a:p>
            <a:pPr indent="0" lvl="0" marL="0" rtl="0" algn="ctr">
              <a:spcBef>
                <a:spcPts val="0"/>
              </a:spcBef>
              <a:spcAft>
                <a:spcPts val="0"/>
              </a:spcAft>
              <a:buNone/>
            </a:pPr>
            <a:r>
              <a:rPr lang="en" sz="1800">
                <a:solidFill>
                  <a:schemeClr val="accent5"/>
                </a:solidFill>
                <a:latin typeface="Fredoka One"/>
                <a:ea typeface="Fredoka One"/>
                <a:cs typeface="Fredoka One"/>
                <a:sym typeface="Fredoka One"/>
              </a:rPr>
              <a:t>+2</a:t>
            </a:r>
            <a:endParaRPr sz="1800">
              <a:solidFill>
                <a:schemeClr val="accent5"/>
              </a:solidFill>
              <a:latin typeface="Fredoka One"/>
              <a:ea typeface="Fredoka One"/>
              <a:cs typeface="Fredoka One"/>
              <a:sym typeface="Fredoka One"/>
            </a:endParaRPr>
          </a:p>
        </p:txBody>
      </p:sp>
      <p:grpSp>
        <p:nvGrpSpPr>
          <p:cNvPr id="1900" name="Google Shape;1900;p35"/>
          <p:cNvGrpSpPr/>
          <p:nvPr/>
        </p:nvGrpSpPr>
        <p:grpSpPr>
          <a:xfrm>
            <a:off x="1189926" y="1889443"/>
            <a:ext cx="1159604" cy="2052632"/>
            <a:chOff x="1306004" y="2213705"/>
            <a:chExt cx="1502467" cy="2659539"/>
          </a:xfrm>
        </p:grpSpPr>
        <p:grpSp>
          <p:nvGrpSpPr>
            <p:cNvPr id="1901" name="Google Shape;1901;p35"/>
            <p:cNvGrpSpPr/>
            <p:nvPr/>
          </p:nvGrpSpPr>
          <p:grpSpPr>
            <a:xfrm flipH="1">
              <a:off x="1306004" y="2213705"/>
              <a:ext cx="1502467" cy="2659539"/>
              <a:chOff x="4158592" y="0"/>
              <a:chExt cx="3874334" cy="6858018"/>
            </a:xfrm>
          </p:grpSpPr>
          <p:sp>
            <p:nvSpPr>
              <p:cNvPr id="1902" name="Google Shape;1902;p35"/>
              <p:cNvSpPr/>
              <p:nvPr/>
            </p:nvSpPr>
            <p:spPr>
              <a:xfrm>
                <a:off x="4821909" y="109614"/>
                <a:ext cx="3211017" cy="3075090"/>
              </a:xfrm>
              <a:custGeom>
                <a:rect b="b" l="l" r="r" t="t"/>
                <a:pathLst>
                  <a:path extrusionOk="0" h="3075090" w="3211017">
                    <a:moveTo>
                      <a:pt x="1345536" y="0"/>
                    </a:moveTo>
                    <a:cubicBezTo>
                      <a:pt x="1331639" y="0"/>
                      <a:pt x="1317001" y="444"/>
                      <a:pt x="1300806" y="1353"/>
                    </a:cubicBezTo>
                    <a:cubicBezTo>
                      <a:pt x="1260852" y="3867"/>
                      <a:pt x="1220591" y="9349"/>
                      <a:pt x="1177760" y="18106"/>
                    </a:cubicBezTo>
                    <a:cubicBezTo>
                      <a:pt x="1099263" y="34290"/>
                      <a:pt x="1022437" y="62234"/>
                      <a:pt x="949399" y="101153"/>
                    </a:cubicBezTo>
                    <a:cubicBezTo>
                      <a:pt x="913812" y="120043"/>
                      <a:pt x="880534" y="141038"/>
                      <a:pt x="850487" y="163546"/>
                    </a:cubicBezTo>
                    <a:cubicBezTo>
                      <a:pt x="816663" y="188862"/>
                      <a:pt x="785512" y="216067"/>
                      <a:pt x="757932" y="244420"/>
                    </a:cubicBezTo>
                    <a:lnTo>
                      <a:pt x="754350" y="248219"/>
                    </a:lnTo>
                    <a:lnTo>
                      <a:pt x="750869" y="251892"/>
                    </a:lnTo>
                    <a:cubicBezTo>
                      <a:pt x="723767" y="264528"/>
                      <a:pt x="698519" y="278380"/>
                      <a:pt x="675829" y="293040"/>
                    </a:cubicBezTo>
                    <a:cubicBezTo>
                      <a:pt x="645406" y="312409"/>
                      <a:pt x="617053" y="333745"/>
                      <a:pt x="591555" y="356457"/>
                    </a:cubicBezTo>
                    <a:cubicBezTo>
                      <a:pt x="577998" y="368728"/>
                      <a:pt x="562360" y="383115"/>
                      <a:pt x="548280" y="398879"/>
                    </a:cubicBezTo>
                    <a:cubicBezTo>
                      <a:pt x="534609" y="414369"/>
                      <a:pt x="522838" y="428961"/>
                      <a:pt x="512272" y="443495"/>
                    </a:cubicBezTo>
                    <a:cubicBezTo>
                      <a:pt x="489219" y="475170"/>
                      <a:pt x="469327" y="509744"/>
                      <a:pt x="453166" y="546263"/>
                    </a:cubicBezTo>
                    <a:cubicBezTo>
                      <a:pt x="436198" y="584113"/>
                      <a:pt x="421742" y="622281"/>
                      <a:pt x="410153" y="659665"/>
                    </a:cubicBezTo>
                    <a:cubicBezTo>
                      <a:pt x="387896" y="730963"/>
                      <a:pt x="372644" y="804274"/>
                      <a:pt x="357848" y="875367"/>
                    </a:cubicBezTo>
                    <a:lnTo>
                      <a:pt x="353481" y="896032"/>
                    </a:lnTo>
                    <a:cubicBezTo>
                      <a:pt x="337956" y="969446"/>
                      <a:pt x="321693" y="1041063"/>
                      <a:pt x="293703" y="1109825"/>
                    </a:cubicBezTo>
                    <a:cubicBezTo>
                      <a:pt x="280101" y="1141192"/>
                      <a:pt x="264918" y="1170455"/>
                      <a:pt x="248598" y="1196818"/>
                    </a:cubicBezTo>
                    <a:cubicBezTo>
                      <a:pt x="234154" y="1219951"/>
                      <a:pt x="217765" y="1242799"/>
                      <a:pt x="203105" y="1263237"/>
                    </a:cubicBezTo>
                    <a:lnTo>
                      <a:pt x="199966" y="1267593"/>
                    </a:lnTo>
                    <a:cubicBezTo>
                      <a:pt x="192448" y="1277999"/>
                      <a:pt x="184931" y="1288462"/>
                      <a:pt x="177686" y="1299039"/>
                    </a:cubicBezTo>
                    <a:cubicBezTo>
                      <a:pt x="152256" y="1335843"/>
                      <a:pt x="132364" y="1366926"/>
                      <a:pt x="115043" y="1396848"/>
                    </a:cubicBezTo>
                    <a:cubicBezTo>
                      <a:pt x="72644" y="1470035"/>
                      <a:pt x="43449" y="1538080"/>
                      <a:pt x="25821" y="1604874"/>
                    </a:cubicBezTo>
                    <a:cubicBezTo>
                      <a:pt x="6520" y="1677287"/>
                      <a:pt x="-2021" y="1755500"/>
                      <a:pt x="402" y="1837353"/>
                    </a:cubicBezTo>
                    <a:cubicBezTo>
                      <a:pt x="2199" y="1898665"/>
                      <a:pt x="8977" y="1959034"/>
                      <a:pt x="20555" y="2016809"/>
                    </a:cubicBezTo>
                    <a:cubicBezTo>
                      <a:pt x="42721" y="2126287"/>
                      <a:pt x="82800" y="2229408"/>
                      <a:pt x="139677" y="2323293"/>
                    </a:cubicBezTo>
                    <a:cubicBezTo>
                      <a:pt x="194200" y="2413413"/>
                      <a:pt x="263826" y="2496653"/>
                      <a:pt x="346600" y="2570704"/>
                    </a:cubicBezTo>
                    <a:cubicBezTo>
                      <a:pt x="500001" y="2707682"/>
                      <a:pt x="699520" y="2820060"/>
                      <a:pt x="939607" y="2904755"/>
                    </a:cubicBezTo>
                    <a:cubicBezTo>
                      <a:pt x="1146916" y="2977987"/>
                      <a:pt x="1377302" y="3028688"/>
                      <a:pt x="1624406" y="3055438"/>
                    </a:cubicBezTo>
                    <a:cubicBezTo>
                      <a:pt x="1734259" y="3067334"/>
                      <a:pt x="1842724" y="3073874"/>
                      <a:pt x="1946777" y="3074909"/>
                    </a:cubicBezTo>
                    <a:cubicBezTo>
                      <a:pt x="1957161" y="3075023"/>
                      <a:pt x="1967556" y="3075091"/>
                      <a:pt x="1977962" y="3075091"/>
                    </a:cubicBezTo>
                    <a:cubicBezTo>
                      <a:pt x="2045576" y="3075091"/>
                      <a:pt x="2106854" y="3072657"/>
                      <a:pt x="2165289" y="3067653"/>
                    </a:cubicBezTo>
                    <a:cubicBezTo>
                      <a:pt x="2262973" y="3059294"/>
                      <a:pt x="2336159" y="3048990"/>
                      <a:pt x="2402362" y="3034170"/>
                    </a:cubicBezTo>
                    <a:cubicBezTo>
                      <a:pt x="2405024" y="3041404"/>
                      <a:pt x="2410187" y="3047522"/>
                      <a:pt x="2416886" y="3051389"/>
                    </a:cubicBezTo>
                    <a:cubicBezTo>
                      <a:pt x="2422129" y="3054494"/>
                      <a:pt x="2427645" y="3056041"/>
                      <a:pt x="2433809" y="3056098"/>
                    </a:cubicBezTo>
                    <a:lnTo>
                      <a:pt x="2437915" y="3055506"/>
                    </a:lnTo>
                    <a:lnTo>
                      <a:pt x="2442600" y="3054869"/>
                    </a:lnTo>
                    <a:cubicBezTo>
                      <a:pt x="2592578" y="3030406"/>
                      <a:pt x="2734071" y="2969457"/>
                      <a:pt x="2851772" y="2878631"/>
                    </a:cubicBezTo>
                    <a:cubicBezTo>
                      <a:pt x="2904145" y="2838166"/>
                      <a:pt x="2950832" y="2793765"/>
                      <a:pt x="2990535" y="2746601"/>
                    </a:cubicBezTo>
                    <a:cubicBezTo>
                      <a:pt x="3033162" y="2695695"/>
                      <a:pt x="3069272" y="2642821"/>
                      <a:pt x="3097841" y="2589481"/>
                    </a:cubicBezTo>
                    <a:cubicBezTo>
                      <a:pt x="3128492" y="2532547"/>
                      <a:pt x="3153103" y="2473270"/>
                      <a:pt x="3171004" y="2413311"/>
                    </a:cubicBezTo>
                    <a:cubicBezTo>
                      <a:pt x="3189326" y="2351805"/>
                      <a:pt x="3201541" y="2287979"/>
                      <a:pt x="3207330" y="2223584"/>
                    </a:cubicBezTo>
                    <a:cubicBezTo>
                      <a:pt x="3212994" y="2158382"/>
                      <a:pt x="3212130" y="2093840"/>
                      <a:pt x="3204760" y="2031742"/>
                    </a:cubicBezTo>
                    <a:cubicBezTo>
                      <a:pt x="3196207" y="1960865"/>
                      <a:pt x="3181445" y="1894036"/>
                      <a:pt x="3160928" y="1833099"/>
                    </a:cubicBezTo>
                    <a:cubicBezTo>
                      <a:pt x="3147712" y="1793737"/>
                      <a:pt x="3134349" y="1760356"/>
                      <a:pt x="3120041" y="1731048"/>
                    </a:cubicBezTo>
                    <a:cubicBezTo>
                      <a:pt x="3104699" y="1699260"/>
                      <a:pt x="3086081" y="1666983"/>
                      <a:pt x="3064711" y="1635093"/>
                    </a:cubicBezTo>
                    <a:cubicBezTo>
                      <a:pt x="3033298" y="1587951"/>
                      <a:pt x="2997814" y="1542789"/>
                      <a:pt x="2963513" y="1499104"/>
                    </a:cubicBezTo>
                    <a:cubicBezTo>
                      <a:pt x="2952788" y="1485502"/>
                      <a:pt x="2942143" y="1471877"/>
                      <a:pt x="2931543" y="1458229"/>
                    </a:cubicBezTo>
                    <a:cubicBezTo>
                      <a:pt x="2884799" y="1397588"/>
                      <a:pt x="2836964" y="1330930"/>
                      <a:pt x="2803538" y="1254320"/>
                    </a:cubicBezTo>
                    <a:cubicBezTo>
                      <a:pt x="2790789" y="1222817"/>
                      <a:pt x="2780701" y="1190267"/>
                      <a:pt x="2772683" y="1154817"/>
                    </a:cubicBezTo>
                    <a:cubicBezTo>
                      <a:pt x="2766041" y="1124940"/>
                      <a:pt x="2760548" y="1094096"/>
                      <a:pt x="2755873" y="1060556"/>
                    </a:cubicBezTo>
                    <a:cubicBezTo>
                      <a:pt x="2749664" y="1014097"/>
                      <a:pt x="2745524" y="965818"/>
                      <a:pt x="2742203" y="927024"/>
                    </a:cubicBezTo>
                    <a:lnTo>
                      <a:pt x="2741873" y="922919"/>
                    </a:lnTo>
                    <a:cubicBezTo>
                      <a:pt x="2740725" y="908918"/>
                      <a:pt x="2739508" y="894941"/>
                      <a:pt x="2738291" y="881009"/>
                    </a:cubicBezTo>
                    <a:cubicBezTo>
                      <a:pt x="2733082" y="824461"/>
                      <a:pt x="2726542" y="764320"/>
                      <a:pt x="2713964" y="707659"/>
                    </a:cubicBezTo>
                    <a:cubicBezTo>
                      <a:pt x="2700464" y="647109"/>
                      <a:pt x="2680197" y="592665"/>
                      <a:pt x="2653754" y="545842"/>
                    </a:cubicBezTo>
                    <a:cubicBezTo>
                      <a:pt x="2622262" y="489989"/>
                      <a:pt x="2580898" y="440095"/>
                      <a:pt x="2530754" y="397548"/>
                    </a:cubicBezTo>
                    <a:cubicBezTo>
                      <a:pt x="2497408" y="369343"/>
                      <a:pt x="2465119" y="346471"/>
                      <a:pt x="2432103" y="327660"/>
                    </a:cubicBezTo>
                    <a:cubicBezTo>
                      <a:pt x="2398678" y="308508"/>
                      <a:pt x="2363648" y="291880"/>
                      <a:pt x="2328005" y="278289"/>
                    </a:cubicBezTo>
                    <a:cubicBezTo>
                      <a:pt x="2253204" y="249413"/>
                      <a:pt x="2176549" y="232524"/>
                      <a:pt x="2111449" y="219820"/>
                    </a:cubicBezTo>
                    <a:cubicBezTo>
                      <a:pt x="2080070" y="213758"/>
                      <a:pt x="2048771" y="208390"/>
                      <a:pt x="2014027" y="202487"/>
                    </a:cubicBezTo>
                    <a:lnTo>
                      <a:pt x="2005235" y="200952"/>
                    </a:lnTo>
                    <a:lnTo>
                      <a:pt x="2003507" y="200622"/>
                    </a:lnTo>
                    <a:lnTo>
                      <a:pt x="2000675" y="200179"/>
                    </a:lnTo>
                    <a:cubicBezTo>
                      <a:pt x="1946231" y="190932"/>
                      <a:pt x="1884543" y="180446"/>
                      <a:pt x="1825779" y="166639"/>
                    </a:cubicBezTo>
                    <a:lnTo>
                      <a:pt x="1817431" y="161953"/>
                    </a:lnTo>
                    <a:lnTo>
                      <a:pt x="1808969" y="157256"/>
                    </a:lnTo>
                    <a:lnTo>
                      <a:pt x="1804488" y="154766"/>
                    </a:lnTo>
                    <a:lnTo>
                      <a:pt x="1802554" y="153685"/>
                    </a:lnTo>
                    <a:cubicBezTo>
                      <a:pt x="1783038" y="142721"/>
                      <a:pt x="1760906" y="130325"/>
                      <a:pt x="1739286" y="119156"/>
                    </a:cubicBezTo>
                    <a:cubicBezTo>
                      <a:pt x="1725865" y="112162"/>
                      <a:pt x="1712263" y="105361"/>
                      <a:pt x="1698729" y="98628"/>
                    </a:cubicBezTo>
                    <a:lnTo>
                      <a:pt x="1688721" y="93567"/>
                    </a:lnTo>
                    <a:lnTo>
                      <a:pt x="1668624" y="83479"/>
                    </a:lnTo>
                    <a:cubicBezTo>
                      <a:pt x="1645253" y="71389"/>
                      <a:pt x="1622040" y="60255"/>
                      <a:pt x="1597645" y="49405"/>
                    </a:cubicBezTo>
                    <a:cubicBezTo>
                      <a:pt x="1574808" y="39169"/>
                      <a:pt x="1553597" y="31333"/>
                      <a:pt x="1532807" y="25453"/>
                    </a:cubicBezTo>
                    <a:cubicBezTo>
                      <a:pt x="1496322" y="14967"/>
                      <a:pt x="1459109" y="7847"/>
                      <a:pt x="1422214" y="4276"/>
                    </a:cubicBezTo>
                    <a:cubicBezTo>
                      <a:pt x="1398012" y="1990"/>
                      <a:pt x="1377779" y="694"/>
                      <a:pt x="1358536" y="171"/>
                    </a:cubicBezTo>
                    <a:cubicBezTo>
                      <a:pt x="1354180" y="34"/>
                      <a:pt x="1349881" y="34"/>
                      <a:pt x="1345514" y="34"/>
                    </a:cubicBezTo>
                    <a:moveTo>
                      <a:pt x="1915069" y="215328"/>
                    </a:moveTo>
                    <a:cubicBezTo>
                      <a:pt x="1913227" y="214406"/>
                      <a:pt x="1911339" y="213451"/>
                      <a:pt x="1909337" y="212837"/>
                    </a:cubicBezTo>
                    <a:cubicBezTo>
                      <a:pt x="1915410" y="214384"/>
                      <a:pt x="1922279" y="215942"/>
                      <a:pt x="1929024" y="216306"/>
                    </a:cubicBezTo>
                    <a:cubicBezTo>
                      <a:pt x="1925316" y="216442"/>
                      <a:pt x="1921620" y="216613"/>
                      <a:pt x="1918026" y="216806"/>
                    </a:cubicBezTo>
                    <a:lnTo>
                      <a:pt x="1915069" y="21532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3" name="Google Shape;1903;p35"/>
              <p:cNvSpPr/>
              <p:nvPr/>
            </p:nvSpPr>
            <p:spPr>
              <a:xfrm>
                <a:off x="4981920" y="380351"/>
                <a:ext cx="2636567" cy="2804705"/>
              </a:xfrm>
              <a:custGeom>
                <a:rect b="b" l="l" r="r" t="t"/>
                <a:pathLst>
                  <a:path extrusionOk="0" h="2804705" w="2636567">
                    <a:moveTo>
                      <a:pt x="999358" y="11"/>
                    </a:moveTo>
                    <a:cubicBezTo>
                      <a:pt x="997948" y="11"/>
                      <a:pt x="996526" y="0"/>
                      <a:pt x="995116" y="0"/>
                    </a:cubicBezTo>
                    <a:cubicBezTo>
                      <a:pt x="930550" y="0"/>
                      <a:pt x="865940" y="4299"/>
                      <a:pt x="801886" y="12715"/>
                    </a:cubicBezTo>
                    <a:lnTo>
                      <a:pt x="802023" y="12715"/>
                    </a:lnTo>
                    <a:cubicBezTo>
                      <a:pt x="703213" y="26124"/>
                      <a:pt x="605358" y="49621"/>
                      <a:pt x="513122" y="88085"/>
                    </a:cubicBezTo>
                    <a:cubicBezTo>
                      <a:pt x="513009" y="88153"/>
                      <a:pt x="512872" y="88199"/>
                      <a:pt x="512747" y="88244"/>
                    </a:cubicBezTo>
                    <a:cubicBezTo>
                      <a:pt x="512883" y="88199"/>
                      <a:pt x="512997" y="88130"/>
                      <a:pt x="513122" y="88085"/>
                    </a:cubicBezTo>
                    <a:cubicBezTo>
                      <a:pt x="513168" y="88074"/>
                      <a:pt x="513225" y="88028"/>
                      <a:pt x="513259" y="87983"/>
                    </a:cubicBezTo>
                    <a:cubicBezTo>
                      <a:pt x="483609" y="100573"/>
                      <a:pt x="454608" y="114675"/>
                      <a:pt x="426573" y="130529"/>
                    </a:cubicBezTo>
                    <a:cubicBezTo>
                      <a:pt x="399482" y="145872"/>
                      <a:pt x="373426" y="163193"/>
                      <a:pt x="348724" y="182198"/>
                    </a:cubicBezTo>
                    <a:cubicBezTo>
                      <a:pt x="346096" y="184256"/>
                      <a:pt x="343481" y="186326"/>
                      <a:pt x="340887" y="188407"/>
                    </a:cubicBezTo>
                    <a:cubicBezTo>
                      <a:pt x="322577" y="215612"/>
                      <a:pt x="306450" y="244784"/>
                      <a:pt x="292904" y="275423"/>
                    </a:cubicBezTo>
                    <a:cubicBezTo>
                      <a:pt x="276038" y="312909"/>
                      <a:pt x="261526" y="351020"/>
                      <a:pt x="249914" y="388825"/>
                    </a:cubicBezTo>
                    <a:cubicBezTo>
                      <a:pt x="227634" y="459930"/>
                      <a:pt x="212314" y="533389"/>
                      <a:pt x="197472" y="604505"/>
                    </a:cubicBezTo>
                    <a:lnTo>
                      <a:pt x="193116" y="625158"/>
                    </a:lnTo>
                    <a:cubicBezTo>
                      <a:pt x="185428" y="661541"/>
                      <a:pt x="177569" y="697480"/>
                      <a:pt x="168198" y="732896"/>
                    </a:cubicBezTo>
                    <a:cubicBezTo>
                      <a:pt x="169676" y="745577"/>
                      <a:pt x="171041" y="758258"/>
                      <a:pt x="172122" y="770962"/>
                    </a:cubicBezTo>
                    <a:cubicBezTo>
                      <a:pt x="173293" y="784633"/>
                      <a:pt x="173998" y="798292"/>
                      <a:pt x="174373" y="811985"/>
                    </a:cubicBezTo>
                    <a:cubicBezTo>
                      <a:pt x="174771" y="827577"/>
                      <a:pt x="174237" y="843102"/>
                      <a:pt x="173157" y="858558"/>
                    </a:cubicBezTo>
                    <a:cubicBezTo>
                      <a:pt x="172258" y="870568"/>
                      <a:pt x="170598" y="882498"/>
                      <a:pt x="168539" y="894372"/>
                    </a:cubicBezTo>
                    <a:cubicBezTo>
                      <a:pt x="166026" y="908873"/>
                      <a:pt x="162181" y="923192"/>
                      <a:pt x="158076" y="937294"/>
                    </a:cubicBezTo>
                    <a:cubicBezTo>
                      <a:pt x="150763" y="962326"/>
                      <a:pt x="141005" y="986642"/>
                      <a:pt x="130735" y="1010583"/>
                    </a:cubicBezTo>
                    <a:cubicBezTo>
                      <a:pt x="119635" y="1036570"/>
                      <a:pt x="107306" y="1061989"/>
                      <a:pt x="95057" y="1087465"/>
                    </a:cubicBezTo>
                    <a:cubicBezTo>
                      <a:pt x="81898" y="1114863"/>
                      <a:pt x="68876" y="1142340"/>
                      <a:pt x="56946" y="1170307"/>
                    </a:cubicBezTo>
                    <a:lnTo>
                      <a:pt x="57321" y="1169340"/>
                    </a:lnTo>
                    <a:cubicBezTo>
                      <a:pt x="50782" y="1185012"/>
                      <a:pt x="44629" y="1200844"/>
                      <a:pt x="39033" y="1216891"/>
                    </a:cubicBezTo>
                    <a:cubicBezTo>
                      <a:pt x="33574" y="1232609"/>
                      <a:pt x="29025" y="1248668"/>
                      <a:pt x="25033" y="1264897"/>
                    </a:cubicBezTo>
                    <a:cubicBezTo>
                      <a:pt x="17981" y="1293774"/>
                      <a:pt x="12647" y="1323037"/>
                      <a:pt x="8542" y="1352425"/>
                    </a:cubicBezTo>
                    <a:cubicBezTo>
                      <a:pt x="8542" y="1352357"/>
                      <a:pt x="8610" y="1352288"/>
                      <a:pt x="8610" y="1352232"/>
                    </a:cubicBezTo>
                    <a:cubicBezTo>
                      <a:pt x="5607" y="1374887"/>
                      <a:pt x="3356" y="1397542"/>
                      <a:pt x="1877" y="1420254"/>
                    </a:cubicBezTo>
                    <a:cubicBezTo>
                      <a:pt x="330" y="1443421"/>
                      <a:pt x="-113" y="1466577"/>
                      <a:pt x="23" y="1489744"/>
                    </a:cubicBezTo>
                    <a:cubicBezTo>
                      <a:pt x="285" y="1536590"/>
                      <a:pt x="4004" y="1583322"/>
                      <a:pt x="10225" y="1629713"/>
                    </a:cubicBezTo>
                    <a:cubicBezTo>
                      <a:pt x="10157" y="1629383"/>
                      <a:pt x="10088" y="1629008"/>
                      <a:pt x="10032" y="1628610"/>
                    </a:cubicBezTo>
                    <a:cubicBezTo>
                      <a:pt x="14467" y="1660648"/>
                      <a:pt x="20051" y="1692334"/>
                      <a:pt x="26727" y="1723906"/>
                    </a:cubicBezTo>
                    <a:cubicBezTo>
                      <a:pt x="33460" y="1755876"/>
                      <a:pt x="41547" y="1787561"/>
                      <a:pt x="50463" y="1819008"/>
                    </a:cubicBezTo>
                    <a:cubicBezTo>
                      <a:pt x="69058" y="1884437"/>
                      <a:pt x="92305" y="1948457"/>
                      <a:pt x="118509" y="2011134"/>
                    </a:cubicBezTo>
                    <a:cubicBezTo>
                      <a:pt x="118554" y="2011214"/>
                      <a:pt x="118588" y="2011293"/>
                      <a:pt x="118622" y="2011396"/>
                    </a:cubicBezTo>
                    <a:cubicBezTo>
                      <a:pt x="118577" y="2011316"/>
                      <a:pt x="118543" y="2011214"/>
                      <a:pt x="118509" y="2011134"/>
                    </a:cubicBezTo>
                    <a:cubicBezTo>
                      <a:pt x="118463" y="2011054"/>
                      <a:pt x="118429" y="2010975"/>
                      <a:pt x="118361" y="2010884"/>
                    </a:cubicBezTo>
                    <a:cubicBezTo>
                      <a:pt x="139094" y="2059970"/>
                      <a:pt x="161749" y="2108170"/>
                      <a:pt x="186065" y="2155539"/>
                    </a:cubicBezTo>
                    <a:cubicBezTo>
                      <a:pt x="210449" y="2203022"/>
                      <a:pt x="236698" y="2249538"/>
                      <a:pt x="264164" y="2295315"/>
                    </a:cubicBezTo>
                    <a:cubicBezTo>
                      <a:pt x="290323" y="2338772"/>
                      <a:pt x="317789" y="2381421"/>
                      <a:pt x="346403" y="2423274"/>
                    </a:cubicBezTo>
                    <a:cubicBezTo>
                      <a:pt x="470769" y="2505888"/>
                      <a:pt x="615674" y="2576549"/>
                      <a:pt x="779470" y="2634257"/>
                    </a:cubicBezTo>
                    <a:cubicBezTo>
                      <a:pt x="986563" y="2707477"/>
                      <a:pt x="1216994" y="2758235"/>
                      <a:pt x="1464440" y="2785065"/>
                    </a:cubicBezTo>
                    <a:cubicBezTo>
                      <a:pt x="1574304" y="2796949"/>
                      <a:pt x="1682770" y="2803478"/>
                      <a:pt x="1786788" y="2804524"/>
                    </a:cubicBezTo>
                    <a:cubicBezTo>
                      <a:pt x="1797172" y="2804638"/>
                      <a:pt x="1807567" y="2804706"/>
                      <a:pt x="1817973" y="2804706"/>
                    </a:cubicBezTo>
                    <a:cubicBezTo>
                      <a:pt x="1885541" y="2804706"/>
                      <a:pt x="1946831" y="2802272"/>
                      <a:pt x="2005289" y="2797257"/>
                    </a:cubicBezTo>
                    <a:cubicBezTo>
                      <a:pt x="2104053" y="2788795"/>
                      <a:pt x="2177148" y="2778400"/>
                      <a:pt x="2242146" y="2763513"/>
                    </a:cubicBezTo>
                    <a:cubicBezTo>
                      <a:pt x="2244784" y="2770894"/>
                      <a:pt x="2249982" y="2777047"/>
                      <a:pt x="2256783" y="2780891"/>
                    </a:cubicBezTo>
                    <a:cubicBezTo>
                      <a:pt x="2262038" y="2784098"/>
                      <a:pt x="2267622" y="2785645"/>
                      <a:pt x="2273854" y="2785702"/>
                    </a:cubicBezTo>
                    <a:lnTo>
                      <a:pt x="2277960" y="2785133"/>
                    </a:lnTo>
                    <a:lnTo>
                      <a:pt x="2282646" y="2784496"/>
                    </a:lnTo>
                    <a:cubicBezTo>
                      <a:pt x="2362974" y="2771371"/>
                      <a:pt x="2440892" y="2747761"/>
                      <a:pt x="2514066" y="2714688"/>
                    </a:cubicBezTo>
                    <a:cubicBezTo>
                      <a:pt x="2519343" y="2706522"/>
                      <a:pt x="2524427" y="2698231"/>
                      <a:pt x="2529397" y="2689837"/>
                    </a:cubicBezTo>
                    <a:cubicBezTo>
                      <a:pt x="2546548" y="2660961"/>
                      <a:pt x="2561413" y="2630811"/>
                      <a:pt x="2574537" y="2599899"/>
                    </a:cubicBezTo>
                    <a:cubicBezTo>
                      <a:pt x="2574503" y="2599967"/>
                      <a:pt x="2574469" y="2600035"/>
                      <a:pt x="2574435" y="2600092"/>
                    </a:cubicBezTo>
                    <a:cubicBezTo>
                      <a:pt x="2574423" y="2600137"/>
                      <a:pt x="2574389" y="2600206"/>
                      <a:pt x="2574367" y="2600251"/>
                    </a:cubicBezTo>
                    <a:cubicBezTo>
                      <a:pt x="2574389" y="2600206"/>
                      <a:pt x="2574412" y="2600137"/>
                      <a:pt x="2574435" y="2600092"/>
                    </a:cubicBezTo>
                    <a:cubicBezTo>
                      <a:pt x="2580963" y="2584488"/>
                      <a:pt x="2586900" y="2568702"/>
                      <a:pt x="2592404" y="2552768"/>
                    </a:cubicBezTo>
                    <a:cubicBezTo>
                      <a:pt x="2598170" y="2536095"/>
                      <a:pt x="2603243" y="2519161"/>
                      <a:pt x="2607929" y="2502135"/>
                    </a:cubicBezTo>
                    <a:cubicBezTo>
                      <a:pt x="2617539" y="2467458"/>
                      <a:pt x="2624545" y="2432133"/>
                      <a:pt x="2629538" y="2396490"/>
                    </a:cubicBezTo>
                    <a:cubicBezTo>
                      <a:pt x="2629526" y="2396558"/>
                      <a:pt x="2629492" y="2396604"/>
                      <a:pt x="2629492" y="2396638"/>
                    </a:cubicBezTo>
                    <a:lnTo>
                      <a:pt x="2629617" y="2395705"/>
                    </a:lnTo>
                    <a:lnTo>
                      <a:pt x="2629617" y="2395558"/>
                    </a:lnTo>
                    <a:lnTo>
                      <a:pt x="2629617" y="2395705"/>
                    </a:lnTo>
                    <a:cubicBezTo>
                      <a:pt x="2631494" y="2381444"/>
                      <a:pt x="2632984" y="2367204"/>
                      <a:pt x="2634189" y="2352874"/>
                    </a:cubicBezTo>
                    <a:cubicBezTo>
                      <a:pt x="2635531" y="2336451"/>
                      <a:pt x="2636180" y="2319972"/>
                      <a:pt x="2636487" y="2303538"/>
                    </a:cubicBezTo>
                    <a:cubicBezTo>
                      <a:pt x="2637010" y="2271169"/>
                      <a:pt x="2634974" y="2238756"/>
                      <a:pt x="2630720" y="2206729"/>
                    </a:cubicBezTo>
                    <a:cubicBezTo>
                      <a:pt x="2630732" y="2206911"/>
                      <a:pt x="2630789" y="2207105"/>
                      <a:pt x="2630789" y="2207264"/>
                    </a:cubicBezTo>
                    <a:cubicBezTo>
                      <a:pt x="2630789" y="2207105"/>
                      <a:pt x="2630743" y="2206900"/>
                      <a:pt x="2630720" y="2206729"/>
                    </a:cubicBezTo>
                    <a:cubicBezTo>
                      <a:pt x="2630709" y="2206616"/>
                      <a:pt x="2630686" y="2206479"/>
                      <a:pt x="2630675" y="2206354"/>
                    </a:cubicBezTo>
                    <a:cubicBezTo>
                      <a:pt x="2630675" y="2206320"/>
                      <a:pt x="2630664" y="2206286"/>
                      <a:pt x="2630664" y="2206240"/>
                    </a:cubicBezTo>
                    <a:cubicBezTo>
                      <a:pt x="2629139" y="2195993"/>
                      <a:pt x="2627490" y="2185905"/>
                      <a:pt x="2625455" y="2175703"/>
                    </a:cubicBezTo>
                    <a:cubicBezTo>
                      <a:pt x="2623464" y="2165365"/>
                      <a:pt x="2621031" y="2155107"/>
                      <a:pt x="2618403" y="2144905"/>
                    </a:cubicBezTo>
                    <a:cubicBezTo>
                      <a:pt x="2612887" y="2123421"/>
                      <a:pt x="2605506" y="2102426"/>
                      <a:pt x="2597033" y="2081886"/>
                    </a:cubicBezTo>
                    <a:cubicBezTo>
                      <a:pt x="2597033" y="2081898"/>
                      <a:pt x="2597045" y="2081898"/>
                      <a:pt x="2597045" y="2081898"/>
                    </a:cubicBezTo>
                    <a:cubicBezTo>
                      <a:pt x="2592052" y="2070263"/>
                      <a:pt x="2586741" y="2058822"/>
                      <a:pt x="2581043" y="2047494"/>
                    </a:cubicBezTo>
                    <a:cubicBezTo>
                      <a:pt x="2575208" y="2035928"/>
                      <a:pt x="2568850" y="2024714"/>
                      <a:pt x="2562243" y="2013602"/>
                    </a:cubicBezTo>
                    <a:cubicBezTo>
                      <a:pt x="2549221" y="1991720"/>
                      <a:pt x="2534515" y="1970862"/>
                      <a:pt x="2518991" y="1950652"/>
                    </a:cubicBezTo>
                    <a:cubicBezTo>
                      <a:pt x="2507117" y="1935446"/>
                      <a:pt x="2494607" y="1920627"/>
                      <a:pt x="2481630" y="1906183"/>
                    </a:cubicBezTo>
                    <a:cubicBezTo>
                      <a:pt x="2467516" y="1890397"/>
                      <a:pt x="2452765" y="1875180"/>
                      <a:pt x="2437684" y="1860304"/>
                    </a:cubicBezTo>
                    <a:cubicBezTo>
                      <a:pt x="2408478" y="1831359"/>
                      <a:pt x="2377737" y="1804018"/>
                      <a:pt x="2346620" y="1777200"/>
                    </a:cubicBezTo>
                    <a:cubicBezTo>
                      <a:pt x="2285193" y="1724270"/>
                      <a:pt x="2221663" y="1673705"/>
                      <a:pt x="2162636" y="1617999"/>
                    </a:cubicBezTo>
                    <a:cubicBezTo>
                      <a:pt x="2154675" y="1610561"/>
                      <a:pt x="2146964" y="1602918"/>
                      <a:pt x="2139344" y="1595082"/>
                    </a:cubicBezTo>
                    <a:cubicBezTo>
                      <a:pt x="2131440" y="1587132"/>
                      <a:pt x="2123933" y="1578784"/>
                      <a:pt x="2116495" y="1570391"/>
                    </a:cubicBezTo>
                    <a:cubicBezTo>
                      <a:pt x="2102257" y="1554207"/>
                      <a:pt x="2089029" y="1537079"/>
                      <a:pt x="2076644" y="1519496"/>
                    </a:cubicBezTo>
                    <a:cubicBezTo>
                      <a:pt x="2065157" y="1503199"/>
                      <a:pt x="2054830" y="1486071"/>
                      <a:pt x="2045266" y="1468602"/>
                    </a:cubicBezTo>
                    <a:cubicBezTo>
                      <a:pt x="2035974" y="1451530"/>
                      <a:pt x="2027933" y="1433891"/>
                      <a:pt x="2020563" y="1415921"/>
                    </a:cubicBezTo>
                    <a:cubicBezTo>
                      <a:pt x="2005994" y="1380562"/>
                      <a:pt x="1995918" y="1343474"/>
                      <a:pt x="1988787" y="1305932"/>
                    </a:cubicBezTo>
                    <a:cubicBezTo>
                      <a:pt x="1981872" y="1269742"/>
                      <a:pt x="1978335" y="1232973"/>
                      <a:pt x="1976356" y="1196260"/>
                    </a:cubicBezTo>
                    <a:cubicBezTo>
                      <a:pt x="1974411" y="1159229"/>
                      <a:pt x="1974479" y="1122142"/>
                      <a:pt x="1975184" y="1085065"/>
                    </a:cubicBezTo>
                    <a:cubicBezTo>
                      <a:pt x="1975889" y="1045589"/>
                      <a:pt x="1977504" y="1006124"/>
                      <a:pt x="1978517" y="966671"/>
                    </a:cubicBezTo>
                    <a:cubicBezTo>
                      <a:pt x="1979620" y="927968"/>
                      <a:pt x="1980132" y="889277"/>
                      <a:pt x="1979222" y="850574"/>
                    </a:cubicBezTo>
                    <a:cubicBezTo>
                      <a:pt x="1978403" y="809801"/>
                      <a:pt x="1975525" y="769029"/>
                      <a:pt x="1970180" y="728495"/>
                    </a:cubicBezTo>
                    <a:lnTo>
                      <a:pt x="1970180" y="728643"/>
                    </a:lnTo>
                    <a:cubicBezTo>
                      <a:pt x="1965619" y="695649"/>
                      <a:pt x="1959455" y="662997"/>
                      <a:pt x="1950994" y="630845"/>
                    </a:cubicBezTo>
                    <a:cubicBezTo>
                      <a:pt x="1942964" y="600502"/>
                      <a:pt x="1932512" y="570852"/>
                      <a:pt x="1920377" y="541907"/>
                    </a:cubicBezTo>
                    <a:lnTo>
                      <a:pt x="1920775" y="542874"/>
                    </a:lnTo>
                    <a:cubicBezTo>
                      <a:pt x="1914679" y="528498"/>
                      <a:pt x="1908060" y="514305"/>
                      <a:pt x="1901077" y="500259"/>
                    </a:cubicBezTo>
                    <a:cubicBezTo>
                      <a:pt x="1893377" y="484848"/>
                      <a:pt x="1884961" y="469790"/>
                      <a:pt x="1876170" y="454891"/>
                    </a:cubicBezTo>
                    <a:cubicBezTo>
                      <a:pt x="1859611" y="426663"/>
                      <a:pt x="1840879" y="399709"/>
                      <a:pt x="1820919" y="373778"/>
                    </a:cubicBezTo>
                    <a:lnTo>
                      <a:pt x="1820919" y="373846"/>
                    </a:lnTo>
                    <a:cubicBezTo>
                      <a:pt x="1820919" y="373846"/>
                      <a:pt x="1820919" y="373778"/>
                      <a:pt x="1820851" y="373778"/>
                    </a:cubicBezTo>
                    <a:cubicBezTo>
                      <a:pt x="1820703" y="373585"/>
                      <a:pt x="1820555" y="373380"/>
                      <a:pt x="1820407" y="373187"/>
                    </a:cubicBezTo>
                    <a:cubicBezTo>
                      <a:pt x="1808830" y="358436"/>
                      <a:pt x="1796797" y="343992"/>
                      <a:pt x="1784400" y="329946"/>
                    </a:cubicBezTo>
                    <a:cubicBezTo>
                      <a:pt x="1771764" y="315639"/>
                      <a:pt x="1758481" y="301832"/>
                      <a:pt x="1744946" y="288366"/>
                    </a:cubicBezTo>
                    <a:cubicBezTo>
                      <a:pt x="1717719" y="261343"/>
                      <a:pt x="1688661" y="236254"/>
                      <a:pt x="1658374" y="212700"/>
                    </a:cubicBezTo>
                    <a:cubicBezTo>
                      <a:pt x="1642077" y="200065"/>
                      <a:pt x="1625324" y="187987"/>
                      <a:pt x="1608253" y="176375"/>
                    </a:cubicBezTo>
                    <a:cubicBezTo>
                      <a:pt x="1589703" y="163671"/>
                      <a:pt x="1570585" y="151729"/>
                      <a:pt x="1551217" y="140310"/>
                    </a:cubicBezTo>
                    <a:cubicBezTo>
                      <a:pt x="1512582" y="117530"/>
                      <a:pt x="1472412" y="97570"/>
                      <a:pt x="1431139" y="80056"/>
                    </a:cubicBezTo>
                    <a:lnTo>
                      <a:pt x="1432106" y="80431"/>
                    </a:lnTo>
                    <a:cubicBezTo>
                      <a:pt x="1411634" y="71844"/>
                      <a:pt x="1390969" y="63872"/>
                      <a:pt x="1369974" y="56559"/>
                    </a:cubicBezTo>
                    <a:cubicBezTo>
                      <a:pt x="1347785" y="48802"/>
                      <a:pt x="1325255" y="41990"/>
                      <a:pt x="1302543" y="35825"/>
                    </a:cubicBezTo>
                    <a:cubicBezTo>
                      <a:pt x="1281628" y="30184"/>
                      <a:pt x="1260451" y="25442"/>
                      <a:pt x="1239149" y="21268"/>
                    </a:cubicBezTo>
                    <a:cubicBezTo>
                      <a:pt x="1220406" y="17606"/>
                      <a:pt x="1201550" y="14717"/>
                      <a:pt x="1182670" y="12146"/>
                    </a:cubicBezTo>
                    <a:lnTo>
                      <a:pt x="1182863" y="12146"/>
                    </a:lnTo>
                    <a:cubicBezTo>
                      <a:pt x="1122097" y="4060"/>
                      <a:pt x="1060807" y="273"/>
                      <a:pt x="999392" y="23"/>
                    </a:cubicBezTo>
                    <a:moveTo>
                      <a:pt x="512770" y="88256"/>
                    </a:moveTo>
                    <a:cubicBezTo>
                      <a:pt x="512633" y="88324"/>
                      <a:pt x="512508" y="88392"/>
                      <a:pt x="512315" y="88449"/>
                    </a:cubicBezTo>
                    <a:cubicBezTo>
                      <a:pt x="512508" y="88381"/>
                      <a:pt x="512645" y="88312"/>
                      <a:pt x="512770" y="88256"/>
                    </a:cubicBezTo>
                    <a:moveTo>
                      <a:pt x="118634" y="2011418"/>
                    </a:moveTo>
                    <a:cubicBezTo>
                      <a:pt x="118702" y="2011555"/>
                      <a:pt x="118747" y="2011748"/>
                      <a:pt x="118816" y="2011885"/>
                    </a:cubicBezTo>
                    <a:cubicBezTo>
                      <a:pt x="118747" y="2011748"/>
                      <a:pt x="118702" y="2011555"/>
                      <a:pt x="118634" y="2011418"/>
                    </a:cubicBezTo>
                    <a:moveTo>
                      <a:pt x="2574173" y="2600649"/>
                    </a:moveTo>
                    <a:lnTo>
                      <a:pt x="2574367" y="2600274"/>
                    </a:lnTo>
                    <a:lnTo>
                      <a:pt x="2574173" y="26006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4" name="Google Shape;1904;p35"/>
              <p:cNvSpPr/>
              <p:nvPr/>
            </p:nvSpPr>
            <p:spPr>
              <a:xfrm>
                <a:off x="6868473" y="419577"/>
                <a:ext cx="1016310" cy="1645448"/>
              </a:xfrm>
              <a:custGeom>
                <a:rect b="b" l="l" r="r" t="t"/>
                <a:pathLst>
                  <a:path extrusionOk="0" h="1645448" w="1016310">
                    <a:moveTo>
                      <a:pt x="127573" y="8143"/>
                    </a:moveTo>
                    <a:cubicBezTo>
                      <a:pt x="96741" y="2377"/>
                      <a:pt x="65476" y="0"/>
                      <a:pt x="34143" y="0"/>
                    </a:cubicBezTo>
                    <a:cubicBezTo>
                      <a:pt x="25056" y="0"/>
                      <a:pt x="15958" y="193"/>
                      <a:pt x="6871" y="580"/>
                    </a:cubicBezTo>
                    <a:cubicBezTo>
                      <a:pt x="3072" y="762"/>
                      <a:pt x="-67" y="3651"/>
                      <a:pt x="1" y="7518"/>
                    </a:cubicBezTo>
                    <a:cubicBezTo>
                      <a:pt x="1" y="11157"/>
                      <a:pt x="3140" y="14558"/>
                      <a:pt x="6939" y="14432"/>
                    </a:cubicBezTo>
                    <a:cubicBezTo>
                      <a:pt x="35872" y="13238"/>
                      <a:pt x="64669" y="14432"/>
                      <a:pt x="93397" y="18117"/>
                    </a:cubicBezTo>
                    <a:cubicBezTo>
                      <a:pt x="127847" y="22780"/>
                      <a:pt x="161670" y="31253"/>
                      <a:pt x="193981" y="44219"/>
                    </a:cubicBezTo>
                    <a:cubicBezTo>
                      <a:pt x="193276" y="43957"/>
                      <a:pt x="192639" y="43718"/>
                      <a:pt x="191991" y="43445"/>
                    </a:cubicBezTo>
                    <a:cubicBezTo>
                      <a:pt x="220811" y="55262"/>
                      <a:pt x="247765" y="70525"/>
                      <a:pt x="272718" y="89074"/>
                    </a:cubicBezTo>
                    <a:cubicBezTo>
                      <a:pt x="272718" y="89074"/>
                      <a:pt x="272706" y="89052"/>
                      <a:pt x="272683" y="89040"/>
                    </a:cubicBezTo>
                    <a:cubicBezTo>
                      <a:pt x="299899" y="109739"/>
                      <a:pt x="324090" y="133885"/>
                      <a:pt x="345358" y="160566"/>
                    </a:cubicBezTo>
                    <a:cubicBezTo>
                      <a:pt x="344778" y="159861"/>
                      <a:pt x="344266" y="159213"/>
                      <a:pt x="343697" y="158519"/>
                    </a:cubicBezTo>
                    <a:cubicBezTo>
                      <a:pt x="373461" y="196187"/>
                      <a:pt x="396889" y="238608"/>
                      <a:pt x="415814" y="282566"/>
                    </a:cubicBezTo>
                    <a:cubicBezTo>
                      <a:pt x="415371" y="281531"/>
                      <a:pt x="414916" y="280450"/>
                      <a:pt x="414472" y="279347"/>
                    </a:cubicBezTo>
                    <a:cubicBezTo>
                      <a:pt x="432510" y="321450"/>
                      <a:pt x="446954" y="365089"/>
                      <a:pt x="458304" y="409421"/>
                    </a:cubicBezTo>
                    <a:cubicBezTo>
                      <a:pt x="469723" y="453959"/>
                      <a:pt x="478901" y="499201"/>
                      <a:pt x="485259" y="544705"/>
                    </a:cubicBezTo>
                    <a:cubicBezTo>
                      <a:pt x="484997" y="542897"/>
                      <a:pt x="484735" y="541168"/>
                      <a:pt x="484485" y="539382"/>
                    </a:cubicBezTo>
                    <a:cubicBezTo>
                      <a:pt x="485304" y="545160"/>
                      <a:pt x="486100" y="550949"/>
                      <a:pt x="486897" y="556726"/>
                    </a:cubicBezTo>
                    <a:cubicBezTo>
                      <a:pt x="490786" y="584920"/>
                      <a:pt x="494255" y="613160"/>
                      <a:pt x="496939" y="641456"/>
                    </a:cubicBezTo>
                    <a:cubicBezTo>
                      <a:pt x="500146" y="675416"/>
                      <a:pt x="502455" y="709479"/>
                      <a:pt x="505594" y="743496"/>
                    </a:cubicBezTo>
                    <a:cubicBezTo>
                      <a:pt x="510029" y="790785"/>
                      <a:pt x="518946" y="837506"/>
                      <a:pt x="533321" y="882828"/>
                    </a:cubicBezTo>
                    <a:cubicBezTo>
                      <a:pt x="546924" y="925682"/>
                      <a:pt x="564245" y="967660"/>
                      <a:pt x="584523" y="1007830"/>
                    </a:cubicBezTo>
                    <a:cubicBezTo>
                      <a:pt x="603585" y="1045566"/>
                      <a:pt x="625137" y="1081756"/>
                      <a:pt x="648566" y="1116933"/>
                    </a:cubicBezTo>
                    <a:cubicBezTo>
                      <a:pt x="695286" y="1187128"/>
                      <a:pt x="747842" y="1253172"/>
                      <a:pt x="797258" y="1321513"/>
                    </a:cubicBezTo>
                    <a:cubicBezTo>
                      <a:pt x="822165" y="1355917"/>
                      <a:pt x="846344" y="1390889"/>
                      <a:pt x="868420" y="1427215"/>
                    </a:cubicBezTo>
                    <a:cubicBezTo>
                      <a:pt x="890120" y="1462926"/>
                      <a:pt x="909488" y="1500037"/>
                      <a:pt x="926229" y="1538353"/>
                    </a:cubicBezTo>
                    <a:cubicBezTo>
                      <a:pt x="937909" y="1566137"/>
                      <a:pt x="947679" y="1594570"/>
                      <a:pt x="956846" y="1623253"/>
                    </a:cubicBezTo>
                    <a:cubicBezTo>
                      <a:pt x="959348" y="1631021"/>
                      <a:pt x="963965" y="1637493"/>
                      <a:pt x="971221" y="1641541"/>
                    </a:cubicBezTo>
                    <a:cubicBezTo>
                      <a:pt x="978159" y="1645465"/>
                      <a:pt x="986484" y="1646489"/>
                      <a:pt x="994252" y="1644362"/>
                    </a:cubicBezTo>
                    <a:cubicBezTo>
                      <a:pt x="1001952" y="1642178"/>
                      <a:pt x="1008559" y="1636992"/>
                      <a:pt x="1012540" y="1630055"/>
                    </a:cubicBezTo>
                    <a:cubicBezTo>
                      <a:pt x="1016714" y="1622673"/>
                      <a:pt x="1017044" y="1615099"/>
                      <a:pt x="1015360" y="1606956"/>
                    </a:cubicBezTo>
                    <a:cubicBezTo>
                      <a:pt x="1004317" y="1553627"/>
                      <a:pt x="984244" y="1501902"/>
                      <a:pt x="960690" y="1452941"/>
                    </a:cubicBezTo>
                    <a:cubicBezTo>
                      <a:pt x="939252" y="1408210"/>
                      <a:pt x="914037" y="1365345"/>
                      <a:pt x="886696" y="1324015"/>
                    </a:cubicBezTo>
                    <a:cubicBezTo>
                      <a:pt x="840044" y="1253558"/>
                      <a:pt x="787489" y="1187333"/>
                      <a:pt x="737435" y="1119367"/>
                    </a:cubicBezTo>
                    <a:cubicBezTo>
                      <a:pt x="687837" y="1051947"/>
                      <a:pt x="640638" y="981285"/>
                      <a:pt x="607133" y="904278"/>
                    </a:cubicBezTo>
                    <a:cubicBezTo>
                      <a:pt x="594634" y="874423"/>
                      <a:pt x="583966" y="843898"/>
                      <a:pt x="575743" y="812554"/>
                    </a:cubicBezTo>
                    <a:cubicBezTo>
                      <a:pt x="571308" y="795619"/>
                      <a:pt x="567396" y="778480"/>
                      <a:pt x="563995" y="761284"/>
                    </a:cubicBezTo>
                    <a:cubicBezTo>
                      <a:pt x="560970" y="745623"/>
                      <a:pt x="558718" y="729837"/>
                      <a:pt x="556420" y="714119"/>
                    </a:cubicBezTo>
                    <a:cubicBezTo>
                      <a:pt x="552827" y="689030"/>
                      <a:pt x="548653" y="663998"/>
                      <a:pt x="544274" y="639045"/>
                    </a:cubicBezTo>
                    <a:cubicBezTo>
                      <a:pt x="539725" y="612989"/>
                      <a:pt x="535300" y="586865"/>
                      <a:pt x="529898" y="560946"/>
                    </a:cubicBezTo>
                    <a:cubicBezTo>
                      <a:pt x="515272" y="490990"/>
                      <a:pt x="498144" y="421375"/>
                      <a:pt x="473942" y="354057"/>
                    </a:cubicBezTo>
                    <a:cubicBezTo>
                      <a:pt x="450582" y="288866"/>
                      <a:pt x="420307" y="225393"/>
                      <a:pt x="378590" y="169812"/>
                    </a:cubicBezTo>
                    <a:cubicBezTo>
                      <a:pt x="358699" y="143313"/>
                      <a:pt x="336555" y="118360"/>
                      <a:pt x="311398" y="96660"/>
                    </a:cubicBezTo>
                    <a:cubicBezTo>
                      <a:pt x="286183" y="74903"/>
                      <a:pt x="258319" y="56161"/>
                      <a:pt x="228351" y="41614"/>
                    </a:cubicBezTo>
                    <a:cubicBezTo>
                      <a:pt x="196404" y="26079"/>
                      <a:pt x="162444" y="14785"/>
                      <a:pt x="127528" y="8177"/>
                    </a:cubicBezTo>
                    <a:moveTo>
                      <a:pt x="486510" y="554076"/>
                    </a:moveTo>
                    <a:cubicBezTo>
                      <a:pt x="486578" y="554600"/>
                      <a:pt x="486658" y="555111"/>
                      <a:pt x="486726" y="555623"/>
                    </a:cubicBezTo>
                    <a:cubicBezTo>
                      <a:pt x="486658" y="555111"/>
                      <a:pt x="486578" y="554611"/>
                      <a:pt x="486510" y="554076"/>
                    </a:cubicBezTo>
                    <a:moveTo>
                      <a:pt x="486942" y="557170"/>
                    </a:moveTo>
                    <a:cubicBezTo>
                      <a:pt x="487056" y="557977"/>
                      <a:pt x="487169" y="558796"/>
                      <a:pt x="487283" y="559604"/>
                    </a:cubicBezTo>
                    <a:cubicBezTo>
                      <a:pt x="487169" y="558796"/>
                      <a:pt x="487056" y="557977"/>
                      <a:pt x="486942" y="557170"/>
                    </a:cubicBezTo>
                    <a:moveTo>
                      <a:pt x="608248" y="906985"/>
                    </a:moveTo>
                    <a:cubicBezTo>
                      <a:pt x="608725" y="908088"/>
                      <a:pt x="609203" y="909191"/>
                      <a:pt x="609658" y="910306"/>
                    </a:cubicBezTo>
                    <a:cubicBezTo>
                      <a:pt x="609180" y="909202"/>
                      <a:pt x="608725" y="908088"/>
                      <a:pt x="608248" y="906985"/>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5" name="Google Shape;1905;p35"/>
              <p:cNvSpPr/>
              <p:nvPr/>
            </p:nvSpPr>
            <p:spPr>
              <a:xfrm>
                <a:off x="7514992" y="1873610"/>
                <a:ext cx="311848" cy="887823"/>
              </a:xfrm>
              <a:custGeom>
                <a:rect b="b" l="l" r="r" t="t"/>
                <a:pathLst>
                  <a:path extrusionOk="0" h="887823" w="311848">
                    <a:moveTo>
                      <a:pt x="22859" y="3776"/>
                    </a:moveTo>
                    <a:cubicBezTo>
                      <a:pt x="20380" y="1228"/>
                      <a:pt x="16991" y="0"/>
                      <a:pt x="13613" y="0"/>
                    </a:cubicBezTo>
                    <a:cubicBezTo>
                      <a:pt x="9985" y="0"/>
                      <a:pt x="6334" y="1410"/>
                      <a:pt x="3741" y="4094"/>
                    </a:cubicBezTo>
                    <a:cubicBezTo>
                      <a:pt x="-1513" y="9485"/>
                      <a:pt x="-1070" y="17890"/>
                      <a:pt x="4048" y="23224"/>
                    </a:cubicBezTo>
                    <a:cubicBezTo>
                      <a:pt x="20539" y="40352"/>
                      <a:pt x="36200" y="58196"/>
                      <a:pt x="51031" y="76871"/>
                    </a:cubicBezTo>
                    <a:cubicBezTo>
                      <a:pt x="50257" y="75904"/>
                      <a:pt x="49416" y="74881"/>
                      <a:pt x="48654" y="73914"/>
                    </a:cubicBezTo>
                    <a:cubicBezTo>
                      <a:pt x="77212" y="110240"/>
                      <a:pt x="104098" y="147908"/>
                      <a:pt x="128231" y="187361"/>
                    </a:cubicBezTo>
                    <a:cubicBezTo>
                      <a:pt x="153048" y="227906"/>
                      <a:pt x="174793" y="270419"/>
                      <a:pt x="193684" y="313989"/>
                    </a:cubicBezTo>
                    <a:cubicBezTo>
                      <a:pt x="221764" y="380772"/>
                      <a:pt x="243691" y="450092"/>
                      <a:pt x="254143" y="521913"/>
                    </a:cubicBezTo>
                    <a:cubicBezTo>
                      <a:pt x="254030" y="521106"/>
                      <a:pt x="253916" y="520321"/>
                      <a:pt x="253814" y="519513"/>
                    </a:cubicBezTo>
                    <a:cubicBezTo>
                      <a:pt x="253950" y="520366"/>
                      <a:pt x="254041" y="521231"/>
                      <a:pt x="254155" y="522072"/>
                    </a:cubicBezTo>
                    <a:cubicBezTo>
                      <a:pt x="254348" y="523403"/>
                      <a:pt x="254530" y="524734"/>
                      <a:pt x="254712" y="526064"/>
                    </a:cubicBezTo>
                    <a:cubicBezTo>
                      <a:pt x="254530" y="524836"/>
                      <a:pt x="254371" y="523596"/>
                      <a:pt x="254189" y="522379"/>
                    </a:cubicBezTo>
                    <a:cubicBezTo>
                      <a:pt x="260512" y="571602"/>
                      <a:pt x="261354" y="621519"/>
                      <a:pt x="255372" y="670878"/>
                    </a:cubicBezTo>
                    <a:cubicBezTo>
                      <a:pt x="249935" y="709979"/>
                      <a:pt x="240109" y="748227"/>
                      <a:pt x="225517" y="784940"/>
                    </a:cubicBezTo>
                    <a:cubicBezTo>
                      <a:pt x="221116" y="795414"/>
                      <a:pt x="216385" y="805764"/>
                      <a:pt x="211335" y="815920"/>
                    </a:cubicBezTo>
                    <a:cubicBezTo>
                      <a:pt x="205614" y="827407"/>
                      <a:pt x="199905" y="838973"/>
                      <a:pt x="193229" y="849880"/>
                    </a:cubicBezTo>
                    <a:cubicBezTo>
                      <a:pt x="185984" y="861743"/>
                      <a:pt x="191113" y="877926"/>
                      <a:pt x="202851" y="884523"/>
                    </a:cubicBezTo>
                    <a:cubicBezTo>
                      <a:pt x="208685" y="887855"/>
                      <a:pt x="215680" y="888697"/>
                      <a:pt x="222174" y="886900"/>
                    </a:cubicBezTo>
                    <a:cubicBezTo>
                      <a:pt x="228975" y="884966"/>
                      <a:pt x="233729" y="880679"/>
                      <a:pt x="237505" y="874890"/>
                    </a:cubicBezTo>
                    <a:cubicBezTo>
                      <a:pt x="246114" y="861595"/>
                      <a:pt x="254701" y="848572"/>
                      <a:pt x="261832" y="834458"/>
                    </a:cubicBezTo>
                    <a:cubicBezTo>
                      <a:pt x="269406" y="819514"/>
                      <a:pt x="276071" y="804047"/>
                      <a:pt x="281974" y="788374"/>
                    </a:cubicBezTo>
                    <a:cubicBezTo>
                      <a:pt x="292642" y="760021"/>
                      <a:pt x="300591" y="730496"/>
                      <a:pt x="305141" y="700471"/>
                    </a:cubicBezTo>
                    <a:cubicBezTo>
                      <a:pt x="309951" y="669093"/>
                      <a:pt x="312533" y="637385"/>
                      <a:pt x="311692" y="605688"/>
                    </a:cubicBezTo>
                    <a:cubicBezTo>
                      <a:pt x="310850" y="574503"/>
                      <a:pt x="307518" y="543511"/>
                      <a:pt x="302263" y="512837"/>
                    </a:cubicBezTo>
                    <a:cubicBezTo>
                      <a:pt x="285374" y="413823"/>
                      <a:pt x="247524" y="319483"/>
                      <a:pt x="197664" y="232592"/>
                    </a:cubicBezTo>
                    <a:cubicBezTo>
                      <a:pt x="173133" y="189931"/>
                      <a:pt x="145666" y="148590"/>
                      <a:pt x="115528" y="109637"/>
                    </a:cubicBezTo>
                    <a:cubicBezTo>
                      <a:pt x="86776" y="72538"/>
                      <a:pt x="55580" y="37440"/>
                      <a:pt x="22859" y="3764"/>
                    </a:cubicBezTo>
                    <a:moveTo>
                      <a:pt x="191955" y="309918"/>
                    </a:moveTo>
                    <a:cubicBezTo>
                      <a:pt x="192239" y="310589"/>
                      <a:pt x="192535" y="311271"/>
                      <a:pt x="192808" y="311942"/>
                    </a:cubicBezTo>
                    <a:cubicBezTo>
                      <a:pt x="192524" y="311271"/>
                      <a:pt x="192228" y="310589"/>
                      <a:pt x="191955" y="309918"/>
                    </a:cubicBezTo>
                    <a:moveTo>
                      <a:pt x="254155" y="522072"/>
                    </a:moveTo>
                    <a:cubicBezTo>
                      <a:pt x="254155" y="522004"/>
                      <a:pt x="254132" y="521959"/>
                      <a:pt x="254132" y="521913"/>
                    </a:cubicBezTo>
                    <a:cubicBezTo>
                      <a:pt x="254155" y="522072"/>
                      <a:pt x="254166" y="522232"/>
                      <a:pt x="254177" y="522391"/>
                    </a:cubicBezTo>
                    <a:cubicBezTo>
                      <a:pt x="254166" y="522277"/>
                      <a:pt x="254143" y="522175"/>
                      <a:pt x="254143" y="522084"/>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6" name="Google Shape;1906;p35"/>
              <p:cNvSpPr/>
              <p:nvPr/>
            </p:nvSpPr>
            <p:spPr>
              <a:xfrm>
                <a:off x="5059889" y="6396048"/>
                <a:ext cx="811930" cy="451601"/>
              </a:xfrm>
              <a:custGeom>
                <a:rect b="b" l="l" r="r" t="t"/>
                <a:pathLst>
                  <a:path extrusionOk="0" h="451601" w="811930">
                    <a:moveTo>
                      <a:pt x="354097" y="395"/>
                    </a:moveTo>
                    <a:cubicBezTo>
                      <a:pt x="355587" y="43"/>
                      <a:pt x="357065" y="-71"/>
                      <a:pt x="358487" y="43"/>
                    </a:cubicBezTo>
                    <a:cubicBezTo>
                      <a:pt x="427727" y="4967"/>
                      <a:pt x="498650" y="16272"/>
                      <a:pt x="575248" y="34685"/>
                    </a:cubicBezTo>
                    <a:cubicBezTo>
                      <a:pt x="647626" y="52052"/>
                      <a:pt x="719857" y="74866"/>
                      <a:pt x="787607" y="96749"/>
                    </a:cubicBezTo>
                    <a:cubicBezTo>
                      <a:pt x="789597" y="97397"/>
                      <a:pt x="791440" y="98443"/>
                      <a:pt x="793089" y="99796"/>
                    </a:cubicBezTo>
                    <a:cubicBezTo>
                      <a:pt x="797365" y="99296"/>
                      <a:pt x="801937" y="100752"/>
                      <a:pt x="805497" y="103720"/>
                    </a:cubicBezTo>
                    <a:cubicBezTo>
                      <a:pt x="808841" y="106507"/>
                      <a:pt x="810842" y="110294"/>
                      <a:pt x="811149" y="114365"/>
                    </a:cubicBezTo>
                    <a:cubicBezTo>
                      <a:pt x="814425" y="159005"/>
                      <a:pt x="807396" y="207625"/>
                      <a:pt x="790234" y="258907"/>
                    </a:cubicBezTo>
                    <a:cubicBezTo>
                      <a:pt x="776677" y="299224"/>
                      <a:pt x="757388" y="335323"/>
                      <a:pt x="732913" y="366212"/>
                    </a:cubicBezTo>
                    <a:cubicBezTo>
                      <a:pt x="706835" y="399081"/>
                      <a:pt x="674342" y="423953"/>
                      <a:pt x="638983" y="438124"/>
                    </a:cubicBezTo>
                    <a:cubicBezTo>
                      <a:pt x="630407" y="441536"/>
                      <a:pt x="621332" y="444346"/>
                      <a:pt x="611960" y="446472"/>
                    </a:cubicBezTo>
                    <a:cubicBezTo>
                      <a:pt x="601258" y="448929"/>
                      <a:pt x="590135" y="450532"/>
                      <a:pt x="578910" y="451203"/>
                    </a:cubicBezTo>
                    <a:cubicBezTo>
                      <a:pt x="556584" y="452591"/>
                      <a:pt x="533747" y="450078"/>
                      <a:pt x="513617" y="447860"/>
                    </a:cubicBezTo>
                    <a:cubicBezTo>
                      <a:pt x="471593" y="443163"/>
                      <a:pt x="428011" y="434587"/>
                      <a:pt x="380323" y="421690"/>
                    </a:cubicBezTo>
                    <a:cubicBezTo>
                      <a:pt x="334808" y="409328"/>
                      <a:pt x="289600" y="393917"/>
                      <a:pt x="245984" y="375856"/>
                    </a:cubicBezTo>
                    <a:cubicBezTo>
                      <a:pt x="204404" y="358638"/>
                      <a:pt x="163563" y="338223"/>
                      <a:pt x="124576" y="315169"/>
                    </a:cubicBezTo>
                    <a:cubicBezTo>
                      <a:pt x="108904" y="305855"/>
                      <a:pt x="93425" y="296028"/>
                      <a:pt x="77980" y="286236"/>
                    </a:cubicBezTo>
                    <a:lnTo>
                      <a:pt x="71816" y="282347"/>
                    </a:lnTo>
                    <a:cubicBezTo>
                      <a:pt x="57372" y="273134"/>
                      <a:pt x="38720" y="260442"/>
                      <a:pt x="22684" y="243792"/>
                    </a:cubicBezTo>
                    <a:cubicBezTo>
                      <a:pt x="8524" y="229120"/>
                      <a:pt x="256" y="210878"/>
                      <a:pt x="6" y="193693"/>
                    </a:cubicBezTo>
                    <a:cubicBezTo>
                      <a:pt x="-256" y="174063"/>
                      <a:pt x="8286" y="154092"/>
                      <a:pt x="25391" y="134314"/>
                    </a:cubicBezTo>
                    <a:cubicBezTo>
                      <a:pt x="45942" y="110532"/>
                      <a:pt x="74102" y="90721"/>
                      <a:pt x="114056" y="71932"/>
                    </a:cubicBezTo>
                    <a:cubicBezTo>
                      <a:pt x="152360" y="53872"/>
                      <a:pt x="193156" y="41839"/>
                      <a:pt x="224432" y="33366"/>
                    </a:cubicBezTo>
                    <a:cubicBezTo>
                      <a:pt x="254036" y="25325"/>
                      <a:pt x="284459" y="18320"/>
                      <a:pt x="313859" y="11552"/>
                    </a:cubicBezTo>
                    <a:lnTo>
                      <a:pt x="333785" y="6924"/>
                    </a:lnTo>
                    <a:lnTo>
                      <a:pt x="340643" y="5286"/>
                    </a:lnTo>
                    <a:lnTo>
                      <a:pt x="347512" y="3659"/>
                    </a:lnTo>
                    <a:cubicBezTo>
                      <a:pt x="349411" y="2078"/>
                      <a:pt x="351720" y="930"/>
                      <a:pt x="354074" y="384"/>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7" name="Google Shape;1907;p35"/>
              <p:cNvSpPr/>
              <p:nvPr/>
            </p:nvSpPr>
            <p:spPr>
              <a:xfrm>
                <a:off x="5059605" y="6546216"/>
                <a:ext cx="708096" cy="301770"/>
              </a:xfrm>
              <a:custGeom>
                <a:rect b="b" l="l" r="r" t="t"/>
                <a:pathLst>
                  <a:path extrusionOk="0" h="301770" w="708096">
                    <a:moveTo>
                      <a:pt x="27358" y="12670"/>
                    </a:moveTo>
                    <a:cubicBezTo>
                      <a:pt x="51946" y="34472"/>
                      <a:pt x="78105" y="54432"/>
                      <a:pt x="105571" y="72356"/>
                    </a:cubicBezTo>
                    <a:cubicBezTo>
                      <a:pt x="162072" y="109250"/>
                      <a:pt x="223453" y="138252"/>
                      <a:pt x="286915" y="161044"/>
                    </a:cubicBezTo>
                    <a:cubicBezTo>
                      <a:pt x="361637" y="187873"/>
                      <a:pt x="439042" y="206513"/>
                      <a:pt x="517221" y="219956"/>
                    </a:cubicBezTo>
                    <a:cubicBezTo>
                      <a:pt x="580456" y="230795"/>
                      <a:pt x="644180" y="238324"/>
                      <a:pt x="708097" y="243852"/>
                    </a:cubicBezTo>
                    <a:cubicBezTo>
                      <a:pt x="687398" y="263231"/>
                      <a:pt x="664117" y="278335"/>
                      <a:pt x="639483" y="288309"/>
                    </a:cubicBezTo>
                    <a:cubicBezTo>
                      <a:pt x="630509" y="291824"/>
                      <a:pt x="621422" y="294633"/>
                      <a:pt x="612324" y="296737"/>
                    </a:cubicBezTo>
                    <a:cubicBezTo>
                      <a:pt x="608570" y="297567"/>
                      <a:pt x="604726" y="298340"/>
                      <a:pt x="600859" y="298988"/>
                    </a:cubicBezTo>
                    <a:cubicBezTo>
                      <a:pt x="593717" y="300182"/>
                      <a:pt x="586438" y="300990"/>
                      <a:pt x="579273" y="301411"/>
                    </a:cubicBezTo>
                    <a:cubicBezTo>
                      <a:pt x="556527" y="302741"/>
                      <a:pt x="532871" y="300103"/>
                      <a:pt x="513844" y="297953"/>
                    </a:cubicBezTo>
                    <a:cubicBezTo>
                      <a:pt x="471467" y="293245"/>
                      <a:pt x="427897" y="284704"/>
                      <a:pt x="380516" y="271795"/>
                    </a:cubicBezTo>
                    <a:cubicBezTo>
                      <a:pt x="335160" y="259569"/>
                      <a:pt x="289963" y="244147"/>
                      <a:pt x="246222" y="226007"/>
                    </a:cubicBezTo>
                    <a:cubicBezTo>
                      <a:pt x="204585" y="208823"/>
                      <a:pt x="163699" y="188374"/>
                      <a:pt x="124643" y="165298"/>
                    </a:cubicBezTo>
                    <a:cubicBezTo>
                      <a:pt x="108983" y="156005"/>
                      <a:pt x="93504" y="146225"/>
                      <a:pt x="78070" y="136375"/>
                    </a:cubicBezTo>
                    <a:lnTo>
                      <a:pt x="71963" y="132520"/>
                    </a:lnTo>
                    <a:cubicBezTo>
                      <a:pt x="57462" y="123274"/>
                      <a:pt x="38810" y="110513"/>
                      <a:pt x="22752" y="93806"/>
                    </a:cubicBezTo>
                    <a:cubicBezTo>
                      <a:pt x="8535" y="79134"/>
                      <a:pt x="290" y="60858"/>
                      <a:pt x="5" y="43605"/>
                    </a:cubicBezTo>
                    <a:cubicBezTo>
                      <a:pt x="-177" y="29127"/>
                      <a:pt x="4361" y="14524"/>
                      <a:pt x="13471" y="0"/>
                    </a:cubicBezTo>
                    <a:cubicBezTo>
                      <a:pt x="18032" y="4299"/>
                      <a:pt x="22672" y="8542"/>
                      <a:pt x="27380" y="1268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8" name="Google Shape;1908;p35"/>
              <p:cNvSpPr/>
              <p:nvPr/>
            </p:nvSpPr>
            <p:spPr>
              <a:xfrm>
                <a:off x="5330088" y="6396831"/>
                <a:ext cx="82626" cy="116095"/>
              </a:xfrm>
              <a:custGeom>
                <a:rect b="b" l="l" r="r" t="t"/>
                <a:pathLst>
                  <a:path extrusionOk="0" h="116095" w="82626">
                    <a:moveTo>
                      <a:pt x="27499" y="4230"/>
                    </a:moveTo>
                    <a:cubicBezTo>
                      <a:pt x="23575" y="773"/>
                      <a:pt x="18389" y="-581"/>
                      <a:pt x="13521" y="227"/>
                    </a:cubicBezTo>
                    <a:cubicBezTo>
                      <a:pt x="10087" y="795"/>
                      <a:pt x="6800" y="2479"/>
                      <a:pt x="4252" y="5242"/>
                    </a:cubicBezTo>
                    <a:cubicBezTo>
                      <a:pt x="-1685" y="11770"/>
                      <a:pt x="-1457" y="22541"/>
                      <a:pt x="5264" y="28443"/>
                    </a:cubicBezTo>
                    <a:cubicBezTo>
                      <a:pt x="10678" y="33220"/>
                      <a:pt x="15671" y="38202"/>
                      <a:pt x="20391" y="43570"/>
                    </a:cubicBezTo>
                    <a:cubicBezTo>
                      <a:pt x="28238" y="53259"/>
                      <a:pt x="34880" y="63677"/>
                      <a:pt x="40407" y="74823"/>
                    </a:cubicBezTo>
                    <a:cubicBezTo>
                      <a:pt x="44718" y="84502"/>
                      <a:pt x="48084" y="94374"/>
                      <a:pt x="50666" y="104587"/>
                    </a:cubicBezTo>
                    <a:cubicBezTo>
                      <a:pt x="52895" y="113253"/>
                      <a:pt x="63051" y="117939"/>
                      <a:pt x="71206" y="115414"/>
                    </a:cubicBezTo>
                    <a:cubicBezTo>
                      <a:pt x="80122" y="112673"/>
                      <a:pt x="84262" y="103540"/>
                      <a:pt x="82033" y="94874"/>
                    </a:cubicBezTo>
                    <a:cubicBezTo>
                      <a:pt x="73219" y="59970"/>
                      <a:pt x="54556" y="28068"/>
                      <a:pt x="27487" y="4219"/>
                    </a:cubicBezTo>
                    <a:moveTo>
                      <a:pt x="40544" y="75119"/>
                    </a:moveTo>
                    <a:cubicBezTo>
                      <a:pt x="41067" y="76131"/>
                      <a:pt x="41545" y="77143"/>
                      <a:pt x="42034" y="78167"/>
                    </a:cubicBezTo>
                    <a:cubicBezTo>
                      <a:pt x="41499" y="77177"/>
                      <a:pt x="41022" y="76142"/>
                      <a:pt x="40544" y="7511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9" name="Google Shape;1909;p35"/>
              <p:cNvSpPr/>
              <p:nvPr/>
            </p:nvSpPr>
            <p:spPr>
              <a:xfrm>
                <a:off x="5246478" y="6411863"/>
                <a:ext cx="88262" cy="122746"/>
              </a:xfrm>
              <a:custGeom>
                <a:rect b="b" l="l" r="r" t="t"/>
                <a:pathLst>
                  <a:path extrusionOk="0" h="122746" w="88262">
                    <a:moveTo>
                      <a:pt x="27425" y="4302"/>
                    </a:moveTo>
                    <a:cubicBezTo>
                      <a:pt x="40300" y="17893"/>
                      <a:pt x="51900" y="32541"/>
                      <a:pt x="61829" y="48328"/>
                    </a:cubicBezTo>
                    <a:cubicBezTo>
                      <a:pt x="72349" y="64989"/>
                      <a:pt x="80697" y="83050"/>
                      <a:pt x="87407" y="101451"/>
                    </a:cubicBezTo>
                    <a:cubicBezTo>
                      <a:pt x="90501" y="109913"/>
                      <a:pt x="84814" y="119444"/>
                      <a:pt x="76580" y="121991"/>
                    </a:cubicBezTo>
                    <a:cubicBezTo>
                      <a:pt x="67754" y="124766"/>
                      <a:pt x="59145" y="119614"/>
                      <a:pt x="56040" y="111164"/>
                    </a:cubicBezTo>
                    <a:cubicBezTo>
                      <a:pt x="53720" y="104852"/>
                      <a:pt x="51229" y="98574"/>
                      <a:pt x="48500" y="92432"/>
                    </a:cubicBezTo>
                    <a:cubicBezTo>
                      <a:pt x="39356" y="73269"/>
                      <a:pt x="28119" y="55424"/>
                      <a:pt x="14665" y="38968"/>
                    </a:cubicBezTo>
                    <a:cubicBezTo>
                      <a:pt x="11594" y="35430"/>
                      <a:pt x="8466" y="31939"/>
                      <a:pt x="5248" y="28550"/>
                    </a:cubicBezTo>
                    <a:cubicBezTo>
                      <a:pt x="-917" y="22033"/>
                      <a:pt x="-2145" y="12297"/>
                      <a:pt x="4235" y="5303"/>
                    </a:cubicBezTo>
                    <a:cubicBezTo>
                      <a:pt x="6681" y="2618"/>
                      <a:pt x="10195" y="868"/>
                      <a:pt x="13891" y="242"/>
                    </a:cubicBezTo>
                    <a:cubicBezTo>
                      <a:pt x="18736" y="-566"/>
                      <a:pt x="23911" y="617"/>
                      <a:pt x="27425" y="429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0" name="Google Shape;1910;p35"/>
              <p:cNvSpPr/>
              <p:nvPr/>
            </p:nvSpPr>
            <p:spPr>
              <a:xfrm>
                <a:off x="7122004" y="6088882"/>
                <a:ext cx="562401" cy="768820"/>
              </a:xfrm>
              <a:custGeom>
                <a:rect b="b" l="l" r="r" t="t"/>
                <a:pathLst>
                  <a:path extrusionOk="0" h="768820" w="562401">
                    <a:moveTo>
                      <a:pt x="42933" y="359560"/>
                    </a:moveTo>
                    <a:cubicBezTo>
                      <a:pt x="43286" y="358070"/>
                      <a:pt x="43843" y="356694"/>
                      <a:pt x="44582" y="355476"/>
                    </a:cubicBezTo>
                    <a:cubicBezTo>
                      <a:pt x="79828" y="295677"/>
                      <a:pt x="121533" y="237207"/>
                      <a:pt x="172132" y="176828"/>
                    </a:cubicBezTo>
                    <a:cubicBezTo>
                      <a:pt x="219922" y="119757"/>
                      <a:pt x="272511" y="65245"/>
                      <a:pt x="322269" y="14328"/>
                    </a:cubicBezTo>
                    <a:cubicBezTo>
                      <a:pt x="323736" y="12838"/>
                      <a:pt x="325487" y="11656"/>
                      <a:pt x="327444" y="10768"/>
                    </a:cubicBezTo>
                    <a:cubicBezTo>
                      <a:pt x="328899" y="6708"/>
                      <a:pt x="332243" y="3262"/>
                      <a:pt x="336485" y="1397"/>
                    </a:cubicBezTo>
                    <a:cubicBezTo>
                      <a:pt x="340466" y="-354"/>
                      <a:pt x="344742" y="-457"/>
                      <a:pt x="348541" y="1078"/>
                    </a:cubicBezTo>
                    <a:cubicBezTo>
                      <a:pt x="389973" y="18024"/>
                      <a:pt x="430370" y="45968"/>
                      <a:pt x="468641" y="84170"/>
                    </a:cubicBezTo>
                    <a:cubicBezTo>
                      <a:pt x="498700" y="114264"/>
                      <a:pt x="522436" y="147598"/>
                      <a:pt x="539200" y="183276"/>
                    </a:cubicBezTo>
                    <a:cubicBezTo>
                      <a:pt x="557010" y="221262"/>
                      <a:pt x="564812" y="261432"/>
                      <a:pt x="561753" y="299407"/>
                    </a:cubicBezTo>
                    <a:cubicBezTo>
                      <a:pt x="560991" y="308597"/>
                      <a:pt x="559467" y="317979"/>
                      <a:pt x="557204" y="327317"/>
                    </a:cubicBezTo>
                    <a:cubicBezTo>
                      <a:pt x="554633" y="337985"/>
                      <a:pt x="551119" y="348664"/>
                      <a:pt x="546718" y="359014"/>
                    </a:cubicBezTo>
                    <a:cubicBezTo>
                      <a:pt x="538029" y="379622"/>
                      <a:pt x="525598" y="398945"/>
                      <a:pt x="514634" y="415982"/>
                    </a:cubicBezTo>
                    <a:cubicBezTo>
                      <a:pt x="491717" y="451512"/>
                      <a:pt x="464638" y="486723"/>
                      <a:pt x="431849" y="523674"/>
                    </a:cubicBezTo>
                    <a:cubicBezTo>
                      <a:pt x="400516" y="558919"/>
                      <a:pt x="366578" y="592539"/>
                      <a:pt x="330992" y="623553"/>
                    </a:cubicBezTo>
                    <a:cubicBezTo>
                      <a:pt x="297066" y="653112"/>
                      <a:pt x="260592" y="680589"/>
                      <a:pt x="222583" y="705235"/>
                    </a:cubicBezTo>
                    <a:cubicBezTo>
                      <a:pt x="207264" y="715129"/>
                      <a:pt x="191580" y="724615"/>
                      <a:pt x="175931" y="734066"/>
                    </a:cubicBezTo>
                    <a:lnTo>
                      <a:pt x="169710" y="737853"/>
                    </a:lnTo>
                    <a:cubicBezTo>
                      <a:pt x="155027" y="746689"/>
                      <a:pt x="135351" y="757733"/>
                      <a:pt x="113310" y="764682"/>
                    </a:cubicBezTo>
                    <a:cubicBezTo>
                      <a:pt x="93862" y="770824"/>
                      <a:pt x="73845" y="770107"/>
                      <a:pt x="58355" y="762680"/>
                    </a:cubicBezTo>
                    <a:cubicBezTo>
                      <a:pt x="40670" y="754173"/>
                      <a:pt x="26579" y="737625"/>
                      <a:pt x="16491" y="713503"/>
                    </a:cubicBezTo>
                    <a:cubicBezTo>
                      <a:pt x="4344" y="684513"/>
                      <a:pt x="-853" y="650473"/>
                      <a:pt x="113" y="606334"/>
                    </a:cubicBezTo>
                    <a:cubicBezTo>
                      <a:pt x="1000" y="563992"/>
                      <a:pt x="8393" y="522104"/>
                      <a:pt x="14739" y="490339"/>
                    </a:cubicBezTo>
                    <a:cubicBezTo>
                      <a:pt x="20733" y="460258"/>
                      <a:pt x="28000" y="429891"/>
                      <a:pt x="35040" y="400560"/>
                    </a:cubicBezTo>
                    <a:lnTo>
                      <a:pt x="39783" y="380657"/>
                    </a:lnTo>
                    <a:lnTo>
                      <a:pt x="41364" y="373787"/>
                    </a:lnTo>
                    <a:lnTo>
                      <a:pt x="42967" y="366907"/>
                    </a:lnTo>
                    <a:cubicBezTo>
                      <a:pt x="42399" y="364496"/>
                      <a:pt x="42399" y="361925"/>
                      <a:pt x="42967" y="359571"/>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1" name="Google Shape;1911;p35"/>
              <p:cNvSpPr/>
              <p:nvPr/>
            </p:nvSpPr>
            <p:spPr>
              <a:xfrm>
                <a:off x="7147207" y="6307028"/>
                <a:ext cx="537553" cy="550990"/>
              </a:xfrm>
              <a:custGeom>
                <a:rect b="b" l="l" r="r" t="t"/>
                <a:pathLst>
                  <a:path extrusionOk="0" h="550990" w="537553">
                    <a:moveTo>
                      <a:pt x="17537" y="506548"/>
                    </a:moveTo>
                    <a:cubicBezTo>
                      <a:pt x="48006" y="494243"/>
                      <a:pt x="77531" y="479707"/>
                      <a:pt x="105816" y="463103"/>
                    </a:cubicBezTo>
                    <a:cubicBezTo>
                      <a:pt x="164012" y="428949"/>
                      <a:pt x="217307" y="386903"/>
                      <a:pt x="265983" y="340228"/>
                    </a:cubicBezTo>
                    <a:cubicBezTo>
                      <a:pt x="323281" y="285272"/>
                      <a:pt x="374449" y="224267"/>
                      <a:pt x="421306" y="160259"/>
                    </a:cubicBezTo>
                    <a:cubicBezTo>
                      <a:pt x="459168" y="108477"/>
                      <a:pt x="494288" y="54762"/>
                      <a:pt x="527702" y="0"/>
                    </a:cubicBezTo>
                    <a:cubicBezTo>
                      <a:pt x="535834" y="27159"/>
                      <a:pt x="538996" y="54739"/>
                      <a:pt x="536948" y="81239"/>
                    </a:cubicBezTo>
                    <a:cubicBezTo>
                      <a:pt x="536095" y="90837"/>
                      <a:pt x="534572" y="100232"/>
                      <a:pt x="532399" y="109308"/>
                    </a:cubicBezTo>
                    <a:cubicBezTo>
                      <a:pt x="531467" y="113038"/>
                      <a:pt x="530443" y="116813"/>
                      <a:pt x="529306" y="120578"/>
                    </a:cubicBezTo>
                    <a:cubicBezTo>
                      <a:pt x="527190" y="127505"/>
                      <a:pt x="524677" y="134385"/>
                      <a:pt x="521856" y="140981"/>
                    </a:cubicBezTo>
                    <a:cubicBezTo>
                      <a:pt x="512917" y="161942"/>
                      <a:pt x="500020" y="181947"/>
                      <a:pt x="489613" y="198029"/>
                    </a:cubicBezTo>
                    <a:cubicBezTo>
                      <a:pt x="466526" y="233877"/>
                      <a:pt x="439481" y="269088"/>
                      <a:pt x="406817" y="305756"/>
                    </a:cubicBezTo>
                    <a:cubicBezTo>
                      <a:pt x="375677" y="340921"/>
                      <a:pt x="341740" y="374518"/>
                      <a:pt x="306017" y="405612"/>
                    </a:cubicBezTo>
                    <a:cubicBezTo>
                      <a:pt x="272079" y="435239"/>
                      <a:pt x="235572" y="462739"/>
                      <a:pt x="197506" y="487430"/>
                    </a:cubicBezTo>
                    <a:cubicBezTo>
                      <a:pt x="182209" y="497313"/>
                      <a:pt x="166560" y="506821"/>
                      <a:pt x="150865" y="516261"/>
                    </a:cubicBezTo>
                    <a:lnTo>
                      <a:pt x="144689" y="520003"/>
                    </a:lnTo>
                    <a:cubicBezTo>
                      <a:pt x="129961" y="528874"/>
                      <a:pt x="110228" y="539883"/>
                      <a:pt x="88119" y="546821"/>
                    </a:cubicBezTo>
                    <a:cubicBezTo>
                      <a:pt x="68648" y="553019"/>
                      <a:pt x="48620" y="552268"/>
                      <a:pt x="33039" y="544830"/>
                    </a:cubicBezTo>
                    <a:cubicBezTo>
                      <a:pt x="19994" y="538552"/>
                      <a:pt x="8951" y="527975"/>
                      <a:pt x="0" y="513361"/>
                    </a:cubicBezTo>
                    <a:cubicBezTo>
                      <a:pt x="5880" y="511189"/>
                      <a:pt x="11749" y="508925"/>
                      <a:pt x="17549" y="50656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2" name="Google Shape;1912;p35"/>
              <p:cNvSpPr/>
              <p:nvPr/>
            </p:nvSpPr>
            <p:spPr>
              <a:xfrm>
                <a:off x="7133442" y="6488267"/>
                <a:ext cx="129770" cy="44544"/>
              </a:xfrm>
              <a:custGeom>
                <a:rect b="b" l="l" r="r" t="t"/>
                <a:pathLst>
                  <a:path extrusionOk="0" h="44544" w="129770">
                    <a:moveTo>
                      <a:pt x="10512" y="12719"/>
                    </a:moveTo>
                    <a:cubicBezTo>
                      <a:pt x="5667" y="14686"/>
                      <a:pt x="2153" y="18735"/>
                      <a:pt x="708" y="23455"/>
                    </a:cubicBezTo>
                    <a:cubicBezTo>
                      <a:pt x="-304" y="26787"/>
                      <a:pt x="-270" y="30472"/>
                      <a:pt x="1061" y="33987"/>
                    </a:cubicBezTo>
                    <a:cubicBezTo>
                      <a:pt x="4257" y="42209"/>
                      <a:pt x="14004" y="46804"/>
                      <a:pt x="22283" y="43426"/>
                    </a:cubicBezTo>
                    <a:cubicBezTo>
                      <a:pt x="28970" y="40708"/>
                      <a:pt x="35658" y="38456"/>
                      <a:pt x="42573" y="36614"/>
                    </a:cubicBezTo>
                    <a:cubicBezTo>
                      <a:pt x="54742" y="33907"/>
                      <a:pt x="67025" y="32588"/>
                      <a:pt x="79479" y="32610"/>
                    </a:cubicBezTo>
                    <a:cubicBezTo>
                      <a:pt x="90056" y="33054"/>
                      <a:pt x="100405" y="34441"/>
                      <a:pt x="110698" y="36682"/>
                    </a:cubicBezTo>
                    <a:cubicBezTo>
                      <a:pt x="119455" y="38547"/>
                      <a:pt x="128178" y="31541"/>
                      <a:pt x="129543" y="23114"/>
                    </a:cubicBezTo>
                    <a:cubicBezTo>
                      <a:pt x="131067" y="13913"/>
                      <a:pt x="124732" y="6133"/>
                      <a:pt x="115975" y="4269"/>
                    </a:cubicBezTo>
                    <a:cubicBezTo>
                      <a:pt x="80798" y="-3374"/>
                      <a:pt x="43926" y="-872"/>
                      <a:pt x="10523" y="12730"/>
                    </a:cubicBezTo>
                    <a:moveTo>
                      <a:pt x="79820" y="32610"/>
                    </a:moveTo>
                    <a:cubicBezTo>
                      <a:pt x="80957" y="32599"/>
                      <a:pt x="82083" y="32610"/>
                      <a:pt x="83209" y="32633"/>
                    </a:cubicBezTo>
                    <a:cubicBezTo>
                      <a:pt x="82083" y="32667"/>
                      <a:pt x="80946" y="32633"/>
                      <a:pt x="79820" y="3261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3" name="Google Shape;1913;p35"/>
              <p:cNvSpPr/>
              <p:nvPr/>
            </p:nvSpPr>
            <p:spPr>
              <a:xfrm>
                <a:off x="7109759" y="6570213"/>
                <a:ext cx="137921" cy="43954"/>
              </a:xfrm>
              <a:custGeom>
                <a:rect b="b" l="l" r="r" t="t"/>
                <a:pathLst>
                  <a:path extrusionOk="0" h="43954" w="137921">
                    <a:moveTo>
                      <a:pt x="10448" y="12432"/>
                    </a:moveTo>
                    <a:cubicBezTo>
                      <a:pt x="28350" y="6961"/>
                      <a:pt x="46638" y="3095"/>
                      <a:pt x="65198" y="1229"/>
                    </a:cubicBezTo>
                    <a:cubicBezTo>
                      <a:pt x="84806" y="-773"/>
                      <a:pt x="104697" y="-192"/>
                      <a:pt x="124157" y="1980"/>
                    </a:cubicBezTo>
                    <a:cubicBezTo>
                      <a:pt x="133107" y="2981"/>
                      <a:pt x="139101" y="12318"/>
                      <a:pt x="137725" y="20825"/>
                    </a:cubicBezTo>
                    <a:cubicBezTo>
                      <a:pt x="136280" y="29969"/>
                      <a:pt x="127842" y="35383"/>
                      <a:pt x="118879" y="34394"/>
                    </a:cubicBezTo>
                    <a:cubicBezTo>
                      <a:pt x="112192" y="33654"/>
                      <a:pt x="105459" y="33097"/>
                      <a:pt x="98749" y="32801"/>
                    </a:cubicBezTo>
                    <a:cubicBezTo>
                      <a:pt x="77527" y="32449"/>
                      <a:pt x="56544" y="34564"/>
                      <a:pt x="35810" y="39284"/>
                    </a:cubicBezTo>
                    <a:cubicBezTo>
                      <a:pt x="31284" y="40455"/>
                      <a:pt x="26757" y="41706"/>
                      <a:pt x="22288" y="43071"/>
                    </a:cubicBezTo>
                    <a:cubicBezTo>
                      <a:pt x="13712" y="45698"/>
                      <a:pt x="4443" y="42445"/>
                      <a:pt x="1020" y="33620"/>
                    </a:cubicBezTo>
                    <a:cubicBezTo>
                      <a:pt x="-299" y="30231"/>
                      <a:pt x="-299" y="26307"/>
                      <a:pt x="792" y="22724"/>
                    </a:cubicBezTo>
                    <a:cubicBezTo>
                      <a:pt x="2225" y="18027"/>
                      <a:pt x="5592" y="13922"/>
                      <a:pt x="10448" y="1240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4" name="Google Shape;1914;p35"/>
              <p:cNvSpPr/>
              <p:nvPr/>
            </p:nvSpPr>
            <p:spPr>
              <a:xfrm>
                <a:off x="5860887" y="2219364"/>
                <a:ext cx="569140" cy="746054"/>
              </a:xfrm>
              <a:custGeom>
                <a:rect b="b" l="l" r="r" t="t"/>
                <a:pathLst>
                  <a:path extrusionOk="0" h="746054" w="569140">
                    <a:moveTo>
                      <a:pt x="338073" y="0"/>
                    </a:moveTo>
                    <a:cubicBezTo>
                      <a:pt x="328212" y="0"/>
                      <a:pt x="317658" y="933"/>
                      <a:pt x="304829" y="2957"/>
                    </a:cubicBezTo>
                    <a:cubicBezTo>
                      <a:pt x="292046" y="5027"/>
                      <a:pt x="278773" y="8678"/>
                      <a:pt x="265319" y="13796"/>
                    </a:cubicBezTo>
                    <a:cubicBezTo>
                      <a:pt x="237102" y="24566"/>
                      <a:pt x="212024" y="40158"/>
                      <a:pt x="190814" y="60175"/>
                    </a:cubicBezTo>
                    <a:cubicBezTo>
                      <a:pt x="178622" y="71719"/>
                      <a:pt x="168158" y="84639"/>
                      <a:pt x="159754" y="98582"/>
                    </a:cubicBezTo>
                    <a:lnTo>
                      <a:pt x="158980" y="94772"/>
                    </a:lnTo>
                    <a:lnTo>
                      <a:pt x="157911" y="90928"/>
                    </a:lnTo>
                    <a:cubicBezTo>
                      <a:pt x="155944" y="83786"/>
                      <a:pt x="149370" y="78804"/>
                      <a:pt x="141909" y="78804"/>
                    </a:cubicBezTo>
                    <a:cubicBezTo>
                      <a:pt x="140476" y="78804"/>
                      <a:pt x="138986" y="78998"/>
                      <a:pt x="137508" y="79396"/>
                    </a:cubicBezTo>
                    <a:cubicBezTo>
                      <a:pt x="133357" y="80510"/>
                      <a:pt x="129706" y="83365"/>
                      <a:pt x="127522" y="87243"/>
                    </a:cubicBezTo>
                    <a:cubicBezTo>
                      <a:pt x="125304" y="91156"/>
                      <a:pt x="124736" y="95602"/>
                      <a:pt x="125907" y="99799"/>
                    </a:cubicBezTo>
                    <a:cubicBezTo>
                      <a:pt x="130263" y="114880"/>
                      <a:pt x="133584" y="130109"/>
                      <a:pt x="135779" y="145087"/>
                    </a:cubicBezTo>
                    <a:cubicBezTo>
                      <a:pt x="138622" y="168618"/>
                      <a:pt x="138736" y="191546"/>
                      <a:pt x="136086" y="213246"/>
                    </a:cubicBezTo>
                    <a:cubicBezTo>
                      <a:pt x="133118" y="233638"/>
                      <a:pt x="127727" y="253416"/>
                      <a:pt x="120050" y="272057"/>
                    </a:cubicBezTo>
                    <a:cubicBezTo>
                      <a:pt x="112066" y="290140"/>
                      <a:pt x="101944" y="307291"/>
                      <a:pt x="89968" y="323031"/>
                    </a:cubicBezTo>
                    <a:cubicBezTo>
                      <a:pt x="75899" y="340659"/>
                      <a:pt x="59261" y="356957"/>
                      <a:pt x="40540" y="371447"/>
                    </a:cubicBezTo>
                    <a:lnTo>
                      <a:pt x="43452" y="369570"/>
                    </a:lnTo>
                    <a:cubicBezTo>
                      <a:pt x="36617" y="374404"/>
                      <a:pt x="29122" y="379590"/>
                      <a:pt x="21490" y="384605"/>
                    </a:cubicBezTo>
                    <a:cubicBezTo>
                      <a:pt x="15281" y="387073"/>
                      <a:pt x="11334" y="391327"/>
                      <a:pt x="10447" y="396274"/>
                    </a:cubicBezTo>
                    <a:cubicBezTo>
                      <a:pt x="-1518" y="461738"/>
                      <a:pt x="-3201" y="523448"/>
                      <a:pt x="5375" y="579666"/>
                    </a:cubicBezTo>
                    <a:cubicBezTo>
                      <a:pt x="9810" y="608338"/>
                      <a:pt x="17806" y="635008"/>
                      <a:pt x="29133" y="658971"/>
                    </a:cubicBezTo>
                    <a:cubicBezTo>
                      <a:pt x="40483" y="682843"/>
                      <a:pt x="56895" y="703462"/>
                      <a:pt x="76616" y="718589"/>
                    </a:cubicBezTo>
                    <a:cubicBezTo>
                      <a:pt x="85885" y="725674"/>
                      <a:pt x="96690" y="731634"/>
                      <a:pt x="109655" y="736774"/>
                    </a:cubicBezTo>
                    <a:cubicBezTo>
                      <a:pt x="120755" y="741165"/>
                      <a:pt x="133311" y="743917"/>
                      <a:pt x="149142" y="745429"/>
                    </a:cubicBezTo>
                    <a:cubicBezTo>
                      <a:pt x="153623" y="745873"/>
                      <a:pt x="158127" y="746055"/>
                      <a:pt x="162585" y="746055"/>
                    </a:cubicBezTo>
                    <a:cubicBezTo>
                      <a:pt x="172025" y="746055"/>
                      <a:pt x="182363" y="745202"/>
                      <a:pt x="195079" y="743382"/>
                    </a:cubicBezTo>
                    <a:cubicBezTo>
                      <a:pt x="210466" y="741210"/>
                      <a:pt x="227014" y="737002"/>
                      <a:pt x="245609" y="730553"/>
                    </a:cubicBezTo>
                    <a:cubicBezTo>
                      <a:pt x="321093" y="704281"/>
                      <a:pt x="392164" y="653079"/>
                      <a:pt x="451088" y="582452"/>
                    </a:cubicBezTo>
                    <a:cubicBezTo>
                      <a:pt x="503211" y="520059"/>
                      <a:pt x="542721" y="447248"/>
                      <a:pt x="565342" y="371913"/>
                    </a:cubicBezTo>
                    <a:cubicBezTo>
                      <a:pt x="566036" y="369593"/>
                      <a:pt x="566150" y="367079"/>
                      <a:pt x="565672" y="364657"/>
                    </a:cubicBezTo>
                    <a:cubicBezTo>
                      <a:pt x="567890" y="361882"/>
                      <a:pt x="569141" y="358265"/>
                      <a:pt x="569141" y="354603"/>
                    </a:cubicBezTo>
                    <a:cubicBezTo>
                      <a:pt x="569141" y="350941"/>
                      <a:pt x="567617" y="345550"/>
                      <a:pt x="564285" y="342877"/>
                    </a:cubicBezTo>
                    <a:cubicBezTo>
                      <a:pt x="552684" y="333551"/>
                      <a:pt x="542244" y="323145"/>
                      <a:pt x="533168" y="311965"/>
                    </a:cubicBezTo>
                    <a:cubicBezTo>
                      <a:pt x="522955" y="298454"/>
                      <a:pt x="514322" y="283509"/>
                      <a:pt x="507521" y="267541"/>
                    </a:cubicBezTo>
                    <a:cubicBezTo>
                      <a:pt x="499253" y="246615"/>
                      <a:pt x="493453" y="223823"/>
                      <a:pt x="489825" y="197881"/>
                    </a:cubicBezTo>
                    <a:cubicBezTo>
                      <a:pt x="485241" y="161066"/>
                      <a:pt x="485435" y="124615"/>
                      <a:pt x="486242" y="93806"/>
                    </a:cubicBezTo>
                    <a:cubicBezTo>
                      <a:pt x="486345" y="89632"/>
                      <a:pt x="484718" y="85571"/>
                      <a:pt x="481625" y="82410"/>
                    </a:cubicBezTo>
                    <a:cubicBezTo>
                      <a:pt x="478417" y="79111"/>
                      <a:pt x="474050" y="77224"/>
                      <a:pt x="469626" y="77224"/>
                    </a:cubicBezTo>
                    <a:cubicBezTo>
                      <a:pt x="468250" y="77224"/>
                      <a:pt x="467033" y="77371"/>
                      <a:pt x="465930" y="77690"/>
                    </a:cubicBezTo>
                    <a:cubicBezTo>
                      <a:pt x="462745" y="70491"/>
                      <a:pt x="458787" y="63598"/>
                      <a:pt x="454363" y="57286"/>
                    </a:cubicBezTo>
                    <a:cubicBezTo>
                      <a:pt x="446152" y="45527"/>
                      <a:pt x="436041" y="35223"/>
                      <a:pt x="423462" y="25794"/>
                    </a:cubicBezTo>
                    <a:cubicBezTo>
                      <a:pt x="403662" y="11055"/>
                      <a:pt x="377265" y="2240"/>
                      <a:pt x="347137" y="296"/>
                    </a:cubicBezTo>
                    <a:cubicBezTo>
                      <a:pt x="344112" y="102"/>
                      <a:pt x="341110" y="34"/>
                      <a:pt x="338073" y="34"/>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5" name="Google Shape;1915;p35"/>
              <p:cNvSpPr/>
              <p:nvPr/>
            </p:nvSpPr>
            <p:spPr>
              <a:xfrm>
                <a:off x="5985702" y="2218966"/>
                <a:ext cx="362507" cy="265105"/>
              </a:xfrm>
              <a:custGeom>
                <a:rect b="b" l="l" r="r" t="t"/>
                <a:pathLst>
                  <a:path extrusionOk="0" h="265105" w="362507">
                    <a:moveTo>
                      <a:pt x="179946" y="2957"/>
                    </a:moveTo>
                    <a:cubicBezTo>
                      <a:pt x="167185" y="5072"/>
                      <a:pt x="153890" y="8734"/>
                      <a:pt x="140356" y="13932"/>
                    </a:cubicBezTo>
                    <a:cubicBezTo>
                      <a:pt x="112048" y="24725"/>
                      <a:pt x="86959" y="40318"/>
                      <a:pt x="65725" y="60346"/>
                    </a:cubicBezTo>
                    <a:cubicBezTo>
                      <a:pt x="53408" y="72015"/>
                      <a:pt x="42934" y="84991"/>
                      <a:pt x="34665" y="98832"/>
                    </a:cubicBezTo>
                    <a:lnTo>
                      <a:pt x="34529" y="95125"/>
                    </a:lnTo>
                    <a:lnTo>
                      <a:pt x="33380" y="91201"/>
                    </a:lnTo>
                    <a:cubicBezTo>
                      <a:pt x="31390" y="83956"/>
                      <a:pt x="24725" y="78827"/>
                      <a:pt x="17082" y="78827"/>
                    </a:cubicBezTo>
                    <a:cubicBezTo>
                      <a:pt x="15467" y="78827"/>
                      <a:pt x="13943" y="79077"/>
                      <a:pt x="12533" y="79521"/>
                    </a:cubicBezTo>
                    <a:cubicBezTo>
                      <a:pt x="8291" y="80681"/>
                      <a:pt x="4629" y="83513"/>
                      <a:pt x="2377" y="87550"/>
                    </a:cubicBezTo>
                    <a:cubicBezTo>
                      <a:pt x="148" y="91463"/>
                      <a:pt x="-432" y="96012"/>
                      <a:pt x="785" y="100311"/>
                    </a:cubicBezTo>
                    <a:cubicBezTo>
                      <a:pt x="5141" y="115528"/>
                      <a:pt x="8484" y="130734"/>
                      <a:pt x="10600" y="145485"/>
                    </a:cubicBezTo>
                    <a:cubicBezTo>
                      <a:pt x="13489" y="168914"/>
                      <a:pt x="13625" y="191808"/>
                      <a:pt x="10930" y="213644"/>
                    </a:cubicBezTo>
                    <a:cubicBezTo>
                      <a:pt x="8712" y="229043"/>
                      <a:pt x="5061" y="244249"/>
                      <a:pt x="0" y="259023"/>
                    </a:cubicBezTo>
                    <a:cubicBezTo>
                      <a:pt x="4993" y="259865"/>
                      <a:pt x="10008" y="260604"/>
                      <a:pt x="15035" y="261252"/>
                    </a:cubicBezTo>
                    <a:lnTo>
                      <a:pt x="14592" y="261252"/>
                    </a:lnTo>
                    <a:cubicBezTo>
                      <a:pt x="34802" y="263811"/>
                      <a:pt x="55205" y="265233"/>
                      <a:pt x="75620" y="265096"/>
                    </a:cubicBezTo>
                    <a:cubicBezTo>
                      <a:pt x="95955" y="264983"/>
                      <a:pt x="116165" y="263572"/>
                      <a:pt x="136318" y="260991"/>
                    </a:cubicBezTo>
                    <a:cubicBezTo>
                      <a:pt x="136057" y="260991"/>
                      <a:pt x="135863" y="261059"/>
                      <a:pt x="135613" y="261059"/>
                    </a:cubicBezTo>
                    <a:cubicBezTo>
                      <a:pt x="156722" y="258182"/>
                      <a:pt x="177637" y="254007"/>
                      <a:pt x="198165" y="248355"/>
                    </a:cubicBezTo>
                    <a:cubicBezTo>
                      <a:pt x="218762" y="242634"/>
                      <a:pt x="238927" y="235640"/>
                      <a:pt x="258682" y="227360"/>
                    </a:cubicBezTo>
                    <a:lnTo>
                      <a:pt x="258307" y="227553"/>
                    </a:lnTo>
                    <a:cubicBezTo>
                      <a:pt x="277868" y="219206"/>
                      <a:pt x="296930" y="209709"/>
                      <a:pt x="315206" y="198870"/>
                    </a:cubicBezTo>
                    <a:cubicBezTo>
                      <a:pt x="331538" y="189260"/>
                      <a:pt x="347290" y="178729"/>
                      <a:pt x="362507" y="167242"/>
                    </a:cubicBezTo>
                    <a:cubicBezTo>
                      <a:pt x="360949" y="141402"/>
                      <a:pt x="361188" y="116347"/>
                      <a:pt x="361734" y="94204"/>
                    </a:cubicBezTo>
                    <a:cubicBezTo>
                      <a:pt x="361870" y="89961"/>
                      <a:pt x="360210" y="85787"/>
                      <a:pt x="357048" y="82523"/>
                    </a:cubicBezTo>
                    <a:cubicBezTo>
                      <a:pt x="353716" y="79191"/>
                      <a:pt x="349292" y="77201"/>
                      <a:pt x="344788" y="77201"/>
                    </a:cubicBezTo>
                    <a:cubicBezTo>
                      <a:pt x="343378" y="77201"/>
                      <a:pt x="342229" y="77394"/>
                      <a:pt x="340944" y="77781"/>
                    </a:cubicBezTo>
                    <a:cubicBezTo>
                      <a:pt x="338248" y="70980"/>
                      <a:pt x="334461" y="64110"/>
                      <a:pt x="329775" y="57502"/>
                    </a:cubicBezTo>
                    <a:cubicBezTo>
                      <a:pt x="321428" y="45493"/>
                      <a:pt x="311294" y="35166"/>
                      <a:pt x="298841" y="25931"/>
                    </a:cubicBezTo>
                    <a:cubicBezTo>
                      <a:pt x="278949" y="11100"/>
                      <a:pt x="252518" y="2172"/>
                      <a:pt x="222288" y="250"/>
                    </a:cubicBezTo>
                    <a:cubicBezTo>
                      <a:pt x="219285" y="68"/>
                      <a:pt x="216260" y="0"/>
                      <a:pt x="213235" y="0"/>
                    </a:cubicBezTo>
                    <a:cubicBezTo>
                      <a:pt x="203670" y="0"/>
                      <a:pt x="193093" y="955"/>
                      <a:pt x="179934" y="2946"/>
                    </a:cubicBezTo>
                    <a:moveTo>
                      <a:pt x="15012" y="261241"/>
                    </a:moveTo>
                    <a:cubicBezTo>
                      <a:pt x="15081" y="261309"/>
                      <a:pt x="15206" y="261309"/>
                      <a:pt x="15342" y="261309"/>
                    </a:cubicBezTo>
                    <a:cubicBezTo>
                      <a:pt x="15206" y="261309"/>
                      <a:pt x="15081" y="261309"/>
                      <a:pt x="15012" y="261241"/>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6" name="Google Shape;1916;p35"/>
              <p:cNvSpPr/>
              <p:nvPr/>
            </p:nvSpPr>
            <p:spPr>
              <a:xfrm>
                <a:off x="5386759" y="4540814"/>
                <a:ext cx="921591" cy="2034187"/>
              </a:xfrm>
              <a:custGeom>
                <a:rect b="b" l="l" r="r" t="t"/>
                <a:pathLst>
                  <a:path extrusionOk="0" h="2034187" w="921591">
                    <a:moveTo>
                      <a:pt x="450217" y="0"/>
                    </a:moveTo>
                    <a:cubicBezTo>
                      <a:pt x="420339" y="0"/>
                      <a:pt x="391599" y="2434"/>
                      <a:pt x="364839" y="7245"/>
                    </a:cubicBezTo>
                    <a:cubicBezTo>
                      <a:pt x="329980" y="13534"/>
                      <a:pt x="300489" y="23178"/>
                      <a:pt x="274684" y="36713"/>
                    </a:cubicBezTo>
                    <a:cubicBezTo>
                      <a:pt x="266268" y="41080"/>
                      <a:pt x="257988" y="46334"/>
                      <a:pt x="249378" y="52783"/>
                    </a:cubicBezTo>
                    <a:cubicBezTo>
                      <a:pt x="248673" y="45868"/>
                      <a:pt x="243419" y="40579"/>
                      <a:pt x="236231" y="39396"/>
                    </a:cubicBezTo>
                    <a:cubicBezTo>
                      <a:pt x="235446" y="39283"/>
                      <a:pt x="234650" y="39215"/>
                      <a:pt x="233820" y="39215"/>
                    </a:cubicBezTo>
                    <a:cubicBezTo>
                      <a:pt x="225324" y="39215"/>
                      <a:pt x="217750" y="45720"/>
                      <a:pt x="216976" y="53738"/>
                    </a:cubicBezTo>
                    <a:cubicBezTo>
                      <a:pt x="215805" y="65793"/>
                      <a:pt x="214724" y="77792"/>
                      <a:pt x="213644" y="89859"/>
                    </a:cubicBezTo>
                    <a:lnTo>
                      <a:pt x="211790" y="92475"/>
                    </a:lnTo>
                    <a:cubicBezTo>
                      <a:pt x="209379" y="95955"/>
                      <a:pt x="209607" y="101505"/>
                      <a:pt x="210824" y="105190"/>
                    </a:cubicBezTo>
                    <a:cubicBezTo>
                      <a:pt x="211233" y="106509"/>
                      <a:pt x="211631" y="107442"/>
                      <a:pt x="212120" y="108306"/>
                    </a:cubicBezTo>
                    <a:cubicBezTo>
                      <a:pt x="200895" y="239893"/>
                      <a:pt x="194537" y="372311"/>
                      <a:pt x="188418" y="500350"/>
                    </a:cubicBezTo>
                    <a:lnTo>
                      <a:pt x="187975" y="509801"/>
                    </a:lnTo>
                    <a:cubicBezTo>
                      <a:pt x="184415" y="585125"/>
                      <a:pt x="180014" y="678885"/>
                      <a:pt x="174236" y="767266"/>
                    </a:cubicBezTo>
                    <a:cubicBezTo>
                      <a:pt x="165763" y="898625"/>
                      <a:pt x="154310" y="1015382"/>
                      <a:pt x="139264" y="1124200"/>
                    </a:cubicBezTo>
                    <a:cubicBezTo>
                      <a:pt x="124308" y="1232279"/>
                      <a:pt x="105406" y="1345669"/>
                      <a:pt x="81454" y="1470831"/>
                    </a:cubicBezTo>
                    <a:cubicBezTo>
                      <a:pt x="55728" y="1604931"/>
                      <a:pt x="27272" y="1736780"/>
                      <a:pt x="330" y="1859269"/>
                    </a:cubicBezTo>
                    <a:cubicBezTo>
                      <a:pt x="-819" y="1864398"/>
                      <a:pt x="1080" y="1870073"/>
                      <a:pt x="5322" y="1874042"/>
                    </a:cubicBezTo>
                    <a:cubicBezTo>
                      <a:pt x="5993" y="1876965"/>
                      <a:pt x="7711" y="1879922"/>
                      <a:pt x="10133" y="1882254"/>
                    </a:cubicBezTo>
                    <a:cubicBezTo>
                      <a:pt x="32333" y="1903840"/>
                      <a:pt x="59857" y="1924061"/>
                      <a:pt x="94294" y="1944157"/>
                    </a:cubicBezTo>
                    <a:cubicBezTo>
                      <a:pt x="126378" y="1962833"/>
                      <a:pt x="161237" y="1978914"/>
                      <a:pt x="200826" y="1993324"/>
                    </a:cubicBezTo>
                    <a:cubicBezTo>
                      <a:pt x="238563" y="2007108"/>
                      <a:pt x="276674" y="2017719"/>
                      <a:pt x="314126" y="2024896"/>
                    </a:cubicBezTo>
                    <a:cubicBezTo>
                      <a:pt x="346801" y="2031071"/>
                      <a:pt x="377861" y="2034187"/>
                      <a:pt x="406430" y="2034187"/>
                    </a:cubicBezTo>
                    <a:cubicBezTo>
                      <a:pt x="411684" y="2034187"/>
                      <a:pt x="417007" y="2034051"/>
                      <a:pt x="422284" y="2033880"/>
                    </a:cubicBezTo>
                    <a:cubicBezTo>
                      <a:pt x="428938" y="2033619"/>
                      <a:pt x="434965" y="2029115"/>
                      <a:pt x="437331" y="2022655"/>
                    </a:cubicBezTo>
                    <a:cubicBezTo>
                      <a:pt x="438559" y="2021506"/>
                      <a:pt x="439594" y="2019948"/>
                      <a:pt x="440447" y="2017992"/>
                    </a:cubicBezTo>
                    <a:cubicBezTo>
                      <a:pt x="449307" y="1996952"/>
                      <a:pt x="457586" y="1977117"/>
                      <a:pt x="465479" y="1957931"/>
                    </a:cubicBezTo>
                    <a:cubicBezTo>
                      <a:pt x="467436" y="1959159"/>
                      <a:pt x="469608" y="1959682"/>
                      <a:pt x="472064" y="1959682"/>
                    </a:cubicBezTo>
                    <a:cubicBezTo>
                      <a:pt x="473281" y="1959682"/>
                      <a:pt x="474623" y="1959500"/>
                      <a:pt x="476079" y="1959170"/>
                    </a:cubicBezTo>
                    <a:cubicBezTo>
                      <a:pt x="481561" y="1958067"/>
                      <a:pt x="486133" y="1954393"/>
                      <a:pt x="488248" y="1949310"/>
                    </a:cubicBezTo>
                    <a:cubicBezTo>
                      <a:pt x="572376" y="1752668"/>
                      <a:pt x="632778" y="1547031"/>
                      <a:pt x="680784" y="1371816"/>
                    </a:cubicBezTo>
                    <a:cubicBezTo>
                      <a:pt x="681125" y="1370963"/>
                      <a:pt x="681364" y="1370042"/>
                      <a:pt x="681603" y="1369166"/>
                    </a:cubicBezTo>
                    <a:lnTo>
                      <a:pt x="692089" y="1330475"/>
                    </a:lnTo>
                    <a:cubicBezTo>
                      <a:pt x="717292" y="1237340"/>
                      <a:pt x="742131" y="1142716"/>
                      <a:pt x="766265" y="1050866"/>
                    </a:cubicBezTo>
                    <a:lnTo>
                      <a:pt x="769995" y="1036684"/>
                    </a:lnTo>
                    <a:lnTo>
                      <a:pt x="775579" y="1015393"/>
                    </a:lnTo>
                    <a:cubicBezTo>
                      <a:pt x="800714" y="919836"/>
                      <a:pt x="829829" y="806480"/>
                      <a:pt x="855146" y="690088"/>
                    </a:cubicBezTo>
                    <a:cubicBezTo>
                      <a:pt x="895327" y="504615"/>
                      <a:pt x="916424" y="350372"/>
                      <a:pt x="921565" y="204716"/>
                    </a:cubicBezTo>
                    <a:cubicBezTo>
                      <a:pt x="921701" y="200792"/>
                      <a:pt x="921417" y="196608"/>
                      <a:pt x="918392" y="192490"/>
                    </a:cubicBezTo>
                    <a:cubicBezTo>
                      <a:pt x="915776" y="188976"/>
                      <a:pt x="911670" y="186576"/>
                      <a:pt x="907110" y="185939"/>
                    </a:cubicBezTo>
                    <a:cubicBezTo>
                      <a:pt x="906416" y="185826"/>
                      <a:pt x="905699" y="185757"/>
                      <a:pt x="904994" y="185757"/>
                    </a:cubicBezTo>
                    <a:cubicBezTo>
                      <a:pt x="902003" y="185757"/>
                      <a:pt x="898944" y="186610"/>
                      <a:pt x="896169" y="188271"/>
                    </a:cubicBezTo>
                    <a:cubicBezTo>
                      <a:pt x="893359" y="185212"/>
                      <a:pt x="888776" y="183312"/>
                      <a:pt x="884454" y="183312"/>
                    </a:cubicBezTo>
                    <a:cubicBezTo>
                      <a:pt x="883795" y="183312"/>
                      <a:pt x="883135" y="183312"/>
                      <a:pt x="882430" y="183448"/>
                    </a:cubicBezTo>
                    <a:cubicBezTo>
                      <a:pt x="879587" y="183824"/>
                      <a:pt x="876914" y="184961"/>
                      <a:pt x="874662" y="186690"/>
                    </a:cubicBezTo>
                    <a:cubicBezTo>
                      <a:pt x="865529" y="168516"/>
                      <a:pt x="851779" y="150580"/>
                      <a:pt x="832832" y="131906"/>
                    </a:cubicBezTo>
                    <a:cubicBezTo>
                      <a:pt x="816682" y="115938"/>
                      <a:pt x="796620" y="100664"/>
                      <a:pt x="771519" y="85173"/>
                    </a:cubicBezTo>
                    <a:cubicBezTo>
                      <a:pt x="749899" y="71787"/>
                      <a:pt x="726209" y="59902"/>
                      <a:pt x="699106" y="48904"/>
                    </a:cubicBezTo>
                    <a:cubicBezTo>
                      <a:pt x="646517" y="27420"/>
                      <a:pt x="589731" y="12715"/>
                      <a:pt x="530295" y="5254"/>
                    </a:cubicBezTo>
                    <a:cubicBezTo>
                      <a:pt x="502158" y="1752"/>
                      <a:pt x="475192" y="0"/>
                      <a:pt x="450194" y="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7" name="Google Shape;1917;p35"/>
              <p:cNvSpPr/>
              <p:nvPr/>
            </p:nvSpPr>
            <p:spPr>
              <a:xfrm>
                <a:off x="6080294" y="4780310"/>
                <a:ext cx="41037" cy="90492"/>
              </a:xfrm>
              <a:custGeom>
                <a:rect b="b" l="l" r="r" t="t"/>
                <a:pathLst>
                  <a:path extrusionOk="0" h="90492" w="41037">
                    <a:moveTo>
                      <a:pt x="13374" y="4378"/>
                    </a:moveTo>
                    <a:cubicBezTo>
                      <a:pt x="9905" y="7586"/>
                      <a:pt x="8688" y="11441"/>
                      <a:pt x="8119" y="15991"/>
                    </a:cubicBezTo>
                    <a:cubicBezTo>
                      <a:pt x="5538" y="35177"/>
                      <a:pt x="2842" y="54363"/>
                      <a:pt x="90" y="73550"/>
                    </a:cubicBezTo>
                    <a:cubicBezTo>
                      <a:pt x="-490" y="77531"/>
                      <a:pt x="1830" y="82341"/>
                      <a:pt x="4389" y="85162"/>
                    </a:cubicBezTo>
                    <a:cubicBezTo>
                      <a:pt x="7414" y="88426"/>
                      <a:pt x="11645" y="90348"/>
                      <a:pt x="16001" y="90485"/>
                    </a:cubicBezTo>
                    <a:cubicBezTo>
                      <a:pt x="20300" y="90621"/>
                      <a:pt x="24474" y="89006"/>
                      <a:pt x="27613" y="86129"/>
                    </a:cubicBezTo>
                    <a:cubicBezTo>
                      <a:pt x="31138" y="82910"/>
                      <a:pt x="32299" y="79134"/>
                      <a:pt x="32935" y="74517"/>
                    </a:cubicBezTo>
                    <a:cubicBezTo>
                      <a:pt x="35699" y="55330"/>
                      <a:pt x="38395" y="36144"/>
                      <a:pt x="40965" y="16957"/>
                    </a:cubicBezTo>
                    <a:cubicBezTo>
                      <a:pt x="41477" y="12920"/>
                      <a:pt x="39225" y="8211"/>
                      <a:pt x="36598" y="5345"/>
                    </a:cubicBezTo>
                    <a:cubicBezTo>
                      <a:pt x="33641" y="2059"/>
                      <a:pt x="29421" y="136"/>
                      <a:pt x="24986" y="11"/>
                    </a:cubicBezTo>
                    <a:cubicBezTo>
                      <a:pt x="24838" y="0"/>
                      <a:pt x="24667" y="0"/>
                      <a:pt x="24519" y="0"/>
                    </a:cubicBezTo>
                    <a:cubicBezTo>
                      <a:pt x="20448" y="0"/>
                      <a:pt x="16399" y="1592"/>
                      <a:pt x="13362" y="4390"/>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8" name="Google Shape;1918;p35"/>
              <p:cNvSpPr/>
              <p:nvPr/>
            </p:nvSpPr>
            <p:spPr>
              <a:xfrm>
                <a:off x="6059127" y="4941615"/>
                <a:ext cx="40988" cy="80575"/>
              </a:xfrm>
              <a:custGeom>
                <a:rect b="b" l="l" r="r" t="t"/>
                <a:pathLst>
                  <a:path extrusionOk="0" h="80575" w="40988">
                    <a:moveTo>
                      <a:pt x="8974" y="11521"/>
                    </a:moveTo>
                    <a:cubicBezTo>
                      <a:pt x="5198" y="28785"/>
                      <a:pt x="2309" y="46186"/>
                      <a:pt x="58" y="63632"/>
                    </a:cubicBezTo>
                    <a:cubicBezTo>
                      <a:pt x="-386" y="67670"/>
                      <a:pt x="1798" y="72355"/>
                      <a:pt x="4425" y="75244"/>
                    </a:cubicBezTo>
                    <a:cubicBezTo>
                      <a:pt x="7382" y="78463"/>
                      <a:pt x="11624" y="80453"/>
                      <a:pt x="16037" y="80567"/>
                    </a:cubicBezTo>
                    <a:cubicBezTo>
                      <a:pt x="20279" y="80704"/>
                      <a:pt x="24510" y="79111"/>
                      <a:pt x="27649" y="76211"/>
                    </a:cubicBezTo>
                    <a:cubicBezTo>
                      <a:pt x="31118" y="73004"/>
                      <a:pt x="32403" y="69148"/>
                      <a:pt x="32926" y="64599"/>
                    </a:cubicBezTo>
                    <a:cubicBezTo>
                      <a:pt x="33858" y="57275"/>
                      <a:pt x="34928" y="49894"/>
                      <a:pt x="36133" y="42581"/>
                    </a:cubicBezTo>
                    <a:cubicBezTo>
                      <a:pt x="37418" y="35438"/>
                      <a:pt x="38840" y="28307"/>
                      <a:pt x="40375" y="21211"/>
                    </a:cubicBezTo>
                    <a:cubicBezTo>
                      <a:pt x="41331" y="16786"/>
                      <a:pt x="41331" y="12795"/>
                      <a:pt x="39215" y="8689"/>
                    </a:cubicBezTo>
                    <a:cubicBezTo>
                      <a:pt x="37157" y="4845"/>
                      <a:pt x="33631" y="1956"/>
                      <a:pt x="29525" y="671"/>
                    </a:cubicBezTo>
                    <a:cubicBezTo>
                      <a:pt x="28070" y="204"/>
                      <a:pt x="26500" y="0"/>
                      <a:pt x="24931" y="0"/>
                    </a:cubicBezTo>
                    <a:cubicBezTo>
                      <a:pt x="17902" y="0"/>
                      <a:pt x="10509" y="4390"/>
                      <a:pt x="8997" y="11509"/>
                    </a:cubicBezTo>
                    <a:moveTo>
                      <a:pt x="36019" y="43229"/>
                    </a:moveTo>
                    <a:cubicBezTo>
                      <a:pt x="35826" y="44344"/>
                      <a:pt x="35644" y="45481"/>
                      <a:pt x="35439" y="46550"/>
                    </a:cubicBezTo>
                    <a:lnTo>
                      <a:pt x="36019" y="43229"/>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9" name="Google Shape;1919;p35"/>
              <p:cNvSpPr/>
              <p:nvPr/>
            </p:nvSpPr>
            <p:spPr>
              <a:xfrm>
                <a:off x="6032584" y="5112121"/>
                <a:ext cx="39516" cy="74674"/>
              </a:xfrm>
              <a:custGeom>
                <a:rect b="b" l="l" r="r" t="t"/>
                <a:pathLst>
                  <a:path extrusionOk="0" h="74674" w="39516">
                    <a:moveTo>
                      <a:pt x="11850" y="4367"/>
                    </a:moveTo>
                    <a:cubicBezTo>
                      <a:pt x="8449" y="7506"/>
                      <a:pt x="7039" y="11430"/>
                      <a:pt x="6595" y="15979"/>
                    </a:cubicBezTo>
                    <a:cubicBezTo>
                      <a:pt x="5708" y="23884"/>
                      <a:pt x="4684" y="31799"/>
                      <a:pt x="3354" y="39658"/>
                    </a:cubicBezTo>
                    <a:cubicBezTo>
                      <a:pt x="2535" y="44287"/>
                      <a:pt x="1614" y="48893"/>
                      <a:pt x="613" y="53454"/>
                    </a:cubicBezTo>
                    <a:cubicBezTo>
                      <a:pt x="-342" y="57889"/>
                      <a:pt x="-342" y="61870"/>
                      <a:pt x="1784" y="65975"/>
                    </a:cubicBezTo>
                    <a:cubicBezTo>
                      <a:pt x="3831" y="69819"/>
                      <a:pt x="7369" y="72708"/>
                      <a:pt x="11474" y="73994"/>
                    </a:cubicBezTo>
                    <a:cubicBezTo>
                      <a:pt x="19492" y="76507"/>
                      <a:pt x="30138" y="71878"/>
                      <a:pt x="32014" y="63155"/>
                    </a:cubicBezTo>
                    <a:cubicBezTo>
                      <a:pt x="35278" y="47880"/>
                      <a:pt x="37780" y="32482"/>
                      <a:pt x="39452" y="16957"/>
                    </a:cubicBezTo>
                    <a:cubicBezTo>
                      <a:pt x="40339" y="8041"/>
                      <a:pt x="31946" y="262"/>
                      <a:pt x="23473" y="0"/>
                    </a:cubicBezTo>
                    <a:lnTo>
                      <a:pt x="23211" y="0"/>
                    </a:lnTo>
                    <a:cubicBezTo>
                      <a:pt x="19060" y="0"/>
                      <a:pt x="14932" y="1547"/>
                      <a:pt x="11861" y="436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0" name="Google Shape;1920;p35"/>
              <p:cNvSpPr/>
              <p:nvPr/>
            </p:nvSpPr>
            <p:spPr>
              <a:xfrm>
                <a:off x="5999636" y="5285390"/>
                <a:ext cx="41649" cy="78494"/>
              </a:xfrm>
              <a:custGeom>
                <a:rect b="b" l="l" r="r" t="t"/>
                <a:pathLst>
                  <a:path extrusionOk="0" h="78494" w="41649">
                    <a:moveTo>
                      <a:pt x="9711" y="11567"/>
                    </a:moveTo>
                    <a:cubicBezTo>
                      <a:pt x="5537" y="28058"/>
                      <a:pt x="2398" y="44753"/>
                      <a:pt x="89" y="61620"/>
                    </a:cubicBezTo>
                    <a:cubicBezTo>
                      <a:pt x="-479" y="65600"/>
                      <a:pt x="1750" y="70343"/>
                      <a:pt x="4388" y="73232"/>
                    </a:cubicBezTo>
                    <a:cubicBezTo>
                      <a:pt x="7334" y="76439"/>
                      <a:pt x="11565" y="78372"/>
                      <a:pt x="16000" y="78486"/>
                    </a:cubicBezTo>
                    <a:cubicBezTo>
                      <a:pt x="20220" y="78623"/>
                      <a:pt x="24462" y="77076"/>
                      <a:pt x="27612" y="74199"/>
                    </a:cubicBezTo>
                    <a:cubicBezTo>
                      <a:pt x="31149" y="70912"/>
                      <a:pt x="32298" y="67136"/>
                      <a:pt x="32867" y="62587"/>
                    </a:cubicBezTo>
                    <a:cubicBezTo>
                      <a:pt x="33276" y="59550"/>
                      <a:pt x="33754" y="56514"/>
                      <a:pt x="34209" y="53488"/>
                    </a:cubicBezTo>
                    <a:cubicBezTo>
                      <a:pt x="34141" y="53864"/>
                      <a:pt x="34072" y="54262"/>
                      <a:pt x="34016" y="54625"/>
                    </a:cubicBezTo>
                    <a:cubicBezTo>
                      <a:pt x="34084" y="54216"/>
                      <a:pt x="34163" y="53784"/>
                      <a:pt x="34232" y="53397"/>
                    </a:cubicBezTo>
                    <a:cubicBezTo>
                      <a:pt x="34391" y="52362"/>
                      <a:pt x="34573" y="51316"/>
                      <a:pt x="34721" y="50281"/>
                    </a:cubicBezTo>
                    <a:cubicBezTo>
                      <a:pt x="34584" y="51236"/>
                      <a:pt x="34448" y="52191"/>
                      <a:pt x="34277" y="53102"/>
                    </a:cubicBezTo>
                    <a:cubicBezTo>
                      <a:pt x="36154" y="42388"/>
                      <a:pt x="38428" y="31743"/>
                      <a:pt x="41078" y="21200"/>
                    </a:cubicBezTo>
                    <a:cubicBezTo>
                      <a:pt x="43262" y="12545"/>
                      <a:pt x="39088" y="3424"/>
                      <a:pt x="30240" y="671"/>
                    </a:cubicBezTo>
                    <a:cubicBezTo>
                      <a:pt x="28727" y="228"/>
                      <a:pt x="27169" y="0"/>
                      <a:pt x="25622" y="0"/>
                    </a:cubicBezTo>
                    <a:cubicBezTo>
                      <a:pt x="18559" y="0"/>
                      <a:pt x="11474" y="4459"/>
                      <a:pt x="9700" y="11578"/>
                    </a:cubicBezTo>
                    <a:moveTo>
                      <a:pt x="34232" y="53409"/>
                    </a:moveTo>
                    <a:cubicBezTo>
                      <a:pt x="34232" y="53409"/>
                      <a:pt x="34232" y="53477"/>
                      <a:pt x="34209" y="53511"/>
                    </a:cubicBezTo>
                    <a:cubicBezTo>
                      <a:pt x="34243" y="53374"/>
                      <a:pt x="34254" y="53249"/>
                      <a:pt x="34277" y="53113"/>
                    </a:cubicBezTo>
                    <a:lnTo>
                      <a:pt x="34232" y="53409"/>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1" name="Google Shape;1921;p35"/>
              <p:cNvSpPr/>
              <p:nvPr/>
            </p:nvSpPr>
            <p:spPr>
              <a:xfrm>
                <a:off x="5964503" y="5465860"/>
                <a:ext cx="43070" cy="83694"/>
              </a:xfrm>
              <a:custGeom>
                <a:rect b="b" l="l" r="r" t="t"/>
                <a:pathLst>
                  <a:path extrusionOk="0" h="83694" w="43070">
                    <a:moveTo>
                      <a:pt x="11100" y="11555"/>
                    </a:moveTo>
                    <a:cubicBezTo>
                      <a:pt x="6995" y="28365"/>
                      <a:pt x="3458" y="45379"/>
                      <a:pt x="569" y="62450"/>
                    </a:cubicBezTo>
                    <a:cubicBezTo>
                      <a:pt x="-193" y="66931"/>
                      <a:pt x="-512" y="70729"/>
                      <a:pt x="1729" y="74949"/>
                    </a:cubicBezTo>
                    <a:cubicBezTo>
                      <a:pt x="3787" y="78816"/>
                      <a:pt x="7245" y="81704"/>
                      <a:pt x="11419" y="82978"/>
                    </a:cubicBezTo>
                    <a:cubicBezTo>
                      <a:pt x="15570" y="84263"/>
                      <a:pt x="20074" y="83797"/>
                      <a:pt x="23918" y="81750"/>
                    </a:cubicBezTo>
                    <a:cubicBezTo>
                      <a:pt x="27318" y="79965"/>
                      <a:pt x="31242" y="76109"/>
                      <a:pt x="31947" y="72072"/>
                    </a:cubicBezTo>
                    <a:cubicBezTo>
                      <a:pt x="34825" y="55000"/>
                      <a:pt x="38350" y="38043"/>
                      <a:pt x="42524" y="21245"/>
                    </a:cubicBezTo>
                    <a:cubicBezTo>
                      <a:pt x="44640" y="12522"/>
                      <a:pt x="40534" y="3401"/>
                      <a:pt x="31618" y="705"/>
                    </a:cubicBezTo>
                    <a:cubicBezTo>
                      <a:pt x="30093" y="228"/>
                      <a:pt x="28524" y="0"/>
                      <a:pt x="26932" y="0"/>
                    </a:cubicBezTo>
                    <a:cubicBezTo>
                      <a:pt x="19915" y="0"/>
                      <a:pt x="12852" y="4424"/>
                      <a:pt x="11078" y="11555"/>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2" name="Google Shape;1922;p35"/>
              <p:cNvSpPr/>
              <p:nvPr/>
            </p:nvSpPr>
            <p:spPr>
              <a:xfrm>
                <a:off x="5924690" y="5654801"/>
                <a:ext cx="47327" cy="84043"/>
              </a:xfrm>
              <a:custGeom>
                <a:rect b="b" l="l" r="r" t="t"/>
                <a:pathLst>
                  <a:path extrusionOk="0" h="84043" w="47327">
                    <a:moveTo>
                      <a:pt x="15111" y="11578"/>
                    </a:moveTo>
                    <a:cubicBezTo>
                      <a:pt x="9333" y="28387"/>
                      <a:pt x="4466" y="45470"/>
                      <a:pt x="610" y="62848"/>
                    </a:cubicBezTo>
                    <a:cubicBezTo>
                      <a:pt x="-345" y="67215"/>
                      <a:pt x="-345" y="71253"/>
                      <a:pt x="1827" y="75370"/>
                    </a:cubicBezTo>
                    <a:cubicBezTo>
                      <a:pt x="3829" y="79214"/>
                      <a:pt x="7343" y="82103"/>
                      <a:pt x="11517" y="83388"/>
                    </a:cubicBezTo>
                    <a:cubicBezTo>
                      <a:pt x="19546" y="85833"/>
                      <a:pt x="30066" y="81272"/>
                      <a:pt x="32045" y="72481"/>
                    </a:cubicBezTo>
                    <a:cubicBezTo>
                      <a:pt x="35912" y="55149"/>
                      <a:pt x="40723" y="38077"/>
                      <a:pt x="46546" y="21279"/>
                    </a:cubicBezTo>
                    <a:cubicBezTo>
                      <a:pt x="49435" y="12806"/>
                      <a:pt x="43987" y="3310"/>
                      <a:pt x="35639" y="740"/>
                    </a:cubicBezTo>
                    <a:cubicBezTo>
                      <a:pt x="34013" y="250"/>
                      <a:pt x="32421" y="0"/>
                      <a:pt x="30840" y="0"/>
                    </a:cubicBezTo>
                    <a:cubicBezTo>
                      <a:pt x="23811" y="0"/>
                      <a:pt x="17499" y="4652"/>
                      <a:pt x="15099" y="1157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3" name="Google Shape;1923;p35"/>
              <p:cNvSpPr/>
              <p:nvPr/>
            </p:nvSpPr>
            <p:spPr>
              <a:xfrm>
                <a:off x="5882894" y="5836954"/>
                <a:ext cx="47245" cy="95969"/>
              </a:xfrm>
              <a:custGeom>
                <a:rect b="b" l="l" r="r" t="t"/>
                <a:pathLst>
                  <a:path extrusionOk="0" h="95969" w="47245">
                    <a:moveTo>
                      <a:pt x="15315" y="11578"/>
                    </a:moveTo>
                    <a:cubicBezTo>
                      <a:pt x="10129" y="32561"/>
                      <a:pt x="5238" y="53613"/>
                      <a:pt x="609" y="74790"/>
                    </a:cubicBezTo>
                    <a:cubicBezTo>
                      <a:pt x="-346" y="79145"/>
                      <a:pt x="-346" y="83183"/>
                      <a:pt x="1838" y="87289"/>
                    </a:cubicBezTo>
                    <a:cubicBezTo>
                      <a:pt x="3828" y="91087"/>
                      <a:pt x="7354" y="94044"/>
                      <a:pt x="11528" y="95318"/>
                    </a:cubicBezTo>
                    <a:cubicBezTo>
                      <a:pt x="19546" y="97752"/>
                      <a:pt x="30123" y="93203"/>
                      <a:pt x="32067" y="84412"/>
                    </a:cubicBezTo>
                    <a:cubicBezTo>
                      <a:pt x="36685" y="63291"/>
                      <a:pt x="41564" y="42240"/>
                      <a:pt x="46693" y="21200"/>
                    </a:cubicBezTo>
                    <a:cubicBezTo>
                      <a:pt x="48809" y="12544"/>
                      <a:pt x="44771" y="3424"/>
                      <a:pt x="35855" y="660"/>
                    </a:cubicBezTo>
                    <a:cubicBezTo>
                      <a:pt x="34365" y="216"/>
                      <a:pt x="32795" y="0"/>
                      <a:pt x="31260" y="0"/>
                    </a:cubicBezTo>
                    <a:cubicBezTo>
                      <a:pt x="24209" y="0"/>
                      <a:pt x="17055" y="4424"/>
                      <a:pt x="15326" y="1156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4" name="Google Shape;1924;p35"/>
              <p:cNvSpPr/>
              <p:nvPr/>
            </p:nvSpPr>
            <p:spPr>
              <a:xfrm>
                <a:off x="5835880" y="6016740"/>
                <a:ext cx="47803" cy="86570"/>
              </a:xfrm>
              <a:custGeom>
                <a:rect b="b" l="l" r="r" t="t"/>
                <a:pathLst>
                  <a:path extrusionOk="0" h="86570" w="47803">
                    <a:moveTo>
                      <a:pt x="15677" y="11623"/>
                    </a:moveTo>
                    <a:cubicBezTo>
                      <a:pt x="10286" y="29400"/>
                      <a:pt x="5282" y="47301"/>
                      <a:pt x="596" y="65338"/>
                    </a:cubicBezTo>
                    <a:cubicBezTo>
                      <a:pt x="-1656" y="73994"/>
                      <a:pt x="2586" y="83160"/>
                      <a:pt x="11434" y="85878"/>
                    </a:cubicBezTo>
                    <a:cubicBezTo>
                      <a:pt x="19714" y="88437"/>
                      <a:pt x="29723" y="83695"/>
                      <a:pt x="31974" y="75017"/>
                    </a:cubicBezTo>
                    <a:cubicBezTo>
                      <a:pt x="36660" y="56991"/>
                      <a:pt x="41664" y="39090"/>
                      <a:pt x="47123" y="21245"/>
                    </a:cubicBezTo>
                    <a:cubicBezTo>
                      <a:pt x="49682" y="12635"/>
                      <a:pt x="44803" y="3333"/>
                      <a:pt x="36217" y="705"/>
                    </a:cubicBezTo>
                    <a:cubicBezTo>
                      <a:pt x="34658" y="239"/>
                      <a:pt x="33100" y="0"/>
                      <a:pt x="31519" y="0"/>
                    </a:cubicBezTo>
                    <a:cubicBezTo>
                      <a:pt x="24491" y="0"/>
                      <a:pt x="17837" y="4583"/>
                      <a:pt x="15688" y="1161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5" name="Google Shape;1925;p35"/>
              <p:cNvSpPr/>
              <p:nvPr/>
            </p:nvSpPr>
            <p:spPr>
              <a:xfrm>
                <a:off x="5792931" y="6190260"/>
                <a:ext cx="45199" cy="76673"/>
              </a:xfrm>
              <a:custGeom>
                <a:rect b="b" l="l" r="r" t="t"/>
                <a:pathLst>
                  <a:path extrusionOk="0" h="76673" w="45199">
                    <a:moveTo>
                      <a:pt x="13053" y="11566"/>
                    </a:moveTo>
                    <a:cubicBezTo>
                      <a:pt x="8242" y="26010"/>
                      <a:pt x="4069" y="40648"/>
                      <a:pt x="531" y="55467"/>
                    </a:cubicBezTo>
                    <a:cubicBezTo>
                      <a:pt x="-1527" y="64122"/>
                      <a:pt x="2454" y="73243"/>
                      <a:pt x="11438" y="76007"/>
                    </a:cubicBezTo>
                    <a:cubicBezTo>
                      <a:pt x="19593" y="78497"/>
                      <a:pt x="29851" y="73823"/>
                      <a:pt x="31910" y="65100"/>
                    </a:cubicBezTo>
                    <a:cubicBezTo>
                      <a:pt x="35504" y="50326"/>
                      <a:pt x="39678" y="35712"/>
                      <a:pt x="44432" y="21268"/>
                    </a:cubicBezTo>
                    <a:cubicBezTo>
                      <a:pt x="47252" y="12726"/>
                      <a:pt x="41998" y="3298"/>
                      <a:pt x="33593" y="739"/>
                    </a:cubicBezTo>
                    <a:cubicBezTo>
                      <a:pt x="32001" y="250"/>
                      <a:pt x="30409" y="0"/>
                      <a:pt x="28816" y="0"/>
                    </a:cubicBezTo>
                    <a:cubicBezTo>
                      <a:pt x="21788" y="0"/>
                      <a:pt x="15373" y="4652"/>
                      <a:pt x="13065" y="1157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6" name="Google Shape;1926;p35"/>
              <p:cNvSpPr/>
              <p:nvPr/>
            </p:nvSpPr>
            <p:spPr>
              <a:xfrm>
                <a:off x="5758261" y="6337781"/>
                <a:ext cx="39787" cy="55717"/>
              </a:xfrm>
              <a:custGeom>
                <a:rect b="b" l="l" r="r" t="t"/>
                <a:pathLst>
                  <a:path extrusionOk="0" h="55717" w="39787">
                    <a:moveTo>
                      <a:pt x="7701" y="11555"/>
                    </a:moveTo>
                    <a:cubicBezTo>
                      <a:pt x="5381" y="19198"/>
                      <a:pt x="3015" y="26830"/>
                      <a:pt x="707" y="34472"/>
                    </a:cubicBezTo>
                    <a:cubicBezTo>
                      <a:pt x="-1920" y="43059"/>
                      <a:pt x="3015" y="52362"/>
                      <a:pt x="11545" y="55012"/>
                    </a:cubicBezTo>
                    <a:cubicBezTo>
                      <a:pt x="20155" y="57639"/>
                      <a:pt x="29458" y="52692"/>
                      <a:pt x="32085" y="44151"/>
                    </a:cubicBezTo>
                    <a:cubicBezTo>
                      <a:pt x="34474" y="36531"/>
                      <a:pt x="36782" y="28888"/>
                      <a:pt x="39080" y="21245"/>
                    </a:cubicBezTo>
                    <a:cubicBezTo>
                      <a:pt x="41707" y="12636"/>
                      <a:pt x="36782" y="3333"/>
                      <a:pt x="28241" y="705"/>
                    </a:cubicBezTo>
                    <a:cubicBezTo>
                      <a:pt x="26683" y="228"/>
                      <a:pt x="25102" y="0"/>
                      <a:pt x="23544" y="0"/>
                    </a:cubicBezTo>
                    <a:cubicBezTo>
                      <a:pt x="16516" y="0"/>
                      <a:pt x="9862" y="4572"/>
                      <a:pt x="7701" y="11544"/>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7" name="Google Shape;1927;p35"/>
              <p:cNvSpPr/>
              <p:nvPr/>
            </p:nvSpPr>
            <p:spPr>
              <a:xfrm>
                <a:off x="5729385" y="6428891"/>
                <a:ext cx="44022" cy="68807"/>
              </a:xfrm>
              <a:custGeom>
                <a:rect b="b" l="l" r="r" t="t"/>
                <a:pathLst>
                  <a:path extrusionOk="0" h="68807" w="44022">
                    <a:moveTo>
                      <a:pt x="11874" y="11612"/>
                    </a:moveTo>
                    <a:cubicBezTo>
                      <a:pt x="8144" y="23554"/>
                      <a:pt x="4436" y="35552"/>
                      <a:pt x="706" y="47562"/>
                    </a:cubicBezTo>
                    <a:cubicBezTo>
                      <a:pt x="-1921" y="56092"/>
                      <a:pt x="3026" y="65452"/>
                      <a:pt x="11545" y="68102"/>
                    </a:cubicBezTo>
                    <a:cubicBezTo>
                      <a:pt x="20154" y="70729"/>
                      <a:pt x="29457" y="65782"/>
                      <a:pt x="32084" y="57173"/>
                    </a:cubicBezTo>
                    <a:cubicBezTo>
                      <a:pt x="35815" y="45242"/>
                      <a:pt x="39545" y="33232"/>
                      <a:pt x="43321" y="21245"/>
                    </a:cubicBezTo>
                    <a:cubicBezTo>
                      <a:pt x="45948" y="12704"/>
                      <a:pt x="40955" y="3332"/>
                      <a:pt x="32414" y="705"/>
                    </a:cubicBezTo>
                    <a:cubicBezTo>
                      <a:pt x="30856" y="239"/>
                      <a:pt x="29275" y="0"/>
                      <a:pt x="27728" y="0"/>
                    </a:cubicBezTo>
                    <a:cubicBezTo>
                      <a:pt x="20677" y="0"/>
                      <a:pt x="14092" y="4629"/>
                      <a:pt x="11874" y="1161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8" name="Google Shape;1928;p35"/>
              <p:cNvSpPr/>
              <p:nvPr/>
            </p:nvSpPr>
            <p:spPr>
              <a:xfrm>
                <a:off x="5345878" y="6277879"/>
                <a:ext cx="563868" cy="311851"/>
              </a:xfrm>
              <a:custGeom>
                <a:rect b="b" l="l" r="r" t="t"/>
                <a:pathLst>
                  <a:path extrusionOk="0" h="311851" w="563868">
                    <a:moveTo>
                      <a:pt x="50662" y="0"/>
                    </a:moveTo>
                    <a:cubicBezTo>
                      <a:pt x="45158" y="0"/>
                      <a:pt x="39983" y="2582"/>
                      <a:pt x="36798" y="6938"/>
                    </a:cubicBezTo>
                    <a:cubicBezTo>
                      <a:pt x="25744" y="21541"/>
                      <a:pt x="16770" y="38976"/>
                      <a:pt x="10140" y="58754"/>
                    </a:cubicBezTo>
                    <a:cubicBezTo>
                      <a:pt x="3452" y="78748"/>
                      <a:pt x="-62" y="99572"/>
                      <a:pt x="6" y="119009"/>
                    </a:cubicBezTo>
                    <a:cubicBezTo>
                      <a:pt x="-62" y="122409"/>
                      <a:pt x="438" y="125150"/>
                      <a:pt x="1564" y="127663"/>
                    </a:cubicBezTo>
                    <a:cubicBezTo>
                      <a:pt x="1860" y="129472"/>
                      <a:pt x="2508" y="131291"/>
                      <a:pt x="3361" y="132827"/>
                    </a:cubicBezTo>
                    <a:cubicBezTo>
                      <a:pt x="4248" y="134351"/>
                      <a:pt x="5408" y="135852"/>
                      <a:pt x="6864" y="137274"/>
                    </a:cubicBezTo>
                    <a:cubicBezTo>
                      <a:pt x="55018" y="181072"/>
                      <a:pt x="111759" y="218137"/>
                      <a:pt x="175494" y="247446"/>
                    </a:cubicBezTo>
                    <a:lnTo>
                      <a:pt x="177347" y="248139"/>
                    </a:lnTo>
                    <a:cubicBezTo>
                      <a:pt x="198865" y="258056"/>
                      <a:pt x="222101" y="267212"/>
                      <a:pt x="246405" y="275366"/>
                    </a:cubicBezTo>
                    <a:lnTo>
                      <a:pt x="249032" y="276253"/>
                    </a:lnTo>
                    <a:cubicBezTo>
                      <a:pt x="275634" y="284897"/>
                      <a:pt x="300325" y="291664"/>
                      <a:pt x="324516" y="296941"/>
                    </a:cubicBezTo>
                    <a:cubicBezTo>
                      <a:pt x="325926" y="297237"/>
                      <a:pt x="326688" y="297407"/>
                      <a:pt x="326734" y="297407"/>
                    </a:cubicBezTo>
                    <a:cubicBezTo>
                      <a:pt x="342076" y="300615"/>
                      <a:pt x="356702" y="303185"/>
                      <a:pt x="371373" y="305289"/>
                    </a:cubicBezTo>
                    <a:lnTo>
                      <a:pt x="373693" y="305619"/>
                    </a:lnTo>
                    <a:cubicBezTo>
                      <a:pt x="383053" y="306904"/>
                      <a:pt x="392175" y="307985"/>
                      <a:pt x="401421" y="308826"/>
                    </a:cubicBezTo>
                    <a:lnTo>
                      <a:pt x="409883" y="309600"/>
                    </a:lnTo>
                    <a:cubicBezTo>
                      <a:pt x="420812" y="310441"/>
                      <a:pt x="430058" y="310941"/>
                      <a:pt x="439419" y="311328"/>
                    </a:cubicBezTo>
                    <a:lnTo>
                      <a:pt x="441796" y="311465"/>
                    </a:lnTo>
                    <a:lnTo>
                      <a:pt x="443649" y="311533"/>
                    </a:lnTo>
                    <a:lnTo>
                      <a:pt x="445833" y="311601"/>
                    </a:lnTo>
                    <a:lnTo>
                      <a:pt x="447619" y="311669"/>
                    </a:lnTo>
                    <a:lnTo>
                      <a:pt x="449473" y="311669"/>
                    </a:lnTo>
                    <a:lnTo>
                      <a:pt x="451656" y="311738"/>
                    </a:lnTo>
                    <a:lnTo>
                      <a:pt x="454420" y="311852"/>
                    </a:lnTo>
                    <a:lnTo>
                      <a:pt x="462631" y="311852"/>
                    </a:lnTo>
                    <a:cubicBezTo>
                      <a:pt x="467385" y="311852"/>
                      <a:pt x="471980" y="311806"/>
                      <a:pt x="476677" y="311738"/>
                    </a:cubicBezTo>
                    <a:cubicBezTo>
                      <a:pt x="478417" y="311738"/>
                      <a:pt x="479475" y="311738"/>
                      <a:pt x="480487" y="311669"/>
                    </a:cubicBezTo>
                    <a:lnTo>
                      <a:pt x="480498" y="311669"/>
                    </a:lnTo>
                    <a:cubicBezTo>
                      <a:pt x="482227" y="311669"/>
                      <a:pt x="483296" y="311601"/>
                      <a:pt x="484377" y="311533"/>
                    </a:cubicBezTo>
                    <a:lnTo>
                      <a:pt x="486765" y="311465"/>
                    </a:lnTo>
                    <a:lnTo>
                      <a:pt x="490359" y="311328"/>
                    </a:lnTo>
                    <a:lnTo>
                      <a:pt x="492383" y="311078"/>
                    </a:lnTo>
                    <a:lnTo>
                      <a:pt x="497535" y="310941"/>
                    </a:lnTo>
                    <a:lnTo>
                      <a:pt x="502813" y="310680"/>
                    </a:lnTo>
                    <a:cubicBezTo>
                      <a:pt x="504132" y="310544"/>
                      <a:pt x="505337" y="310304"/>
                      <a:pt x="506440" y="309975"/>
                    </a:cubicBezTo>
                    <a:lnTo>
                      <a:pt x="506452" y="309975"/>
                    </a:lnTo>
                    <a:cubicBezTo>
                      <a:pt x="511615" y="309975"/>
                      <a:pt x="516665" y="307473"/>
                      <a:pt x="520316" y="303106"/>
                    </a:cubicBezTo>
                    <a:cubicBezTo>
                      <a:pt x="533474" y="287092"/>
                      <a:pt x="544086" y="267735"/>
                      <a:pt x="551922" y="245558"/>
                    </a:cubicBezTo>
                    <a:cubicBezTo>
                      <a:pt x="559212" y="225200"/>
                      <a:pt x="563340" y="202908"/>
                      <a:pt x="563852" y="181072"/>
                    </a:cubicBezTo>
                    <a:cubicBezTo>
                      <a:pt x="563989" y="177194"/>
                      <a:pt x="563295" y="173930"/>
                      <a:pt x="561714" y="171052"/>
                    </a:cubicBezTo>
                    <a:cubicBezTo>
                      <a:pt x="561270" y="170131"/>
                      <a:pt x="560679" y="169426"/>
                      <a:pt x="560167" y="168834"/>
                    </a:cubicBezTo>
                    <a:cubicBezTo>
                      <a:pt x="557369" y="165400"/>
                      <a:pt x="553150" y="163148"/>
                      <a:pt x="548567" y="162625"/>
                    </a:cubicBezTo>
                    <a:lnTo>
                      <a:pt x="548544" y="162625"/>
                    </a:lnTo>
                    <a:cubicBezTo>
                      <a:pt x="545769" y="162625"/>
                      <a:pt x="544597" y="162806"/>
                      <a:pt x="543437" y="162988"/>
                    </a:cubicBezTo>
                    <a:cubicBezTo>
                      <a:pt x="541891" y="163136"/>
                      <a:pt x="541117" y="163329"/>
                      <a:pt x="541117" y="163569"/>
                    </a:cubicBezTo>
                    <a:lnTo>
                      <a:pt x="534089" y="163819"/>
                    </a:lnTo>
                    <a:cubicBezTo>
                      <a:pt x="529278" y="164103"/>
                      <a:pt x="524478" y="164399"/>
                      <a:pt x="519724" y="164581"/>
                    </a:cubicBezTo>
                    <a:cubicBezTo>
                      <a:pt x="517984" y="164694"/>
                      <a:pt x="517347" y="164694"/>
                      <a:pt x="516699" y="164694"/>
                    </a:cubicBezTo>
                    <a:lnTo>
                      <a:pt x="509898" y="164956"/>
                    </a:lnTo>
                    <a:cubicBezTo>
                      <a:pt x="503802" y="165138"/>
                      <a:pt x="497956" y="165218"/>
                      <a:pt x="492190" y="165218"/>
                    </a:cubicBezTo>
                    <a:cubicBezTo>
                      <a:pt x="486981" y="165218"/>
                      <a:pt x="481863" y="165138"/>
                      <a:pt x="476779" y="165024"/>
                    </a:cubicBezTo>
                    <a:lnTo>
                      <a:pt x="472230" y="164888"/>
                    </a:lnTo>
                    <a:cubicBezTo>
                      <a:pt x="413249" y="162329"/>
                      <a:pt x="353665" y="151627"/>
                      <a:pt x="295173" y="133066"/>
                    </a:cubicBezTo>
                    <a:lnTo>
                      <a:pt x="286495" y="130245"/>
                    </a:lnTo>
                    <a:cubicBezTo>
                      <a:pt x="233008" y="111878"/>
                      <a:pt x="182681" y="87710"/>
                      <a:pt x="136973" y="58458"/>
                    </a:cubicBezTo>
                    <a:cubicBezTo>
                      <a:pt x="136393" y="58003"/>
                      <a:pt x="135824" y="57616"/>
                      <a:pt x="135096" y="57230"/>
                    </a:cubicBezTo>
                    <a:cubicBezTo>
                      <a:pt x="118617" y="46266"/>
                      <a:pt x="102558" y="34540"/>
                      <a:pt x="87375" y="22337"/>
                    </a:cubicBezTo>
                    <a:cubicBezTo>
                      <a:pt x="80130" y="16503"/>
                      <a:pt x="73568" y="10987"/>
                      <a:pt x="67233" y="5334"/>
                    </a:cubicBezTo>
                    <a:cubicBezTo>
                      <a:pt x="64560" y="2991"/>
                      <a:pt x="61023" y="1592"/>
                      <a:pt x="57065" y="1331"/>
                    </a:cubicBezTo>
                    <a:cubicBezTo>
                      <a:pt x="55064" y="478"/>
                      <a:pt x="52880" y="46"/>
                      <a:pt x="50628" y="4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9" name="Google Shape;1929;p35"/>
              <p:cNvSpPr/>
              <p:nvPr/>
            </p:nvSpPr>
            <p:spPr>
              <a:xfrm>
                <a:off x="6214151" y="4464501"/>
                <a:ext cx="1329839" cy="2008120"/>
              </a:xfrm>
              <a:custGeom>
                <a:rect b="b" l="l" r="r" t="t"/>
                <a:pathLst>
                  <a:path extrusionOk="0" h="2008120" w="1329839">
                    <a:moveTo>
                      <a:pt x="437619" y="0"/>
                    </a:moveTo>
                    <a:cubicBezTo>
                      <a:pt x="422015" y="0"/>
                      <a:pt x="405751" y="990"/>
                      <a:pt x="389283" y="2889"/>
                    </a:cubicBezTo>
                    <a:cubicBezTo>
                      <a:pt x="322136" y="10759"/>
                      <a:pt x="254182" y="34825"/>
                      <a:pt x="192790" y="72481"/>
                    </a:cubicBezTo>
                    <a:cubicBezTo>
                      <a:pt x="118205" y="118167"/>
                      <a:pt x="63864" y="181777"/>
                      <a:pt x="39798" y="251597"/>
                    </a:cubicBezTo>
                    <a:cubicBezTo>
                      <a:pt x="37410" y="238290"/>
                      <a:pt x="34783" y="224870"/>
                      <a:pt x="32269" y="211461"/>
                    </a:cubicBezTo>
                    <a:cubicBezTo>
                      <a:pt x="31484" y="207253"/>
                      <a:pt x="27493" y="203477"/>
                      <a:pt x="24103" y="201714"/>
                    </a:cubicBezTo>
                    <a:cubicBezTo>
                      <a:pt x="21783" y="200463"/>
                      <a:pt x="19213" y="199826"/>
                      <a:pt x="16381" y="199826"/>
                    </a:cubicBezTo>
                    <a:cubicBezTo>
                      <a:pt x="14573" y="199826"/>
                      <a:pt x="12969" y="200076"/>
                      <a:pt x="11468" y="200554"/>
                    </a:cubicBezTo>
                    <a:cubicBezTo>
                      <a:pt x="7260" y="201930"/>
                      <a:pt x="3711" y="204910"/>
                      <a:pt x="1744" y="208720"/>
                    </a:cubicBezTo>
                    <a:cubicBezTo>
                      <a:pt x="-417" y="212939"/>
                      <a:pt x="-292" y="216670"/>
                      <a:pt x="629" y="221355"/>
                    </a:cubicBezTo>
                    <a:cubicBezTo>
                      <a:pt x="33782" y="397742"/>
                      <a:pt x="82720" y="576516"/>
                      <a:pt x="146126" y="752640"/>
                    </a:cubicBezTo>
                    <a:cubicBezTo>
                      <a:pt x="211089" y="933166"/>
                      <a:pt x="290598" y="1108403"/>
                      <a:pt x="382414" y="1273507"/>
                    </a:cubicBezTo>
                    <a:cubicBezTo>
                      <a:pt x="477266" y="1444081"/>
                      <a:pt x="584571" y="1601030"/>
                      <a:pt x="701362" y="1739976"/>
                    </a:cubicBezTo>
                    <a:cubicBezTo>
                      <a:pt x="780792" y="1834339"/>
                      <a:pt x="864134" y="1920092"/>
                      <a:pt x="949092" y="1994825"/>
                    </a:cubicBezTo>
                    <a:cubicBezTo>
                      <a:pt x="950730" y="1996303"/>
                      <a:pt x="952708" y="1997441"/>
                      <a:pt x="954903" y="1998191"/>
                    </a:cubicBezTo>
                    <a:cubicBezTo>
                      <a:pt x="956314" y="2001592"/>
                      <a:pt x="959032" y="2004561"/>
                      <a:pt x="962262" y="2006278"/>
                    </a:cubicBezTo>
                    <a:cubicBezTo>
                      <a:pt x="964593" y="2007506"/>
                      <a:pt x="967061" y="2008120"/>
                      <a:pt x="969802" y="2008120"/>
                    </a:cubicBezTo>
                    <a:cubicBezTo>
                      <a:pt x="971315" y="2008120"/>
                      <a:pt x="972919" y="2007961"/>
                      <a:pt x="974681" y="2007574"/>
                    </a:cubicBezTo>
                    <a:cubicBezTo>
                      <a:pt x="1046093" y="1992858"/>
                      <a:pt x="1116845" y="1953984"/>
                      <a:pt x="1184993" y="1892080"/>
                    </a:cubicBezTo>
                    <a:cubicBezTo>
                      <a:pt x="1214609" y="1865217"/>
                      <a:pt x="1242280" y="1834430"/>
                      <a:pt x="1267301" y="1800560"/>
                    </a:cubicBezTo>
                    <a:cubicBezTo>
                      <a:pt x="1291980" y="1767135"/>
                      <a:pt x="1312429" y="1733106"/>
                      <a:pt x="1328079" y="1699385"/>
                    </a:cubicBezTo>
                    <a:cubicBezTo>
                      <a:pt x="1330899" y="1693278"/>
                      <a:pt x="1330297" y="1686374"/>
                      <a:pt x="1326521" y="1681381"/>
                    </a:cubicBezTo>
                    <a:cubicBezTo>
                      <a:pt x="1325679" y="1679357"/>
                      <a:pt x="1324371" y="1677390"/>
                      <a:pt x="1322278" y="1675092"/>
                    </a:cubicBezTo>
                    <a:cubicBezTo>
                      <a:pt x="1307266" y="1659079"/>
                      <a:pt x="1295995" y="1646568"/>
                      <a:pt x="1285691" y="1634467"/>
                    </a:cubicBezTo>
                    <a:cubicBezTo>
                      <a:pt x="1232988" y="1571642"/>
                      <a:pt x="1182639" y="1502152"/>
                      <a:pt x="1131756" y="1422017"/>
                    </a:cubicBezTo>
                    <a:cubicBezTo>
                      <a:pt x="1085603" y="1349275"/>
                      <a:pt x="1041988" y="1270652"/>
                      <a:pt x="1002068" y="1188310"/>
                    </a:cubicBezTo>
                    <a:cubicBezTo>
                      <a:pt x="997189" y="1178371"/>
                      <a:pt x="992446" y="1168419"/>
                      <a:pt x="987829" y="1158410"/>
                    </a:cubicBezTo>
                    <a:cubicBezTo>
                      <a:pt x="914574" y="1001518"/>
                      <a:pt x="854319" y="831081"/>
                      <a:pt x="808736" y="651806"/>
                    </a:cubicBezTo>
                    <a:cubicBezTo>
                      <a:pt x="799671" y="616049"/>
                      <a:pt x="791176" y="579939"/>
                      <a:pt x="783522" y="544443"/>
                    </a:cubicBezTo>
                    <a:cubicBezTo>
                      <a:pt x="789072" y="541089"/>
                      <a:pt x="792142" y="534878"/>
                      <a:pt x="791278" y="528782"/>
                    </a:cubicBezTo>
                    <a:cubicBezTo>
                      <a:pt x="787411" y="502477"/>
                      <a:pt x="784375" y="475488"/>
                      <a:pt x="781452" y="449398"/>
                    </a:cubicBezTo>
                    <a:cubicBezTo>
                      <a:pt x="773604" y="379544"/>
                      <a:pt x="765472" y="307280"/>
                      <a:pt x="740338" y="239859"/>
                    </a:cubicBezTo>
                    <a:cubicBezTo>
                      <a:pt x="737312" y="231830"/>
                      <a:pt x="734049" y="223880"/>
                      <a:pt x="730511" y="216021"/>
                    </a:cubicBezTo>
                    <a:cubicBezTo>
                      <a:pt x="725200" y="166776"/>
                      <a:pt x="720969" y="116256"/>
                      <a:pt x="717944" y="65941"/>
                    </a:cubicBezTo>
                    <a:cubicBezTo>
                      <a:pt x="717421" y="56923"/>
                      <a:pt x="710119" y="49860"/>
                      <a:pt x="701351" y="49860"/>
                    </a:cubicBezTo>
                    <a:cubicBezTo>
                      <a:pt x="696369" y="50087"/>
                      <a:pt x="692082" y="52123"/>
                      <a:pt x="689034" y="55512"/>
                    </a:cubicBezTo>
                    <a:cubicBezTo>
                      <a:pt x="686031" y="58788"/>
                      <a:pt x="684518" y="62905"/>
                      <a:pt x="684757" y="67113"/>
                    </a:cubicBezTo>
                    <a:cubicBezTo>
                      <a:pt x="686236" y="92327"/>
                      <a:pt x="688090" y="117553"/>
                      <a:pt x="690216" y="142710"/>
                    </a:cubicBezTo>
                    <a:cubicBezTo>
                      <a:pt x="687441" y="137979"/>
                      <a:pt x="684302" y="133361"/>
                      <a:pt x="681084" y="128880"/>
                    </a:cubicBezTo>
                    <a:cubicBezTo>
                      <a:pt x="656347" y="94067"/>
                      <a:pt x="627664" y="65714"/>
                      <a:pt x="595819" y="44640"/>
                    </a:cubicBezTo>
                    <a:cubicBezTo>
                      <a:pt x="578384" y="33107"/>
                      <a:pt x="560051" y="23793"/>
                      <a:pt x="541297" y="16957"/>
                    </a:cubicBezTo>
                    <a:cubicBezTo>
                      <a:pt x="524885" y="10907"/>
                      <a:pt x="506768" y="6392"/>
                      <a:pt x="487433" y="3537"/>
                    </a:cubicBezTo>
                    <a:cubicBezTo>
                      <a:pt x="471648" y="1194"/>
                      <a:pt x="454884" y="0"/>
                      <a:pt x="437608" y="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0" name="Google Shape;1930;p35"/>
              <p:cNvSpPr/>
              <p:nvPr/>
            </p:nvSpPr>
            <p:spPr>
              <a:xfrm>
                <a:off x="6749675" y="4976997"/>
                <a:ext cx="49035" cy="83652"/>
              </a:xfrm>
              <a:custGeom>
                <a:rect b="b" l="l" r="r" t="t"/>
                <a:pathLst>
                  <a:path extrusionOk="0" h="83652" w="49035">
                    <a:moveTo>
                      <a:pt x="11209" y="876"/>
                    </a:moveTo>
                    <a:cubicBezTo>
                      <a:pt x="2861" y="3696"/>
                      <a:pt x="-2200" y="13329"/>
                      <a:pt x="939" y="21734"/>
                    </a:cubicBezTo>
                    <a:cubicBezTo>
                      <a:pt x="7228" y="38407"/>
                      <a:pt x="12687" y="55341"/>
                      <a:pt x="17237" y="72618"/>
                    </a:cubicBezTo>
                    <a:cubicBezTo>
                      <a:pt x="19614" y="81295"/>
                      <a:pt x="30065" y="85583"/>
                      <a:pt x="38095" y="82819"/>
                    </a:cubicBezTo>
                    <a:cubicBezTo>
                      <a:pt x="47012" y="79816"/>
                      <a:pt x="50662" y="70627"/>
                      <a:pt x="48365" y="61972"/>
                    </a:cubicBezTo>
                    <a:cubicBezTo>
                      <a:pt x="43736" y="44776"/>
                      <a:pt x="38277" y="27830"/>
                      <a:pt x="32067" y="11077"/>
                    </a:cubicBezTo>
                    <a:cubicBezTo>
                      <a:pt x="29542" y="4424"/>
                      <a:pt x="23264" y="0"/>
                      <a:pt x="16429" y="0"/>
                    </a:cubicBezTo>
                    <a:cubicBezTo>
                      <a:pt x="14700" y="0"/>
                      <a:pt x="12949" y="284"/>
                      <a:pt x="11209" y="87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1" name="Google Shape;1931;p35"/>
              <p:cNvSpPr/>
              <p:nvPr/>
            </p:nvSpPr>
            <p:spPr>
              <a:xfrm>
                <a:off x="6793586" y="5125064"/>
                <a:ext cx="54921" cy="90022"/>
              </a:xfrm>
              <a:custGeom>
                <a:rect b="b" l="l" r="r" t="t"/>
                <a:pathLst>
                  <a:path extrusionOk="0" h="90022" w="54921">
                    <a:moveTo>
                      <a:pt x="11141" y="887"/>
                    </a:moveTo>
                    <a:cubicBezTo>
                      <a:pt x="2862" y="3707"/>
                      <a:pt x="-2199" y="13341"/>
                      <a:pt x="940" y="21746"/>
                    </a:cubicBezTo>
                    <a:cubicBezTo>
                      <a:pt x="8002" y="40864"/>
                      <a:pt x="15315" y="59925"/>
                      <a:pt x="22822" y="78918"/>
                    </a:cubicBezTo>
                    <a:cubicBezTo>
                      <a:pt x="26086" y="87266"/>
                      <a:pt x="34877" y="92145"/>
                      <a:pt x="43669" y="89120"/>
                    </a:cubicBezTo>
                    <a:cubicBezTo>
                      <a:pt x="51880" y="86356"/>
                      <a:pt x="57225" y="76598"/>
                      <a:pt x="53939" y="68273"/>
                    </a:cubicBezTo>
                    <a:cubicBezTo>
                      <a:pt x="46432" y="49337"/>
                      <a:pt x="39119" y="30207"/>
                      <a:pt x="32011" y="11089"/>
                    </a:cubicBezTo>
                    <a:cubicBezTo>
                      <a:pt x="29543" y="4390"/>
                      <a:pt x="23242" y="0"/>
                      <a:pt x="16407" y="0"/>
                    </a:cubicBezTo>
                    <a:cubicBezTo>
                      <a:pt x="14678" y="0"/>
                      <a:pt x="12893" y="295"/>
                      <a:pt x="11153" y="88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2" name="Google Shape;1932;p35"/>
              <p:cNvSpPr/>
              <p:nvPr/>
            </p:nvSpPr>
            <p:spPr>
              <a:xfrm>
                <a:off x="6857346" y="5298993"/>
                <a:ext cx="56669" cy="82056"/>
              </a:xfrm>
              <a:custGeom>
                <a:rect b="b" l="l" r="r" t="t"/>
                <a:pathLst>
                  <a:path extrusionOk="0" h="82056" w="56669">
                    <a:moveTo>
                      <a:pt x="11230" y="898"/>
                    </a:moveTo>
                    <a:cubicBezTo>
                      <a:pt x="3076" y="3662"/>
                      <a:pt x="-2372" y="13420"/>
                      <a:pt x="1029" y="21757"/>
                    </a:cubicBezTo>
                    <a:cubicBezTo>
                      <a:pt x="8399" y="40045"/>
                      <a:pt x="17019" y="57821"/>
                      <a:pt x="26686" y="74949"/>
                    </a:cubicBezTo>
                    <a:cubicBezTo>
                      <a:pt x="31054" y="82773"/>
                      <a:pt x="42609" y="84002"/>
                      <a:pt x="49467" y="79305"/>
                    </a:cubicBezTo>
                    <a:cubicBezTo>
                      <a:pt x="53004" y="76871"/>
                      <a:pt x="55495" y="73140"/>
                      <a:pt x="56336" y="68989"/>
                    </a:cubicBezTo>
                    <a:cubicBezTo>
                      <a:pt x="57303" y="64360"/>
                      <a:pt x="56075" y="60448"/>
                      <a:pt x="53834" y="56468"/>
                    </a:cubicBezTo>
                    <a:cubicBezTo>
                      <a:pt x="50297" y="50303"/>
                      <a:pt x="46965" y="44014"/>
                      <a:pt x="43814" y="37656"/>
                    </a:cubicBezTo>
                    <a:cubicBezTo>
                      <a:pt x="44451" y="39010"/>
                      <a:pt x="45111" y="40284"/>
                      <a:pt x="45759" y="41637"/>
                    </a:cubicBezTo>
                    <a:cubicBezTo>
                      <a:pt x="40812" y="31628"/>
                      <a:pt x="36251" y="21427"/>
                      <a:pt x="32089" y="11100"/>
                    </a:cubicBezTo>
                    <a:cubicBezTo>
                      <a:pt x="29416" y="4492"/>
                      <a:pt x="23320" y="0"/>
                      <a:pt x="16485" y="0"/>
                    </a:cubicBezTo>
                    <a:cubicBezTo>
                      <a:pt x="14779" y="0"/>
                      <a:pt x="13005" y="295"/>
                      <a:pt x="11230" y="8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3" name="Google Shape;1933;p35"/>
              <p:cNvSpPr/>
              <p:nvPr/>
            </p:nvSpPr>
            <p:spPr>
              <a:xfrm>
                <a:off x="6930579" y="5461686"/>
                <a:ext cx="59269" cy="89543"/>
              </a:xfrm>
              <a:custGeom>
                <a:rect b="b" l="l" r="r" t="t"/>
                <a:pathLst>
                  <a:path extrusionOk="0" h="89543" w="59269">
                    <a:moveTo>
                      <a:pt x="11138" y="864"/>
                    </a:moveTo>
                    <a:cubicBezTo>
                      <a:pt x="2721" y="3753"/>
                      <a:pt x="-2158" y="13318"/>
                      <a:pt x="936" y="21723"/>
                    </a:cubicBezTo>
                    <a:cubicBezTo>
                      <a:pt x="8442" y="42831"/>
                      <a:pt x="18075" y="63109"/>
                      <a:pt x="29425" y="82489"/>
                    </a:cubicBezTo>
                    <a:cubicBezTo>
                      <a:pt x="33986" y="90178"/>
                      <a:pt x="45211" y="91542"/>
                      <a:pt x="52274" y="86777"/>
                    </a:cubicBezTo>
                    <a:cubicBezTo>
                      <a:pt x="60042" y="81455"/>
                      <a:pt x="61134" y="71651"/>
                      <a:pt x="56573" y="63940"/>
                    </a:cubicBezTo>
                    <a:cubicBezTo>
                      <a:pt x="53195" y="58173"/>
                      <a:pt x="49965" y="52328"/>
                      <a:pt x="46895" y="46379"/>
                    </a:cubicBezTo>
                    <a:cubicBezTo>
                      <a:pt x="41276" y="34927"/>
                      <a:pt x="36283" y="23156"/>
                      <a:pt x="31996" y="11123"/>
                    </a:cubicBezTo>
                    <a:cubicBezTo>
                      <a:pt x="29585" y="4356"/>
                      <a:pt x="23136" y="0"/>
                      <a:pt x="16301" y="0"/>
                    </a:cubicBezTo>
                    <a:cubicBezTo>
                      <a:pt x="14595" y="0"/>
                      <a:pt x="12832" y="273"/>
                      <a:pt x="11126" y="853"/>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4" name="Google Shape;1934;p35"/>
              <p:cNvSpPr/>
              <p:nvPr/>
            </p:nvSpPr>
            <p:spPr>
              <a:xfrm>
                <a:off x="7016915" y="5628290"/>
                <a:ext cx="60410" cy="82319"/>
              </a:xfrm>
              <a:custGeom>
                <a:rect b="b" l="l" r="r" t="t"/>
                <a:pathLst>
                  <a:path extrusionOk="0" h="82319" w="60410">
                    <a:moveTo>
                      <a:pt x="7166" y="2798"/>
                    </a:moveTo>
                    <a:cubicBezTo>
                      <a:pt x="3629" y="5175"/>
                      <a:pt x="1206" y="8962"/>
                      <a:pt x="296" y="13136"/>
                    </a:cubicBezTo>
                    <a:cubicBezTo>
                      <a:pt x="-602" y="17754"/>
                      <a:pt x="626" y="21666"/>
                      <a:pt x="2855" y="25658"/>
                    </a:cubicBezTo>
                    <a:cubicBezTo>
                      <a:pt x="12102" y="42081"/>
                      <a:pt x="21268" y="58583"/>
                      <a:pt x="30390" y="75120"/>
                    </a:cubicBezTo>
                    <a:cubicBezTo>
                      <a:pt x="32380" y="78714"/>
                      <a:pt x="36884" y="81216"/>
                      <a:pt x="40728" y="81989"/>
                    </a:cubicBezTo>
                    <a:cubicBezTo>
                      <a:pt x="45027" y="82888"/>
                      <a:pt x="49588" y="81921"/>
                      <a:pt x="53250" y="79487"/>
                    </a:cubicBezTo>
                    <a:cubicBezTo>
                      <a:pt x="56787" y="77053"/>
                      <a:pt x="59209" y="73323"/>
                      <a:pt x="60119" y="69149"/>
                    </a:cubicBezTo>
                    <a:cubicBezTo>
                      <a:pt x="61006" y="64463"/>
                      <a:pt x="59789" y="60619"/>
                      <a:pt x="57537" y="56627"/>
                    </a:cubicBezTo>
                    <a:cubicBezTo>
                      <a:pt x="48439" y="40079"/>
                      <a:pt x="39249" y="23588"/>
                      <a:pt x="30014" y="7097"/>
                    </a:cubicBezTo>
                    <a:cubicBezTo>
                      <a:pt x="27308" y="2320"/>
                      <a:pt x="21962" y="0"/>
                      <a:pt x="16640" y="0"/>
                    </a:cubicBezTo>
                    <a:cubicBezTo>
                      <a:pt x="13239" y="0"/>
                      <a:pt x="9861" y="933"/>
                      <a:pt x="7154" y="27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5" name="Google Shape;1935;p35"/>
              <p:cNvSpPr/>
              <p:nvPr/>
            </p:nvSpPr>
            <p:spPr>
              <a:xfrm>
                <a:off x="7114979" y="5789607"/>
                <a:ext cx="70166" cy="98146"/>
              </a:xfrm>
              <a:custGeom>
                <a:rect b="b" l="l" r="r" t="t"/>
                <a:pathLst>
                  <a:path extrusionOk="0" h="98146" w="70166">
                    <a:moveTo>
                      <a:pt x="7127" y="2866"/>
                    </a:moveTo>
                    <a:cubicBezTo>
                      <a:pt x="3590" y="5243"/>
                      <a:pt x="1168" y="9030"/>
                      <a:pt x="326" y="13204"/>
                    </a:cubicBezTo>
                    <a:cubicBezTo>
                      <a:pt x="-641" y="17890"/>
                      <a:pt x="645" y="21620"/>
                      <a:pt x="2828" y="25726"/>
                    </a:cubicBezTo>
                    <a:cubicBezTo>
                      <a:pt x="14577" y="47927"/>
                      <a:pt x="27087" y="69672"/>
                      <a:pt x="40314" y="91042"/>
                    </a:cubicBezTo>
                    <a:cubicBezTo>
                      <a:pt x="45000" y="98685"/>
                      <a:pt x="55975" y="100231"/>
                      <a:pt x="63151" y="95341"/>
                    </a:cubicBezTo>
                    <a:cubicBezTo>
                      <a:pt x="70794" y="90132"/>
                      <a:pt x="72136" y="80123"/>
                      <a:pt x="67450" y="72560"/>
                    </a:cubicBezTo>
                    <a:cubicBezTo>
                      <a:pt x="54223" y="51190"/>
                      <a:pt x="41713" y="29377"/>
                      <a:pt x="29976" y="7177"/>
                    </a:cubicBezTo>
                    <a:cubicBezTo>
                      <a:pt x="28099" y="3639"/>
                      <a:pt x="23425" y="1080"/>
                      <a:pt x="19638" y="307"/>
                    </a:cubicBezTo>
                    <a:cubicBezTo>
                      <a:pt x="18580" y="114"/>
                      <a:pt x="17534" y="0"/>
                      <a:pt x="16465" y="0"/>
                    </a:cubicBezTo>
                    <a:cubicBezTo>
                      <a:pt x="13178" y="0"/>
                      <a:pt x="9891" y="990"/>
                      <a:pt x="7116" y="287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6" name="Google Shape;1936;p35"/>
              <p:cNvSpPr/>
              <p:nvPr/>
            </p:nvSpPr>
            <p:spPr>
              <a:xfrm>
                <a:off x="7217227" y="5957554"/>
                <a:ext cx="60523" cy="68962"/>
              </a:xfrm>
              <a:custGeom>
                <a:rect b="b" l="l" r="r" t="t"/>
                <a:pathLst>
                  <a:path extrusionOk="0" h="68962" w="60523">
                    <a:moveTo>
                      <a:pt x="7180" y="2798"/>
                    </a:moveTo>
                    <a:cubicBezTo>
                      <a:pt x="-64" y="7745"/>
                      <a:pt x="-2384" y="18390"/>
                      <a:pt x="2813" y="25646"/>
                    </a:cubicBezTo>
                    <a:cubicBezTo>
                      <a:pt x="11730" y="37963"/>
                      <a:pt x="20919" y="50030"/>
                      <a:pt x="30416" y="61768"/>
                    </a:cubicBezTo>
                    <a:cubicBezTo>
                      <a:pt x="33179" y="65236"/>
                      <a:pt x="36318" y="67727"/>
                      <a:pt x="40754" y="68637"/>
                    </a:cubicBezTo>
                    <a:cubicBezTo>
                      <a:pt x="45053" y="69524"/>
                      <a:pt x="49614" y="68569"/>
                      <a:pt x="53276" y="66124"/>
                    </a:cubicBezTo>
                    <a:cubicBezTo>
                      <a:pt x="60213" y="61381"/>
                      <a:pt x="63216" y="50292"/>
                      <a:pt x="57563" y="43286"/>
                    </a:cubicBezTo>
                    <a:cubicBezTo>
                      <a:pt x="48067" y="31469"/>
                      <a:pt x="38900" y="19414"/>
                      <a:pt x="30052" y="7165"/>
                    </a:cubicBezTo>
                    <a:cubicBezTo>
                      <a:pt x="26720" y="2582"/>
                      <a:pt x="21488" y="0"/>
                      <a:pt x="16222" y="0"/>
                    </a:cubicBezTo>
                    <a:cubicBezTo>
                      <a:pt x="13106" y="0"/>
                      <a:pt x="9978" y="887"/>
                      <a:pt x="7203" y="27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7" name="Google Shape;1937;p35"/>
              <p:cNvSpPr/>
              <p:nvPr/>
            </p:nvSpPr>
            <p:spPr>
              <a:xfrm>
                <a:off x="7336321" y="6099366"/>
                <a:ext cx="75792" cy="87713"/>
              </a:xfrm>
              <a:custGeom>
                <a:rect b="b" l="l" r="r" t="t"/>
                <a:pathLst>
                  <a:path extrusionOk="0" h="87713" w="75792">
                    <a:moveTo>
                      <a:pt x="7163" y="2809"/>
                    </a:moveTo>
                    <a:cubicBezTo>
                      <a:pt x="-81" y="7825"/>
                      <a:pt x="-2402" y="18402"/>
                      <a:pt x="2864" y="25658"/>
                    </a:cubicBezTo>
                    <a:cubicBezTo>
                      <a:pt x="16398" y="44515"/>
                      <a:pt x="30729" y="62871"/>
                      <a:pt x="45809" y="80510"/>
                    </a:cubicBezTo>
                    <a:cubicBezTo>
                      <a:pt x="48687" y="83911"/>
                      <a:pt x="51575" y="86492"/>
                      <a:pt x="56079" y="87380"/>
                    </a:cubicBezTo>
                    <a:cubicBezTo>
                      <a:pt x="60435" y="88278"/>
                      <a:pt x="64996" y="87334"/>
                      <a:pt x="68578" y="84878"/>
                    </a:cubicBezTo>
                    <a:cubicBezTo>
                      <a:pt x="72115" y="82444"/>
                      <a:pt x="74606" y="78713"/>
                      <a:pt x="75448" y="74540"/>
                    </a:cubicBezTo>
                    <a:cubicBezTo>
                      <a:pt x="76289" y="70559"/>
                      <a:pt x="75641" y="65180"/>
                      <a:pt x="72957" y="62018"/>
                    </a:cubicBezTo>
                    <a:cubicBezTo>
                      <a:pt x="57876" y="44310"/>
                      <a:pt x="43569" y="26022"/>
                      <a:pt x="30035" y="7165"/>
                    </a:cubicBezTo>
                    <a:cubicBezTo>
                      <a:pt x="26748" y="2571"/>
                      <a:pt x="21573" y="0"/>
                      <a:pt x="16284" y="0"/>
                    </a:cubicBezTo>
                    <a:cubicBezTo>
                      <a:pt x="13145" y="0"/>
                      <a:pt x="9995" y="887"/>
                      <a:pt x="7186" y="27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8" name="Google Shape;1938;p35"/>
              <p:cNvSpPr/>
              <p:nvPr/>
            </p:nvSpPr>
            <p:spPr>
              <a:xfrm>
                <a:off x="6528565" y="4811120"/>
                <a:ext cx="445852" cy="141293"/>
              </a:xfrm>
              <a:custGeom>
                <a:rect b="b" l="l" r="r" t="t"/>
                <a:pathLst>
                  <a:path extrusionOk="0" h="141293" w="445852">
                    <a:moveTo>
                      <a:pt x="3969" y="3196"/>
                    </a:moveTo>
                    <a:cubicBezTo>
                      <a:pt x="-512" y="7301"/>
                      <a:pt x="-1797" y="16093"/>
                      <a:pt x="3264" y="20461"/>
                    </a:cubicBezTo>
                    <a:cubicBezTo>
                      <a:pt x="30730" y="44003"/>
                      <a:pt x="60118" y="65441"/>
                      <a:pt x="91827" y="83024"/>
                    </a:cubicBezTo>
                    <a:cubicBezTo>
                      <a:pt x="108386" y="92202"/>
                      <a:pt x="125719" y="100038"/>
                      <a:pt x="143165" y="107351"/>
                    </a:cubicBezTo>
                    <a:cubicBezTo>
                      <a:pt x="161453" y="114925"/>
                      <a:pt x="180128" y="121533"/>
                      <a:pt x="199246" y="126844"/>
                    </a:cubicBezTo>
                    <a:cubicBezTo>
                      <a:pt x="236277" y="137057"/>
                      <a:pt x="275287" y="143028"/>
                      <a:pt x="313728" y="140845"/>
                    </a:cubicBezTo>
                    <a:cubicBezTo>
                      <a:pt x="333051" y="139753"/>
                      <a:pt x="352351" y="137251"/>
                      <a:pt x="371162" y="132690"/>
                    </a:cubicBezTo>
                    <a:cubicBezTo>
                      <a:pt x="391259" y="127743"/>
                      <a:pt x="411150" y="119975"/>
                      <a:pt x="429302" y="110035"/>
                    </a:cubicBezTo>
                    <a:cubicBezTo>
                      <a:pt x="444246" y="101823"/>
                      <a:pt x="450342" y="82899"/>
                      <a:pt x="442267" y="67681"/>
                    </a:cubicBezTo>
                    <a:cubicBezTo>
                      <a:pt x="434499" y="53044"/>
                      <a:pt x="414665" y="46050"/>
                      <a:pt x="399914" y="54716"/>
                    </a:cubicBezTo>
                    <a:cubicBezTo>
                      <a:pt x="385652" y="63030"/>
                      <a:pt x="370946" y="70320"/>
                      <a:pt x="355638" y="76382"/>
                    </a:cubicBezTo>
                    <a:cubicBezTo>
                      <a:pt x="334063" y="84036"/>
                      <a:pt x="312056" y="88995"/>
                      <a:pt x="289321" y="91610"/>
                    </a:cubicBezTo>
                    <a:cubicBezTo>
                      <a:pt x="261298" y="93988"/>
                      <a:pt x="233263" y="93044"/>
                      <a:pt x="205536" y="88779"/>
                    </a:cubicBezTo>
                    <a:cubicBezTo>
                      <a:pt x="206127" y="88893"/>
                      <a:pt x="206730" y="88995"/>
                      <a:pt x="207321" y="89109"/>
                    </a:cubicBezTo>
                    <a:cubicBezTo>
                      <a:pt x="206718" y="89006"/>
                      <a:pt x="206127" y="88893"/>
                      <a:pt x="205513" y="88779"/>
                    </a:cubicBezTo>
                    <a:cubicBezTo>
                      <a:pt x="204432" y="88619"/>
                      <a:pt x="203340" y="88437"/>
                      <a:pt x="202260" y="88267"/>
                    </a:cubicBezTo>
                    <a:cubicBezTo>
                      <a:pt x="203329" y="88426"/>
                      <a:pt x="204432" y="88597"/>
                      <a:pt x="205501" y="88779"/>
                    </a:cubicBezTo>
                    <a:cubicBezTo>
                      <a:pt x="188749" y="85811"/>
                      <a:pt x="172212" y="81932"/>
                      <a:pt x="155926" y="76905"/>
                    </a:cubicBezTo>
                    <a:cubicBezTo>
                      <a:pt x="140197" y="72026"/>
                      <a:pt x="124957" y="65816"/>
                      <a:pt x="109990" y="59049"/>
                    </a:cubicBezTo>
                    <a:cubicBezTo>
                      <a:pt x="79123" y="44628"/>
                      <a:pt x="49848" y="27523"/>
                      <a:pt x="23543" y="5800"/>
                    </a:cubicBezTo>
                    <a:cubicBezTo>
                      <a:pt x="24384" y="6506"/>
                      <a:pt x="25157" y="7154"/>
                      <a:pt x="25976" y="7859"/>
                    </a:cubicBezTo>
                    <a:cubicBezTo>
                      <a:pt x="24384" y="6506"/>
                      <a:pt x="22837" y="5232"/>
                      <a:pt x="21234" y="3878"/>
                    </a:cubicBezTo>
                    <a:cubicBezTo>
                      <a:pt x="18436" y="1478"/>
                      <a:pt x="15092" y="0"/>
                      <a:pt x="11748" y="0"/>
                    </a:cubicBezTo>
                    <a:cubicBezTo>
                      <a:pt x="9042" y="0"/>
                      <a:pt x="6358" y="955"/>
                      <a:pt x="3958" y="3173"/>
                    </a:cubicBezTo>
                    <a:moveTo>
                      <a:pt x="360688" y="74540"/>
                    </a:moveTo>
                    <a:cubicBezTo>
                      <a:pt x="359459" y="75006"/>
                      <a:pt x="358208" y="75461"/>
                      <a:pt x="356957" y="75916"/>
                    </a:cubicBezTo>
                    <a:cubicBezTo>
                      <a:pt x="358208" y="75438"/>
                      <a:pt x="359437" y="74983"/>
                      <a:pt x="360688" y="74540"/>
                    </a:cubicBezTo>
                    <a:moveTo>
                      <a:pt x="205513" y="88779"/>
                    </a:moveTo>
                    <a:lnTo>
                      <a:pt x="205524" y="88779"/>
                    </a:lnTo>
                    <a:lnTo>
                      <a:pt x="205490" y="88779"/>
                    </a:lnTo>
                    <a:lnTo>
                      <a:pt x="205501" y="88779"/>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9" name="Google Shape;1939;p35"/>
              <p:cNvSpPr/>
              <p:nvPr/>
            </p:nvSpPr>
            <p:spPr>
              <a:xfrm>
                <a:off x="7082357" y="6042876"/>
                <a:ext cx="495998" cy="468778"/>
              </a:xfrm>
              <a:custGeom>
                <a:rect b="b" l="l" r="r" t="t"/>
                <a:pathLst>
                  <a:path extrusionOk="0" h="468778" w="495998">
                    <a:moveTo>
                      <a:pt x="399709" y="0"/>
                    </a:moveTo>
                    <a:cubicBezTo>
                      <a:pt x="398753" y="0"/>
                      <a:pt x="397946" y="102"/>
                      <a:pt x="397116" y="284"/>
                    </a:cubicBezTo>
                    <a:cubicBezTo>
                      <a:pt x="392748" y="1035"/>
                      <a:pt x="388802" y="3605"/>
                      <a:pt x="386311" y="7268"/>
                    </a:cubicBezTo>
                    <a:cubicBezTo>
                      <a:pt x="385356" y="8644"/>
                      <a:pt x="384639" y="10179"/>
                      <a:pt x="384105" y="11953"/>
                    </a:cubicBezTo>
                    <a:cubicBezTo>
                      <a:pt x="384093" y="11965"/>
                      <a:pt x="383320" y="13693"/>
                      <a:pt x="383320" y="13727"/>
                    </a:cubicBezTo>
                    <a:cubicBezTo>
                      <a:pt x="380249" y="20449"/>
                      <a:pt x="377178" y="27000"/>
                      <a:pt x="373971" y="33403"/>
                    </a:cubicBezTo>
                    <a:cubicBezTo>
                      <a:pt x="373198" y="34950"/>
                      <a:pt x="372936" y="35518"/>
                      <a:pt x="372618" y="36098"/>
                    </a:cubicBezTo>
                    <a:lnTo>
                      <a:pt x="369524" y="42126"/>
                    </a:lnTo>
                    <a:cubicBezTo>
                      <a:pt x="364202" y="52339"/>
                      <a:pt x="358959" y="61836"/>
                      <a:pt x="353488" y="71128"/>
                    </a:cubicBezTo>
                    <a:lnTo>
                      <a:pt x="351123" y="75017"/>
                    </a:lnTo>
                    <a:cubicBezTo>
                      <a:pt x="319915" y="125844"/>
                      <a:pt x="281826" y="172303"/>
                      <a:pt x="237164" y="214395"/>
                    </a:cubicBezTo>
                    <a:lnTo>
                      <a:pt x="230442" y="220604"/>
                    </a:lnTo>
                    <a:cubicBezTo>
                      <a:pt x="188441" y="258443"/>
                      <a:pt x="142903" y="290652"/>
                      <a:pt x="95011" y="316412"/>
                    </a:cubicBezTo>
                    <a:cubicBezTo>
                      <a:pt x="94351" y="316719"/>
                      <a:pt x="93714" y="317049"/>
                      <a:pt x="93066" y="317435"/>
                    </a:cubicBezTo>
                    <a:cubicBezTo>
                      <a:pt x="75506" y="326534"/>
                      <a:pt x="57423" y="334893"/>
                      <a:pt x="39317" y="342263"/>
                    </a:cubicBezTo>
                    <a:cubicBezTo>
                      <a:pt x="30662" y="345800"/>
                      <a:pt x="22701" y="348803"/>
                      <a:pt x="14671" y="351623"/>
                    </a:cubicBezTo>
                    <a:cubicBezTo>
                      <a:pt x="11259" y="352874"/>
                      <a:pt x="8325" y="355286"/>
                      <a:pt x="6391" y="358424"/>
                    </a:cubicBezTo>
                    <a:cubicBezTo>
                      <a:pt x="364" y="363076"/>
                      <a:pt x="-1706" y="371583"/>
                      <a:pt x="1501" y="378612"/>
                    </a:cubicBezTo>
                    <a:cubicBezTo>
                      <a:pt x="8746" y="395137"/>
                      <a:pt x="19607" y="411434"/>
                      <a:pt x="33755" y="427038"/>
                    </a:cubicBezTo>
                    <a:cubicBezTo>
                      <a:pt x="47881" y="442494"/>
                      <a:pt x="64361" y="455642"/>
                      <a:pt x="81398" y="465070"/>
                    </a:cubicBezTo>
                    <a:cubicBezTo>
                      <a:pt x="84468" y="466765"/>
                      <a:pt x="87050" y="467686"/>
                      <a:pt x="89541" y="467891"/>
                    </a:cubicBezTo>
                    <a:cubicBezTo>
                      <a:pt x="91281" y="468494"/>
                      <a:pt x="93112" y="468778"/>
                      <a:pt x="94966" y="468778"/>
                    </a:cubicBezTo>
                    <a:cubicBezTo>
                      <a:pt x="96819" y="468778"/>
                      <a:pt x="98673" y="468494"/>
                      <a:pt x="100470" y="467880"/>
                    </a:cubicBezTo>
                    <a:cubicBezTo>
                      <a:pt x="162260" y="447033"/>
                      <a:pt x="222185" y="415495"/>
                      <a:pt x="278585" y="374176"/>
                    </a:cubicBezTo>
                    <a:lnTo>
                      <a:pt x="280098" y="372823"/>
                    </a:lnTo>
                    <a:lnTo>
                      <a:pt x="280200" y="372959"/>
                    </a:lnTo>
                    <a:cubicBezTo>
                      <a:pt x="299568" y="358595"/>
                      <a:pt x="318835" y="342695"/>
                      <a:pt x="337452" y="325715"/>
                    </a:cubicBezTo>
                    <a:lnTo>
                      <a:pt x="339511" y="323873"/>
                    </a:lnTo>
                    <a:cubicBezTo>
                      <a:pt x="359948" y="304879"/>
                      <a:pt x="377838" y="286580"/>
                      <a:pt x="394204" y="267951"/>
                    </a:cubicBezTo>
                    <a:lnTo>
                      <a:pt x="395615" y="266336"/>
                    </a:lnTo>
                    <a:cubicBezTo>
                      <a:pt x="406271" y="253962"/>
                      <a:pt x="415654" y="242395"/>
                      <a:pt x="424229" y="231102"/>
                    </a:cubicBezTo>
                    <a:lnTo>
                      <a:pt x="425662" y="229248"/>
                    </a:lnTo>
                    <a:cubicBezTo>
                      <a:pt x="431315" y="221674"/>
                      <a:pt x="436706" y="214213"/>
                      <a:pt x="441892" y="206582"/>
                    </a:cubicBezTo>
                    <a:lnTo>
                      <a:pt x="446703" y="199530"/>
                    </a:lnTo>
                    <a:cubicBezTo>
                      <a:pt x="452753" y="190409"/>
                      <a:pt x="457678" y="182573"/>
                      <a:pt x="462557" y="174623"/>
                    </a:cubicBezTo>
                    <a:lnTo>
                      <a:pt x="463808" y="172598"/>
                    </a:lnTo>
                    <a:lnTo>
                      <a:pt x="464774" y="170995"/>
                    </a:lnTo>
                    <a:lnTo>
                      <a:pt x="465889" y="169107"/>
                    </a:lnTo>
                    <a:lnTo>
                      <a:pt x="466822" y="167526"/>
                    </a:lnTo>
                    <a:lnTo>
                      <a:pt x="467754" y="165934"/>
                    </a:lnTo>
                    <a:lnTo>
                      <a:pt x="468835" y="164091"/>
                    </a:lnTo>
                    <a:lnTo>
                      <a:pt x="470245" y="161726"/>
                    </a:lnTo>
                    <a:cubicBezTo>
                      <a:pt x="473975" y="155175"/>
                      <a:pt x="477626" y="148635"/>
                      <a:pt x="481084" y="142016"/>
                    </a:cubicBezTo>
                    <a:cubicBezTo>
                      <a:pt x="481857" y="140686"/>
                      <a:pt x="482301" y="139787"/>
                      <a:pt x="482755" y="138877"/>
                    </a:cubicBezTo>
                    <a:cubicBezTo>
                      <a:pt x="483597" y="137319"/>
                      <a:pt x="484120" y="136364"/>
                      <a:pt x="484564" y="135397"/>
                    </a:cubicBezTo>
                    <a:lnTo>
                      <a:pt x="485644" y="133282"/>
                    </a:lnTo>
                    <a:lnTo>
                      <a:pt x="486270" y="131758"/>
                    </a:lnTo>
                    <a:lnTo>
                      <a:pt x="486395" y="131826"/>
                    </a:lnTo>
                    <a:lnTo>
                      <a:pt x="487293" y="130063"/>
                    </a:lnTo>
                    <a:lnTo>
                      <a:pt x="487987" y="128220"/>
                    </a:lnTo>
                    <a:lnTo>
                      <a:pt x="488146" y="128289"/>
                    </a:lnTo>
                    <a:lnTo>
                      <a:pt x="490444" y="123581"/>
                    </a:lnTo>
                    <a:lnTo>
                      <a:pt x="492764" y="118849"/>
                    </a:lnTo>
                    <a:cubicBezTo>
                      <a:pt x="493287" y="117712"/>
                      <a:pt x="493685" y="116631"/>
                      <a:pt x="493912" y="115483"/>
                    </a:cubicBezTo>
                    <a:cubicBezTo>
                      <a:pt x="496426" y="110922"/>
                      <a:pt x="496676" y="105315"/>
                      <a:pt x="494617" y="100186"/>
                    </a:cubicBezTo>
                    <a:cubicBezTo>
                      <a:pt x="487077" y="80977"/>
                      <a:pt x="475363" y="62313"/>
                      <a:pt x="459804" y="44696"/>
                    </a:cubicBezTo>
                    <a:cubicBezTo>
                      <a:pt x="445508" y="28433"/>
                      <a:pt x="428062" y="14012"/>
                      <a:pt x="409342" y="3014"/>
                    </a:cubicBezTo>
                    <a:cubicBezTo>
                      <a:pt x="405975" y="1012"/>
                      <a:pt x="402825" y="23"/>
                      <a:pt x="399686" y="23"/>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0" name="Google Shape;1940;p35"/>
              <p:cNvSpPr/>
              <p:nvPr/>
            </p:nvSpPr>
            <p:spPr>
              <a:xfrm>
                <a:off x="5434049" y="2528202"/>
                <a:ext cx="1582431" cy="2284066"/>
              </a:xfrm>
              <a:custGeom>
                <a:rect b="b" l="l" r="r" t="t"/>
                <a:pathLst>
                  <a:path extrusionOk="0" h="2284066" w="1582431">
                    <a:moveTo>
                      <a:pt x="971902" y="0"/>
                    </a:moveTo>
                    <a:cubicBezTo>
                      <a:pt x="965624" y="0"/>
                      <a:pt x="959972" y="3173"/>
                      <a:pt x="957515" y="8098"/>
                    </a:cubicBezTo>
                    <a:cubicBezTo>
                      <a:pt x="938329" y="46289"/>
                      <a:pt x="915674" y="85390"/>
                      <a:pt x="886229" y="131110"/>
                    </a:cubicBezTo>
                    <a:cubicBezTo>
                      <a:pt x="866314" y="162022"/>
                      <a:pt x="847571" y="188919"/>
                      <a:pt x="828931" y="213360"/>
                    </a:cubicBezTo>
                    <a:cubicBezTo>
                      <a:pt x="796028" y="255725"/>
                      <a:pt x="765753" y="287138"/>
                      <a:pt x="733669" y="312227"/>
                    </a:cubicBezTo>
                    <a:cubicBezTo>
                      <a:pt x="714290" y="326909"/>
                      <a:pt x="695342" y="338249"/>
                      <a:pt x="675746" y="346858"/>
                    </a:cubicBezTo>
                    <a:cubicBezTo>
                      <a:pt x="660449" y="353113"/>
                      <a:pt x="644743" y="357492"/>
                      <a:pt x="629093" y="359869"/>
                    </a:cubicBezTo>
                    <a:cubicBezTo>
                      <a:pt x="621917" y="360654"/>
                      <a:pt x="614888" y="361063"/>
                      <a:pt x="608201" y="361063"/>
                    </a:cubicBezTo>
                    <a:cubicBezTo>
                      <a:pt x="602401" y="361063"/>
                      <a:pt x="596589" y="360756"/>
                      <a:pt x="590823" y="360108"/>
                    </a:cubicBezTo>
                    <a:cubicBezTo>
                      <a:pt x="581030" y="358561"/>
                      <a:pt x="572205" y="356195"/>
                      <a:pt x="563846" y="352874"/>
                    </a:cubicBezTo>
                    <a:cubicBezTo>
                      <a:pt x="556635" y="349588"/>
                      <a:pt x="549698" y="345516"/>
                      <a:pt x="543226" y="340773"/>
                    </a:cubicBezTo>
                    <a:cubicBezTo>
                      <a:pt x="536550" y="335314"/>
                      <a:pt x="530170" y="328866"/>
                      <a:pt x="524256" y="321553"/>
                    </a:cubicBezTo>
                    <a:cubicBezTo>
                      <a:pt x="516863" y="311476"/>
                      <a:pt x="510278" y="299932"/>
                      <a:pt x="504705" y="287251"/>
                    </a:cubicBezTo>
                    <a:cubicBezTo>
                      <a:pt x="494993" y="263663"/>
                      <a:pt x="488260" y="236789"/>
                      <a:pt x="483483" y="202646"/>
                    </a:cubicBezTo>
                    <a:cubicBezTo>
                      <a:pt x="477455" y="154970"/>
                      <a:pt x="477239" y="106976"/>
                      <a:pt x="477080" y="60539"/>
                    </a:cubicBezTo>
                    <a:cubicBezTo>
                      <a:pt x="477012" y="51372"/>
                      <a:pt x="469574" y="43935"/>
                      <a:pt x="460475" y="43935"/>
                    </a:cubicBezTo>
                    <a:cubicBezTo>
                      <a:pt x="454857" y="43935"/>
                      <a:pt x="449648" y="46812"/>
                      <a:pt x="446543" y="51589"/>
                    </a:cubicBezTo>
                    <a:cubicBezTo>
                      <a:pt x="445770" y="52487"/>
                      <a:pt x="445167" y="53306"/>
                      <a:pt x="444803" y="54250"/>
                    </a:cubicBezTo>
                    <a:cubicBezTo>
                      <a:pt x="341239" y="290732"/>
                      <a:pt x="258739" y="512474"/>
                      <a:pt x="192536" y="732100"/>
                    </a:cubicBezTo>
                    <a:cubicBezTo>
                      <a:pt x="121942" y="966625"/>
                      <a:pt x="69592" y="1203778"/>
                      <a:pt x="36974" y="1436996"/>
                    </a:cubicBezTo>
                    <a:cubicBezTo>
                      <a:pt x="22200" y="1542084"/>
                      <a:pt x="12033" y="1638459"/>
                      <a:pt x="5846" y="1731617"/>
                    </a:cubicBezTo>
                    <a:cubicBezTo>
                      <a:pt x="-1422" y="1842323"/>
                      <a:pt x="-1911" y="1942224"/>
                      <a:pt x="4367" y="2036963"/>
                    </a:cubicBezTo>
                    <a:cubicBezTo>
                      <a:pt x="4777" y="2042842"/>
                      <a:pt x="7654" y="2048051"/>
                      <a:pt x="12089" y="2050895"/>
                    </a:cubicBezTo>
                    <a:cubicBezTo>
                      <a:pt x="13284" y="2053635"/>
                      <a:pt x="15297" y="2056001"/>
                      <a:pt x="17810" y="2057696"/>
                    </a:cubicBezTo>
                    <a:cubicBezTo>
                      <a:pt x="90746" y="2107226"/>
                      <a:pt x="171211" y="2149693"/>
                      <a:pt x="256942" y="2183926"/>
                    </a:cubicBezTo>
                    <a:cubicBezTo>
                      <a:pt x="336997" y="2215850"/>
                      <a:pt x="424627" y="2240849"/>
                      <a:pt x="517386" y="2258261"/>
                    </a:cubicBezTo>
                    <a:cubicBezTo>
                      <a:pt x="608519" y="2275401"/>
                      <a:pt x="703440" y="2284066"/>
                      <a:pt x="799520" y="2284066"/>
                    </a:cubicBezTo>
                    <a:cubicBezTo>
                      <a:pt x="884670" y="2284066"/>
                      <a:pt x="971538" y="2277231"/>
                      <a:pt x="1057690" y="2263777"/>
                    </a:cubicBezTo>
                    <a:cubicBezTo>
                      <a:pt x="1105491" y="2256351"/>
                      <a:pt x="1151723" y="2246592"/>
                      <a:pt x="1190676" y="2238040"/>
                    </a:cubicBezTo>
                    <a:cubicBezTo>
                      <a:pt x="1240843" y="2226974"/>
                      <a:pt x="1284891" y="2215453"/>
                      <a:pt x="1325300" y="2202885"/>
                    </a:cubicBezTo>
                    <a:cubicBezTo>
                      <a:pt x="1373386" y="2187963"/>
                      <a:pt x="1416251" y="2171393"/>
                      <a:pt x="1456318" y="2152241"/>
                    </a:cubicBezTo>
                    <a:cubicBezTo>
                      <a:pt x="1498933" y="2131917"/>
                      <a:pt x="1539524" y="2106976"/>
                      <a:pt x="1576930" y="2078099"/>
                    </a:cubicBezTo>
                    <a:cubicBezTo>
                      <a:pt x="1580024" y="2075734"/>
                      <a:pt x="1581957" y="2072049"/>
                      <a:pt x="1582355" y="2067761"/>
                    </a:cubicBezTo>
                    <a:cubicBezTo>
                      <a:pt x="1582799" y="2062950"/>
                      <a:pt x="1581275" y="2058048"/>
                      <a:pt x="1578227" y="2054682"/>
                    </a:cubicBezTo>
                    <a:cubicBezTo>
                      <a:pt x="1577624" y="2053954"/>
                      <a:pt x="1576930" y="2053306"/>
                      <a:pt x="1576089" y="2052680"/>
                    </a:cubicBezTo>
                    <a:cubicBezTo>
                      <a:pt x="1544051" y="1958010"/>
                      <a:pt x="1519826" y="1859144"/>
                      <a:pt x="1496431" y="1763553"/>
                    </a:cubicBezTo>
                    <a:cubicBezTo>
                      <a:pt x="1489335" y="1734619"/>
                      <a:pt x="1482238" y="1705697"/>
                      <a:pt x="1474948" y="1676844"/>
                    </a:cubicBezTo>
                    <a:cubicBezTo>
                      <a:pt x="1441499" y="1544324"/>
                      <a:pt x="1406265" y="1412100"/>
                      <a:pt x="1373044" y="1288030"/>
                    </a:cubicBezTo>
                    <a:lnTo>
                      <a:pt x="1358646" y="1234315"/>
                    </a:lnTo>
                    <a:cubicBezTo>
                      <a:pt x="1329269" y="1124655"/>
                      <a:pt x="1298880" y="1011288"/>
                      <a:pt x="1269901" y="899547"/>
                    </a:cubicBezTo>
                    <a:cubicBezTo>
                      <a:pt x="1252159" y="831319"/>
                      <a:pt x="1235998" y="767584"/>
                      <a:pt x="1220497" y="704725"/>
                    </a:cubicBezTo>
                    <a:cubicBezTo>
                      <a:pt x="1212399" y="672186"/>
                      <a:pt x="1204506" y="639659"/>
                      <a:pt x="1196738" y="607064"/>
                    </a:cubicBezTo>
                    <a:lnTo>
                      <a:pt x="1194361" y="597044"/>
                    </a:lnTo>
                    <a:cubicBezTo>
                      <a:pt x="1189766" y="577744"/>
                      <a:pt x="1185149" y="558455"/>
                      <a:pt x="1181100" y="538973"/>
                    </a:cubicBezTo>
                    <a:cubicBezTo>
                      <a:pt x="1175743" y="513054"/>
                      <a:pt x="1171046" y="487009"/>
                      <a:pt x="1166349" y="460953"/>
                    </a:cubicBezTo>
                    <a:lnTo>
                      <a:pt x="1160628" y="429450"/>
                    </a:lnTo>
                    <a:cubicBezTo>
                      <a:pt x="1153713" y="391930"/>
                      <a:pt x="1145229" y="347506"/>
                      <a:pt x="1134686" y="302446"/>
                    </a:cubicBezTo>
                    <a:cubicBezTo>
                      <a:pt x="1123449" y="254531"/>
                      <a:pt x="1111542" y="213474"/>
                      <a:pt x="1098235" y="176898"/>
                    </a:cubicBezTo>
                    <a:cubicBezTo>
                      <a:pt x="1082040" y="132622"/>
                      <a:pt x="1065333" y="98582"/>
                      <a:pt x="1045669" y="69752"/>
                    </a:cubicBezTo>
                    <a:cubicBezTo>
                      <a:pt x="1028518" y="44503"/>
                      <a:pt x="1008740" y="23929"/>
                      <a:pt x="986904" y="8621"/>
                    </a:cubicBezTo>
                    <a:cubicBezTo>
                      <a:pt x="984902" y="5709"/>
                      <a:pt x="982809" y="3605"/>
                      <a:pt x="980296" y="2138"/>
                    </a:cubicBezTo>
                    <a:cubicBezTo>
                      <a:pt x="977794" y="728"/>
                      <a:pt x="974905" y="0"/>
                      <a:pt x="971914" y="0"/>
                    </a:cubicBezTo>
                    <a:moveTo>
                      <a:pt x="432247" y="166912"/>
                    </a:moveTo>
                    <a:cubicBezTo>
                      <a:pt x="433475" y="163955"/>
                      <a:pt x="434726" y="160998"/>
                      <a:pt x="435978" y="158052"/>
                    </a:cubicBezTo>
                    <a:lnTo>
                      <a:pt x="435978" y="158098"/>
                    </a:lnTo>
                    <a:lnTo>
                      <a:pt x="436012" y="158098"/>
                    </a:lnTo>
                    <a:cubicBezTo>
                      <a:pt x="434749" y="161021"/>
                      <a:pt x="433498" y="163966"/>
                      <a:pt x="432247" y="166901"/>
                    </a:cubicBezTo>
                    <a:moveTo>
                      <a:pt x="66135" y="1466190"/>
                    </a:moveTo>
                    <a:lnTo>
                      <a:pt x="66135" y="1466156"/>
                    </a:lnTo>
                    <a:cubicBezTo>
                      <a:pt x="66135" y="1466156"/>
                      <a:pt x="66726" y="1463165"/>
                      <a:pt x="66726" y="1463165"/>
                    </a:cubicBezTo>
                    <a:cubicBezTo>
                      <a:pt x="65236" y="1473811"/>
                      <a:pt x="63780" y="1484297"/>
                      <a:pt x="62404" y="1494612"/>
                    </a:cubicBezTo>
                    <a:cubicBezTo>
                      <a:pt x="63587" y="1485525"/>
                      <a:pt x="64781" y="1476313"/>
                      <a:pt x="66032" y="1466964"/>
                    </a:cubicBezTo>
                    <a:lnTo>
                      <a:pt x="66032" y="1466930"/>
                    </a:lnTo>
                    <a:cubicBezTo>
                      <a:pt x="66032" y="1466930"/>
                      <a:pt x="66032" y="1466930"/>
                      <a:pt x="66032" y="1466930"/>
                    </a:cubicBezTo>
                    <a:cubicBezTo>
                      <a:pt x="66066" y="1466668"/>
                      <a:pt x="66100" y="1466441"/>
                      <a:pt x="66135" y="1466190"/>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1" name="Google Shape;1941;p35"/>
              <p:cNvSpPr/>
              <p:nvPr/>
            </p:nvSpPr>
            <p:spPr>
              <a:xfrm>
                <a:off x="5867161" y="2520138"/>
                <a:ext cx="573989" cy="410895"/>
              </a:xfrm>
              <a:custGeom>
                <a:rect b="b" l="l" r="r" t="t"/>
                <a:pathLst>
                  <a:path extrusionOk="0" h="410895" w="573989">
                    <a:moveTo>
                      <a:pt x="520457" y="14171"/>
                    </a:moveTo>
                    <a:cubicBezTo>
                      <a:pt x="497608" y="52237"/>
                      <a:pt x="475726" y="90792"/>
                      <a:pt x="450899" y="127641"/>
                    </a:cubicBezTo>
                    <a:cubicBezTo>
                      <a:pt x="434510" y="151888"/>
                      <a:pt x="417701" y="175794"/>
                      <a:pt x="399958" y="199087"/>
                    </a:cubicBezTo>
                    <a:cubicBezTo>
                      <a:pt x="369422" y="238369"/>
                      <a:pt x="336076" y="275776"/>
                      <a:pt x="297009" y="306801"/>
                    </a:cubicBezTo>
                    <a:cubicBezTo>
                      <a:pt x="279119" y="320154"/>
                      <a:pt x="260228" y="331891"/>
                      <a:pt x="239893" y="341057"/>
                    </a:cubicBezTo>
                    <a:cubicBezTo>
                      <a:pt x="226530" y="346278"/>
                      <a:pt x="212905" y="350258"/>
                      <a:pt x="198756" y="352624"/>
                    </a:cubicBezTo>
                    <a:cubicBezTo>
                      <a:pt x="187042" y="353829"/>
                      <a:pt x="175396" y="353875"/>
                      <a:pt x="163727" y="352692"/>
                    </a:cubicBezTo>
                    <a:cubicBezTo>
                      <a:pt x="154811" y="351179"/>
                      <a:pt x="146212" y="349041"/>
                      <a:pt x="137785" y="345891"/>
                    </a:cubicBezTo>
                    <a:cubicBezTo>
                      <a:pt x="131291" y="342820"/>
                      <a:pt x="125172" y="339238"/>
                      <a:pt x="119315" y="335087"/>
                    </a:cubicBezTo>
                    <a:cubicBezTo>
                      <a:pt x="113071" y="329878"/>
                      <a:pt x="107419" y="324123"/>
                      <a:pt x="102267" y="317890"/>
                    </a:cubicBezTo>
                    <a:cubicBezTo>
                      <a:pt x="95102" y="307939"/>
                      <a:pt x="89188" y="297316"/>
                      <a:pt x="84195" y="286114"/>
                    </a:cubicBezTo>
                    <a:cubicBezTo>
                      <a:pt x="74243" y="261081"/>
                      <a:pt x="68511" y="234639"/>
                      <a:pt x="64644" y="208015"/>
                    </a:cubicBezTo>
                    <a:cubicBezTo>
                      <a:pt x="58878" y="161373"/>
                      <a:pt x="58890" y="114505"/>
                      <a:pt x="57513" y="67636"/>
                    </a:cubicBezTo>
                    <a:cubicBezTo>
                      <a:pt x="57070" y="51975"/>
                      <a:pt x="44810" y="38885"/>
                      <a:pt x="28762" y="38885"/>
                    </a:cubicBezTo>
                    <a:cubicBezTo>
                      <a:pt x="12715" y="38885"/>
                      <a:pt x="-433" y="51975"/>
                      <a:pt x="11" y="67636"/>
                    </a:cubicBezTo>
                    <a:cubicBezTo>
                      <a:pt x="716" y="90996"/>
                      <a:pt x="909" y="114357"/>
                      <a:pt x="1751" y="137717"/>
                    </a:cubicBezTo>
                    <a:cubicBezTo>
                      <a:pt x="2774" y="166139"/>
                      <a:pt x="5220" y="194310"/>
                      <a:pt x="9064" y="222424"/>
                    </a:cubicBezTo>
                    <a:cubicBezTo>
                      <a:pt x="16263" y="274911"/>
                      <a:pt x="32424" y="329787"/>
                      <a:pt x="70479" y="368421"/>
                    </a:cubicBezTo>
                    <a:cubicBezTo>
                      <a:pt x="113799" y="412504"/>
                      <a:pt x="181185" y="419179"/>
                      <a:pt x="238164" y="402552"/>
                    </a:cubicBezTo>
                    <a:cubicBezTo>
                      <a:pt x="269031" y="393499"/>
                      <a:pt x="297782" y="377201"/>
                      <a:pt x="323588" y="358208"/>
                    </a:cubicBezTo>
                    <a:cubicBezTo>
                      <a:pt x="351236" y="337918"/>
                      <a:pt x="376143" y="314512"/>
                      <a:pt x="399242" y="289207"/>
                    </a:cubicBezTo>
                    <a:cubicBezTo>
                      <a:pt x="429335" y="256350"/>
                      <a:pt x="456233" y="220491"/>
                      <a:pt x="481777" y="184028"/>
                    </a:cubicBezTo>
                    <a:cubicBezTo>
                      <a:pt x="494924" y="165286"/>
                      <a:pt x="507696" y="146224"/>
                      <a:pt x="519956" y="126856"/>
                    </a:cubicBezTo>
                    <a:cubicBezTo>
                      <a:pt x="537289" y="99321"/>
                      <a:pt x="553393" y="71014"/>
                      <a:pt x="570078" y="43172"/>
                    </a:cubicBezTo>
                    <a:cubicBezTo>
                      <a:pt x="578164" y="29763"/>
                      <a:pt x="573217" y="11669"/>
                      <a:pt x="559808" y="3833"/>
                    </a:cubicBezTo>
                    <a:cubicBezTo>
                      <a:pt x="555327" y="1239"/>
                      <a:pt x="550414" y="0"/>
                      <a:pt x="545546" y="0"/>
                    </a:cubicBezTo>
                    <a:cubicBezTo>
                      <a:pt x="535595" y="0"/>
                      <a:pt x="525848" y="5152"/>
                      <a:pt x="520457" y="14159"/>
                    </a:cubicBezTo>
                    <a:moveTo>
                      <a:pt x="300796" y="303901"/>
                    </a:moveTo>
                    <a:cubicBezTo>
                      <a:pt x="299693" y="304754"/>
                      <a:pt x="298567" y="305607"/>
                      <a:pt x="297464" y="306426"/>
                    </a:cubicBezTo>
                    <a:cubicBezTo>
                      <a:pt x="298544" y="305585"/>
                      <a:pt x="299682" y="304732"/>
                      <a:pt x="300796" y="303901"/>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2" name="Google Shape;1942;p35"/>
              <p:cNvSpPr/>
              <p:nvPr/>
            </p:nvSpPr>
            <p:spPr>
              <a:xfrm>
                <a:off x="4158592" y="1252014"/>
                <a:ext cx="506133" cy="546442"/>
              </a:xfrm>
              <a:custGeom>
                <a:rect b="b" l="l" r="r" t="t"/>
                <a:pathLst>
                  <a:path extrusionOk="0" h="546442" w="506133">
                    <a:moveTo>
                      <a:pt x="251067" y="545430"/>
                    </a:moveTo>
                    <a:cubicBezTo>
                      <a:pt x="277430" y="542257"/>
                      <a:pt x="304999" y="531748"/>
                      <a:pt x="330804" y="515018"/>
                    </a:cubicBezTo>
                    <a:cubicBezTo>
                      <a:pt x="357679" y="497583"/>
                      <a:pt x="381983" y="473552"/>
                      <a:pt x="402990" y="443538"/>
                    </a:cubicBezTo>
                    <a:cubicBezTo>
                      <a:pt x="423712" y="413888"/>
                      <a:pt x="438951" y="381782"/>
                      <a:pt x="448300" y="348140"/>
                    </a:cubicBezTo>
                    <a:cubicBezTo>
                      <a:pt x="449665" y="343215"/>
                      <a:pt x="448152" y="337768"/>
                      <a:pt x="444274" y="333582"/>
                    </a:cubicBezTo>
                    <a:cubicBezTo>
                      <a:pt x="446492" y="329374"/>
                      <a:pt x="448789" y="324973"/>
                      <a:pt x="451121" y="320617"/>
                    </a:cubicBezTo>
                    <a:cubicBezTo>
                      <a:pt x="454851" y="313554"/>
                      <a:pt x="458707" y="306526"/>
                      <a:pt x="462539" y="299508"/>
                    </a:cubicBezTo>
                    <a:cubicBezTo>
                      <a:pt x="466713" y="291923"/>
                      <a:pt x="470865" y="284314"/>
                      <a:pt x="474913" y="276660"/>
                    </a:cubicBezTo>
                    <a:cubicBezTo>
                      <a:pt x="489880" y="248159"/>
                      <a:pt x="504631" y="217622"/>
                      <a:pt x="506064" y="185004"/>
                    </a:cubicBezTo>
                    <a:cubicBezTo>
                      <a:pt x="506724" y="170969"/>
                      <a:pt x="502618" y="156923"/>
                      <a:pt x="494498" y="145425"/>
                    </a:cubicBezTo>
                    <a:cubicBezTo>
                      <a:pt x="487742" y="135747"/>
                      <a:pt x="476506" y="123054"/>
                      <a:pt x="461357" y="117550"/>
                    </a:cubicBezTo>
                    <a:cubicBezTo>
                      <a:pt x="454305" y="115002"/>
                      <a:pt x="447914" y="113842"/>
                      <a:pt x="440612" y="113751"/>
                    </a:cubicBezTo>
                    <a:cubicBezTo>
                      <a:pt x="438735" y="113706"/>
                      <a:pt x="436836" y="113819"/>
                      <a:pt x="434914" y="114047"/>
                    </a:cubicBezTo>
                    <a:cubicBezTo>
                      <a:pt x="430922" y="114525"/>
                      <a:pt x="426498" y="115594"/>
                      <a:pt x="421789" y="117254"/>
                    </a:cubicBezTo>
                    <a:cubicBezTo>
                      <a:pt x="408028" y="121906"/>
                      <a:pt x="396700" y="131004"/>
                      <a:pt x="387477" y="139295"/>
                    </a:cubicBezTo>
                    <a:cubicBezTo>
                      <a:pt x="379163" y="146756"/>
                      <a:pt x="371213" y="155820"/>
                      <a:pt x="362490" y="167796"/>
                    </a:cubicBezTo>
                    <a:cubicBezTo>
                      <a:pt x="358725" y="172903"/>
                      <a:pt x="355075" y="178180"/>
                      <a:pt x="351583" y="183514"/>
                    </a:cubicBezTo>
                    <a:cubicBezTo>
                      <a:pt x="355723" y="151089"/>
                      <a:pt x="357383" y="124829"/>
                      <a:pt x="357088" y="101025"/>
                    </a:cubicBezTo>
                    <a:cubicBezTo>
                      <a:pt x="356906" y="85045"/>
                      <a:pt x="355427" y="70601"/>
                      <a:pt x="352550" y="56863"/>
                    </a:cubicBezTo>
                    <a:cubicBezTo>
                      <a:pt x="349820" y="43340"/>
                      <a:pt x="345487" y="32365"/>
                      <a:pt x="339323" y="23301"/>
                    </a:cubicBezTo>
                    <a:cubicBezTo>
                      <a:pt x="336138" y="18581"/>
                      <a:pt x="332272" y="14418"/>
                      <a:pt x="328132" y="11222"/>
                    </a:cubicBezTo>
                    <a:cubicBezTo>
                      <a:pt x="322957" y="7196"/>
                      <a:pt x="317418" y="4455"/>
                      <a:pt x="309605" y="2044"/>
                    </a:cubicBezTo>
                    <a:cubicBezTo>
                      <a:pt x="303509" y="122"/>
                      <a:pt x="296674" y="-458"/>
                      <a:pt x="289838" y="361"/>
                    </a:cubicBezTo>
                    <a:cubicBezTo>
                      <a:pt x="285983" y="839"/>
                      <a:pt x="282230" y="1726"/>
                      <a:pt x="278715" y="3022"/>
                    </a:cubicBezTo>
                    <a:cubicBezTo>
                      <a:pt x="261417" y="9425"/>
                      <a:pt x="247519" y="25132"/>
                      <a:pt x="236237" y="50994"/>
                    </a:cubicBezTo>
                    <a:cubicBezTo>
                      <a:pt x="230755" y="63607"/>
                      <a:pt x="226160" y="77505"/>
                      <a:pt x="222259" y="93427"/>
                    </a:cubicBezTo>
                    <a:cubicBezTo>
                      <a:pt x="210988" y="29180"/>
                      <a:pt x="186968" y="-481"/>
                      <a:pt x="149153" y="2829"/>
                    </a:cubicBezTo>
                    <a:lnTo>
                      <a:pt x="147333" y="3011"/>
                    </a:lnTo>
                    <a:cubicBezTo>
                      <a:pt x="136824" y="4296"/>
                      <a:pt x="127032" y="8254"/>
                      <a:pt x="119799" y="14213"/>
                    </a:cubicBezTo>
                    <a:cubicBezTo>
                      <a:pt x="111417" y="21162"/>
                      <a:pt x="105059" y="29783"/>
                      <a:pt x="100885" y="39814"/>
                    </a:cubicBezTo>
                    <a:cubicBezTo>
                      <a:pt x="91161" y="63436"/>
                      <a:pt x="90729" y="89481"/>
                      <a:pt x="91639" y="111818"/>
                    </a:cubicBezTo>
                    <a:cubicBezTo>
                      <a:pt x="82813" y="102469"/>
                      <a:pt x="72748" y="96396"/>
                      <a:pt x="62000" y="94303"/>
                    </a:cubicBezTo>
                    <a:cubicBezTo>
                      <a:pt x="57895" y="93496"/>
                      <a:pt x="53607" y="93336"/>
                      <a:pt x="49285" y="93860"/>
                    </a:cubicBezTo>
                    <a:cubicBezTo>
                      <a:pt x="41972" y="94747"/>
                      <a:pt x="34534" y="97476"/>
                      <a:pt x="27142" y="101991"/>
                    </a:cubicBezTo>
                    <a:cubicBezTo>
                      <a:pt x="16542" y="108565"/>
                      <a:pt x="9058" y="119688"/>
                      <a:pt x="4259" y="135986"/>
                    </a:cubicBezTo>
                    <a:cubicBezTo>
                      <a:pt x="2678" y="141274"/>
                      <a:pt x="1632" y="147120"/>
                      <a:pt x="892" y="154956"/>
                    </a:cubicBezTo>
                    <a:cubicBezTo>
                      <a:pt x="108" y="163452"/>
                      <a:pt x="-177" y="172243"/>
                      <a:pt x="108" y="181057"/>
                    </a:cubicBezTo>
                    <a:cubicBezTo>
                      <a:pt x="517" y="198526"/>
                      <a:pt x="2815" y="215848"/>
                      <a:pt x="4771" y="228995"/>
                    </a:cubicBezTo>
                    <a:cubicBezTo>
                      <a:pt x="6886" y="242893"/>
                      <a:pt x="9468" y="256802"/>
                      <a:pt x="12038" y="270700"/>
                    </a:cubicBezTo>
                    <a:cubicBezTo>
                      <a:pt x="13221" y="277126"/>
                      <a:pt x="14256" y="283586"/>
                      <a:pt x="15302" y="290035"/>
                    </a:cubicBezTo>
                    <a:cubicBezTo>
                      <a:pt x="16656" y="298417"/>
                      <a:pt x="18009" y="306810"/>
                      <a:pt x="19635" y="315101"/>
                    </a:cubicBezTo>
                    <a:cubicBezTo>
                      <a:pt x="23900" y="337381"/>
                      <a:pt x="28643" y="356681"/>
                      <a:pt x="34091" y="374082"/>
                    </a:cubicBezTo>
                    <a:cubicBezTo>
                      <a:pt x="39936" y="392711"/>
                      <a:pt x="47579" y="411227"/>
                      <a:pt x="56814" y="429094"/>
                    </a:cubicBezTo>
                    <a:cubicBezTo>
                      <a:pt x="65310" y="445619"/>
                      <a:pt x="76137" y="461462"/>
                      <a:pt x="89864" y="477509"/>
                    </a:cubicBezTo>
                    <a:cubicBezTo>
                      <a:pt x="101943" y="491635"/>
                      <a:pt x="116785" y="504373"/>
                      <a:pt x="135289" y="516497"/>
                    </a:cubicBezTo>
                    <a:cubicBezTo>
                      <a:pt x="149664" y="525925"/>
                      <a:pt x="165746" y="533420"/>
                      <a:pt x="184421" y="539425"/>
                    </a:cubicBezTo>
                    <a:cubicBezTo>
                      <a:pt x="199729" y="544349"/>
                      <a:pt x="216902" y="546704"/>
                      <a:pt x="235407" y="546419"/>
                    </a:cubicBezTo>
                    <a:cubicBezTo>
                      <a:pt x="240627" y="546385"/>
                      <a:pt x="245836" y="546021"/>
                      <a:pt x="251067" y="545384"/>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3" name="Google Shape;1943;p35"/>
              <p:cNvSpPr/>
              <p:nvPr/>
            </p:nvSpPr>
            <p:spPr>
              <a:xfrm>
                <a:off x="4246932" y="1376614"/>
                <a:ext cx="26367" cy="135675"/>
              </a:xfrm>
              <a:custGeom>
                <a:rect b="b" l="l" r="r" t="t"/>
                <a:pathLst>
                  <a:path extrusionOk="0" h="135675" w="26367">
                    <a:moveTo>
                      <a:pt x="22121" y="135455"/>
                    </a:moveTo>
                    <a:cubicBezTo>
                      <a:pt x="25123" y="134568"/>
                      <a:pt x="27114" y="131167"/>
                      <a:pt x="26101" y="128176"/>
                    </a:cubicBezTo>
                    <a:cubicBezTo>
                      <a:pt x="20028" y="109513"/>
                      <a:pt x="15161" y="90508"/>
                      <a:pt x="11976" y="71117"/>
                    </a:cubicBezTo>
                    <a:cubicBezTo>
                      <a:pt x="12010" y="71231"/>
                      <a:pt x="12022" y="71367"/>
                      <a:pt x="12056" y="71481"/>
                    </a:cubicBezTo>
                    <a:cubicBezTo>
                      <a:pt x="8996" y="51862"/>
                      <a:pt x="7848" y="31959"/>
                      <a:pt x="9838" y="12113"/>
                    </a:cubicBezTo>
                    <a:cubicBezTo>
                      <a:pt x="9815" y="12147"/>
                      <a:pt x="9815" y="12181"/>
                      <a:pt x="9815" y="12216"/>
                    </a:cubicBezTo>
                    <a:cubicBezTo>
                      <a:pt x="10099" y="9850"/>
                      <a:pt x="10395" y="7461"/>
                      <a:pt x="10782" y="5016"/>
                    </a:cubicBezTo>
                    <a:cubicBezTo>
                      <a:pt x="11100" y="2844"/>
                      <a:pt x="9997" y="649"/>
                      <a:pt x="7666" y="92"/>
                    </a:cubicBezTo>
                    <a:cubicBezTo>
                      <a:pt x="5675" y="-375"/>
                      <a:pt x="3128" y="979"/>
                      <a:pt x="2752" y="3208"/>
                    </a:cubicBezTo>
                    <a:cubicBezTo>
                      <a:pt x="1308" y="12693"/>
                      <a:pt x="455" y="22303"/>
                      <a:pt x="102" y="31891"/>
                    </a:cubicBezTo>
                    <a:cubicBezTo>
                      <a:pt x="-239" y="43389"/>
                      <a:pt x="296" y="54888"/>
                      <a:pt x="1354" y="66340"/>
                    </a:cubicBezTo>
                    <a:cubicBezTo>
                      <a:pt x="3378" y="88450"/>
                      <a:pt x="7927" y="110332"/>
                      <a:pt x="14853" y="131395"/>
                    </a:cubicBezTo>
                    <a:cubicBezTo>
                      <a:pt x="15775" y="134158"/>
                      <a:pt x="18436" y="135967"/>
                      <a:pt x="21222" y="135637"/>
                    </a:cubicBezTo>
                    <a:cubicBezTo>
                      <a:pt x="21518" y="135591"/>
                      <a:pt x="21837" y="135534"/>
                      <a:pt x="22109" y="135455"/>
                    </a:cubicBezTo>
                    <a:moveTo>
                      <a:pt x="12044" y="71481"/>
                    </a:moveTo>
                    <a:lnTo>
                      <a:pt x="12090" y="71822"/>
                    </a:lnTo>
                    <a:lnTo>
                      <a:pt x="12044" y="71481"/>
                    </a:lnTo>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4" name="Google Shape;1944;p35"/>
              <p:cNvSpPr/>
              <p:nvPr/>
            </p:nvSpPr>
            <p:spPr>
              <a:xfrm>
                <a:off x="4374595" y="1344462"/>
                <a:ext cx="24220" cy="137006"/>
              </a:xfrm>
              <a:custGeom>
                <a:rect b="b" l="l" r="r" t="t"/>
                <a:pathLst>
                  <a:path extrusionOk="0" h="137006" w="24220">
                    <a:moveTo>
                      <a:pt x="17697" y="136673"/>
                    </a:moveTo>
                    <a:cubicBezTo>
                      <a:pt x="22383" y="135274"/>
                      <a:pt x="25272" y="130201"/>
                      <a:pt x="23861" y="125459"/>
                    </a:cubicBezTo>
                    <a:cubicBezTo>
                      <a:pt x="20188" y="113142"/>
                      <a:pt x="17106" y="100688"/>
                      <a:pt x="15070" y="88030"/>
                    </a:cubicBezTo>
                    <a:cubicBezTo>
                      <a:pt x="11522" y="64453"/>
                      <a:pt x="11260" y="40547"/>
                      <a:pt x="13637" y="16777"/>
                    </a:cubicBezTo>
                    <a:cubicBezTo>
                      <a:pt x="14069" y="13365"/>
                      <a:pt x="14490" y="9908"/>
                      <a:pt x="14990" y="6496"/>
                    </a:cubicBezTo>
                    <a:cubicBezTo>
                      <a:pt x="15354" y="3675"/>
                      <a:pt x="13967" y="809"/>
                      <a:pt x="10998" y="138"/>
                    </a:cubicBezTo>
                    <a:cubicBezTo>
                      <a:pt x="8326" y="-521"/>
                      <a:pt x="4982" y="1241"/>
                      <a:pt x="4561" y="4130"/>
                    </a:cubicBezTo>
                    <a:cubicBezTo>
                      <a:pt x="1638" y="24522"/>
                      <a:pt x="46" y="45005"/>
                      <a:pt x="1" y="65636"/>
                    </a:cubicBezTo>
                    <a:cubicBezTo>
                      <a:pt x="-34" y="87359"/>
                      <a:pt x="1445" y="109354"/>
                      <a:pt x="6574" y="130508"/>
                    </a:cubicBezTo>
                    <a:cubicBezTo>
                      <a:pt x="7621" y="134830"/>
                      <a:pt x="12147" y="137446"/>
                      <a:pt x="16378" y="136946"/>
                    </a:cubicBezTo>
                    <a:cubicBezTo>
                      <a:pt x="16821" y="136877"/>
                      <a:pt x="17276" y="136798"/>
                      <a:pt x="17709" y="136661"/>
                    </a:cubicBezTo>
                    <a:moveTo>
                      <a:pt x="13557" y="17596"/>
                    </a:moveTo>
                    <a:cubicBezTo>
                      <a:pt x="13569" y="17448"/>
                      <a:pt x="13591" y="17323"/>
                      <a:pt x="13603" y="17164"/>
                    </a:cubicBezTo>
                    <a:cubicBezTo>
                      <a:pt x="13580" y="17312"/>
                      <a:pt x="13569" y="17448"/>
                      <a:pt x="13557" y="17596"/>
                    </a:cubicBezTo>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5" name="Google Shape;1945;p35"/>
              <p:cNvSpPr/>
              <p:nvPr/>
            </p:nvSpPr>
            <p:spPr>
              <a:xfrm>
                <a:off x="4220593" y="1587075"/>
                <a:ext cx="1711797" cy="2593597"/>
              </a:xfrm>
              <a:custGeom>
                <a:rect b="b" l="l" r="r" t="t"/>
                <a:pathLst>
                  <a:path extrusionOk="0" h="2593597" w="1711797">
                    <a:moveTo>
                      <a:pt x="308905" y="11"/>
                    </a:moveTo>
                    <a:cubicBezTo>
                      <a:pt x="303013" y="11"/>
                      <a:pt x="297179" y="148"/>
                      <a:pt x="291322" y="455"/>
                    </a:cubicBezTo>
                    <a:cubicBezTo>
                      <a:pt x="258283" y="1945"/>
                      <a:pt x="223049" y="8098"/>
                      <a:pt x="186564" y="18686"/>
                    </a:cubicBezTo>
                    <a:cubicBezTo>
                      <a:pt x="153582" y="28262"/>
                      <a:pt x="120247" y="42126"/>
                      <a:pt x="87458" y="59891"/>
                    </a:cubicBezTo>
                    <a:cubicBezTo>
                      <a:pt x="56705" y="76553"/>
                      <a:pt x="28648" y="96717"/>
                      <a:pt x="4059" y="119873"/>
                    </a:cubicBezTo>
                    <a:cubicBezTo>
                      <a:pt x="943" y="122784"/>
                      <a:pt x="-217" y="128050"/>
                      <a:pt x="33" y="131746"/>
                    </a:cubicBezTo>
                    <a:cubicBezTo>
                      <a:pt x="169" y="133634"/>
                      <a:pt x="624" y="135545"/>
                      <a:pt x="1466" y="137558"/>
                    </a:cubicBezTo>
                    <a:cubicBezTo>
                      <a:pt x="1830" y="214839"/>
                      <a:pt x="10963" y="294428"/>
                      <a:pt x="28591" y="374074"/>
                    </a:cubicBezTo>
                    <a:cubicBezTo>
                      <a:pt x="45548" y="450808"/>
                      <a:pt x="71388" y="530170"/>
                      <a:pt x="105428" y="609930"/>
                    </a:cubicBezTo>
                    <a:cubicBezTo>
                      <a:pt x="169288" y="759771"/>
                      <a:pt x="260808" y="905074"/>
                      <a:pt x="377405" y="1041859"/>
                    </a:cubicBezTo>
                    <a:cubicBezTo>
                      <a:pt x="489362" y="1173184"/>
                      <a:pt x="617628" y="1287211"/>
                      <a:pt x="758689" y="1380790"/>
                    </a:cubicBezTo>
                    <a:cubicBezTo>
                      <a:pt x="827372" y="1426373"/>
                      <a:pt x="898806" y="1466168"/>
                      <a:pt x="970992" y="1499059"/>
                    </a:cubicBezTo>
                    <a:cubicBezTo>
                      <a:pt x="1013322" y="1518325"/>
                      <a:pt x="1051309" y="1533576"/>
                      <a:pt x="1087100" y="1545666"/>
                    </a:cubicBezTo>
                    <a:cubicBezTo>
                      <a:pt x="1134151" y="1561531"/>
                      <a:pt x="1184340" y="1573530"/>
                      <a:pt x="1236270" y="1581287"/>
                    </a:cubicBezTo>
                    <a:cubicBezTo>
                      <a:pt x="1254569" y="1584107"/>
                      <a:pt x="1274086" y="1586245"/>
                      <a:pt x="1294296" y="1587644"/>
                    </a:cubicBezTo>
                    <a:cubicBezTo>
                      <a:pt x="1252056" y="1707915"/>
                      <a:pt x="1217959" y="1831382"/>
                      <a:pt x="1192802" y="1954450"/>
                    </a:cubicBezTo>
                    <a:cubicBezTo>
                      <a:pt x="1155236" y="2138297"/>
                      <a:pt x="1139530" y="2314058"/>
                      <a:pt x="1146149" y="2476864"/>
                    </a:cubicBezTo>
                    <a:cubicBezTo>
                      <a:pt x="1147184" y="2501601"/>
                      <a:pt x="1148788" y="2526679"/>
                      <a:pt x="1150960" y="2551301"/>
                    </a:cubicBezTo>
                    <a:cubicBezTo>
                      <a:pt x="1151426" y="2556669"/>
                      <a:pt x="1152837" y="2560093"/>
                      <a:pt x="1155828" y="2563084"/>
                    </a:cubicBezTo>
                    <a:cubicBezTo>
                      <a:pt x="1158409" y="2566917"/>
                      <a:pt x="1160525" y="2569078"/>
                      <a:pt x="1163186" y="2570488"/>
                    </a:cubicBezTo>
                    <a:cubicBezTo>
                      <a:pt x="1183931" y="2581588"/>
                      <a:pt x="1208531" y="2588366"/>
                      <a:pt x="1240558" y="2591812"/>
                    </a:cubicBezTo>
                    <a:cubicBezTo>
                      <a:pt x="1251567" y="2593006"/>
                      <a:pt x="1263133" y="2593598"/>
                      <a:pt x="1274973" y="2593598"/>
                    </a:cubicBezTo>
                    <a:cubicBezTo>
                      <a:pt x="1292089" y="2593598"/>
                      <a:pt x="1310502" y="2592336"/>
                      <a:pt x="1329746" y="2589799"/>
                    </a:cubicBezTo>
                    <a:cubicBezTo>
                      <a:pt x="1362603" y="2585500"/>
                      <a:pt x="1392093" y="2578540"/>
                      <a:pt x="1419866" y="2568577"/>
                    </a:cubicBezTo>
                    <a:cubicBezTo>
                      <a:pt x="1434094" y="2563448"/>
                      <a:pt x="1447810" y="2557454"/>
                      <a:pt x="1460639" y="2550721"/>
                    </a:cubicBezTo>
                    <a:cubicBezTo>
                      <a:pt x="1473332" y="2544034"/>
                      <a:pt x="1484818" y="2535640"/>
                      <a:pt x="1494360" y="2528293"/>
                    </a:cubicBezTo>
                    <a:cubicBezTo>
                      <a:pt x="1495418" y="2527475"/>
                      <a:pt x="1496362" y="2526303"/>
                      <a:pt x="1497204" y="2524722"/>
                    </a:cubicBezTo>
                    <a:cubicBezTo>
                      <a:pt x="1501014" y="2521390"/>
                      <a:pt x="1503129" y="2516409"/>
                      <a:pt x="1502822" y="2511416"/>
                    </a:cubicBezTo>
                    <a:cubicBezTo>
                      <a:pt x="1490334" y="2306028"/>
                      <a:pt x="1490448" y="2107772"/>
                      <a:pt x="1503220" y="1922139"/>
                    </a:cubicBezTo>
                    <a:lnTo>
                      <a:pt x="1504676" y="1901770"/>
                    </a:lnTo>
                    <a:lnTo>
                      <a:pt x="1504812" y="1899814"/>
                    </a:lnTo>
                    <a:cubicBezTo>
                      <a:pt x="1520644" y="1692641"/>
                      <a:pt x="1552682" y="1496625"/>
                      <a:pt x="1600097" y="1316452"/>
                    </a:cubicBezTo>
                    <a:cubicBezTo>
                      <a:pt x="1618646" y="1245893"/>
                      <a:pt x="1640266" y="1175596"/>
                      <a:pt x="1664400" y="1107425"/>
                    </a:cubicBezTo>
                    <a:lnTo>
                      <a:pt x="1664469" y="1107459"/>
                    </a:lnTo>
                    <a:cubicBezTo>
                      <a:pt x="1678844" y="1067210"/>
                      <a:pt x="1694175" y="1027506"/>
                      <a:pt x="1710041" y="989440"/>
                    </a:cubicBezTo>
                    <a:cubicBezTo>
                      <a:pt x="1712042" y="984527"/>
                      <a:pt x="1712327" y="980557"/>
                      <a:pt x="1710928" y="976554"/>
                    </a:cubicBezTo>
                    <a:cubicBezTo>
                      <a:pt x="1710302" y="974735"/>
                      <a:pt x="1709347" y="972972"/>
                      <a:pt x="1708130" y="971448"/>
                    </a:cubicBezTo>
                    <a:cubicBezTo>
                      <a:pt x="1707823" y="970083"/>
                      <a:pt x="1707345" y="968832"/>
                      <a:pt x="1706754" y="967683"/>
                    </a:cubicBezTo>
                    <a:cubicBezTo>
                      <a:pt x="1704729" y="963953"/>
                      <a:pt x="1701761" y="961485"/>
                      <a:pt x="1696780" y="959449"/>
                    </a:cubicBezTo>
                    <a:cubicBezTo>
                      <a:pt x="1635160" y="934644"/>
                      <a:pt x="1565261" y="923567"/>
                      <a:pt x="1470159" y="923567"/>
                    </a:cubicBezTo>
                    <a:cubicBezTo>
                      <a:pt x="1454031" y="923567"/>
                      <a:pt x="1437904" y="923863"/>
                      <a:pt x="1421880" y="924340"/>
                    </a:cubicBezTo>
                    <a:cubicBezTo>
                      <a:pt x="1402363" y="924897"/>
                      <a:pt x="1382858" y="925739"/>
                      <a:pt x="1363342" y="926546"/>
                    </a:cubicBezTo>
                    <a:cubicBezTo>
                      <a:pt x="1336717" y="927684"/>
                      <a:pt x="1310070" y="928799"/>
                      <a:pt x="1283389" y="929276"/>
                    </a:cubicBezTo>
                    <a:cubicBezTo>
                      <a:pt x="1279295" y="929356"/>
                      <a:pt x="1275212" y="929390"/>
                      <a:pt x="1271117" y="929390"/>
                    </a:cubicBezTo>
                    <a:cubicBezTo>
                      <a:pt x="1239147" y="929390"/>
                      <a:pt x="1210089" y="927206"/>
                      <a:pt x="1182293" y="922737"/>
                    </a:cubicBezTo>
                    <a:cubicBezTo>
                      <a:pt x="1136312" y="914867"/>
                      <a:pt x="1090216" y="900741"/>
                      <a:pt x="1045235" y="880713"/>
                    </a:cubicBezTo>
                    <a:lnTo>
                      <a:pt x="1045270" y="880645"/>
                    </a:lnTo>
                    <a:cubicBezTo>
                      <a:pt x="989166" y="854907"/>
                      <a:pt x="933642" y="819332"/>
                      <a:pt x="880245" y="774977"/>
                    </a:cubicBezTo>
                    <a:lnTo>
                      <a:pt x="881713" y="776637"/>
                    </a:lnTo>
                    <a:lnTo>
                      <a:pt x="883373" y="778048"/>
                    </a:lnTo>
                    <a:cubicBezTo>
                      <a:pt x="808606" y="715279"/>
                      <a:pt x="738855" y="637680"/>
                      <a:pt x="670366" y="540667"/>
                    </a:cubicBezTo>
                    <a:cubicBezTo>
                      <a:pt x="593893" y="431440"/>
                      <a:pt x="526620" y="309588"/>
                      <a:pt x="464716" y="168163"/>
                    </a:cubicBezTo>
                    <a:cubicBezTo>
                      <a:pt x="445246" y="123694"/>
                      <a:pt x="426673" y="77644"/>
                      <a:pt x="409466" y="31299"/>
                    </a:cubicBezTo>
                    <a:lnTo>
                      <a:pt x="408829" y="29525"/>
                    </a:lnTo>
                    <a:lnTo>
                      <a:pt x="407896" y="27568"/>
                    </a:lnTo>
                    <a:lnTo>
                      <a:pt x="407748" y="27648"/>
                    </a:lnTo>
                    <a:cubicBezTo>
                      <a:pt x="406554" y="23474"/>
                      <a:pt x="404871" y="20472"/>
                      <a:pt x="401379" y="18117"/>
                    </a:cubicBezTo>
                    <a:cubicBezTo>
                      <a:pt x="398718" y="14023"/>
                      <a:pt x="395465" y="11862"/>
                      <a:pt x="390484" y="10463"/>
                    </a:cubicBezTo>
                    <a:cubicBezTo>
                      <a:pt x="365827" y="3514"/>
                      <a:pt x="338395" y="0"/>
                      <a:pt x="308939" y="0"/>
                    </a:cubicBezTo>
                    <a:moveTo>
                      <a:pt x="40851" y="246638"/>
                    </a:moveTo>
                    <a:cubicBezTo>
                      <a:pt x="40408" y="242760"/>
                      <a:pt x="39987" y="238881"/>
                      <a:pt x="39600" y="235037"/>
                    </a:cubicBezTo>
                    <a:lnTo>
                      <a:pt x="39600" y="233161"/>
                    </a:lnTo>
                    <a:cubicBezTo>
                      <a:pt x="39964" y="237642"/>
                      <a:pt x="40385" y="242134"/>
                      <a:pt x="40851" y="246627"/>
                    </a:cubicBezTo>
                    <a:moveTo>
                      <a:pt x="112138" y="537972"/>
                    </a:moveTo>
                    <a:cubicBezTo>
                      <a:pt x="111137" y="535345"/>
                      <a:pt x="110170" y="532695"/>
                      <a:pt x="109181" y="530068"/>
                    </a:cubicBezTo>
                    <a:lnTo>
                      <a:pt x="108328" y="527338"/>
                    </a:lnTo>
                    <a:cubicBezTo>
                      <a:pt x="109579" y="530875"/>
                      <a:pt x="110841" y="534424"/>
                      <a:pt x="112138" y="537972"/>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6" name="Google Shape;1946;p35"/>
              <p:cNvSpPr/>
              <p:nvPr/>
            </p:nvSpPr>
            <p:spPr>
              <a:xfrm>
                <a:off x="6250107" y="2496698"/>
                <a:ext cx="1076443" cy="1730911"/>
              </a:xfrm>
              <a:custGeom>
                <a:rect b="b" l="l" r="r" t="t"/>
                <a:pathLst>
                  <a:path extrusionOk="0" h="1730911" w="1076443">
                    <a:moveTo>
                      <a:pt x="158096" y="0"/>
                    </a:moveTo>
                    <a:cubicBezTo>
                      <a:pt x="152068" y="0"/>
                      <a:pt x="146518" y="3150"/>
                      <a:pt x="143641" y="8234"/>
                    </a:cubicBezTo>
                    <a:cubicBezTo>
                      <a:pt x="63960" y="148510"/>
                      <a:pt x="16830" y="316082"/>
                      <a:pt x="3592" y="506286"/>
                    </a:cubicBezTo>
                    <a:cubicBezTo>
                      <a:pt x="-2391" y="592290"/>
                      <a:pt x="-889" y="682888"/>
                      <a:pt x="8016" y="775579"/>
                    </a:cubicBezTo>
                    <a:cubicBezTo>
                      <a:pt x="16580" y="864540"/>
                      <a:pt x="31922" y="954593"/>
                      <a:pt x="53668" y="1043269"/>
                    </a:cubicBezTo>
                    <a:cubicBezTo>
                      <a:pt x="74435" y="1128317"/>
                      <a:pt x="101412" y="1212172"/>
                      <a:pt x="133803" y="1292534"/>
                    </a:cubicBezTo>
                    <a:cubicBezTo>
                      <a:pt x="149805" y="1332260"/>
                      <a:pt x="167217" y="1371213"/>
                      <a:pt x="185539" y="1408324"/>
                    </a:cubicBezTo>
                    <a:cubicBezTo>
                      <a:pt x="205840" y="1449495"/>
                      <a:pt x="223287" y="1483864"/>
                      <a:pt x="242348" y="1517665"/>
                    </a:cubicBezTo>
                    <a:cubicBezTo>
                      <a:pt x="265072" y="1558176"/>
                      <a:pt x="288114" y="1591773"/>
                      <a:pt x="312827" y="1620376"/>
                    </a:cubicBezTo>
                    <a:cubicBezTo>
                      <a:pt x="340942" y="1652926"/>
                      <a:pt x="373002" y="1678743"/>
                      <a:pt x="408180" y="1697099"/>
                    </a:cubicBezTo>
                    <a:cubicBezTo>
                      <a:pt x="451272" y="1719538"/>
                      <a:pt x="502611" y="1730911"/>
                      <a:pt x="560784" y="1730911"/>
                    </a:cubicBezTo>
                    <a:cubicBezTo>
                      <a:pt x="588614" y="1730911"/>
                      <a:pt x="618855" y="1728318"/>
                      <a:pt x="650644" y="1723178"/>
                    </a:cubicBezTo>
                    <a:cubicBezTo>
                      <a:pt x="689665" y="1716957"/>
                      <a:pt x="730187" y="1706300"/>
                      <a:pt x="771085" y="1691538"/>
                    </a:cubicBezTo>
                    <a:cubicBezTo>
                      <a:pt x="810413" y="1677264"/>
                      <a:pt x="847046" y="1660125"/>
                      <a:pt x="879937" y="1640563"/>
                    </a:cubicBezTo>
                    <a:cubicBezTo>
                      <a:pt x="895541" y="1631260"/>
                      <a:pt x="910963" y="1620740"/>
                      <a:pt x="925782" y="1609299"/>
                    </a:cubicBezTo>
                    <a:cubicBezTo>
                      <a:pt x="941671" y="1596981"/>
                      <a:pt x="957457" y="1582242"/>
                      <a:pt x="975460" y="1562896"/>
                    </a:cubicBezTo>
                    <a:cubicBezTo>
                      <a:pt x="989392" y="1547895"/>
                      <a:pt x="1002813" y="1532007"/>
                      <a:pt x="1015789" y="1516653"/>
                    </a:cubicBezTo>
                    <a:cubicBezTo>
                      <a:pt x="1032394" y="1496989"/>
                      <a:pt x="1049579" y="1476654"/>
                      <a:pt x="1067992" y="1457990"/>
                    </a:cubicBezTo>
                    <a:cubicBezTo>
                      <a:pt x="1071870" y="1454033"/>
                      <a:pt x="1073542" y="1448403"/>
                      <a:pt x="1072462" y="1442875"/>
                    </a:cubicBezTo>
                    <a:cubicBezTo>
                      <a:pt x="1074213" y="1439964"/>
                      <a:pt x="1074873" y="1436666"/>
                      <a:pt x="1074645" y="1431935"/>
                    </a:cubicBezTo>
                    <a:cubicBezTo>
                      <a:pt x="1074498" y="1428466"/>
                      <a:pt x="1074384" y="1425463"/>
                      <a:pt x="1074316" y="1422438"/>
                    </a:cubicBezTo>
                    <a:cubicBezTo>
                      <a:pt x="1074270" y="1421221"/>
                      <a:pt x="1074270" y="1420186"/>
                      <a:pt x="1074270" y="1419106"/>
                    </a:cubicBezTo>
                    <a:lnTo>
                      <a:pt x="1074316" y="1420880"/>
                    </a:lnTo>
                    <a:cubicBezTo>
                      <a:pt x="1074213" y="1405458"/>
                      <a:pt x="1074805" y="1389956"/>
                      <a:pt x="1075385" y="1374500"/>
                    </a:cubicBezTo>
                    <a:cubicBezTo>
                      <a:pt x="1075794" y="1363992"/>
                      <a:pt x="1076192" y="1353506"/>
                      <a:pt x="1076374" y="1343008"/>
                    </a:cubicBezTo>
                    <a:cubicBezTo>
                      <a:pt x="1076772" y="1319978"/>
                      <a:pt x="1075475" y="1295627"/>
                      <a:pt x="1072155" y="1264101"/>
                    </a:cubicBezTo>
                    <a:cubicBezTo>
                      <a:pt x="1067162" y="1216857"/>
                      <a:pt x="1058302" y="1167214"/>
                      <a:pt x="1045064" y="1112327"/>
                    </a:cubicBezTo>
                    <a:cubicBezTo>
                      <a:pt x="1019554" y="1006056"/>
                      <a:pt x="982603" y="903687"/>
                      <a:pt x="949814" y="817569"/>
                    </a:cubicBezTo>
                    <a:cubicBezTo>
                      <a:pt x="889911" y="660210"/>
                      <a:pt x="816350" y="479321"/>
                      <a:pt x="701277" y="324305"/>
                    </a:cubicBezTo>
                    <a:cubicBezTo>
                      <a:pt x="618253" y="212541"/>
                      <a:pt x="477146" y="68682"/>
                      <a:pt x="276411" y="17935"/>
                    </a:cubicBezTo>
                    <a:cubicBezTo>
                      <a:pt x="240528" y="8882"/>
                      <a:pt x="204043" y="3082"/>
                      <a:pt x="168002" y="671"/>
                    </a:cubicBezTo>
                    <a:cubicBezTo>
                      <a:pt x="167570" y="671"/>
                      <a:pt x="167194" y="660"/>
                      <a:pt x="166830" y="660"/>
                    </a:cubicBezTo>
                    <a:cubicBezTo>
                      <a:pt x="165215" y="660"/>
                      <a:pt x="164305" y="773"/>
                      <a:pt x="163396" y="933"/>
                    </a:cubicBezTo>
                    <a:cubicBezTo>
                      <a:pt x="161872" y="341"/>
                      <a:pt x="160041" y="34"/>
                      <a:pt x="158107" y="34"/>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7" name="Google Shape;1947;p35"/>
              <p:cNvSpPr/>
              <p:nvPr/>
            </p:nvSpPr>
            <p:spPr>
              <a:xfrm>
                <a:off x="6645741" y="2530010"/>
                <a:ext cx="681117" cy="1696598"/>
              </a:xfrm>
              <a:custGeom>
                <a:rect b="b" l="l" r="r" t="t"/>
                <a:pathLst>
                  <a:path extrusionOk="0" h="1696598" w="681117">
                    <a:moveTo>
                      <a:pt x="5006" y="5459"/>
                    </a:moveTo>
                    <a:cubicBezTo>
                      <a:pt x="5074" y="5084"/>
                      <a:pt x="5131" y="4754"/>
                      <a:pt x="5199" y="4367"/>
                    </a:cubicBezTo>
                    <a:cubicBezTo>
                      <a:pt x="-783" y="35348"/>
                      <a:pt x="-715" y="66931"/>
                      <a:pt x="1025" y="98309"/>
                    </a:cubicBezTo>
                    <a:lnTo>
                      <a:pt x="1025" y="98241"/>
                    </a:lnTo>
                    <a:lnTo>
                      <a:pt x="1025" y="98321"/>
                    </a:lnTo>
                    <a:cubicBezTo>
                      <a:pt x="1094" y="98389"/>
                      <a:pt x="1094" y="98514"/>
                      <a:pt x="1094" y="98628"/>
                    </a:cubicBezTo>
                    <a:lnTo>
                      <a:pt x="1094" y="99208"/>
                    </a:lnTo>
                    <a:cubicBezTo>
                      <a:pt x="2242" y="117245"/>
                      <a:pt x="3982" y="135158"/>
                      <a:pt x="5711" y="153037"/>
                    </a:cubicBezTo>
                    <a:cubicBezTo>
                      <a:pt x="6552" y="161578"/>
                      <a:pt x="7440" y="170051"/>
                      <a:pt x="8145" y="178581"/>
                    </a:cubicBezTo>
                    <a:cubicBezTo>
                      <a:pt x="8986" y="187702"/>
                      <a:pt x="9555" y="196869"/>
                      <a:pt x="10328" y="206047"/>
                    </a:cubicBezTo>
                    <a:cubicBezTo>
                      <a:pt x="13934" y="251665"/>
                      <a:pt x="19450" y="297169"/>
                      <a:pt x="27149" y="342354"/>
                    </a:cubicBezTo>
                    <a:cubicBezTo>
                      <a:pt x="34724" y="387073"/>
                      <a:pt x="44152" y="431497"/>
                      <a:pt x="55378" y="475431"/>
                    </a:cubicBezTo>
                    <a:cubicBezTo>
                      <a:pt x="66591" y="519081"/>
                      <a:pt x="79477" y="562265"/>
                      <a:pt x="93750" y="604937"/>
                    </a:cubicBezTo>
                    <a:cubicBezTo>
                      <a:pt x="93819" y="605005"/>
                      <a:pt x="93819" y="605074"/>
                      <a:pt x="93819" y="605130"/>
                    </a:cubicBezTo>
                    <a:cubicBezTo>
                      <a:pt x="105942" y="641183"/>
                      <a:pt x="118987" y="676940"/>
                      <a:pt x="133101" y="712288"/>
                    </a:cubicBezTo>
                    <a:cubicBezTo>
                      <a:pt x="147079" y="747454"/>
                      <a:pt x="161978" y="782324"/>
                      <a:pt x="177002" y="817160"/>
                    </a:cubicBezTo>
                    <a:cubicBezTo>
                      <a:pt x="206197" y="884796"/>
                      <a:pt x="235778" y="952363"/>
                      <a:pt x="259139" y="1022320"/>
                    </a:cubicBezTo>
                    <a:cubicBezTo>
                      <a:pt x="278461" y="1080084"/>
                      <a:pt x="293781" y="1139372"/>
                      <a:pt x="301356" y="1199889"/>
                    </a:cubicBezTo>
                    <a:cubicBezTo>
                      <a:pt x="308225" y="1255264"/>
                      <a:pt x="309772" y="1311413"/>
                      <a:pt x="305336" y="1367051"/>
                    </a:cubicBezTo>
                    <a:cubicBezTo>
                      <a:pt x="300855" y="1423063"/>
                      <a:pt x="291029" y="1478837"/>
                      <a:pt x="274731" y="1532678"/>
                    </a:cubicBezTo>
                    <a:cubicBezTo>
                      <a:pt x="266588" y="1559769"/>
                      <a:pt x="257023" y="1586404"/>
                      <a:pt x="245650" y="1612324"/>
                    </a:cubicBezTo>
                    <a:cubicBezTo>
                      <a:pt x="234743" y="1637231"/>
                      <a:pt x="222483" y="1661604"/>
                      <a:pt x="208437" y="1684907"/>
                    </a:cubicBezTo>
                    <a:cubicBezTo>
                      <a:pt x="206072" y="1688819"/>
                      <a:pt x="203683" y="1692732"/>
                      <a:pt x="201261" y="1696599"/>
                    </a:cubicBezTo>
                    <a:cubicBezTo>
                      <a:pt x="218480" y="1695313"/>
                      <a:pt x="236449" y="1693187"/>
                      <a:pt x="255033" y="1690161"/>
                    </a:cubicBezTo>
                    <a:cubicBezTo>
                      <a:pt x="294054" y="1683929"/>
                      <a:pt x="334588" y="1673284"/>
                      <a:pt x="375543" y="1658476"/>
                    </a:cubicBezTo>
                    <a:cubicBezTo>
                      <a:pt x="414996" y="1644146"/>
                      <a:pt x="451640" y="1627029"/>
                      <a:pt x="484440" y="1607513"/>
                    </a:cubicBezTo>
                    <a:cubicBezTo>
                      <a:pt x="499771" y="1598392"/>
                      <a:pt x="515239" y="1587883"/>
                      <a:pt x="530319" y="1576271"/>
                    </a:cubicBezTo>
                    <a:cubicBezTo>
                      <a:pt x="546492" y="1563681"/>
                      <a:pt x="562278" y="1548873"/>
                      <a:pt x="580043" y="1529812"/>
                    </a:cubicBezTo>
                    <a:cubicBezTo>
                      <a:pt x="594089" y="1514731"/>
                      <a:pt x="607884" y="1498422"/>
                      <a:pt x="620031" y="1483978"/>
                    </a:cubicBezTo>
                    <a:cubicBezTo>
                      <a:pt x="635157" y="1466088"/>
                      <a:pt x="653525" y="1444274"/>
                      <a:pt x="672586" y="1424883"/>
                    </a:cubicBezTo>
                    <a:cubicBezTo>
                      <a:pt x="676567" y="1420846"/>
                      <a:pt x="678216" y="1415057"/>
                      <a:pt x="677135" y="1409473"/>
                    </a:cubicBezTo>
                    <a:cubicBezTo>
                      <a:pt x="678921" y="1406641"/>
                      <a:pt x="679580" y="1403240"/>
                      <a:pt x="679319" y="1398566"/>
                    </a:cubicBezTo>
                    <a:lnTo>
                      <a:pt x="679183" y="1396450"/>
                    </a:lnTo>
                    <a:lnTo>
                      <a:pt x="678989" y="1389069"/>
                    </a:lnTo>
                    <a:cubicBezTo>
                      <a:pt x="678921" y="1387852"/>
                      <a:pt x="678921" y="1386817"/>
                      <a:pt x="678921" y="1385737"/>
                    </a:cubicBezTo>
                    <a:lnTo>
                      <a:pt x="678284" y="1387466"/>
                    </a:lnTo>
                    <a:cubicBezTo>
                      <a:pt x="678876" y="1373283"/>
                      <a:pt x="679387" y="1358919"/>
                      <a:pt x="679956" y="1344612"/>
                    </a:cubicBezTo>
                    <a:lnTo>
                      <a:pt x="680093" y="1341143"/>
                    </a:lnTo>
                    <a:cubicBezTo>
                      <a:pt x="680468" y="1330680"/>
                      <a:pt x="680866" y="1320159"/>
                      <a:pt x="681048" y="1309696"/>
                    </a:cubicBezTo>
                    <a:cubicBezTo>
                      <a:pt x="681446" y="1286791"/>
                      <a:pt x="680161" y="1262407"/>
                      <a:pt x="676828" y="1230755"/>
                    </a:cubicBezTo>
                    <a:cubicBezTo>
                      <a:pt x="671881" y="1183716"/>
                      <a:pt x="663033" y="1134061"/>
                      <a:pt x="649669" y="1078855"/>
                    </a:cubicBezTo>
                    <a:cubicBezTo>
                      <a:pt x="624136" y="972266"/>
                      <a:pt x="587174" y="870033"/>
                      <a:pt x="554442" y="784121"/>
                    </a:cubicBezTo>
                    <a:cubicBezTo>
                      <a:pt x="494642" y="626887"/>
                      <a:pt x="421228" y="446180"/>
                      <a:pt x="305905" y="290686"/>
                    </a:cubicBezTo>
                    <a:cubicBezTo>
                      <a:pt x="248357" y="213178"/>
                      <a:pt x="151844" y="106259"/>
                      <a:pt x="19006" y="37213"/>
                    </a:cubicBezTo>
                    <a:cubicBezTo>
                      <a:pt x="21178" y="36314"/>
                      <a:pt x="23112" y="34256"/>
                      <a:pt x="24511" y="31697"/>
                    </a:cubicBezTo>
                    <a:cubicBezTo>
                      <a:pt x="26626" y="27705"/>
                      <a:pt x="27092" y="23019"/>
                      <a:pt x="25739" y="18732"/>
                    </a:cubicBezTo>
                    <a:cubicBezTo>
                      <a:pt x="25216" y="17117"/>
                      <a:pt x="24397" y="15445"/>
                      <a:pt x="23362" y="13921"/>
                    </a:cubicBezTo>
                    <a:cubicBezTo>
                      <a:pt x="22520" y="11475"/>
                      <a:pt x="20997" y="9178"/>
                      <a:pt x="18938" y="7301"/>
                    </a:cubicBezTo>
                    <a:cubicBezTo>
                      <a:pt x="17130" y="5118"/>
                      <a:pt x="14764" y="3457"/>
                      <a:pt x="11545" y="2240"/>
                    </a:cubicBezTo>
                    <a:cubicBezTo>
                      <a:pt x="10260" y="1399"/>
                      <a:pt x="8736" y="762"/>
                      <a:pt x="7064" y="250"/>
                    </a:cubicBezTo>
                    <a:cubicBezTo>
                      <a:pt x="6769" y="170"/>
                      <a:pt x="6507" y="91"/>
                      <a:pt x="6211" y="0"/>
                    </a:cubicBezTo>
                    <a:cubicBezTo>
                      <a:pt x="5802" y="1808"/>
                      <a:pt x="5393" y="3617"/>
                      <a:pt x="5017" y="5436"/>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8" name="Google Shape;1948;p35"/>
              <p:cNvSpPr/>
              <p:nvPr/>
            </p:nvSpPr>
            <p:spPr>
              <a:xfrm>
                <a:off x="6646766" y="2628331"/>
                <a:ext cx="68" cy="887"/>
              </a:xfrm>
              <a:custGeom>
                <a:rect b="b" l="l" r="r" t="t"/>
                <a:pathLst>
                  <a:path extrusionOk="0" h="887" w="68">
                    <a:moveTo>
                      <a:pt x="68" y="887"/>
                    </a:moveTo>
                    <a:lnTo>
                      <a:pt x="68" y="307"/>
                    </a:lnTo>
                    <a:cubicBezTo>
                      <a:pt x="68" y="205"/>
                      <a:pt x="23" y="114"/>
                      <a:pt x="0" y="0"/>
                    </a:cubicBezTo>
                    <a:lnTo>
                      <a:pt x="0" y="0"/>
                    </a:lnTo>
                    <a:cubicBezTo>
                      <a:pt x="68" y="307"/>
                      <a:pt x="68" y="626"/>
                      <a:pt x="68" y="887"/>
                    </a:cubicBezTo>
                  </a:path>
                </a:pathLst>
              </a:custGeom>
              <a:solidFill>
                <a:srgbClr val="2B567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9" name="Google Shape;1949;p35"/>
              <p:cNvSpPr/>
              <p:nvPr/>
            </p:nvSpPr>
            <p:spPr>
              <a:xfrm>
                <a:off x="6739491" y="3134993"/>
                <a:ext cx="68" cy="159"/>
              </a:xfrm>
              <a:custGeom>
                <a:rect b="b" l="l" r="r" t="t"/>
                <a:pathLst>
                  <a:path extrusionOk="0" h="159" w="68">
                    <a:moveTo>
                      <a:pt x="68" y="159"/>
                    </a:moveTo>
                    <a:lnTo>
                      <a:pt x="68" y="159"/>
                    </a:lnTo>
                    <a:cubicBezTo>
                      <a:pt x="68" y="159"/>
                      <a:pt x="34" y="57"/>
                      <a:pt x="0" y="0"/>
                    </a:cubicBezTo>
                    <a:cubicBezTo>
                      <a:pt x="34" y="68"/>
                      <a:pt x="46" y="114"/>
                      <a:pt x="68" y="159"/>
                    </a:cubicBezTo>
                  </a:path>
                </a:pathLst>
              </a:custGeom>
              <a:solidFill>
                <a:srgbClr val="2B567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0" name="Google Shape;1950;p35"/>
              <p:cNvSpPr/>
              <p:nvPr/>
            </p:nvSpPr>
            <p:spPr>
              <a:xfrm>
                <a:off x="6802612" y="753902"/>
                <a:ext cx="193" cy="193"/>
              </a:xfrm>
              <a:custGeom>
                <a:rect b="b" l="l" r="r" t="t"/>
                <a:pathLst>
                  <a:path extrusionOk="0" h="193" w="193">
                    <a:moveTo>
                      <a:pt x="193" y="193"/>
                    </a:moveTo>
                    <a:lnTo>
                      <a:pt x="125" y="193"/>
                    </a:lnTo>
                    <a:cubicBezTo>
                      <a:pt x="125" y="125"/>
                      <a:pt x="57" y="57"/>
                      <a:pt x="0" y="0"/>
                    </a:cubicBezTo>
                    <a:lnTo>
                      <a:pt x="193" y="193"/>
                    </a:lnTo>
                    <a:close/>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1" name="Google Shape;1951;p35"/>
              <p:cNvSpPr/>
              <p:nvPr/>
            </p:nvSpPr>
            <p:spPr>
              <a:xfrm>
                <a:off x="5014105" y="1047124"/>
                <a:ext cx="301421" cy="496789"/>
              </a:xfrm>
              <a:custGeom>
                <a:rect b="b" l="l" r="r" t="t"/>
                <a:pathLst>
                  <a:path extrusionOk="0" h="496789" w="301421">
                    <a:moveTo>
                      <a:pt x="189171" y="0"/>
                    </a:moveTo>
                    <a:cubicBezTo>
                      <a:pt x="192969" y="0"/>
                      <a:pt x="196814" y="136"/>
                      <a:pt x="200612" y="375"/>
                    </a:cubicBezTo>
                    <a:cubicBezTo>
                      <a:pt x="223677" y="2002"/>
                      <a:pt x="247106" y="7870"/>
                      <a:pt x="272217" y="18368"/>
                    </a:cubicBezTo>
                    <a:cubicBezTo>
                      <a:pt x="275732" y="19846"/>
                      <a:pt x="278450" y="22883"/>
                      <a:pt x="279872" y="26909"/>
                    </a:cubicBezTo>
                    <a:cubicBezTo>
                      <a:pt x="281509" y="31492"/>
                      <a:pt x="281214" y="36815"/>
                      <a:pt x="279098" y="40784"/>
                    </a:cubicBezTo>
                    <a:cubicBezTo>
                      <a:pt x="277097" y="44537"/>
                      <a:pt x="273594" y="47471"/>
                      <a:pt x="269499" y="48836"/>
                    </a:cubicBezTo>
                    <a:cubicBezTo>
                      <a:pt x="267907" y="49314"/>
                      <a:pt x="266463" y="49564"/>
                      <a:pt x="265064" y="49564"/>
                    </a:cubicBezTo>
                    <a:lnTo>
                      <a:pt x="268430" y="55398"/>
                    </a:lnTo>
                    <a:cubicBezTo>
                      <a:pt x="276039" y="68580"/>
                      <a:pt x="282544" y="83160"/>
                      <a:pt x="287765" y="98753"/>
                    </a:cubicBezTo>
                    <a:cubicBezTo>
                      <a:pt x="297341" y="127277"/>
                      <a:pt x="301924" y="158996"/>
                      <a:pt x="301378" y="193070"/>
                    </a:cubicBezTo>
                    <a:cubicBezTo>
                      <a:pt x="300798" y="225632"/>
                      <a:pt x="295464" y="258454"/>
                      <a:pt x="285513" y="290606"/>
                    </a:cubicBezTo>
                    <a:cubicBezTo>
                      <a:pt x="275402" y="323020"/>
                      <a:pt x="261265" y="352863"/>
                      <a:pt x="243455" y="379328"/>
                    </a:cubicBezTo>
                    <a:cubicBezTo>
                      <a:pt x="227931" y="402359"/>
                      <a:pt x="209824" y="422546"/>
                      <a:pt x="189648" y="439310"/>
                    </a:cubicBezTo>
                    <a:cubicBezTo>
                      <a:pt x="180732" y="446680"/>
                      <a:pt x="171179" y="453458"/>
                      <a:pt x="161261" y="459406"/>
                    </a:cubicBezTo>
                    <a:cubicBezTo>
                      <a:pt x="168790" y="460885"/>
                      <a:pt x="176638" y="462181"/>
                      <a:pt x="184553" y="462955"/>
                    </a:cubicBezTo>
                    <a:cubicBezTo>
                      <a:pt x="189239" y="463330"/>
                      <a:pt x="193913" y="463535"/>
                      <a:pt x="198588" y="463592"/>
                    </a:cubicBezTo>
                    <a:cubicBezTo>
                      <a:pt x="208084" y="463728"/>
                      <a:pt x="215522" y="470552"/>
                      <a:pt x="215886" y="479480"/>
                    </a:cubicBezTo>
                    <a:cubicBezTo>
                      <a:pt x="216080" y="483904"/>
                      <a:pt x="214271" y="488544"/>
                      <a:pt x="211053" y="491922"/>
                    </a:cubicBezTo>
                    <a:cubicBezTo>
                      <a:pt x="208050" y="495061"/>
                      <a:pt x="204195" y="496790"/>
                      <a:pt x="200191" y="496790"/>
                    </a:cubicBezTo>
                    <a:cubicBezTo>
                      <a:pt x="186953" y="496597"/>
                      <a:pt x="174101" y="495380"/>
                      <a:pt x="161853" y="493196"/>
                    </a:cubicBezTo>
                    <a:cubicBezTo>
                      <a:pt x="151548" y="491342"/>
                      <a:pt x="140699" y="488169"/>
                      <a:pt x="127688" y="483244"/>
                    </a:cubicBezTo>
                    <a:cubicBezTo>
                      <a:pt x="124105" y="481891"/>
                      <a:pt x="120557" y="480356"/>
                      <a:pt x="117088" y="478741"/>
                    </a:cubicBezTo>
                    <a:lnTo>
                      <a:pt x="117031" y="478741"/>
                    </a:lnTo>
                    <a:cubicBezTo>
                      <a:pt x="111515" y="478741"/>
                      <a:pt x="106227" y="475863"/>
                      <a:pt x="103088" y="471246"/>
                    </a:cubicBezTo>
                    <a:cubicBezTo>
                      <a:pt x="92886" y="465252"/>
                      <a:pt x="82968" y="457894"/>
                      <a:pt x="73665" y="449398"/>
                    </a:cubicBezTo>
                    <a:cubicBezTo>
                      <a:pt x="36373" y="415313"/>
                      <a:pt x="18608" y="370195"/>
                      <a:pt x="10271" y="338362"/>
                    </a:cubicBezTo>
                    <a:cubicBezTo>
                      <a:pt x="-897" y="295349"/>
                      <a:pt x="-2967" y="249254"/>
                      <a:pt x="4107" y="201350"/>
                    </a:cubicBezTo>
                    <a:cubicBezTo>
                      <a:pt x="7326" y="179866"/>
                      <a:pt x="12751" y="158644"/>
                      <a:pt x="20223" y="138297"/>
                    </a:cubicBezTo>
                    <a:cubicBezTo>
                      <a:pt x="28639" y="115710"/>
                      <a:pt x="38158" y="96728"/>
                      <a:pt x="49315" y="80306"/>
                    </a:cubicBezTo>
                    <a:cubicBezTo>
                      <a:pt x="55639" y="71071"/>
                      <a:pt x="61689" y="63235"/>
                      <a:pt x="67819" y="56354"/>
                    </a:cubicBezTo>
                    <a:cubicBezTo>
                      <a:pt x="73813" y="49655"/>
                      <a:pt x="80694" y="43150"/>
                      <a:pt x="90156" y="35291"/>
                    </a:cubicBezTo>
                    <a:cubicBezTo>
                      <a:pt x="104532" y="23417"/>
                      <a:pt x="121933" y="13887"/>
                      <a:pt x="140460" y="7722"/>
                    </a:cubicBezTo>
                    <a:cubicBezTo>
                      <a:pt x="155802" y="2616"/>
                      <a:pt x="172179" y="23"/>
                      <a:pt x="189148" y="23"/>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2" name="Google Shape;1952;p35"/>
              <p:cNvSpPr/>
              <p:nvPr/>
            </p:nvSpPr>
            <p:spPr>
              <a:xfrm>
                <a:off x="5108249" y="1105627"/>
                <a:ext cx="138443" cy="141210"/>
              </a:xfrm>
              <a:custGeom>
                <a:rect b="b" l="l" r="r" t="t"/>
                <a:pathLst>
                  <a:path extrusionOk="0" h="141210" w="138443">
                    <a:moveTo>
                      <a:pt x="15290" y="193"/>
                    </a:moveTo>
                    <a:cubicBezTo>
                      <a:pt x="14210" y="80"/>
                      <a:pt x="13186" y="0"/>
                      <a:pt x="12219" y="0"/>
                    </a:cubicBezTo>
                    <a:cubicBezTo>
                      <a:pt x="9979" y="0"/>
                      <a:pt x="7920" y="432"/>
                      <a:pt x="5725" y="1808"/>
                    </a:cubicBezTo>
                    <a:cubicBezTo>
                      <a:pt x="3030" y="3526"/>
                      <a:pt x="1040" y="6289"/>
                      <a:pt x="334" y="9428"/>
                    </a:cubicBezTo>
                    <a:cubicBezTo>
                      <a:pt x="-439" y="12715"/>
                      <a:pt x="141" y="16184"/>
                      <a:pt x="1949" y="18993"/>
                    </a:cubicBezTo>
                    <a:cubicBezTo>
                      <a:pt x="3496" y="21438"/>
                      <a:pt x="6567" y="24066"/>
                      <a:pt x="9592" y="24395"/>
                    </a:cubicBezTo>
                    <a:cubicBezTo>
                      <a:pt x="17610" y="25294"/>
                      <a:pt x="25367" y="26909"/>
                      <a:pt x="32953" y="29536"/>
                    </a:cubicBezTo>
                    <a:cubicBezTo>
                      <a:pt x="40743" y="32675"/>
                      <a:pt x="48022" y="36678"/>
                      <a:pt x="54937" y="41364"/>
                    </a:cubicBezTo>
                    <a:cubicBezTo>
                      <a:pt x="62989" y="47380"/>
                      <a:pt x="70097" y="54284"/>
                      <a:pt x="76557" y="61938"/>
                    </a:cubicBezTo>
                    <a:cubicBezTo>
                      <a:pt x="84405" y="72026"/>
                      <a:pt x="90944" y="82978"/>
                      <a:pt x="96585" y="94431"/>
                    </a:cubicBezTo>
                    <a:cubicBezTo>
                      <a:pt x="102022" y="106271"/>
                      <a:pt x="106309" y="118428"/>
                      <a:pt x="109699" y="130984"/>
                    </a:cubicBezTo>
                    <a:cubicBezTo>
                      <a:pt x="111757" y="138752"/>
                      <a:pt x="120867" y="142915"/>
                      <a:pt x="128248" y="140549"/>
                    </a:cubicBezTo>
                    <a:cubicBezTo>
                      <a:pt x="131910" y="139400"/>
                      <a:pt x="135004" y="136819"/>
                      <a:pt x="136789" y="133418"/>
                    </a:cubicBezTo>
                    <a:cubicBezTo>
                      <a:pt x="138836" y="129642"/>
                      <a:pt x="138711" y="126037"/>
                      <a:pt x="137870" y="122000"/>
                    </a:cubicBezTo>
                    <a:cubicBezTo>
                      <a:pt x="131580" y="91201"/>
                      <a:pt x="116955" y="61870"/>
                      <a:pt x="94879" y="39351"/>
                    </a:cubicBezTo>
                    <a:cubicBezTo>
                      <a:pt x="84302" y="28558"/>
                      <a:pt x="71780" y="18811"/>
                      <a:pt x="58110" y="12328"/>
                    </a:cubicBezTo>
                    <a:cubicBezTo>
                      <a:pt x="44576" y="5925"/>
                      <a:pt x="30200" y="1751"/>
                      <a:pt x="15302" y="205"/>
                    </a:cubicBezTo>
                    <a:moveTo>
                      <a:pt x="55346" y="41648"/>
                    </a:moveTo>
                    <a:cubicBezTo>
                      <a:pt x="55892" y="42012"/>
                      <a:pt x="56415" y="42376"/>
                      <a:pt x="56961" y="42752"/>
                    </a:cubicBezTo>
                    <a:cubicBezTo>
                      <a:pt x="56404" y="42388"/>
                      <a:pt x="55881" y="42024"/>
                      <a:pt x="55346" y="41648"/>
                    </a:cubicBezTo>
                    <a:moveTo>
                      <a:pt x="96665" y="94590"/>
                    </a:moveTo>
                    <a:cubicBezTo>
                      <a:pt x="97063" y="95398"/>
                      <a:pt x="97450" y="96205"/>
                      <a:pt x="97836" y="97002"/>
                    </a:cubicBezTo>
                    <a:cubicBezTo>
                      <a:pt x="97438" y="96217"/>
                      <a:pt x="97063" y="95409"/>
                      <a:pt x="96665" y="94590"/>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3" name="Google Shape;1953;p35"/>
              <p:cNvSpPr/>
              <p:nvPr/>
            </p:nvSpPr>
            <p:spPr>
              <a:xfrm>
                <a:off x="5067624" y="307995"/>
                <a:ext cx="2223538" cy="2074266"/>
              </a:xfrm>
              <a:custGeom>
                <a:rect b="b" l="l" r="r" t="t"/>
                <a:pathLst>
                  <a:path extrusionOk="0" h="2074266" w="2223538">
                    <a:moveTo>
                      <a:pt x="691321" y="11"/>
                    </a:moveTo>
                    <a:lnTo>
                      <a:pt x="691764" y="11"/>
                    </a:lnTo>
                    <a:cubicBezTo>
                      <a:pt x="693322" y="11"/>
                      <a:pt x="694937" y="205"/>
                      <a:pt x="696541" y="455"/>
                    </a:cubicBezTo>
                    <a:cubicBezTo>
                      <a:pt x="722927" y="4856"/>
                      <a:pt x="749403" y="11760"/>
                      <a:pt x="771831" y="17913"/>
                    </a:cubicBezTo>
                    <a:cubicBezTo>
                      <a:pt x="790949" y="23167"/>
                      <a:pt x="810079" y="28308"/>
                      <a:pt x="829322" y="33437"/>
                    </a:cubicBezTo>
                    <a:cubicBezTo>
                      <a:pt x="856811" y="40795"/>
                      <a:pt x="884061" y="48632"/>
                      <a:pt x="910310" y="56752"/>
                    </a:cubicBezTo>
                    <a:cubicBezTo>
                      <a:pt x="968018" y="74187"/>
                      <a:pt x="1025952" y="93817"/>
                      <a:pt x="1082488" y="115073"/>
                    </a:cubicBezTo>
                    <a:cubicBezTo>
                      <a:pt x="1211528" y="163284"/>
                      <a:pt x="1330650" y="218194"/>
                      <a:pt x="1436545" y="278221"/>
                    </a:cubicBezTo>
                    <a:cubicBezTo>
                      <a:pt x="1494048" y="310771"/>
                      <a:pt x="1548286" y="345527"/>
                      <a:pt x="1597771" y="381557"/>
                    </a:cubicBezTo>
                    <a:cubicBezTo>
                      <a:pt x="1651281" y="420476"/>
                      <a:pt x="1697422" y="459441"/>
                      <a:pt x="1738843" y="500679"/>
                    </a:cubicBezTo>
                    <a:cubicBezTo>
                      <a:pt x="1828179" y="589686"/>
                      <a:pt x="1888013" y="684344"/>
                      <a:pt x="1916651" y="782005"/>
                    </a:cubicBezTo>
                    <a:cubicBezTo>
                      <a:pt x="1932039" y="834276"/>
                      <a:pt x="1938226" y="888572"/>
                      <a:pt x="1934996" y="943379"/>
                    </a:cubicBezTo>
                    <a:cubicBezTo>
                      <a:pt x="1931663" y="1000756"/>
                      <a:pt x="1917856" y="1059317"/>
                      <a:pt x="1893973" y="1117467"/>
                    </a:cubicBezTo>
                    <a:cubicBezTo>
                      <a:pt x="1874639" y="1164927"/>
                      <a:pt x="1849140" y="1211648"/>
                      <a:pt x="1815987" y="1260291"/>
                    </a:cubicBezTo>
                    <a:cubicBezTo>
                      <a:pt x="1831762" y="1251272"/>
                      <a:pt x="1850266" y="1243584"/>
                      <a:pt x="1870806" y="1237192"/>
                    </a:cubicBezTo>
                    <a:cubicBezTo>
                      <a:pt x="1891869" y="1230528"/>
                      <a:pt x="1913057" y="1225660"/>
                      <a:pt x="1933779" y="1222749"/>
                    </a:cubicBezTo>
                    <a:cubicBezTo>
                      <a:pt x="1946756" y="1221043"/>
                      <a:pt x="1959994" y="1220167"/>
                      <a:pt x="1973073" y="1220167"/>
                    </a:cubicBezTo>
                    <a:lnTo>
                      <a:pt x="1976098" y="1220167"/>
                    </a:lnTo>
                    <a:cubicBezTo>
                      <a:pt x="1980841" y="1220167"/>
                      <a:pt x="1985606" y="1220303"/>
                      <a:pt x="1990292" y="1220553"/>
                    </a:cubicBezTo>
                    <a:cubicBezTo>
                      <a:pt x="2024491" y="1222282"/>
                      <a:pt x="2058667" y="1230994"/>
                      <a:pt x="2089113" y="1245722"/>
                    </a:cubicBezTo>
                    <a:cubicBezTo>
                      <a:pt x="2119320" y="1260405"/>
                      <a:pt x="2145604" y="1280842"/>
                      <a:pt x="2167281" y="1306478"/>
                    </a:cubicBezTo>
                    <a:cubicBezTo>
                      <a:pt x="2188196" y="1331453"/>
                      <a:pt x="2204277" y="1362763"/>
                      <a:pt x="2213774" y="1397030"/>
                    </a:cubicBezTo>
                    <a:cubicBezTo>
                      <a:pt x="2223259" y="1430729"/>
                      <a:pt x="2225852" y="1467783"/>
                      <a:pt x="2221474" y="1507134"/>
                    </a:cubicBezTo>
                    <a:cubicBezTo>
                      <a:pt x="2217766" y="1540605"/>
                      <a:pt x="2206791" y="1574781"/>
                      <a:pt x="2189754" y="1606034"/>
                    </a:cubicBezTo>
                    <a:cubicBezTo>
                      <a:pt x="2172899" y="1636901"/>
                      <a:pt x="2150653" y="1665289"/>
                      <a:pt x="2123631" y="1690389"/>
                    </a:cubicBezTo>
                    <a:cubicBezTo>
                      <a:pt x="2101521" y="1710895"/>
                      <a:pt x="2075647" y="1728864"/>
                      <a:pt x="2046703" y="1743797"/>
                    </a:cubicBezTo>
                    <a:cubicBezTo>
                      <a:pt x="2018475" y="1758389"/>
                      <a:pt x="1988267" y="1768454"/>
                      <a:pt x="1956957" y="1773800"/>
                    </a:cubicBezTo>
                    <a:cubicBezTo>
                      <a:pt x="1942184" y="1776313"/>
                      <a:pt x="1927194" y="1777598"/>
                      <a:pt x="1912318" y="1777598"/>
                    </a:cubicBezTo>
                    <a:cubicBezTo>
                      <a:pt x="1896008" y="1777598"/>
                      <a:pt x="1879745" y="1776052"/>
                      <a:pt x="1863970" y="1773038"/>
                    </a:cubicBezTo>
                    <a:cubicBezTo>
                      <a:pt x="1837903" y="1767874"/>
                      <a:pt x="1812769" y="1758469"/>
                      <a:pt x="1789226" y="1745048"/>
                    </a:cubicBezTo>
                    <a:cubicBezTo>
                      <a:pt x="1785314" y="1752452"/>
                      <a:pt x="1780389" y="1760197"/>
                      <a:pt x="1774361" y="1768602"/>
                    </a:cubicBezTo>
                    <a:cubicBezTo>
                      <a:pt x="1766923" y="1778758"/>
                      <a:pt x="1759087" y="1788698"/>
                      <a:pt x="1751069" y="1798457"/>
                    </a:cubicBezTo>
                    <a:cubicBezTo>
                      <a:pt x="1736921" y="1815539"/>
                      <a:pt x="1721431" y="1832178"/>
                      <a:pt x="1703689" y="1849363"/>
                    </a:cubicBezTo>
                    <a:cubicBezTo>
                      <a:pt x="1671719" y="1879990"/>
                      <a:pt x="1634506" y="1908651"/>
                      <a:pt x="1593097" y="1934593"/>
                    </a:cubicBezTo>
                    <a:cubicBezTo>
                      <a:pt x="1518716" y="1981234"/>
                      <a:pt x="1430825" y="2017014"/>
                      <a:pt x="1331878" y="2040955"/>
                    </a:cubicBezTo>
                    <a:cubicBezTo>
                      <a:pt x="1243441" y="2062541"/>
                      <a:pt x="1148077" y="2073766"/>
                      <a:pt x="1048380" y="2074266"/>
                    </a:cubicBezTo>
                    <a:lnTo>
                      <a:pt x="1041397" y="2074266"/>
                    </a:lnTo>
                    <a:cubicBezTo>
                      <a:pt x="958055" y="2074266"/>
                      <a:pt x="871028" y="2065543"/>
                      <a:pt x="782692" y="2048347"/>
                    </a:cubicBezTo>
                    <a:cubicBezTo>
                      <a:pt x="694107" y="2031015"/>
                      <a:pt x="608183" y="2005811"/>
                      <a:pt x="527252" y="1973455"/>
                    </a:cubicBezTo>
                    <a:cubicBezTo>
                      <a:pt x="438030" y="1938016"/>
                      <a:pt x="357906" y="1894923"/>
                      <a:pt x="289144" y="1845416"/>
                    </a:cubicBezTo>
                    <a:cubicBezTo>
                      <a:pt x="213183" y="1790893"/>
                      <a:pt x="150585" y="1728034"/>
                      <a:pt x="103125" y="1658567"/>
                    </a:cubicBezTo>
                    <a:cubicBezTo>
                      <a:pt x="52241" y="1584528"/>
                      <a:pt x="18406" y="1498399"/>
                      <a:pt x="5225" y="1409438"/>
                    </a:cubicBezTo>
                    <a:cubicBezTo>
                      <a:pt x="232" y="1375876"/>
                      <a:pt x="-1201" y="1341837"/>
                      <a:pt x="1005" y="1308274"/>
                    </a:cubicBezTo>
                    <a:cubicBezTo>
                      <a:pt x="3041" y="1277772"/>
                      <a:pt x="8648" y="1244960"/>
                      <a:pt x="17678" y="1210773"/>
                    </a:cubicBezTo>
                    <a:cubicBezTo>
                      <a:pt x="25105" y="1182943"/>
                      <a:pt x="35341" y="1153406"/>
                      <a:pt x="49910" y="1117752"/>
                    </a:cubicBezTo>
                    <a:cubicBezTo>
                      <a:pt x="56188" y="1102296"/>
                      <a:pt x="62875" y="1087078"/>
                      <a:pt x="69608" y="1071861"/>
                    </a:cubicBezTo>
                    <a:lnTo>
                      <a:pt x="73634" y="1062990"/>
                    </a:lnTo>
                    <a:lnTo>
                      <a:pt x="74931" y="1060181"/>
                    </a:lnTo>
                    <a:lnTo>
                      <a:pt x="78070" y="1053243"/>
                    </a:lnTo>
                    <a:cubicBezTo>
                      <a:pt x="82437" y="1043815"/>
                      <a:pt x="86816" y="1034318"/>
                      <a:pt x="90990" y="1024754"/>
                    </a:cubicBezTo>
                    <a:cubicBezTo>
                      <a:pt x="103307" y="995672"/>
                      <a:pt x="113736" y="963668"/>
                      <a:pt x="122038" y="929606"/>
                    </a:cubicBezTo>
                    <a:cubicBezTo>
                      <a:pt x="128737" y="902401"/>
                      <a:pt x="134196" y="872865"/>
                      <a:pt x="139746" y="833810"/>
                    </a:cubicBezTo>
                    <a:cubicBezTo>
                      <a:pt x="143147" y="809426"/>
                      <a:pt x="145967" y="786020"/>
                      <a:pt x="148799" y="762591"/>
                    </a:cubicBezTo>
                    <a:lnTo>
                      <a:pt x="149197" y="759236"/>
                    </a:lnTo>
                    <a:cubicBezTo>
                      <a:pt x="153531" y="723547"/>
                      <a:pt x="158023" y="686653"/>
                      <a:pt x="163823" y="651237"/>
                    </a:cubicBezTo>
                    <a:cubicBezTo>
                      <a:pt x="171693" y="603561"/>
                      <a:pt x="182998" y="554577"/>
                      <a:pt x="197385" y="505604"/>
                    </a:cubicBezTo>
                    <a:cubicBezTo>
                      <a:pt x="225261" y="410945"/>
                      <a:pt x="263429" y="327478"/>
                      <a:pt x="310787" y="257545"/>
                    </a:cubicBezTo>
                    <a:cubicBezTo>
                      <a:pt x="333112" y="224528"/>
                      <a:pt x="357974" y="194071"/>
                      <a:pt x="384678" y="167037"/>
                    </a:cubicBezTo>
                    <a:cubicBezTo>
                      <a:pt x="411928" y="139526"/>
                      <a:pt x="442272" y="114835"/>
                      <a:pt x="474867" y="93669"/>
                    </a:cubicBezTo>
                    <a:cubicBezTo>
                      <a:pt x="506882" y="72629"/>
                      <a:pt x="543015" y="54784"/>
                      <a:pt x="582195" y="40636"/>
                    </a:cubicBezTo>
                    <a:cubicBezTo>
                      <a:pt x="611015" y="30071"/>
                      <a:pt x="641563" y="22075"/>
                      <a:pt x="675592" y="16173"/>
                    </a:cubicBezTo>
                    <a:cubicBezTo>
                      <a:pt x="675228" y="15388"/>
                      <a:pt x="675330" y="14000"/>
                      <a:pt x="675785" y="12192"/>
                    </a:cubicBezTo>
                    <a:cubicBezTo>
                      <a:pt x="677070" y="8007"/>
                      <a:pt x="679925" y="4345"/>
                      <a:pt x="683621" y="2138"/>
                    </a:cubicBezTo>
                    <a:cubicBezTo>
                      <a:pt x="685975" y="694"/>
                      <a:pt x="688500" y="0"/>
                      <a:pt x="691343" y="0"/>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4" name="Google Shape;1954;p35"/>
              <p:cNvSpPr/>
              <p:nvPr/>
            </p:nvSpPr>
            <p:spPr>
              <a:xfrm>
                <a:off x="5223941" y="307586"/>
                <a:ext cx="1779906" cy="1232925"/>
              </a:xfrm>
              <a:custGeom>
                <a:rect b="b" l="l" r="r" t="t"/>
                <a:pathLst>
                  <a:path extrusionOk="0" h="1232925" w="1779906">
                    <a:moveTo>
                      <a:pt x="534970" y="0"/>
                    </a:moveTo>
                    <a:cubicBezTo>
                      <a:pt x="532149" y="0"/>
                      <a:pt x="529567" y="773"/>
                      <a:pt x="527133" y="2320"/>
                    </a:cubicBezTo>
                    <a:cubicBezTo>
                      <a:pt x="523358" y="4504"/>
                      <a:pt x="520469" y="8211"/>
                      <a:pt x="519184" y="12454"/>
                    </a:cubicBezTo>
                    <a:cubicBezTo>
                      <a:pt x="518592" y="14774"/>
                      <a:pt x="518592" y="15922"/>
                      <a:pt x="519252" y="16184"/>
                    </a:cubicBezTo>
                    <a:cubicBezTo>
                      <a:pt x="485167" y="22143"/>
                      <a:pt x="454562" y="30162"/>
                      <a:pt x="425742" y="40830"/>
                    </a:cubicBezTo>
                    <a:cubicBezTo>
                      <a:pt x="386596" y="54875"/>
                      <a:pt x="350463" y="72720"/>
                      <a:pt x="318380" y="93828"/>
                    </a:cubicBezTo>
                    <a:cubicBezTo>
                      <a:pt x="285784" y="114937"/>
                      <a:pt x="255429" y="139651"/>
                      <a:pt x="228088" y="167185"/>
                    </a:cubicBezTo>
                    <a:cubicBezTo>
                      <a:pt x="201464" y="194151"/>
                      <a:pt x="176613" y="224619"/>
                      <a:pt x="154163" y="257874"/>
                    </a:cubicBezTo>
                    <a:cubicBezTo>
                      <a:pt x="106805" y="327740"/>
                      <a:pt x="68626" y="411184"/>
                      <a:pt x="40773" y="505888"/>
                    </a:cubicBezTo>
                    <a:cubicBezTo>
                      <a:pt x="26397" y="554725"/>
                      <a:pt x="15035" y="603754"/>
                      <a:pt x="7142" y="651692"/>
                    </a:cubicBezTo>
                    <a:cubicBezTo>
                      <a:pt x="4504" y="667580"/>
                      <a:pt x="2161" y="683810"/>
                      <a:pt x="0" y="700107"/>
                    </a:cubicBezTo>
                    <a:cubicBezTo>
                      <a:pt x="8473" y="702928"/>
                      <a:pt x="17071" y="705510"/>
                      <a:pt x="25737" y="707841"/>
                    </a:cubicBezTo>
                    <a:cubicBezTo>
                      <a:pt x="45447" y="713096"/>
                      <a:pt x="65521" y="716758"/>
                      <a:pt x="85617" y="719590"/>
                    </a:cubicBezTo>
                    <a:lnTo>
                      <a:pt x="85355" y="719590"/>
                    </a:lnTo>
                    <a:cubicBezTo>
                      <a:pt x="147157" y="727676"/>
                      <a:pt x="209732" y="725822"/>
                      <a:pt x="271397" y="717736"/>
                    </a:cubicBezTo>
                    <a:lnTo>
                      <a:pt x="271204" y="717736"/>
                    </a:lnTo>
                    <a:cubicBezTo>
                      <a:pt x="353341" y="706499"/>
                      <a:pt x="433874" y="684242"/>
                      <a:pt x="510313" y="652090"/>
                    </a:cubicBezTo>
                    <a:lnTo>
                      <a:pt x="509346" y="652465"/>
                    </a:lnTo>
                    <a:cubicBezTo>
                      <a:pt x="566132" y="628332"/>
                      <a:pt x="620939" y="598693"/>
                      <a:pt x="669969" y="561094"/>
                    </a:cubicBezTo>
                    <a:cubicBezTo>
                      <a:pt x="677293" y="555441"/>
                      <a:pt x="684481" y="549595"/>
                      <a:pt x="691407" y="543499"/>
                    </a:cubicBezTo>
                    <a:cubicBezTo>
                      <a:pt x="692249" y="542794"/>
                      <a:pt x="693204" y="542351"/>
                      <a:pt x="694307" y="542351"/>
                    </a:cubicBezTo>
                    <a:cubicBezTo>
                      <a:pt x="695410" y="542351"/>
                      <a:pt x="696491" y="542726"/>
                      <a:pt x="697253" y="543499"/>
                    </a:cubicBezTo>
                    <a:cubicBezTo>
                      <a:pt x="706124" y="553064"/>
                      <a:pt x="715291" y="562311"/>
                      <a:pt x="724855" y="571170"/>
                    </a:cubicBezTo>
                    <a:cubicBezTo>
                      <a:pt x="735125" y="580530"/>
                      <a:pt x="745782" y="589458"/>
                      <a:pt x="756757" y="597999"/>
                    </a:cubicBezTo>
                    <a:cubicBezTo>
                      <a:pt x="773430" y="610692"/>
                      <a:pt x="790831" y="622383"/>
                      <a:pt x="808846" y="633029"/>
                    </a:cubicBezTo>
                    <a:cubicBezTo>
                      <a:pt x="827987" y="644265"/>
                      <a:pt x="847924" y="654092"/>
                      <a:pt x="868350" y="662747"/>
                    </a:cubicBezTo>
                    <a:lnTo>
                      <a:pt x="867384" y="662371"/>
                    </a:lnTo>
                    <a:cubicBezTo>
                      <a:pt x="887855" y="670901"/>
                      <a:pt x="908770" y="678157"/>
                      <a:pt x="930209" y="684060"/>
                    </a:cubicBezTo>
                    <a:cubicBezTo>
                      <a:pt x="951511" y="689951"/>
                      <a:pt x="973267" y="694262"/>
                      <a:pt x="995149" y="697287"/>
                    </a:cubicBezTo>
                    <a:cubicBezTo>
                      <a:pt x="994774" y="697219"/>
                      <a:pt x="994444" y="697150"/>
                      <a:pt x="994069" y="697094"/>
                    </a:cubicBezTo>
                    <a:cubicBezTo>
                      <a:pt x="1013961" y="699653"/>
                      <a:pt x="1033920" y="701063"/>
                      <a:pt x="1053937" y="701199"/>
                    </a:cubicBezTo>
                    <a:cubicBezTo>
                      <a:pt x="1073897" y="701336"/>
                      <a:pt x="1093857" y="699914"/>
                      <a:pt x="1113680" y="697355"/>
                    </a:cubicBezTo>
                    <a:lnTo>
                      <a:pt x="1113430" y="697355"/>
                    </a:lnTo>
                    <a:cubicBezTo>
                      <a:pt x="1131013" y="694910"/>
                      <a:pt x="1148334" y="691441"/>
                      <a:pt x="1165462" y="686892"/>
                    </a:cubicBezTo>
                    <a:cubicBezTo>
                      <a:pt x="1182988" y="682206"/>
                      <a:pt x="1200127" y="676167"/>
                      <a:pt x="1216800" y="669184"/>
                    </a:cubicBezTo>
                    <a:cubicBezTo>
                      <a:pt x="1216482" y="669298"/>
                      <a:pt x="1216164" y="669491"/>
                      <a:pt x="1215845" y="669627"/>
                    </a:cubicBezTo>
                    <a:cubicBezTo>
                      <a:pt x="1230858" y="663145"/>
                      <a:pt x="1245506" y="655900"/>
                      <a:pt x="1259677" y="647745"/>
                    </a:cubicBezTo>
                    <a:cubicBezTo>
                      <a:pt x="1274053" y="639466"/>
                      <a:pt x="1287723" y="630106"/>
                      <a:pt x="1300996" y="620086"/>
                    </a:cubicBezTo>
                    <a:cubicBezTo>
                      <a:pt x="1308456" y="614320"/>
                      <a:pt x="1315758" y="608292"/>
                      <a:pt x="1322764" y="602071"/>
                    </a:cubicBezTo>
                    <a:cubicBezTo>
                      <a:pt x="1324823" y="600263"/>
                      <a:pt x="1327757" y="600593"/>
                      <a:pt x="1329235" y="602913"/>
                    </a:cubicBezTo>
                    <a:cubicBezTo>
                      <a:pt x="1330907" y="605472"/>
                      <a:pt x="1332704" y="607974"/>
                      <a:pt x="1334512" y="610464"/>
                    </a:cubicBezTo>
                    <a:lnTo>
                      <a:pt x="1334319" y="610282"/>
                    </a:lnTo>
                    <a:cubicBezTo>
                      <a:pt x="1334456" y="610419"/>
                      <a:pt x="1334569" y="610589"/>
                      <a:pt x="1334694" y="610726"/>
                    </a:cubicBezTo>
                    <a:cubicBezTo>
                      <a:pt x="1334763" y="610862"/>
                      <a:pt x="1334888" y="610988"/>
                      <a:pt x="1334956" y="611124"/>
                    </a:cubicBezTo>
                    <a:cubicBezTo>
                      <a:pt x="1334888" y="610988"/>
                      <a:pt x="1334831" y="610931"/>
                      <a:pt x="1334763" y="610794"/>
                    </a:cubicBezTo>
                    <a:cubicBezTo>
                      <a:pt x="1344225" y="622759"/>
                      <a:pt x="1355462" y="632904"/>
                      <a:pt x="1367540" y="642309"/>
                    </a:cubicBezTo>
                    <a:cubicBezTo>
                      <a:pt x="1367585" y="642343"/>
                      <a:pt x="1367642" y="642389"/>
                      <a:pt x="1367688" y="642446"/>
                    </a:cubicBezTo>
                    <a:cubicBezTo>
                      <a:pt x="1367756" y="642491"/>
                      <a:pt x="1367813" y="642548"/>
                      <a:pt x="1367881" y="642582"/>
                    </a:cubicBezTo>
                    <a:cubicBezTo>
                      <a:pt x="1368018" y="642696"/>
                      <a:pt x="1368188" y="642821"/>
                      <a:pt x="1368325" y="642957"/>
                    </a:cubicBezTo>
                    <a:cubicBezTo>
                      <a:pt x="1368325" y="642889"/>
                      <a:pt x="1368256" y="642889"/>
                      <a:pt x="1368256" y="642821"/>
                    </a:cubicBezTo>
                    <a:cubicBezTo>
                      <a:pt x="1385191" y="655718"/>
                      <a:pt x="1403365" y="666887"/>
                      <a:pt x="1421847" y="677532"/>
                    </a:cubicBezTo>
                    <a:cubicBezTo>
                      <a:pt x="1441226" y="688632"/>
                      <a:pt x="1461129" y="698970"/>
                      <a:pt x="1480885" y="709433"/>
                    </a:cubicBezTo>
                    <a:cubicBezTo>
                      <a:pt x="1498592" y="718725"/>
                      <a:pt x="1516300" y="728176"/>
                      <a:pt x="1533440" y="738560"/>
                    </a:cubicBezTo>
                    <a:cubicBezTo>
                      <a:pt x="1540173" y="742666"/>
                      <a:pt x="1546781" y="747101"/>
                      <a:pt x="1553138" y="751787"/>
                    </a:cubicBezTo>
                    <a:cubicBezTo>
                      <a:pt x="1558597" y="755824"/>
                      <a:pt x="1563795" y="760260"/>
                      <a:pt x="1568412" y="765253"/>
                    </a:cubicBezTo>
                    <a:cubicBezTo>
                      <a:pt x="1571745" y="768847"/>
                      <a:pt x="1574633" y="772952"/>
                      <a:pt x="1576555" y="777513"/>
                    </a:cubicBezTo>
                    <a:cubicBezTo>
                      <a:pt x="1578807" y="782790"/>
                      <a:pt x="1579126" y="788556"/>
                      <a:pt x="1578921" y="794209"/>
                    </a:cubicBezTo>
                    <a:cubicBezTo>
                      <a:pt x="1578875" y="797416"/>
                      <a:pt x="1578409" y="800635"/>
                      <a:pt x="1577966" y="803830"/>
                    </a:cubicBezTo>
                    <a:cubicBezTo>
                      <a:pt x="1577386" y="807675"/>
                      <a:pt x="1576624" y="811473"/>
                      <a:pt x="1575850" y="815317"/>
                    </a:cubicBezTo>
                    <a:cubicBezTo>
                      <a:pt x="1573735" y="824939"/>
                      <a:pt x="1570778" y="834436"/>
                      <a:pt x="1567707" y="843818"/>
                    </a:cubicBezTo>
                    <a:cubicBezTo>
                      <a:pt x="1560974" y="864597"/>
                      <a:pt x="1552933" y="884887"/>
                      <a:pt x="1544983" y="905222"/>
                    </a:cubicBezTo>
                    <a:cubicBezTo>
                      <a:pt x="1537807" y="923567"/>
                      <a:pt x="1530415" y="941923"/>
                      <a:pt x="1524319" y="960666"/>
                    </a:cubicBezTo>
                    <a:cubicBezTo>
                      <a:pt x="1522977" y="964703"/>
                      <a:pt x="1521828" y="968752"/>
                      <a:pt x="1520725" y="972858"/>
                    </a:cubicBezTo>
                    <a:cubicBezTo>
                      <a:pt x="1519644" y="976964"/>
                      <a:pt x="1518871" y="981138"/>
                      <a:pt x="1518291" y="985380"/>
                    </a:cubicBezTo>
                    <a:cubicBezTo>
                      <a:pt x="1518359" y="984982"/>
                      <a:pt x="1518427" y="984606"/>
                      <a:pt x="1518484" y="984277"/>
                    </a:cubicBezTo>
                    <a:cubicBezTo>
                      <a:pt x="1513412" y="1022524"/>
                      <a:pt x="1511103" y="1061421"/>
                      <a:pt x="1516039" y="1099862"/>
                    </a:cubicBezTo>
                    <a:cubicBezTo>
                      <a:pt x="1515971" y="1099464"/>
                      <a:pt x="1515925" y="1099157"/>
                      <a:pt x="1515857" y="1098759"/>
                    </a:cubicBezTo>
                    <a:cubicBezTo>
                      <a:pt x="1517074" y="1107618"/>
                      <a:pt x="1518734" y="1116398"/>
                      <a:pt x="1520781" y="1125144"/>
                    </a:cubicBezTo>
                    <a:cubicBezTo>
                      <a:pt x="1523102" y="1134573"/>
                      <a:pt x="1526184" y="1143808"/>
                      <a:pt x="1529903" y="1152792"/>
                    </a:cubicBezTo>
                    <a:cubicBezTo>
                      <a:pt x="1529766" y="1152485"/>
                      <a:pt x="1529641" y="1152087"/>
                      <a:pt x="1529528" y="1151769"/>
                    </a:cubicBezTo>
                    <a:cubicBezTo>
                      <a:pt x="1531825" y="1157023"/>
                      <a:pt x="1534338" y="1162152"/>
                      <a:pt x="1537102" y="1167157"/>
                    </a:cubicBezTo>
                    <a:cubicBezTo>
                      <a:pt x="1539866" y="1172036"/>
                      <a:pt x="1543005" y="1176653"/>
                      <a:pt x="1546269" y="1181157"/>
                    </a:cubicBezTo>
                    <a:cubicBezTo>
                      <a:pt x="1548452" y="1183921"/>
                      <a:pt x="1550704" y="1186616"/>
                      <a:pt x="1553002" y="1189175"/>
                    </a:cubicBezTo>
                    <a:cubicBezTo>
                      <a:pt x="1555583" y="1192064"/>
                      <a:pt x="1558336" y="1194634"/>
                      <a:pt x="1561156" y="1197261"/>
                    </a:cubicBezTo>
                    <a:cubicBezTo>
                      <a:pt x="1564181" y="1199957"/>
                      <a:pt x="1567320" y="1202538"/>
                      <a:pt x="1570539" y="1205029"/>
                    </a:cubicBezTo>
                    <a:lnTo>
                      <a:pt x="1570607" y="1205029"/>
                    </a:lnTo>
                    <a:cubicBezTo>
                      <a:pt x="1570721" y="1205131"/>
                      <a:pt x="1570857" y="1205245"/>
                      <a:pt x="1570983" y="1205359"/>
                    </a:cubicBezTo>
                    <a:cubicBezTo>
                      <a:pt x="1580627" y="1212683"/>
                      <a:pt x="1591079" y="1218882"/>
                      <a:pt x="1602156" y="1223715"/>
                    </a:cubicBezTo>
                    <a:cubicBezTo>
                      <a:pt x="1602122" y="1223692"/>
                      <a:pt x="1602077" y="1223658"/>
                      <a:pt x="1602043" y="1223647"/>
                    </a:cubicBezTo>
                    <a:cubicBezTo>
                      <a:pt x="1611915" y="1227753"/>
                      <a:pt x="1622184" y="1230516"/>
                      <a:pt x="1632784" y="1232040"/>
                    </a:cubicBezTo>
                    <a:cubicBezTo>
                      <a:pt x="1632386" y="1231972"/>
                      <a:pt x="1632011" y="1231927"/>
                      <a:pt x="1631681" y="1231858"/>
                    </a:cubicBezTo>
                    <a:cubicBezTo>
                      <a:pt x="1643054" y="1233337"/>
                      <a:pt x="1654404" y="1233269"/>
                      <a:pt x="1665766" y="1231722"/>
                    </a:cubicBezTo>
                    <a:cubicBezTo>
                      <a:pt x="1665368" y="1231790"/>
                      <a:pt x="1664993" y="1231858"/>
                      <a:pt x="1664663" y="1231915"/>
                    </a:cubicBezTo>
                    <a:cubicBezTo>
                      <a:pt x="1670202" y="1231108"/>
                      <a:pt x="1675638" y="1229993"/>
                      <a:pt x="1681029" y="1228628"/>
                    </a:cubicBezTo>
                    <a:cubicBezTo>
                      <a:pt x="1704173" y="1191450"/>
                      <a:pt x="1722950" y="1155021"/>
                      <a:pt x="1738020" y="1118070"/>
                    </a:cubicBezTo>
                    <a:cubicBezTo>
                      <a:pt x="1761960" y="1059794"/>
                      <a:pt x="1775756" y="1001154"/>
                      <a:pt x="1779088" y="943834"/>
                    </a:cubicBezTo>
                    <a:cubicBezTo>
                      <a:pt x="1782296" y="889095"/>
                      <a:pt x="1776063" y="834754"/>
                      <a:pt x="1760675" y="782312"/>
                    </a:cubicBezTo>
                    <a:cubicBezTo>
                      <a:pt x="1731992" y="684583"/>
                      <a:pt x="1672112" y="589879"/>
                      <a:pt x="1582799" y="500873"/>
                    </a:cubicBezTo>
                    <a:cubicBezTo>
                      <a:pt x="1541219" y="459543"/>
                      <a:pt x="1495067" y="420590"/>
                      <a:pt x="1441750" y="381773"/>
                    </a:cubicBezTo>
                    <a:cubicBezTo>
                      <a:pt x="1391890" y="345516"/>
                      <a:pt x="1337595" y="310782"/>
                      <a:pt x="1280422" y="278460"/>
                    </a:cubicBezTo>
                    <a:cubicBezTo>
                      <a:pt x="1174663" y="218376"/>
                      <a:pt x="1055495" y="163512"/>
                      <a:pt x="926319" y="115324"/>
                    </a:cubicBezTo>
                    <a:cubicBezTo>
                      <a:pt x="869658" y="93885"/>
                      <a:pt x="811769" y="74255"/>
                      <a:pt x="754141" y="56979"/>
                    </a:cubicBezTo>
                    <a:cubicBezTo>
                      <a:pt x="728540" y="48961"/>
                      <a:pt x="701347" y="41125"/>
                      <a:pt x="673165" y="33687"/>
                    </a:cubicBezTo>
                    <a:cubicBezTo>
                      <a:pt x="653910" y="28558"/>
                      <a:pt x="634792" y="23417"/>
                      <a:pt x="615662" y="18163"/>
                    </a:cubicBezTo>
                    <a:cubicBezTo>
                      <a:pt x="593257" y="11942"/>
                      <a:pt x="566826" y="5004"/>
                      <a:pt x="540326" y="523"/>
                    </a:cubicBezTo>
                    <a:cubicBezTo>
                      <a:pt x="538654" y="262"/>
                      <a:pt x="537062" y="57"/>
                      <a:pt x="535447" y="57"/>
                    </a:cubicBezTo>
                    <a:lnTo>
                      <a:pt x="535004" y="57"/>
                    </a:lnTo>
                    <a:close/>
                    <a:moveTo>
                      <a:pt x="1334490" y="610407"/>
                    </a:moveTo>
                    <a:cubicBezTo>
                      <a:pt x="1334490" y="610407"/>
                      <a:pt x="1334535" y="610487"/>
                      <a:pt x="1334569" y="610544"/>
                    </a:cubicBezTo>
                    <a:cubicBezTo>
                      <a:pt x="1334615" y="610612"/>
                      <a:pt x="1334694" y="610658"/>
                      <a:pt x="1334740" y="610737"/>
                    </a:cubicBezTo>
                    <a:lnTo>
                      <a:pt x="1334672" y="610669"/>
                    </a:lnTo>
                    <a:cubicBezTo>
                      <a:pt x="1334672" y="610669"/>
                      <a:pt x="1334603" y="610589"/>
                      <a:pt x="1334569" y="610533"/>
                    </a:cubicBezTo>
                    <a:cubicBezTo>
                      <a:pt x="1334535" y="610498"/>
                      <a:pt x="1334501" y="610453"/>
                      <a:pt x="1334490" y="610396"/>
                    </a:cubicBezTo>
                    <a:moveTo>
                      <a:pt x="1367858" y="642503"/>
                    </a:moveTo>
                    <a:cubicBezTo>
                      <a:pt x="1367927" y="642537"/>
                      <a:pt x="1367995" y="642571"/>
                      <a:pt x="1368052" y="642616"/>
                    </a:cubicBezTo>
                    <a:cubicBezTo>
                      <a:pt x="1368097" y="642662"/>
                      <a:pt x="1368165" y="642719"/>
                      <a:pt x="1368234" y="642753"/>
                    </a:cubicBezTo>
                    <a:cubicBezTo>
                      <a:pt x="1368165" y="642719"/>
                      <a:pt x="1368097" y="642673"/>
                      <a:pt x="1368052" y="642616"/>
                    </a:cubicBezTo>
                    <a:cubicBezTo>
                      <a:pt x="1367915" y="642537"/>
                      <a:pt x="1367790" y="642457"/>
                      <a:pt x="1367654" y="642377"/>
                    </a:cubicBezTo>
                    <a:cubicBezTo>
                      <a:pt x="1367722" y="642377"/>
                      <a:pt x="1367779" y="642446"/>
                      <a:pt x="1367847" y="642514"/>
                    </a:cubicBezTo>
                    <a:moveTo>
                      <a:pt x="1113407" y="697321"/>
                    </a:moveTo>
                    <a:cubicBezTo>
                      <a:pt x="1113146" y="697366"/>
                      <a:pt x="1112884" y="697366"/>
                      <a:pt x="1112566" y="697435"/>
                    </a:cubicBezTo>
                    <a:cubicBezTo>
                      <a:pt x="1112816" y="697366"/>
                      <a:pt x="1113134" y="697321"/>
                      <a:pt x="1113407" y="697321"/>
                    </a:cubicBezTo>
                    <a:moveTo>
                      <a:pt x="271204" y="717724"/>
                    </a:moveTo>
                    <a:cubicBezTo>
                      <a:pt x="270874" y="717793"/>
                      <a:pt x="270624" y="717793"/>
                      <a:pt x="270305" y="717861"/>
                    </a:cubicBezTo>
                    <a:cubicBezTo>
                      <a:pt x="270635" y="717793"/>
                      <a:pt x="270874" y="717724"/>
                      <a:pt x="271204" y="717724"/>
                    </a:cubicBezTo>
                    <a:moveTo>
                      <a:pt x="85617" y="719578"/>
                    </a:moveTo>
                    <a:cubicBezTo>
                      <a:pt x="85947" y="719578"/>
                      <a:pt x="86197" y="719646"/>
                      <a:pt x="86459" y="719715"/>
                    </a:cubicBezTo>
                    <a:cubicBezTo>
                      <a:pt x="86197" y="719646"/>
                      <a:pt x="85879" y="719646"/>
                      <a:pt x="85617" y="719578"/>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5" name="Google Shape;1955;p35"/>
              <p:cNvSpPr/>
              <p:nvPr/>
            </p:nvSpPr>
            <p:spPr>
              <a:xfrm>
                <a:off x="6591413" y="949838"/>
                <a:ext cx="181" cy="113"/>
              </a:xfrm>
              <a:custGeom>
                <a:rect b="b" l="l" r="r" t="t"/>
                <a:pathLst>
                  <a:path extrusionOk="0" h="113" w="181">
                    <a:moveTo>
                      <a:pt x="34" y="0"/>
                    </a:moveTo>
                    <a:cubicBezTo>
                      <a:pt x="34" y="0"/>
                      <a:pt x="136" y="80"/>
                      <a:pt x="182" y="114"/>
                    </a:cubicBezTo>
                    <a:cubicBezTo>
                      <a:pt x="114" y="68"/>
                      <a:pt x="45" y="11"/>
                      <a:pt x="0" y="0"/>
                    </a:cubicBezTo>
                    <a:lnTo>
                      <a:pt x="34" y="0"/>
                    </a:ln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6" name="Google Shape;1956;p35"/>
              <p:cNvSpPr/>
              <p:nvPr/>
            </p:nvSpPr>
            <p:spPr>
              <a:xfrm>
                <a:off x="6788805" y="1081289"/>
                <a:ext cx="11" cy="22"/>
              </a:xfrm>
              <a:custGeom>
                <a:rect b="b" l="l" r="r" t="t"/>
                <a:pathLst>
                  <a:path extrusionOk="0" h="22" w="11">
                    <a:moveTo>
                      <a:pt x="11" y="23"/>
                    </a:moveTo>
                    <a:lnTo>
                      <a:pt x="0" y="0"/>
                    </a:lnTo>
                    <a:lnTo>
                      <a:pt x="11" y="23"/>
                    </a:ln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7" name="Google Shape;1957;p35"/>
              <p:cNvSpPr/>
              <p:nvPr/>
            </p:nvSpPr>
            <p:spPr>
              <a:xfrm>
                <a:off x="6794457" y="1512547"/>
                <a:ext cx="193" cy="136"/>
              </a:xfrm>
              <a:custGeom>
                <a:rect b="b" l="l" r="r" t="t"/>
                <a:pathLst>
                  <a:path extrusionOk="0" h="136" w="193">
                    <a:moveTo>
                      <a:pt x="57" y="0"/>
                    </a:moveTo>
                    <a:cubicBezTo>
                      <a:pt x="57" y="68"/>
                      <a:pt x="125" y="136"/>
                      <a:pt x="194" y="136"/>
                    </a:cubicBezTo>
                    <a:cubicBezTo>
                      <a:pt x="125" y="136"/>
                      <a:pt x="57" y="68"/>
                      <a:pt x="0" y="0"/>
                    </a:cubicBezTo>
                    <a:lnTo>
                      <a:pt x="68" y="0"/>
                    </a:lnTo>
                    <a:close/>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8" name="Google Shape;1958;p35"/>
              <p:cNvSpPr/>
              <p:nvPr/>
            </p:nvSpPr>
            <p:spPr>
              <a:xfrm>
                <a:off x="6795026" y="1512979"/>
                <a:ext cx="261" cy="216"/>
              </a:xfrm>
              <a:custGeom>
                <a:rect b="b" l="l" r="r" t="t"/>
                <a:pathLst>
                  <a:path extrusionOk="0" h="216" w="261">
                    <a:moveTo>
                      <a:pt x="262" y="216"/>
                    </a:moveTo>
                    <a:cubicBezTo>
                      <a:pt x="182" y="148"/>
                      <a:pt x="80" y="80"/>
                      <a:pt x="0" y="0"/>
                    </a:cubicBezTo>
                    <a:cubicBezTo>
                      <a:pt x="102" y="68"/>
                      <a:pt x="182" y="148"/>
                      <a:pt x="262" y="216"/>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9" name="Google Shape;1959;p35"/>
              <p:cNvSpPr/>
              <p:nvPr/>
            </p:nvSpPr>
            <p:spPr>
              <a:xfrm>
                <a:off x="6927786" y="1631248"/>
                <a:ext cx="150215" cy="349231"/>
              </a:xfrm>
              <a:custGeom>
                <a:rect b="b" l="l" r="r" t="t"/>
                <a:pathLst>
                  <a:path extrusionOk="0" h="349231" w="150215">
                    <a:moveTo>
                      <a:pt x="127173" y="9826"/>
                    </a:moveTo>
                    <a:cubicBezTo>
                      <a:pt x="123602" y="3503"/>
                      <a:pt x="116755" y="0"/>
                      <a:pt x="109840" y="0"/>
                    </a:cubicBezTo>
                    <a:cubicBezTo>
                      <a:pt x="106440" y="0"/>
                      <a:pt x="103028" y="853"/>
                      <a:pt x="99968" y="2627"/>
                    </a:cubicBezTo>
                    <a:cubicBezTo>
                      <a:pt x="90404" y="8280"/>
                      <a:pt x="87651" y="20346"/>
                      <a:pt x="92837" y="29843"/>
                    </a:cubicBezTo>
                    <a:cubicBezTo>
                      <a:pt x="95021" y="33915"/>
                      <a:pt x="96988" y="38089"/>
                      <a:pt x="98831" y="42308"/>
                    </a:cubicBezTo>
                    <a:cubicBezTo>
                      <a:pt x="104290" y="56104"/>
                      <a:pt x="108066" y="70331"/>
                      <a:pt x="110295" y="84969"/>
                    </a:cubicBezTo>
                    <a:cubicBezTo>
                      <a:pt x="112638" y="105122"/>
                      <a:pt x="112297" y="125400"/>
                      <a:pt x="109817" y="145576"/>
                    </a:cubicBezTo>
                    <a:cubicBezTo>
                      <a:pt x="105689" y="174077"/>
                      <a:pt x="97841" y="201975"/>
                      <a:pt x="86741" y="228566"/>
                    </a:cubicBezTo>
                    <a:cubicBezTo>
                      <a:pt x="87196" y="227417"/>
                      <a:pt x="87708" y="226268"/>
                      <a:pt x="88152" y="225097"/>
                    </a:cubicBezTo>
                    <a:cubicBezTo>
                      <a:pt x="78826" y="247093"/>
                      <a:pt x="67077" y="267746"/>
                      <a:pt x="52633" y="286865"/>
                    </a:cubicBezTo>
                    <a:cubicBezTo>
                      <a:pt x="42557" y="299659"/>
                      <a:pt x="31388" y="311431"/>
                      <a:pt x="18605" y="321518"/>
                    </a:cubicBezTo>
                    <a:cubicBezTo>
                      <a:pt x="14124" y="324851"/>
                      <a:pt x="9575" y="327990"/>
                      <a:pt x="4855" y="330935"/>
                    </a:cubicBezTo>
                    <a:cubicBezTo>
                      <a:pt x="305" y="333699"/>
                      <a:pt x="-1434" y="339659"/>
                      <a:pt x="1318" y="344344"/>
                    </a:cubicBezTo>
                    <a:cubicBezTo>
                      <a:pt x="3945" y="348905"/>
                      <a:pt x="10177" y="350702"/>
                      <a:pt x="14738" y="347881"/>
                    </a:cubicBezTo>
                    <a:cubicBezTo>
                      <a:pt x="40839" y="331777"/>
                      <a:pt x="63631" y="310214"/>
                      <a:pt x="82499" y="286080"/>
                    </a:cubicBezTo>
                    <a:cubicBezTo>
                      <a:pt x="102971" y="259842"/>
                      <a:pt x="119837" y="231034"/>
                      <a:pt x="131722" y="199837"/>
                    </a:cubicBezTo>
                    <a:cubicBezTo>
                      <a:pt x="137682" y="184051"/>
                      <a:pt x="142492" y="167754"/>
                      <a:pt x="145506" y="151137"/>
                    </a:cubicBezTo>
                    <a:cubicBezTo>
                      <a:pt x="148463" y="134760"/>
                      <a:pt x="150386" y="118155"/>
                      <a:pt x="150203" y="101528"/>
                    </a:cubicBezTo>
                    <a:cubicBezTo>
                      <a:pt x="150010" y="85424"/>
                      <a:pt x="148327" y="69046"/>
                      <a:pt x="144551" y="53454"/>
                    </a:cubicBezTo>
                    <a:cubicBezTo>
                      <a:pt x="140753" y="38123"/>
                      <a:pt x="134861" y="23485"/>
                      <a:pt x="127150" y="9826"/>
                    </a:cubicBezTo>
                    <a:moveTo>
                      <a:pt x="109601" y="147180"/>
                    </a:moveTo>
                    <a:cubicBezTo>
                      <a:pt x="109544" y="147589"/>
                      <a:pt x="109499" y="148021"/>
                      <a:pt x="109442" y="148431"/>
                    </a:cubicBezTo>
                    <a:cubicBezTo>
                      <a:pt x="109487" y="148021"/>
                      <a:pt x="109556" y="147589"/>
                      <a:pt x="109601" y="147180"/>
                    </a:cubicBezTo>
                    <a:moveTo>
                      <a:pt x="19219" y="321052"/>
                    </a:moveTo>
                    <a:cubicBezTo>
                      <a:pt x="19026" y="321200"/>
                      <a:pt x="18844" y="321336"/>
                      <a:pt x="18639" y="321484"/>
                    </a:cubicBezTo>
                    <a:cubicBezTo>
                      <a:pt x="18832" y="321336"/>
                      <a:pt x="19014" y="321211"/>
                      <a:pt x="19219" y="321052"/>
                    </a:cubicBezTo>
                    <a:moveTo>
                      <a:pt x="18514" y="321575"/>
                    </a:moveTo>
                    <a:cubicBezTo>
                      <a:pt x="18093" y="321928"/>
                      <a:pt x="17661" y="322269"/>
                      <a:pt x="17229" y="322599"/>
                    </a:cubicBezTo>
                    <a:cubicBezTo>
                      <a:pt x="17638" y="322258"/>
                      <a:pt x="18070" y="321928"/>
                      <a:pt x="18514" y="321575"/>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0" name="Google Shape;1960;p35"/>
              <p:cNvSpPr/>
              <p:nvPr/>
            </p:nvSpPr>
            <p:spPr>
              <a:xfrm>
                <a:off x="7024638" y="1621604"/>
                <a:ext cx="205249" cy="80969"/>
              </a:xfrm>
              <a:custGeom>
                <a:rect b="b" l="l" r="r" t="t"/>
                <a:pathLst>
                  <a:path extrusionOk="0" h="80969" w="205249">
                    <a:moveTo>
                      <a:pt x="119850" y="10168"/>
                    </a:moveTo>
                    <a:cubicBezTo>
                      <a:pt x="99549" y="3787"/>
                      <a:pt x="78088" y="0"/>
                      <a:pt x="56718" y="0"/>
                    </a:cubicBezTo>
                    <a:cubicBezTo>
                      <a:pt x="42604" y="0"/>
                      <a:pt x="28547" y="1661"/>
                      <a:pt x="14876" y="5289"/>
                    </a:cubicBezTo>
                    <a:cubicBezTo>
                      <a:pt x="8450" y="6972"/>
                      <a:pt x="3264" y="10804"/>
                      <a:pt x="1012" y="17230"/>
                    </a:cubicBezTo>
                    <a:cubicBezTo>
                      <a:pt x="-603" y="21848"/>
                      <a:pt x="-273" y="27034"/>
                      <a:pt x="1911" y="31401"/>
                    </a:cubicBezTo>
                    <a:cubicBezTo>
                      <a:pt x="4026" y="35712"/>
                      <a:pt x="7813" y="39044"/>
                      <a:pt x="12295" y="40591"/>
                    </a:cubicBezTo>
                    <a:cubicBezTo>
                      <a:pt x="17174" y="42308"/>
                      <a:pt x="21802" y="41603"/>
                      <a:pt x="26488" y="39692"/>
                    </a:cubicBezTo>
                    <a:cubicBezTo>
                      <a:pt x="28842" y="38783"/>
                      <a:pt x="31140" y="37861"/>
                      <a:pt x="33471" y="37042"/>
                    </a:cubicBezTo>
                    <a:cubicBezTo>
                      <a:pt x="46664" y="32982"/>
                      <a:pt x="60301" y="30639"/>
                      <a:pt x="74085" y="29684"/>
                    </a:cubicBezTo>
                    <a:cubicBezTo>
                      <a:pt x="88620" y="29138"/>
                      <a:pt x="103052" y="30162"/>
                      <a:pt x="117325" y="32903"/>
                    </a:cubicBezTo>
                    <a:cubicBezTo>
                      <a:pt x="129972" y="35734"/>
                      <a:pt x="142142" y="39852"/>
                      <a:pt x="153742" y="45652"/>
                    </a:cubicBezTo>
                    <a:cubicBezTo>
                      <a:pt x="153037" y="45345"/>
                      <a:pt x="152332" y="44947"/>
                      <a:pt x="151627" y="44628"/>
                    </a:cubicBezTo>
                    <a:cubicBezTo>
                      <a:pt x="160270" y="49064"/>
                      <a:pt x="168232" y="54443"/>
                      <a:pt x="175647" y="60710"/>
                    </a:cubicBezTo>
                    <a:cubicBezTo>
                      <a:pt x="181447" y="65987"/>
                      <a:pt x="186554" y="71765"/>
                      <a:pt x="191092" y="78259"/>
                    </a:cubicBezTo>
                    <a:cubicBezTo>
                      <a:pt x="193605" y="81841"/>
                      <a:pt x="199496" y="81659"/>
                      <a:pt x="202578" y="78964"/>
                    </a:cubicBezTo>
                    <a:cubicBezTo>
                      <a:pt x="206172" y="75813"/>
                      <a:pt x="205865" y="71128"/>
                      <a:pt x="203284" y="67466"/>
                    </a:cubicBezTo>
                    <a:cubicBezTo>
                      <a:pt x="193719" y="53727"/>
                      <a:pt x="181288" y="42047"/>
                      <a:pt x="167356" y="32880"/>
                    </a:cubicBezTo>
                    <a:cubicBezTo>
                      <a:pt x="152719" y="23190"/>
                      <a:pt x="136558" y="15411"/>
                      <a:pt x="119862" y="10156"/>
                    </a:cubicBezTo>
                    <a:moveTo>
                      <a:pt x="35860" y="36212"/>
                    </a:moveTo>
                    <a:cubicBezTo>
                      <a:pt x="35462" y="36349"/>
                      <a:pt x="35075" y="36496"/>
                      <a:pt x="34677" y="36610"/>
                    </a:cubicBezTo>
                    <a:cubicBezTo>
                      <a:pt x="35075" y="36474"/>
                      <a:pt x="35462" y="36349"/>
                      <a:pt x="35860" y="36212"/>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1" name="Google Shape;1961;p35"/>
              <p:cNvSpPr/>
              <p:nvPr/>
            </p:nvSpPr>
            <p:spPr>
              <a:xfrm>
                <a:off x="4997276" y="0"/>
                <a:ext cx="2157864" cy="1682427"/>
              </a:xfrm>
              <a:custGeom>
                <a:rect b="b" l="l" r="r" t="t"/>
                <a:pathLst>
                  <a:path extrusionOk="0" h="1682427" w="2157864">
                    <a:moveTo>
                      <a:pt x="949633" y="0"/>
                    </a:moveTo>
                    <a:cubicBezTo>
                      <a:pt x="975325" y="0"/>
                      <a:pt x="1001665" y="1376"/>
                      <a:pt x="1027880" y="4106"/>
                    </a:cubicBezTo>
                    <a:cubicBezTo>
                      <a:pt x="1113520" y="13022"/>
                      <a:pt x="1202822" y="39021"/>
                      <a:pt x="1300915" y="83570"/>
                    </a:cubicBezTo>
                    <a:cubicBezTo>
                      <a:pt x="1373567" y="116495"/>
                      <a:pt x="1445468" y="157234"/>
                      <a:pt x="1508907" y="193173"/>
                    </a:cubicBezTo>
                    <a:lnTo>
                      <a:pt x="1548758" y="215635"/>
                    </a:lnTo>
                    <a:cubicBezTo>
                      <a:pt x="1641654" y="267746"/>
                      <a:pt x="1720902" y="308985"/>
                      <a:pt x="1805678" y="340773"/>
                    </a:cubicBezTo>
                    <a:cubicBezTo>
                      <a:pt x="1828879" y="349496"/>
                      <a:pt x="1853126" y="357526"/>
                      <a:pt x="1877726" y="364645"/>
                    </a:cubicBezTo>
                    <a:cubicBezTo>
                      <a:pt x="1929133" y="378669"/>
                      <a:pt x="1981006" y="387938"/>
                      <a:pt x="2031901" y="392157"/>
                    </a:cubicBezTo>
                    <a:cubicBezTo>
                      <a:pt x="2039725" y="392885"/>
                      <a:pt x="2048266" y="397878"/>
                      <a:pt x="2053635" y="404918"/>
                    </a:cubicBezTo>
                    <a:cubicBezTo>
                      <a:pt x="2059026" y="412060"/>
                      <a:pt x="2061368" y="421193"/>
                      <a:pt x="2060095" y="430007"/>
                    </a:cubicBezTo>
                    <a:cubicBezTo>
                      <a:pt x="2059696" y="432850"/>
                      <a:pt x="2058900" y="435637"/>
                      <a:pt x="2057706" y="438332"/>
                    </a:cubicBezTo>
                    <a:cubicBezTo>
                      <a:pt x="2068079" y="460692"/>
                      <a:pt x="2076301" y="482903"/>
                      <a:pt x="2085229" y="507515"/>
                    </a:cubicBezTo>
                    <a:cubicBezTo>
                      <a:pt x="2095203" y="535038"/>
                      <a:pt x="2103370" y="559956"/>
                      <a:pt x="2110205" y="583715"/>
                    </a:cubicBezTo>
                    <a:cubicBezTo>
                      <a:pt x="2124057" y="630800"/>
                      <a:pt x="2135180" y="681546"/>
                      <a:pt x="2143255" y="734523"/>
                    </a:cubicBezTo>
                    <a:cubicBezTo>
                      <a:pt x="2158882" y="837381"/>
                      <a:pt x="2161986" y="942662"/>
                      <a:pt x="2152501" y="1047477"/>
                    </a:cubicBezTo>
                    <a:cubicBezTo>
                      <a:pt x="2147804" y="1099418"/>
                      <a:pt x="2139934" y="1152008"/>
                      <a:pt x="2129141" y="1203755"/>
                    </a:cubicBezTo>
                    <a:cubicBezTo>
                      <a:pt x="2119474" y="1250215"/>
                      <a:pt x="2108499" y="1291658"/>
                      <a:pt x="2095647" y="1330509"/>
                    </a:cubicBezTo>
                    <a:cubicBezTo>
                      <a:pt x="2082704" y="1369655"/>
                      <a:pt x="2065827" y="1411372"/>
                      <a:pt x="2042568" y="1461755"/>
                    </a:cubicBezTo>
                    <a:cubicBezTo>
                      <a:pt x="2029251" y="1490597"/>
                      <a:pt x="2016433" y="1515948"/>
                      <a:pt x="2003354" y="1539217"/>
                    </a:cubicBezTo>
                    <a:cubicBezTo>
                      <a:pt x="1988057" y="1566570"/>
                      <a:pt x="1973522" y="1589350"/>
                      <a:pt x="1958862" y="1608878"/>
                    </a:cubicBezTo>
                    <a:cubicBezTo>
                      <a:pt x="1949127" y="1621707"/>
                      <a:pt x="1940938" y="1631567"/>
                      <a:pt x="1933125" y="1639881"/>
                    </a:cubicBezTo>
                    <a:cubicBezTo>
                      <a:pt x="1925732" y="1647717"/>
                      <a:pt x="1916873" y="1655451"/>
                      <a:pt x="1906079" y="1663514"/>
                    </a:cubicBezTo>
                    <a:cubicBezTo>
                      <a:pt x="1889634" y="1675706"/>
                      <a:pt x="1871482" y="1682428"/>
                      <a:pt x="1854957" y="1682428"/>
                    </a:cubicBezTo>
                    <a:cubicBezTo>
                      <a:pt x="1853411" y="1682428"/>
                      <a:pt x="1851932" y="1682428"/>
                      <a:pt x="1850454" y="1682291"/>
                    </a:cubicBezTo>
                    <a:cubicBezTo>
                      <a:pt x="1839058" y="1681256"/>
                      <a:pt x="1828526" y="1677901"/>
                      <a:pt x="1819143" y="1672317"/>
                    </a:cubicBezTo>
                    <a:cubicBezTo>
                      <a:pt x="1810261" y="1666972"/>
                      <a:pt x="1801993" y="1659420"/>
                      <a:pt x="1794577" y="1649878"/>
                    </a:cubicBezTo>
                    <a:cubicBezTo>
                      <a:pt x="1789448" y="1643225"/>
                      <a:pt x="1785627" y="1637686"/>
                      <a:pt x="1782488" y="1632420"/>
                    </a:cubicBezTo>
                    <a:cubicBezTo>
                      <a:pt x="1778541" y="1625926"/>
                      <a:pt x="1775061" y="1618647"/>
                      <a:pt x="1771183" y="1608844"/>
                    </a:cubicBezTo>
                    <a:cubicBezTo>
                      <a:pt x="1764245" y="1591318"/>
                      <a:pt x="1761607" y="1572290"/>
                      <a:pt x="1759946" y="1555981"/>
                    </a:cubicBezTo>
                    <a:cubicBezTo>
                      <a:pt x="1755806" y="1515618"/>
                      <a:pt x="1760617" y="1473549"/>
                      <a:pt x="1766440" y="1434073"/>
                    </a:cubicBezTo>
                    <a:cubicBezTo>
                      <a:pt x="1772468" y="1394301"/>
                      <a:pt x="1780941" y="1356087"/>
                      <a:pt x="1789209" y="1320751"/>
                    </a:cubicBezTo>
                    <a:lnTo>
                      <a:pt x="1790620" y="1314643"/>
                    </a:lnTo>
                    <a:cubicBezTo>
                      <a:pt x="1793645" y="1301598"/>
                      <a:pt x="1796966" y="1287245"/>
                      <a:pt x="1801742" y="1273620"/>
                    </a:cubicBezTo>
                    <a:cubicBezTo>
                      <a:pt x="1807622" y="1257107"/>
                      <a:pt x="1814605" y="1240661"/>
                      <a:pt x="1821236" y="1225228"/>
                    </a:cubicBezTo>
                    <a:lnTo>
                      <a:pt x="1824193" y="1218165"/>
                    </a:lnTo>
                    <a:lnTo>
                      <a:pt x="1830414" y="1203608"/>
                    </a:lnTo>
                    <a:lnTo>
                      <a:pt x="1832336" y="1198865"/>
                    </a:lnTo>
                    <a:lnTo>
                      <a:pt x="1832382" y="1201128"/>
                    </a:lnTo>
                    <a:lnTo>
                      <a:pt x="1835407" y="1191995"/>
                    </a:lnTo>
                    <a:cubicBezTo>
                      <a:pt x="1841059" y="1178018"/>
                      <a:pt x="1847280" y="1162539"/>
                      <a:pt x="1852933" y="1146685"/>
                    </a:cubicBezTo>
                    <a:cubicBezTo>
                      <a:pt x="1860360" y="1126122"/>
                      <a:pt x="1864613" y="1110314"/>
                      <a:pt x="1866717" y="1095449"/>
                    </a:cubicBezTo>
                    <a:cubicBezTo>
                      <a:pt x="1867502" y="1088875"/>
                      <a:pt x="1867604" y="1083359"/>
                      <a:pt x="1867047" y="1078116"/>
                    </a:cubicBezTo>
                    <a:cubicBezTo>
                      <a:pt x="1866478" y="1074977"/>
                      <a:pt x="1865500" y="1071793"/>
                      <a:pt x="1864283" y="1068654"/>
                    </a:cubicBezTo>
                    <a:cubicBezTo>
                      <a:pt x="1862225" y="1064230"/>
                      <a:pt x="1859416" y="1059646"/>
                      <a:pt x="1855458" y="1054244"/>
                    </a:cubicBezTo>
                    <a:cubicBezTo>
                      <a:pt x="1838148" y="1032772"/>
                      <a:pt x="1816027" y="1015428"/>
                      <a:pt x="1794646" y="998629"/>
                    </a:cubicBezTo>
                    <a:lnTo>
                      <a:pt x="1789187" y="994410"/>
                    </a:lnTo>
                    <a:lnTo>
                      <a:pt x="1779952" y="987211"/>
                    </a:lnTo>
                    <a:cubicBezTo>
                      <a:pt x="1760105" y="971778"/>
                      <a:pt x="1740396" y="956458"/>
                      <a:pt x="1725053" y="937317"/>
                    </a:cubicBezTo>
                    <a:cubicBezTo>
                      <a:pt x="1696666" y="901901"/>
                      <a:pt x="1674420" y="868726"/>
                      <a:pt x="1657076" y="835903"/>
                    </a:cubicBezTo>
                    <a:cubicBezTo>
                      <a:pt x="1640289" y="804410"/>
                      <a:pt x="1629121" y="774363"/>
                      <a:pt x="1622923" y="744019"/>
                    </a:cubicBezTo>
                    <a:cubicBezTo>
                      <a:pt x="1604805" y="775363"/>
                      <a:pt x="1580239" y="802579"/>
                      <a:pt x="1550226" y="824973"/>
                    </a:cubicBezTo>
                    <a:cubicBezTo>
                      <a:pt x="1532108" y="838530"/>
                      <a:pt x="1511045" y="850881"/>
                      <a:pt x="1487616" y="861708"/>
                    </a:cubicBezTo>
                    <a:cubicBezTo>
                      <a:pt x="1467338" y="870943"/>
                      <a:pt x="1444569" y="878552"/>
                      <a:pt x="1415977" y="885637"/>
                    </a:cubicBezTo>
                    <a:cubicBezTo>
                      <a:pt x="1381710" y="894292"/>
                      <a:pt x="1344895" y="898682"/>
                      <a:pt x="1306533" y="898682"/>
                    </a:cubicBezTo>
                    <a:cubicBezTo>
                      <a:pt x="1293295" y="898682"/>
                      <a:pt x="1279329" y="898102"/>
                      <a:pt x="1264987" y="897011"/>
                    </a:cubicBezTo>
                    <a:cubicBezTo>
                      <a:pt x="1213763" y="892905"/>
                      <a:pt x="1163459" y="880076"/>
                      <a:pt x="1119536" y="859900"/>
                    </a:cubicBezTo>
                    <a:cubicBezTo>
                      <a:pt x="1082164" y="842772"/>
                      <a:pt x="1050024" y="820833"/>
                      <a:pt x="1023991" y="794732"/>
                    </a:cubicBezTo>
                    <a:cubicBezTo>
                      <a:pt x="1007625" y="778366"/>
                      <a:pt x="995683" y="763683"/>
                      <a:pt x="986437" y="748500"/>
                    </a:cubicBezTo>
                    <a:cubicBezTo>
                      <a:pt x="980750" y="739436"/>
                      <a:pt x="975427" y="729700"/>
                      <a:pt x="970571" y="719601"/>
                    </a:cubicBezTo>
                    <a:cubicBezTo>
                      <a:pt x="967944" y="714085"/>
                      <a:pt x="965817" y="708433"/>
                      <a:pt x="963838" y="702712"/>
                    </a:cubicBezTo>
                    <a:cubicBezTo>
                      <a:pt x="886626" y="757428"/>
                      <a:pt x="801714" y="813407"/>
                      <a:pt x="705622" y="852587"/>
                    </a:cubicBezTo>
                    <a:cubicBezTo>
                      <a:pt x="648040" y="876050"/>
                      <a:pt x="583054" y="892461"/>
                      <a:pt x="506911" y="902788"/>
                    </a:cubicBezTo>
                    <a:cubicBezTo>
                      <a:pt x="472416" y="907349"/>
                      <a:pt x="437910" y="910283"/>
                      <a:pt x="404348" y="911443"/>
                    </a:cubicBezTo>
                    <a:cubicBezTo>
                      <a:pt x="397081" y="911636"/>
                      <a:pt x="389847" y="911761"/>
                      <a:pt x="382580" y="911761"/>
                    </a:cubicBezTo>
                    <a:cubicBezTo>
                      <a:pt x="352748" y="911761"/>
                      <a:pt x="325555" y="909851"/>
                      <a:pt x="299454" y="905927"/>
                    </a:cubicBezTo>
                    <a:cubicBezTo>
                      <a:pt x="263492" y="900309"/>
                      <a:pt x="234763" y="891096"/>
                      <a:pt x="211608" y="877733"/>
                    </a:cubicBezTo>
                    <a:cubicBezTo>
                      <a:pt x="203965" y="873343"/>
                      <a:pt x="197937" y="869419"/>
                      <a:pt x="192671" y="865393"/>
                    </a:cubicBezTo>
                    <a:cubicBezTo>
                      <a:pt x="186348" y="860560"/>
                      <a:pt x="181003" y="855237"/>
                      <a:pt x="175191" y="849277"/>
                    </a:cubicBezTo>
                    <a:cubicBezTo>
                      <a:pt x="165910" y="839417"/>
                      <a:pt x="158074" y="826963"/>
                      <a:pt x="152501" y="813282"/>
                    </a:cubicBezTo>
                    <a:cubicBezTo>
                      <a:pt x="147520" y="801055"/>
                      <a:pt x="144643" y="787931"/>
                      <a:pt x="144222" y="775295"/>
                    </a:cubicBezTo>
                    <a:cubicBezTo>
                      <a:pt x="143767" y="759987"/>
                      <a:pt x="146405" y="744406"/>
                      <a:pt x="152308" y="727687"/>
                    </a:cubicBezTo>
                    <a:cubicBezTo>
                      <a:pt x="154389" y="721910"/>
                      <a:pt x="157039" y="716314"/>
                      <a:pt x="160667" y="710082"/>
                    </a:cubicBezTo>
                    <a:cubicBezTo>
                      <a:pt x="163158" y="705714"/>
                      <a:pt x="165808" y="701472"/>
                      <a:pt x="168617" y="697366"/>
                    </a:cubicBezTo>
                    <a:cubicBezTo>
                      <a:pt x="162157" y="698856"/>
                      <a:pt x="154526" y="699573"/>
                      <a:pt x="143994" y="699925"/>
                    </a:cubicBezTo>
                    <a:cubicBezTo>
                      <a:pt x="141617" y="699994"/>
                      <a:pt x="139309" y="699994"/>
                      <a:pt x="136932" y="699994"/>
                    </a:cubicBezTo>
                    <a:cubicBezTo>
                      <a:pt x="117336" y="699994"/>
                      <a:pt x="99014" y="697514"/>
                      <a:pt x="80930" y="692408"/>
                    </a:cubicBezTo>
                    <a:cubicBezTo>
                      <a:pt x="47220" y="682786"/>
                      <a:pt x="20789" y="659528"/>
                      <a:pt x="8438" y="628673"/>
                    </a:cubicBezTo>
                    <a:cubicBezTo>
                      <a:pt x="-3618" y="598579"/>
                      <a:pt x="-2753" y="561401"/>
                      <a:pt x="11020" y="518183"/>
                    </a:cubicBezTo>
                    <a:cubicBezTo>
                      <a:pt x="17218" y="498883"/>
                      <a:pt x="26612" y="478923"/>
                      <a:pt x="40601" y="455392"/>
                    </a:cubicBezTo>
                    <a:cubicBezTo>
                      <a:pt x="53100" y="434215"/>
                      <a:pt x="68283" y="413357"/>
                      <a:pt x="87015" y="391566"/>
                    </a:cubicBezTo>
                    <a:cubicBezTo>
                      <a:pt x="123056" y="349644"/>
                      <a:pt x="165751" y="309759"/>
                      <a:pt x="217567" y="269623"/>
                    </a:cubicBezTo>
                    <a:cubicBezTo>
                      <a:pt x="261331" y="235811"/>
                      <a:pt x="311384" y="203784"/>
                      <a:pt x="370638" y="171677"/>
                    </a:cubicBezTo>
                    <a:cubicBezTo>
                      <a:pt x="468618" y="118599"/>
                      <a:pt x="580325" y="74323"/>
                      <a:pt x="702631" y="40124"/>
                    </a:cubicBezTo>
                    <a:cubicBezTo>
                      <a:pt x="752423" y="26124"/>
                      <a:pt x="811529" y="10918"/>
                      <a:pt x="872273" y="4185"/>
                    </a:cubicBezTo>
                    <a:cubicBezTo>
                      <a:pt x="898147" y="1410"/>
                      <a:pt x="924169" y="11"/>
                      <a:pt x="949622" y="1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2" name="Google Shape;1962;p35"/>
              <p:cNvSpPr/>
              <p:nvPr/>
            </p:nvSpPr>
            <p:spPr>
              <a:xfrm>
                <a:off x="5223775" y="626648"/>
                <a:ext cx="683775" cy="208078"/>
              </a:xfrm>
              <a:custGeom>
                <a:rect b="b" l="l" r="r" t="t"/>
                <a:pathLst>
                  <a:path extrusionOk="0" h="208078" w="683775">
                    <a:moveTo>
                      <a:pt x="682953" y="2627"/>
                    </a:moveTo>
                    <a:cubicBezTo>
                      <a:pt x="681929" y="1069"/>
                      <a:pt x="679927" y="0"/>
                      <a:pt x="678005" y="0"/>
                    </a:cubicBezTo>
                    <a:cubicBezTo>
                      <a:pt x="676982" y="0"/>
                      <a:pt x="676004" y="296"/>
                      <a:pt x="675173" y="955"/>
                    </a:cubicBezTo>
                    <a:cubicBezTo>
                      <a:pt x="629112" y="37474"/>
                      <a:pt x="578149" y="67113"/>
                      <a:pt x="524957" y="92020"/>
                    </a:cubicBezTo>
                    <a:cubicBezTo>
                      <a:pt x="525730" y="91645"/>
                      <a:pt x="526549" y="91247"/>
                      <a:pt x="527391" y="90871"/>
                    </a:cubicBezTo>
                    <a:cubicBezTo>
                      <a:pt x="497559" y="104724"/>
                      <a:pt x="466556" y="116404"/>
                      <a:pt x="435314" y="126674"/>
                    </a:cubicBezTo>
                    <a:cubicBezTo>
                      <a:pt x="405403" y="136478"/>
                      <a:pt x="375059" y="145076"/>
                      <a:pt x="344056" y="150785"/>
                    </a:cubicBezTo>
                    <a:cubicBezTo>
                      <a:pt x="344807" y="150649"/>
                      <a:pt x="345546" y="150535"/>
                      <a:pt x="346308" y="150421"/>
                    </a:cubicBezTo>
                    <a:cubicBezTo>
                      <a:pt x="345318" y="150580"/>
                      <a:pt x="344340" y="150751"/>
                      <a:pt x="343351" y="150910"/>
                    </a:cubicBezTo>
                    <a:cubicBezTo>
                      <a:pt x="342725" y="151024"/>
                      <a:pt x="342122" y="151138"/>
                      <a:pt x="341497" y="151263"/>
                    </a:cubicBezTo>
                    <a:cubicBezTo>
                      <a:pt x="341895" y="151183"/>
                      <a:pt x="342282" y="151092"/>
                      <a:pt x="342680" y="151035"/>
                    </a:cubicBezTo>
                    <a:cubicBezTo>
                      <a:pt x="329009" y="153321"/>
                      <a:pt x="315373" y="155494"/>
                      <a:pt x="301577" y="156904"/>
                    </a:cubicBezTo>
                    <a:cubicBezTo>
                      <a:pt x="287531" y="158314"/>
                      <a:pt x="273406" y="159349"/>
                      <a:pt x="259292" y="160122"/>
                    </a:cubicBezTo>
                    <a:cubicBezTo>
                      <a:pt x="233486" y="161419"/>
                      <a:pt x="207510" y="160850"/>
                      <a:pt x="181750" y="158632"/>
                    </a:cubicBezTo>
                    <a:cubicBezTo>
                      <a:pt x="147096" y="155050"/>
                      <a:pt x="113033" y="147293"/>
                      <a:pt x="80256" y="135488"/>
                    </a:cubicBezTo>
                    <a:cubicBezTo>
                      <a:pt x="65767" y="129915"/>
                      <a:pt x="51198" y="123853"/>
                      <a:pt x="37516" y="116609"/>
                    </a:cubicBezTo>
                    <a:cubicBezTo>
                      <a:pt x="25130" y="110069"/>
                      <a:pt x="9345" y="114994"/>
                      <a:pt x="2850" y="127379"/>
                    </a:cubicBezTo>
                    <a:cubicBezTo>
                      <a:pt x="-3621" y="139764"/>
                      <a:pt x="1326" y="155425"/>
                      <a:pt x="13644" y="161976"/>
                    </a:cubicBezTo>
                    <a:cubicBezTo>
                      <a:pt x="21593" y="166218"/>
                      <a:pt x="29430" y="170563"/>
                      <a:pt x="37641" y="174168"/>
                    </a:cubicBezTo>
                    <a:cubicBezTo>
                      <a:pt x="47137" y="178410"/>
                      <a:pt x="56770" y="182118"/>
                      <a:pt x="66506" y="185587"/>
                    </a:cubicBezTo>
                    <a:cubicBezTo>
                      <a:pt x="83190" y="191501"/>
                      <a:pt x="100398" y="196312"/>
                      <a:pt x="117787" y="199587"/>
                    </a:cubicBezTo>
                    <a:cubicBezTo>
                      <a:pt x="154159" y="206525"/>
                      <a:pt x="191644" y="209527"/>
                      <a:pt x="228607" y="207412"/>
                    </a:cubicBezTo>
                    <a:cubicBezTo>
                      <a:pt x="271268" y="205046"/>
                      <a:pt x="313621" y="197210"/>
                      <a:pt x="354690" y="185212"/>
                    </a:cubicBezTo>
                    <a:cubicBezTo>
                      <a:pt x="396020" y="173156"/>
                      <a:pt x="436315" y="158780"/>
                      <a:pt x="475336" y="140549"/>
                    </a:cubicBezTo>
                    <a:cubicBezTo>
                      <a:pt x="513208" y="122841"/>
                      <a:pt x="549773" y="102108"/>
                      <a:pt x="585007" y="79646"/>
                    </a:cubicBezTo>
                    <a:cubicBezTo>
                      <a:pt x="618308" y="58333"/>
                      <a:pt x="650391" y="35041"/>
                      <a:pt x="681190" y="10338"/>
                    </a:cubicBezTo>
                    <a:cubicBezTo>
                      <a:pt x="683567" y="8484"/>
                      <a:pt x="684659" y="5414"/>
                      <a:pt x="682930" y="2650"/>
                    </a:cubicBezTo>
                    <a:moveTo>
                      <a:pt x="175586" y="158075"/>
                    </a:moveTo>
                    <a:cubicBezTo>
                      <a:pt x="177417" y="158234"/>
                      <a:pt x="179180" y="158405"/>
                      <a:pt x="181011" y="158564"/>
                    </a:cubicBezTo>
                    <a:cubicBezTo>
                      <a:pt x="179202" y="158405"/>
                      <a:pt x="177394" y="158234"/>
                      <a:pt x="175586" y="158075"/>
                    </a:cubicBezTo>
                    <a:moveTo>
                      <a:pt x="343328" y="150922"/>
                    </a:moveTo>
                    <a:cubicBezTo>
                      <a:pt x="343556" y="150876"/>
                      <a:pt x="343806" y="150842"/>
                      <a:pt x="344033" y="150785"/>
                    </a:cubicBezTo>
                    <a:cubicBezTo>
                      <a:pt x="343567" y="150865"/>
                      <a:pt x="343112" y="150933"/>
                      <a:pt x="342657" y="151035"/>
                    </a:cubicBezTo>
                    <a:cubicBezTo>
                      <a:pt x="342884" y="150990"/>
                      <a:pt x="343101" y="150956"/>
                      <a:pt x="343328" y="15092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3" name="Google Shape;1963;p35"/>
              <p:cNvSpPr/>
              <p:nvPr/>
            </p:nvSpPr>
            <p:spPr>
              <a:xfrm>
                <a:off x="6056008" y="667489"/>
                <a:ext cx="506595" cy="118224"/>
              </a:xfrm>
              <a:custGeom>
                <a:rect b="b" l="l" r="r" t="t"/>
                <a:pathLst>
                  <a:path extrusionOk="0" h="118224" w="506595">
                    <a:moveTo>
                      <a:pt x="505721" y="2479"/>
                    </a:moveTo>
                    <a:cubicBezTo>
                      <a:pt x="507393" y="4981"/>
                      <a:pt x="506563" y="8257"/>
                      <a:pt x="504106" y="9917"/>
                    </a:cubicBezTo>
                    <a:cubicBezTo>
                      <a:pt x="487229" y="21529"/>
                      <a:pt x="470237" y="32948"/>
                      <a:pt x="452654" y="43479"/>
                    </a:cubicBezTo>
                    <a:cubicBezTo>
                      <a:pt x="434616" y="54261"/>
                      <a:pt x="415737" y="63701"/>
                      <a:pt x="396619" y="72299"/>
                    </a:cubicBezTo>
                    <a:cubicBezTo>
                      <a:pt x="357802" y="89882"/>
                      <a:pt x="316859" y="102768"/>
                      <a:pt x="274949" y="110547"/>
                    </a:cubicBezTo>
                    <a:cubicBezTo>
                      <a:pt x="253909" y="114391"/>
                      <a:pt x="232595" y="116904"/>
                      <a:pt x="211157" y="117860"/>
                    </a:cubicBezTo>
                    <a:cubicBezTo>
                      <a:pt x="189844" y="118826"/>
                      <a:pt x="168610" y="117814"/>
                      <a:pt x="147433" y="115494"/>
                    </a:cubicBezTo>
                    <a:cubicBezTo>
                      <a:pt x="126780" y="113174"/>
                      <a:pt x="106433" y="108886"/>
                      <a:pt x="86530" y="102847"/>
                    </a:cubicBezTo>
                    <a:cubicBezTo>
                      <a:pt x="65934" y="96626"/>
                      <a:pt x="45792" y="88540"/>
                      <a:pt x="26912" y="78270"/>
                    </a:cubicBezTo>
                    <a:cubicBezTo>
                      <a:pt x="20885" y="75006"/>
                      <a:pt x="15050" y="71401"/>
                      <a:pt x="9273" y="67693"/>
                    </a:cubicBezTo>
                    <a:cubicBezTo>
                      <a:pt x="5303" y="65066"/>
                      <a:pt x="2221" y="62177"/>
                      <a:pt x="811" y="57423"/>
                    </a:cubicBezTo>
                    <a:cubicBezTo>
                      <a:pt x="-599" y="53056"/>
                      <a:pt x="-156" y="48233"/>
                      <a:pt x="2028" y="44196"/>
                    </a:cubicBezTo>
                    <a:cubicBezTo>
                      <a:pt x="4143" y="40090"/>
                      <a:pt x="7862" y="37020"/>
                      <a:pt x="12230" y="35666"/>
                    </a:cubicBezTo>
                    <a:cubicBezTo>
                      <a:pt x="16267" y="34438"/>
                      <a:pt x="21794" y="34495"/>
                      <a:pt x="25513" y="36883"/>
                    </a:cubicBezTo>
                    <a:cubicBezTo>
                      <a:pt x="46690" y="50679"/>
                      <a:pt x="69277" y="62473"/>
                      <a:pt x="92956" y="71332"/>
                    </a:cubicBezTo>
                    <a:cubicBezTo>
                      <a:pt x="91671" y="70820"/>
                      <a:pt x="90397" y="70377"/>
                      <a:pt x="89112" y="69877"/>
                    </a:cubicBezTo>
                    <a:cubicBezTo>
                      <a:pt x="116510" y="79817"/>
                      <a:pt x="144931" y="85969"/>
                      <a:pt x="173944" y="88870"/>
                    </a:cubicBezTo>
                    <a:cubicBezTo>
                      <a:pt x="172659" y="88733"/>
                      <a:pt x="171431" y="88608"/>
                      <a:pt x="170146" y="88540"/>
                    </a:cubicBezTo>
                    <a:cubicBezTo>
                      <a:pt x="207813" y="92043"/>
                      <a:pt x="245595" y="90189"/>
                      <a:pt x="282876" y="84218"/>
                    </a:cubicBezTo>
                    <a:cubicBezTo>
                      <a:pt x="282831" y="84229"/>
                      <a:pt x="282762" y="84229"/>
                      <a:pt x="282717" y="84252"/>
                    </a:cubicBezTo>
                    <a:cubicBezTo>
                      <a:pt x="333794" y="75506"/>
                      <a:pt x="383585" y="59550"/>
                      <a:pt x="430704" y="37782"/>
                    </a:cubicBezTo>
                    <a:cubicBezTo>
                      <a:pt x="430670" y="37793"/>
                      <a:pt x="430636" y="37816"/>
                      <a:pt x="430602" y="37827"/>
                    </a:cubicBezTo>
                    <a:cubicBezTo>
                      <a:pt x="453917" y="26966"/>
                      <a:pt x="476834" y="15206"/>
                      <a:pt x="498272" y="819"/>
                    </a:cubicBezTo>
                    <a:cubicBezTo>
                      <a:pt x="499125" y="262"/>
                      <a:pt x="500114" y="0"/>
                      <a:pt x="501081" y="0"/>
                    </a:cubicBezTo>
                    <a:cubicBezTo>
                      <a:pt x="502901" y="0"/>
                      <a:pt x="504709" y="898"/>
                      <a:pt x="505710" y="2491"/>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4" name="Google Shape;1964;p35"/>
              <p:cNvSpPr/>
              <p:nvPr/>
            </p:nvSpPr>
            <p:spPr>
              <a:xfrm>
                <a:off x="5344225" y="87027"/>
                <a:ext cx="1249361" cy="241757"/>
              </a:xfrm>
              <a:custGeom>
                <a:rect b="b" l="l" r="r" t="t"/>
                <a:pathLst>
                  <a:path extrusionOk="0" h="241757" w="1249361">
                    <a:moveTo>
                      <a:pt x="600864" y="3401"/>
                    </a:moveTo>
                    <a:cubicBezTo>
                      <a:pt x="575001" y="1342"/>
                      <a:pt x="549014" y="68"/>
                      <a:pt x="523095" y="0"/>
                    </a:cubicBezTo>
                    <a:cubicBezTo>
                      <a:pt x="497414" y="0"/>
                      <a:pt x="471688" y="2115"/>
                      <a:pt x="446144" y="4686"/>
                    </a:cubicBezTo>
                    <a:cubicBezTo>
                      <a:pt x="418496" y="7449"/>
                      <a:pt x="391098" y="11885"/>
                      <a:pt x="363802" y="16946"/>
                    </a:cubicBezTo>
                    <a:cubicBezTo>
                      <a:pt x="338656" y="21711"/>
                      <a:pt x="313761" y="27409"/>
                      <a:pt x="289229" y="34677"/>
                    </a:cubicBezTo>
                    <a:cubicBezTo>
                      <a:pt x="186757" y="65020"/>
                      <a:pt x="89528" y="115335"/>
                      <a:pt x="8358" y="185155"/>
                    </a:cubicBezTo>
                    <a:cubicBezTo>
                      <a:pt x="2444" y="190216"/>
                      <a:pt x="-183" y="200235"/>
                      <a:pt x="10" y="207673"/>
                    </a:cubicBezTo>
                    <a:cubicBezTo>
                      <a:pt x="317" y="216203"/>
                      <a:pt x="4047" y="224415"/>
                      <a:pt x="10405" y="230192"/>
                    </a:cubicBezTo>
                    <a:cubicBezTo>
                      <a:pt x="20982" y="239882"/>
                      <a:pt x="36973" y="241099"/>
                      <a:pt x="49096" y="233468"/>
                    </a:cubicBezTo>
                    <a:cubicBezTo>
                      <a:pt x="61413" y="225700"/>
                      <a:pt x="73605" y="217750"/>
                      <a:pt x="86127" y="210301"/>
                    </a:cubicBezTo>
                    <a:cubicBezTo>
                      <a:pt x="98581" y="202863"/>
                      <a:pt x="111171" y="195595"/>
                      <a:pt x="123795" y="188487"/>
                    </a:cubicBezTo>
                    <a:cubicBezTo>
                      <a:pt x="146610" y="175795"/>
                      <a:pt x="170061" y="164205"/>
                      <a:pt x="193683" y="153128"/>
                    </a:cubicBezTo>
                    <a:cubicBezTo>
                      <a:pt x="192136" y="153833"/>
                      <a:pt x="190589" y="154538"/>
                      <a:pt x="189066" y="155232"/>
                    </a:cubicBezTo>
                    <a:cubicBezTo>
                      <a:pt x="190806" y="154447"/>
                      <a:pt x="192569" y="153640"/>
                      <a:pt x="194320" y="152832"/>
                    </a:cubicBezTo>
                    <a:cubicBezTo>
                      <a:pt x="195662" y="152207"/>
                      <a:pt x="197015" y="151570"/>
                      <a:pt x="198357" y="150944"/>
                    </a:cubicBezTo>
                    <a:cubicBezTo>
                      <a:pt x="197163" y="151513"/>
                      <a:pt x="195958" y="152082"/>
                      <a:pt x="194729" y="152639"/>
                    </a:cubicBezTo>
                    <a:cubicBezTo>
                      <a:pt x="235639" y="134044"/>
                      <a:pt x="277685" y="117928"/>
                      <a:pt x="320619" y="104803"/>
                    </a:cubicBezTo>
                    <a:cubicBezTo>
                      <a:pt x="343012" y="97934"/>
                      <a:pt x="365599" y="91463"/>
                      <a:pt x="388437" y="86061"/>
                    </a:cubicBezTo>
                    <a:cubicBezTo>
                      <a:pt x="408442" y="81318"/>
                      <a:pt x="428606" y="77371"/>
                      <a:pt x="448760" y="73891"/>
                    </a:cubicBezTo>
                    <a:cubicBezTo>
                      <a:pt x="469004" y="70639"/>
                      <a:pt x="489339" y="68125"/>
                      <a:pt x="509720" y="66305"/>
                    </a:cubicBezTo>
                    <a:cubicBezTo>
                      <a:pt x="531351" y="64383"/>
                      <a:pt x="552972" y="62018"/>
                      <a:pt x="574660" y="61244"/>
                    </a:cubicBezTo>
                    <a:cubicBezTo>
                      <a:pt x="617059" y="59868"/>
                      <a:pt x="659493" y="59652"/>
                      <a:pt x="701710" y="63564"/>
                    </a:cubicBezTo>
                    <a:cubicBezTo>
                      <a:pt x="726708" y="66351"/>
                      <a:pt x="751467" y="69945"/>
                      <a:pt x="776158" y="74585"/>
                    </a:cubicBezTo>
                    <a:cubicBezTo>
                      <a:pt x="800417" y="79089"/>
                      <a:pt x="824665" y="84275"/>
                      <a:pt x="848480" y="90701"/>
                    </a:cubicBezTo>
                    <a:cubicBezTo>
                      <a:pt x="897259" y="103973"/>
                      <a:pt x="945129" y="120089"/>
                      <a:pt x="992555" y="137729"/>
                    </a:cubicBezTo>
                    <a:cubicBezTo>
                      <a:pt x="991850" y="137467"/>
                      <a:pt x="991201" y="137217"/>
                      <a:pt x="990564" y="136955"/>
                    </a:cubicBezTo>
                    <a:cubicBezTo>
                      <a:pt x="1033293" y="153003"/>
                      <a:pt x="1075465" y="170654"/>
                      <a:pt x="1117489" y="188487"/>
                    </a:cubicBezTo>
                    <a:cubicBezTo>
                      <a:pt x="1159399" y="206195"/>
                      <a:pt x="1201309" y="224039"/>
                      <a:pt x="1243389" y="241372"/>
                    </a:cubicBezTo>
                    <a:cubicBezTo>
                      <a:pt x="1245437" y="242191"/>
                      <a:pt x="1247825" y="241747"/>
                      <a:pt x="1248905" y="239632"/>
                    </a:cubicBezTo>
                    <a:cubicBezTo>
                      <a:pt x="1249872" y="237846"/>
                      <a:pt x="1249303" y="234946"/>
                      <a:pt x="1247177" y="234116"/>
                    </a:cubicBezTo>
                    <a:cubicBezTo>
                      <a:pt x="1235235" y="229123"/>
                      <a:pt x="1223372" y="223983"/>
                      <a:pt x="1211499" y="218853"/>
                    </a:cubicBezTo>
                    <a:cubicBezTo>
                      <a:pt x="1161833" y="197153"/>
                      <a:pt x="1112666" y="174191"/>
                      <a:pt x="1063387" y="151661"/>
                    </a:cubicBezTo>
                    <a:cubicBezTo>
                      <a:pt x="1014300" y="129256"/>
                      <a:pt x="965214" y="106657"/>
                      <a:pt x="915092" y="86652"/>
                    </a:cubicBezTo>
                    <a:cubicBezTo>
                      <a:pt x="890071" y="76632"/>
                      <a:pt x="864903" y="66999"/>
                      <a:pt x="839552" y="57969"/>
                    </a:cubicBezTo>
                    <a:cubicBezTo>
                      <a:pt x="814201" y="48916"/>
                      <a:pt x="788680" y="40056"/>
                      <a:pt x="762624" y="33198"/>
                    </a:cubicBezTo>
                    <a:cubicBezTo>
                      <a:pt x="736568" y="26329"/>
                      <a:pt x="710512" y="19971"/>
                      <a:pt x="684081" y="14967"/>
                    </a:cubicBezTo>
                    <a:cubicBezTo>
                      <a:pt x="656479" y="9713"/>
                      <a:pt x="628887" y="5664"/>
                      <a:pt x="600841" y="3423"/>
                    </a:cubicBezTo>
                    <a:moveTo>
                      <a:pt x="193672" y="153151"/>
                    </a:moveTo>
                    <a:cubicBezTo>
                      <a:pt x="194013" y="152991"/>
                      <a:pt x="194377" y="152821"/>
                      <a:pt x="194729" y="152662"/>
                    </a:cubicBezTo>
                    <a:cubicBezTo>
                      <a:pt x="194593" y="152730"/>
                      <a:pt x="194445" y="152798"/>
                      <a:pt x="194320" y="152855"/>
                    </a:cubicBezTo>
                    <a:cubicBezTo>
                      <a:pt x="194104" y="152957"/>
                      <a:pt x="193888" y="153048"/>
                      <a:pt x="193683" y="153151"/>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5" name="Google Shape;1965;p35"/>
              <p:cNvSpPr/>
              <p:nvPr/>
            </p:nvSpPr>
            <p:spPr>
              <a:xfrm>
                <a:off x="5144638" y="281905"/>
                <a:ext cx="502262" cy="331739"/>
              </a:xfrm>
              <a:custGeom>
                <a:rect b="b" l="l" r="r" t="t"/>
                <a:pathLst>
                  <a:path extrusionOk="0" h="331739" w="502262">
                    <a:moveTo>
                      <a:pt x="501975" y="4959"/>
                    </a:moveTo>
                    <a:cubicBezTo>
                      <a:pt x="503055" y="8621"/>
                      <a:pt x="501008" y="12840"/>
                      <a:pt x="497221" y="13943"/>
                    </a:cubicBezTo>
                    <a:cubicBezTo>
                      <a:pt x="455823" y="25817"/>
                      <a:pt x="415527" y="41216"/>
                      <a:pt x="376438" y="59254"/>
                    </a:cubicBezTo>
                    <a:cubicBezTo>
                      <a:pt x="377211" y="58924"/>
                      <a:pt x="377985" y="58549"/>
                      <a:pt x="378758" y="58219"/>
                    </a:cubicBezTo>
                    <a:cubicBezTo>
                      <a:pt x="343274" y="74778"/>
                      <a:pt x="309132" y="94408"/>
                      <a:pt x="276411" y="115915"/>
                    </a:cubicBezTo>
                    <a:cubicBezTo>
                      <a:pt x="243736" y="137353"/>
                      <a:pt x="212290" y="160646"/>
                      <a:pt x="182390" y="185803"/>
                    </a:cubicBezTo>
                    <a:cubicBezTo>
                      <a:pt x="183606" y="184768"/>
                      <a:pt x="184823" y="183688"/>
                      <a:pt x="186052" y="182653"/>
                    </a:cubicBezTo>
                    <a:cubicBezTo>
                      <a:pt x="161656" y="203249"/>
                      <a:pt x="138046" y="224949"/>
                      <a:pt x="115265" y="247343"/>
                    </a:cubicBezTo>
                    <a:cubicBezTo>
                      <a:pt x="103255" y="259217"/>
                      <a:pt x="91712" y="271590"/>
                      <a:pt x="80225" y="283976"/>
                    </a:cubicBezTo>
                    <a:cubicBezTo>
                      <a:pt x="68419" y="296759"/>
                      <a:pt x="56933" y="309713"/>
                      <a:pt x="45957" y="323190"/>
                    </a:cubicBezTo>
                    <a:cubicBezTo>
                      <a:pt x="36859" y="334427"/>
                      <a:pt x="18753" y="334165"/>
                      <a:pt x="8619" y="324874"/>
                    </a:cubicBezTo>
                    <a:cubicBezTo>
                      <a:pt x="3342" y="320131"/>
                      <a:pt x="203" y="313330"/>
                      <a:pt x="10" y="306199"/>
                    </a:cubicBezTo>
                    <a:cubicBezTo>
                      <a:pt x="-172" y="299841"/>
                      <a:pt x="2125" y="292017"/>
                      <a:pt x="6948" y="287524"/>
                    </a:cubicBezTo>
                    <a:cubicBezTo>
                      <a:pt x="23632" y="272000"/>
                      <a:pt x="39998" y="256078"/>
                      <a:pt x="56876" y="240803"/>
                    </a:cubicBezTo>
                    <a:cubicBezTo>
                      <a:pt x="74015" y="225279"/>
                      <a:pt x="91609" y="210267"/>
                      <a:pt x="109249" y="195447"/>
                    </a:cubicBezTo>
                    <a:cubicBezTo>
                      <a:pt x="141970" y="168049"/>
                      <a:pt x="176953" y="143267"/>
                      <a:pt x="212881" y="120237"/>
                    </a:cubicBezTo>
                    <a:cubicBezTo>
                      <a:pt x="248763" y="97252"/>
                      <a:pt x="286738" y="77110"/>
                      <a:pt x="325646" y="59845"/>
                    </a:cubicBezTo>
                    <a:cubicBezTo>
                      <a:pt x="365611" y="42137"/>
                      <a:pt x="406497" y="26477"/>
                      <a:pt x="448214" y="13523"/>
                    </a:cubicBezTo>
                    <a:cubicBezTo>
                      <a:pt x="463101" y="8882"/>
                      <a:pt x="478046" y="4470"/>
                      <a:pt x="493001" y="296"/>
                    </a:cubicBezTo>
                    <a:cubicBezTo>
                      <a:pt x="493706" y="102"/>
                      <a:pt x="494412" y="0"/>
                      <a:pt x="495105" y="0"/>
                    </a:cubicBezTo>
                    <a:cubicBezTo>
                      <a:pt x="498165" y="0"/>
                      <a:pt x="500985" y="1888"/>
                      <a:pt x="501986" y="4981"/>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6" name="Google Shape;1966;p35"/>
              <p:cNvSpPr/>
              <p:nvPr/>
            </p:nvSpPr>
            <p:spPr>
              <a:xfrm>
                <a:off x="6714550" y="720931"/>
                <a:ext cx="191414" cy="250265"/>
              </a:xfrm>
              <a:custGeom>
                <a:rect b="b" l="l" r="r" t="t"/>
                <a:pathLst>
                  <a:path extrusionOk="0" h="250265" w="191414">
                    <a:moveTo>
                      <a:pt x="17594" y="6608"/>
                    </a:moveTo>
                    <a:cubicBezTo>
                      <a:pt x="16638" y="2627"/>
                      <a:pt x="12794" y="0"/>
                      <a:pt x="8825" y="0"/>
                    </a:cubicBezTo>
                    <a:cubicBezTo>
                      <a:pt x="8052" y="0"/>
                      <a:pt x="7267" y="102"/>
                      <a:pt x="6494" y="318"/>
                    </a:cubicBezTo>
                    <a:cubicBezTo>
                      <a:pt x="1683" y="1660"/>
                      <a:pt x="-876" y="6653"/>
                      <a:pt x="273" y="11419"/>
                    </a:cubicBezTo>
                    <a:cubicBezTo>
                      <a:pt x="5857" y="35029"/>
                      <a:pt x="14341" y="57741"/>
                      <a:pt x="25748" y="79123"/>
                    </a:cubicBezTo>
                    <a:cubicBezTo>
                      <a:pt x="37429" y="101119"/>
                      <a:pt x="51361" y="121715"/>
                      <a:pt x="66749" y="141300"/>
                    </a:cubicBezTo>
                    <a:cubicBezTo>
                      <a:pt x="82352" y="161123"/>
                      <a:pt x="99298" y="179923"/>
                      <a:pt x="117075" y="197824"/>
                    </a:cubicBezTo>
                    <a:cubicBezTo>
                      <a:pt x="133566" y="214452"/>
                      <a:pt x="150375" y="230806"/>
                      <a:pt x="167901" y="246399"/>
                    </a:cubicBezTo>
                    <a:cubicBezTo>
                      <a:pt x="173542" y="251471"/>
                      <a:pt x="182083" y="251722"/>
                      <a:pt x="187531" y="246149"/>
                    </a:cubicBezTo>
                    <a:cubicBezTo>
                      <a:pt x="192479" y="241008"/>
                      <a:pt x="193047" y="231318"/>
                      <a:pt x="187201" y="226496"/>
                    </a:cubicBezTo>
                    <a:cubicBezTo>
                      <a:pt x="167060" y="209755"/>
                      <a:pt x="147100" y="193002"/>
                      <a:pt x="128288" y="174714"/>
                    </a:cubicBezTo>
                    <a:cubicBezTo>
                      <a:pt x="110251" y="157165"/>
                      <a:pt x="93123" y="138718"/>
                      <a:pt x="77326" y="119077"/>
                    </a:cubicBezTo>
                    <a:lnTo>
                      <a:pt x="77473" y="119270"/>
                    </a:lnTo>
                    <a:cubicBezTo>
                      <a:pt x="77371" y="119156"/>
                      <a:pt x="77280" y="119020"/>
                      <a:pt x="77178" y="118895"/>
                    </a:cubicBezTo>
                    <a:cubicBezTo>
                      <a:pt x="76689" y="118269"/>
                      <a:pt x="76177" y="117644"/>
                      <a:pt x="75665" y="117018"/>
                    </a:cubicBezTo>
                    <a:cubicBezTo>
                      <a:pt x="75949" y="117348"/>
                      <a:pt x="76211" y="117655"/>
                      <a:pt x="76450" y="117974"/>
                    </a:cubicBezTo>
                    <a:cubicBezTo>
                      <a:pt x="57946" y="94329"/>
                      <a:pt x="41853" y="69069"/>
                      <a:pt x="29661" y="41546"/>
                    </a:cubicBezTo>
                    <a:cubicBezTo>
                      <a:pt x="29888" y="42058"/>
                      <a:pt x="30093" y="42570"/>
                      <a:pt x="30298" y="43093"/>
                    </a:cubicBezTo>
                    <a:cubicBezTo>
                      <a:pt x="29956" y="42308"/>
                      <a:pt x="29626" y="41501"/>
                      <a:pt x="29274" y="40693"/>
                    </a:cubicBezTo>
                    <a:cubicBezTo>
                      <a:pt x="29274" y="40693"/>
                      <a:pt x="29274" y="40682"/>
                      <a:pt x="29263" y="40659"/>
                    </a:cubicBezTo>
                    <a:lnTo>
                      <a:pt x="29263" y="40682"/>
                    </a:lnTo>
                    <a:cubicBezTo>
                      <a:pt x="24634" y="29559"/>
                      <a:pt x="20573" y="18322"/>
                      <a:pt x="17582" y="6596"/>
                    </a:cubicBezTo>
                    <a:moveTo>
                      <a:pt x="77314" y="119077"/>
                    </a:moveTo>
                    <a:cubicBezTo>
                      <a:pt x="77018" y="118701"/>
                      <a:pt x="76746" y="118337"/>
                      <a:pt x="76450" y="117974"/>
                    </a:cubicBezTo>
                    <a:cubicBezTo>
                      <a:pt x="76700" y="118281"/>
                      <a:pt x="76927" y="118599"/>
                      <a:pt x="77178" y="118895"/>
                    </a:cubicBezTo>
                    <a:cubicBezTo>
                      <a:pt x="77223" y="118963"/>
                      <a:pt x="77280" y="119031"/>
                      <a:pt x="77326" y="119077"/>
                    </a:cubicBezTo>
                    <a:moveTo>
                      <a:pt x="29672" y="41557"/>
                    </a:moveTo>
                    <a:cubicBezTo>
                      <a:pt x="29558" y="41273"/>
                      <a:pt x="29422" y="41000"/>
                      <a:pt x="29297" y="40704"/>
                    </a:cubicBezTo>
                    <a:cubicBezTo>
                      <a:pt x="29433" y="41000"/>
                      <a:pt x="29558" y="41262"/>
                      <a:pt x="29672" y="4155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7" name="Google Shape;1967;p35"/>
              <p:cNvSpPr/>
              <p:nvPr/>
            </p:nvSpPr>
            <p:spPr>
              <a:xfrm>
                <a:off x="6824894" y="1167008"/>
                <a:ext cx="128035" cy="409955"/>
              </a:xfrm>
              <a:custGeom>
                <a:rect b="b" l="l" r="r" t="t"/>
                <a:pathLst>
                  <a:path extrusionOk="0" h="409955" w="128035">
                    <a:moveTo>
                      <a:pt x="124340" y="933"/>
                    </a:moveTo>
                    <a:cubicBezTo>
                      <a:pt x="123203" y="296"/>
                      <a:pt x="122020" y="0"/>
                      <a:pt x="120894" y="0"/>
                    </a:cubicBezTo>
                    <a:cubicBezTo>
                      <a:pt x="118415" y="0"/>
                      <a:pt x="116083" y="1399"/>
                      <a:pt x="114582" y="3628"/>
                    </a:cubicBezTo>
                    <a:cubicBezTo>
                      <a:pt x="95464" y="32118"/>
                      <a:pt x="78324" y="62075"/>
                      <a:pt x="64085" y="93408"/>
                    </a:cubicBezTo>
                    <a:cubicBezTo>
                      <a:pt x="50085" y="124331"/>
                      <a:pt x="38280" y="156290"/>
                      <a:pt x="28908" y="188953"/>
                    </a:cubicBezTo>
                    <a:cubicBezTo>
                      <a:pt x="19218" y="222515"/>
                      <a:pt x="12099" y="256919"/>
                      <a:pt x="7401" y="291562"/>
                    </a:cubicBezTo>
                    <a:cubicBezTo>
                      <a:pt x="2921" y="324931"/>
                      <a:pt x="-287" y="358822"/>
                      <a:pt x="20" y="392578"/>
                    </a:cubicBezTo>
                    <a:cubicBezTo>
                      <a:pt x="89" y="402074"/>
                      <a:pt x="7993" y="409956"/>
                      <a:pt x="17490" y="409956"/>
                    </a:cubicBezTo>
                    <a:cubicBezTo>
                      <a:pt x="22164" y="409888"/>
                      <a:pt x="26713" y="407966"/>
                      <a:pt x="29943" y="404633"/>
                    </a:cubicBezTo>
                    <a:cubicBezTo>
                      <a:pt x="32889" y="401608"/>
                      <a:pt x="35266" y="396797"/>
                      <a:pt x="34879" y="392441"/>
                    </a:cubicBezTo>
                    <a:cubicBezTo>
                      <a:pt x="33025" y="370867"/>
                      <a:pt x="31604" y="349314"/>
                      <a:pt x="32002" y="327615"/>
                    </a:cubicBezTo>
                    <a:cubicBezTo>
                      <a:pt x="32297" y="306631"/>
                      <a:pt x="33787" y="285636"/>
                      <a:pt x="36289" y="264767"/>
                    </a:cubicBezTo>
                    <a:cubicBezTo>
                      <a:pt x="43307" y="210505"/>
                      <a:pt x="56943" y="157291"/>
                      <a:pt x="77199" y="106509"/>
                    </a:cubicBezTo>
                    <a:cubicBezTo>
                      <a:pt x="77130" y="106669"/>
                      <a:pt x="77051" y="106839"/>
                      <a:pt x="76983" y="106998"/>
                    </a:cubicBezTo>
                    <a:cubicBezTo>
                      <a:pt x="77164" y="106555"/>
                      <a:pt x="77346" y="106123"/>
                      <a:pt x="77528" y="105679"/>
                    </a:cubicBezTo>
                    <a:cubicBezTo>
                      <a:pt x="77631" y="105429"/>
                      <a:pt x="77722" y="105190"/>
                      <a:pt x="77824" y="104940"/>
                    </a:cubicBezTo>
                    <a:cubicBezTo>
                      <a:pt x="77744" y="105122"/>
                      <a:pt x="77676" y="105304"/>
                      <a:pt x="77597" y="105497"/>
                    </a:cubicBezTo>
                    <a:cubicBezTo>
                      <a:pt x="91210" y="72390"/>
                      <a:pt x="107315" y="40443"/>
                      <a:pt x="127047" y="10611"/>
                    </a:cubicBezTo>
                    <a:cubicBezTo>
                      <a:pt x="129231" y="7393"/>
                      <a:pt x="127559" y="2707"/>
                      <a:pt x="124352" y="921"/>
                    </a:cubicBezTo>
                    <a:moveTo>
                      <a:pt x="77199" y="106498"/>
                    </a:moveTo>
                    <a:cubicBezTo>
                      <a:pt x="77346" y="106157"/>
                      <a:pt x="77483" y="105804"/>
                      <a:pt x="77597" y="105497"/>
                    </a:cubicBezTo>
                    <a:cubicBezTo>
                      <a:pt x="77574" y="105543"/>
                      <a:pt x="77551" y="105611"/>
                      <a:pt x="77528" y="105679"/>
                    </a:cubicBezTo>
                    <a:cubicBezTo>
                      <a:pt x="77415" y="105941"/>
                      <a:pt x="77301" y="106225"/>
                      <a:pt x="77199" y="1064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8" name="Google Shape;1968;p35"/>
              <p:cNvSpPr/>
              <p:nvPr/>
            </p:nvSpPr>
            <p:spPr>
              <a:xfrm>
                <a:off x="7054445" y="791285"/>
                <a:ext cx="171979" cy="394283"/>
              </a:xfrm>
              <a:custGeom>
                <a:rect b="b" l="l" r="r" t="t"/>
                <a:pathLst>
                  <a:path extrusionOk="0" h="394283" w="171979">
                    <a:moveTo>
                      <a:pt x="15345" y="2570"/>
                    </a:moveTo>
                    <a:cubicBezTo>
                      <a:pt x="36078" y="28490"/>
                      <a:pt x="55901" y="55319"/>
                      <a:pt x="73814" y="83297"/>
                    </a:cubicBezTo>
                    <a:cubicBezTo>
                      <a:pt x="92671" y="112822"/>
                      <a:pt x="109367" y="143756"/>
                      <a:pt x="123538" y="175772"/>
                    </a:cubicBezTo>
                    <a:cubicBezTo>
                      <a:pt x="137845" y="207855"/>
                      <a:pt x="149400" y="241099"/>
                      <a:pt x="157736" y="275241"/>
                    </a:cubicBezTo>
                    <a:cubicBezTo>
                      <a:pt x="161706" y="291471"/>
                      <a:pt x="164799" y="307905"/>
                      <a:pt x="167233" y="324396"/>
                    </a:cubicBezTo>
                    <a:cubicBezTo>
                      <a:pt x="169792" y="342172"/>
                      <a:pt x="171601" y="360017"/>
                      <a:pt x="171976" y="377986"/>
                    </a:cubicBezTo>
                    <a:cubicBezTo>
                      <a:pt x="172169" y="386846"/>
                      <a:pt x="164470" y="394284"/>
                      <a:pt x="155746" y="394284"/>
                    </a:cubicBezTo>
                    <a:cubicBezTo>
                      <a:pt x="147023" y="394284"/>
                      <a:pt x="139380" y="386903"/>
                      <a:pt x="139449" y="378032"/>
                    </a:cubicBezTo>
                    <a:cubicBezTo>
                      <a:pt x="139562" y="357185"/>
                      <a:pt x="138493" y="336451"/>
                      <a:pt x="135900" y="315832"/>
                    </a:cubicBezTo>
                    <a:cubicBezTo>
                      <a:pt x="135900" y="315877"/>
                      <a:pt x="135923" y="315934"/>
                      <a:pt x="135923" y="315980"/>
                    </a:cubicBezTo>
                    <a:cubicBezTo>
                      <a:pt x="128906" y="265961"/>
                      <a:pt x="113791" y="217375"/>
                      <a:pt x="94161" y="171018"/>
                    </a:cubicBezTo>
                    <a:cubicBezTo>
                      <a:pt x="94456" y="171723"/>
                      <a:pt x="94741" y="172428"/>
                      <a:pt x="95048" y="173133"/>
                    </a:cubicBezTo>
                    <a:cubicBezTo>
                      <a:pt x="70653" y="116336"/>
                      <a:pt x="39536" y="62245"/>
                      <a:pt x="1345" y="13671"/>
                    </a:cubicBezTo>
                    <a:cubicBezTo>
                      <a:pt x="-1089" y="10509"/>
                      <a:pt x="59" y="5323"/>
                      <a:pt x="2573" y="2764"/>
                    </a:cubicBezTo>
                    <a:cubicBezTo>
                      <a:pt x="4245" y="1035"/>
                      <a:pt x="6906" y="0"/>
                      <a:pt x="9511" y="0"/>
                    </a:cubicBezTo>
                    <a:cubicBezTo>
                      <a:pt x="11751" y="0"/>
                      <a:pt x="13912" y="773"/>
                      <a:pt x="15345" y="2559"/>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9" name="Google Shape;1969;p35"/>
              <p:cNvSpPr/>
              <p:nvPr/>
            </p:nvSpPr>
            <p:spPr>
              <a:xfrm>
                <a:off x="5775379" y="1580638"/>
                <a:ext cx="12203" cy="2365"/>
              </a:xfrm>
              <a:custGeom>
                <a:rect b="b" l="l" r="r" t="t"/>
                <a:pathLst>
                  <a:path extrusionOk="0" h="2365" w="12203">
                    <a:moveTo>
                      <a:pt x="11851" y="2081"/>
                    </a:moveTo>
                    <a:cubicBezTo>
                      <a:pt x="11965" y="2184"/>
                      <a:pt x="12078" y="2275"/>
                      <a:pt x="12203" y="2366"/>
                    </a:cubicBezTo>
                    <a:cubicBezTo>
                      <a:pt x="8132" y="1604"/>
                      <a:pt x="4072" y="807"/>
                      <a:pt x="0" y="0"/>
                    </a:cubicBezTo>
                    <a:cubicBezTo>
                      <a:pt x="3924" y="728"/>
                      <a:pt x="7882" y="1433"/>
                      <a:pt x="11862" y="2081"/>
                    </a:cubicBezTo>
                  </a:path>
                </a:pathLst>
              </a:custGeom>
              <a:solidFill>
                <a:srgbClr val="91493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0" name="Google Shape;1970;p35"/>
              <p:cNvSpPr/>
              <p:nvPr/>
            </p:nvSpPr>
            <p:spPr>
              <a:xfrm>
                <a:off x="5767723" y="1910948"/>
                <a:ext cx="268561" cy="155629"/>
              </a:xfrm>
              <a:custGeom>
                <a:rect b="b" l="l" r="r" t="t"/>
                <a:pathLst>
                  <a:path extrusionOk="0" h="155629" w="268561">
                    <a:moveTo>
                      <a:pt x="179140" y="0"/>
                    </a:moveTo>
                    <a:cubicBezTo>
                      <a:pt x="181141" y="0"/>
                      <a:pt x="183200" y="0"/>
                      <a:pt x="185190" y="68"/>
                    </a:cubicBezTo>
                    <a:cubicBezTo>
                      <a:pt x="195847" y="250"/>
                      <a:pt x="206742" y="1228"/>
                      <a:pt x="218502" y="3071"/>
                    </a:cubicBezTo>
                    <a:cubicBezTo>
                      <a:pt x="223973" y="3912"/>
                      <a:pt x="229363" y="5072"/>
                      <a:pt x="234754" y="6289"/>
                    </a:cubicBezTo>
                    <a:cubicBezTo>
                      <a:pt x="243284" y="8143"/>
                      <a:pt x="250131" y="10316"/>
                      <a:pt x="256295" y="13102"/>
                    </a:cubicBezTo>
                    <a:cubicBezTo>
                      <a:pt x="257171" y="13466"/>
                      <a:pt x="257774" y="13796"/>
                      <a:pt x="258365" y="14205"/>
                    </a:cubicBezTo>
                    <a:cubicBezTo>
                      <a:pt x="258820" y="14023"/>
                      <a:pt x="259468" y="13955"/>
                      <a:pt x="260116" y="13955"/>
                    </a:cubicBezTo>
                    <a:cubicBezTo>
                      <a:pt x="263028" y="14148"/>
                      <a:pt x="265177" y="15286"/>
                      <a:pt x="266690" y="17105"/>
                    </a:cubicBezTo>
                    <a:cubicBezTo>
                      <a:pt x="268100" y="18811"/>
                      <a:pt x="268760" y="20881"/>
                      <a:pt x="268510" y="22951"/>
                    </a:cubicBezTo>
                    <a:cubicBezTo>
                      <a:pt x="267623" y="30707"/>
                      <a:pt x="266030" y="38544"/>
                      <a:pt x="263744" y="46266"/>
                    </a:cubicBezTo>
                    <a:cubicBezTo>
                      <a:pt x="261754" y="53238"/>
                      <a:pt x="258729" y="60312"/>
                      <a:pt x="253986" y="69285"/>
                    </a:cubicBezTo>
                    <a:cubicBezTo>
                      <a:pt x="247219" y="82182"/>
                      <a:pt x="237234" y="94693"/>
                      <a:pt x="224302" y="106475"/>
                    </a:cubicBezTo>
                    <a:cubicBezTo>
                      <a:pt x="213180" y="116654"/>
                      <a:pt x="199509" y="125844"/>
                      <a:pt x="183712" y="133782"/>
                    </a:cubicBezTo>
                    <a:cubicBezTo>
                      <a:pt x="169836" y="140777"/>
                      <a:pt x="154039" y="146384"/>
                      <a:pt x="136820" y="150421"/>
                    </a:cubicBezTo>
                    <a:cubicBezTo>
                      <a:pt x="122103" y="153867"/>
                      <a:pt x="106397" y="155630"/>
                      <a:pt x="90145" y="155630"/>
                    </a:cubicBezTo>
                    <a:lnTo>
                      <a:pt x="88337" y="155607"/>
                    </a:lnTo>
                    <a:cubicBezTo>
                      <a:pt x="72744" y="155471"/>
                      <a:pt x="57117" y="153048"/>
                      <a:pt x="41889" y="148351"/>
                    </a:cubicBezTo>
                    <a:cubicBezTo>
                      <a:pt x="32438" y="145440"/>
                      <a:pt x="24067" y="141482"/>
                      <a:pt x="17004" y="136591"/>
                    </a:cubicBezTo>
                    <a:cubicBezTo>
                      <a:pt x="10578" y="132088"/>
                      <a:pt x="5654" y="126276"/>
                      <a:pt x="2777" y="119839"/>
                    </a:cubicBezTo>
                    <a:cubicBezTo>
                      <a:pt x="331" y="114471"/>
                      <a:pt x="-522" y="108022"/>
                      <a:pt x="308" y="101210"/>
                    </a:cubicBezTo>
                    <a:cubicBezTo>
                      <a:pt x="1366" y="92919"/>
                      <a:pt x="5233" y="85435"/>
                      <a:pt x="8486" y="79839"/>
                    </a:cubicBezTo>
                    <a:cubicBezTo>
                      <a:pt x="13695" y="70821"/>
                      <a:pt x="21042" y="62962"/>
                      <a:pt x="27513" y="56331"/>
                    </a:cubicBezTo>
                    <a:cubicBezTo>
                      <a:pt x="35338" y="48313"/>
                      <a:pt x="43993" y="41068"/>
                      <a:pt x="53250" y="34813"/>
                    </a:cubicBezTo>
                    <a:cubicBezTo>
                      <a:pt x="71129" y="22701"/>
                      <a:pt x="91919" y="13705"/>
                      <a:pt x="116826" y="7324"/>
                    </a:cubicBezTo>
                    <a:cubicBezTo>
                      <a:pt x="136013" y="2457"/>
                      <a:pt x="156973" y="0"/>
                      <a:pt x="179117" y="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1" name="Google Shape;1971;p35"/>
              <p:cNvSpPr/>
              <p:nvPr/>
            </p:nvSpPr>
            <p:spPr>
              <a:xfrm>
                <a:off x="5671713" y="1769170"/>
                <a:ext cx="390901" cy="308018"/>
              </a:xfrm>
              <a:custGeom>
                <a:rect b="b" l="l" r="r" t="t"/>
                <a:pathLst>
                  <a:path extrusionOk="0" h="308018" w="390901">
                    <a:moveTo>
                      <a:pt x="387721" y="57"/>
                    </a:moveTo>
                    <a:cubicBezTo>
                      <a:pt x="359254" y="9246"/>
                      <a:pt x="329286" y="16127"/>
                      <a:pt x="296168" y="21097"/>
                    </a:cubicBezTo>
                    <a:cubicBezTo>
                      <a:pt x="262583" y="26204"/>
                      <a:pt x="227383" y="28785"/>
                      <a:pt x="191535" y="28785"/>
                    </a:cubicBezTo>
                    <a:cubicBezTo>
                      <a:pt x="187429" y="28785"/>
                      <a:pt x="183255" y="28717"/>
                      <a:pt x="179149" y="28672"/>
                    </a:cubicBezTo>
                    <a:cubicBezTo>
                      <a:pt x="139639" y="28080"/>
                      <a:pt x="100572" y="23861"/>
                      <a:pt x="63018" y="16082"/>
                    </a:cubicBezTo>
                    <a:cubicBezTo>
                      <a:pt x="43343" y="12010"/>
                      <a:pt x="23997" y="6722"/>
                      <a:pt x="5425" y="444"/>
                    </a:cubicBezTo>
                    <a:cubicBezTo>
                      <a:pt x="4833" y="1615"/>
                      <a:pt x="4504" y="2798"/>
                      <a:pt x="4367" y="4163"/>
                    </a:cubicBezTo>
                    <a:cubicBezTo>
                      <a:pt x="671" y="28683"/>
                      <a:pt x="-694" y="53556"/>
                      <a:pt x="330" y="78054"/>
                    </a:cubicBezTo>
                    <a:cubicBezTo>
                      <a:pt x="1399" y="103928"/>
                      <a:pt x="4174" y="126867"/>
                      <a:pt x="8803" y="148169"/>
                    </a:cubicBezTo>
                    <a:cubicBezTo>
                      <a:pt x="17059" y="185177"/>
                      <a:pt x="31105" y="216510"/>
                      <a:pt x="50542" y="241270"/>
                    </a:cubicBezTo>
                    <a:cubicBezTo>
                      <a:pt x="71560" y="267883"/>
                      <a:pt x="99208" y="287399"/>
                      <a:pt x="130506" y="297681"/>
                    </a:cubicBezTo>
                    <a:cubicBezTo>
                      <a:pt x="147589" y="303333"/>
                      <a:pt x="165809" y="306722"/>
                      <a:pt x="184643" y="307757"/>
                    </a:cubicBezTo>
                    <a:cubicBezTo>
                      <a:pt x="188817" y="307950"/>
                      <a:pt x="192934" y="308019"/>
                      <a:pt x="197051" y="308019"/>
                    </a:cubicBezTo>
                    <a:cubicBezTo>
                      <a:pt x="210630" y="308019"/>
                      <a:pt x="223527" y="306824"/>
                      <a:pt x="235390" y="304482"/>
                    </a:cubicBezTo>
                    <a:cubicBezTo>
                      <a:pt x="266302" y="298260"/>
                      <a:pt x="294132" y="284192"/>
                      <a:pt x="315866" y="263823"/>
                    </a:cubicBezTo>
                    <a:cubicBezTo>
                      <a:pt x="336417" y="244466"/>
                      <a:pt x="353113" y="219513"/>
                      <a:pt x="365441" y="189636"/>
                    </a:cubicBezTo>
                    <a:cubicBezTo>
                      <a:pt x="376792" y="162033"/>
                      <a:pt x="384469" y="130984"/>
                      <a:pt x="388233" y="97377"/>
                    </a:cubicBezTo>
                    <a:cubicBezTo>
                      <a:pt x="391634" y="66738"/>
                      <a:pt x="391782" y="34654"/>
                      <a:pt x="388688" y="2047"/>
                    </a:cubicBezTo>
                    <a:cubicBezTo>
                      <a:pt x="388620" y="1479"/>
                      <a:pt x="388426" y="876"/>
                      <a:pt x="388108" y="273"/>
                    </a:cubicBezTo>
                    <a:cubicBezTo>
                      <a:pt x="388108" y="193"/>
                      <a:pt x="387892" y="0"/>
                      <a:pt x="387812" y="0"/>
                    </a:cubicBezTo>
                    <a:lnTo>
                      <a:pt x="387699" y="68"/>
                    </a:lnTo>
                    <a:close/>
                    <a:moveTo>
                      <a:pt x="197437" y="290550"/>
                    </a:moveTo>
                    <a:cubicBezTo>
                      <a:pt x="185166" y="290550"/>
                      <a:pt x="172962" y="289537"/>
                      <a:pt x="161146" y="287524"/>
                    </a:cubicBezTo>
                    <a:cubicBezTo>
                      <a:pt x="146543" y="284874"/>
                      <a:pt x="132201" y="280393"/>
                      <a:pt x="118519" y="274206"/>
                    </a:cubicBezTo>
                    <a:cubicBezTo>
                      <a:pt x="112173" y="271056"/>
                      <a:pt x="105554" y="267405"/>
                      <a:pt x="98525" y="263368"/>
                    </a:cubicBezTo>
                    <a:cubicBezTo>
                      <a:pt x="100140" y="261844"/>
                      <a:pt x="100697" y="260024"/>
                      <a:pt x="101152" y="257385"/>
                    </a:cubicBezTo>
                    <a:cubicBezTo>
                      <a:pt x="103086" y="249060"/>
                      <a:pt x="106066" y="240678"/>
                      <a:pt x="109534" y="233809"/>
                    </a:cubicBezTo>
                    <a:cubicBezTo>
                      <a:pt x="114050" y="225188"/>
                      <a:pt x="120134" y="216226"/>
                      <a:pt x="126526" y="208492"/>
                    </a:cubicBezTo>
                    <a:lnTo>
                      <a:pt x="128073" y="207082"/>
                    </a:lnTo>
                    <a:cubicBezTo>
                      <a:pt x="137126" y="197210"/>
                      <a:pt x="147919" y="187930"/>
                      <a:pt x="160190" y="179514"/>
                    </a:cubicBezTo>
                    <a:cubicBezTo>
                      <a:pt x="176704" y="168743"/>
                      <a:pt x="194867" y="159975"/>
                      <a:pt x="214190" y="153481"/>
                    </a:cubicBezTo>
                    <a:cubicBezTo>
                      <a:pt x="232887" y="147566"/>
                      <a:pt x="251528" y="144120"/>
                      <a:pt x="269600" y="143233"/>
                    </a:cubicBezTo>
                    <a:cubicBezTo>
                      <a:pt x="271772" y="143165"/>
                      <a:pt x="273956" y="143097"/>
                      <a:pt x="276185" y="143097"/>
                    </a:cubicBezTo>
                    <a:cubicBezTo>
                      <a:pt x="287376" y="143097"/>
                      <a:pt x="298363" y="144132"/>
                      <a:pt x="308814" y="146168"/>
                    </a:cubicBezTo>
                    <a:cubicBezTo>
                      <a:pt x="318755" y="148499"/>
                      <a:pt x="328160" y="151763"/>
                      <a:pt x="337395" y="156222"/>
                    </a:cubicBezTo>
                    <a:cubicBezTo>
                      <a:pt x="343798" y="159759"/>
                      <a:pt x="349599" y="163591"/>
                      <a:pt x="355092" y="167833"/>
                    </a:cubicBezTo>
                    <a:cubicBezTo>
                      <a:pt x="351941" y="177046"/>
                      <a:pt x="348416" y="185837"/>
                      <a:pt x="344640" y="194003"/>
                    </a:cubicBezTo>
                    <a:cubicBezTo>
                      <a:pt x="336918" y="209960"/>
                      <a:pt x="327853" y="224312"/>
                      <a:pt x="317720" y="236698"/>
                    </a:cubicBezTo>
                    <a:cubicBezTo>
                      <a:pt x="308849" y="246968"/>
                      <a:pt x="298954" y="256100"/>
                      <a:pt x="288297" y="263868"/>
                    </a:cubicBezTo>
                    <a:cubicBezTo>
                      <a:pt x="277789" y="271010"/>
                      <a:pt x="266597" y="276811"/>
                      <a:pt x="255076" y="281121"/>
                    </a:cubicBezTo>
                    <a:cubicBezTo>
                      <a:pt x="242191" y="285580"/>
                      <a:pt x="228509" y="288491"/>
                      <a:pt x="214429" y="289844"/>
                    </a:cubicBezTo>
                    <a:cubicBezTo>
                      <a:pt x="208788" y="290288"/>
                      <a:pt x="203090" y="290550"/>
                      <a:pt x="197437" y="29055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2" name="Google Shape;1972;p35"/>
              <p:cNvSpPr/>
              <p:nvPr/>
            </p:nvSpPr>
            <p:spPr>
              <a:xfrm>
                <a:off x="5278857" y="1200671"/>
                <a:ext cx="423358" cy="480546"/>
              </a:xfrm>
              <a:custGeom>
                <a:rect b="b" l="l" r="r" t="t"/>
                <a:pathLst>
                  <a:path extrusionOk="0" h="480546" w="423358">
                    <a:moveTo>
                      <a:pt x="415374" y="304722"/>
                    </a:moveTo>
                    <a:cubicBezTo>
                      <a:pt x="416057" y="302471"/>
                      <a:pt x="416728" y="300207"/>
                      <a:pt x="417410" y="297717"/>
                    </a:cubicBezTo>
                    <a:cubicBezTo>
                      <a:pt x="403637" y="363886"/>
                      <a:pt x="365242" y="422594"/>
                      <a:pt x="307659" y="455337"/>
                    </a:cubicBezTo>
                    <a:cubicBezTo>
                      <a:pt x="203788" y="514500"/>
                      <a:pt x="76205" y="465948"/>
                      <a:pt x="23138" y="347167"/>
                    </a:cubicBezTo>
                    <a:cubicBezTo>
                      <a:pt x="-29929" y="228613"/>
                      <a:pt x="11401" y="84322"/>
                      <a:pt x="115271" y="25159"/>
                    </a:cubicBezTo>
                    <a:cubicBezTo>
                      <a:pt x="134242" y="14548"/>
                      <a:pt x="153656" y="7315"/>
                      <a:pt x="173309" y="3482"/>
                    </a:cubicBezTo>
                    <a:cubicBezTo>
                      <a:pt x="262952" y="-14135"/>
                      <a:pt x="356439" y="35998"/>
                      <a:pt x="399805" y="133329"/>
                    </a:cubicBezTo>
                    <a:cubicBezTo>
                      <a:pt x="414032" y="164947"/>
                      <a:pt x="421482" y="198816"/>
                      <a:pt x="422835" y="232014"/>
                    </a:cubicBezTo>
                    <a:cubicBezTo>
                      <a:pt x="422608" y="230206"/>
                      <a:pt x="422608" y="228397"/>
                      <a:pt x="422153" y="226589"/>
                    </a:cubicBezTo>
                    <a:cubicBezTo>
                      <a:pt x="425087" y="252554"/>
                      <a:pt x="422608" y="279201"/>
                      <a:pt x="415374" y="30472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3" name="Google Shape;1973;p35"/>
              <p:cNvSpPr/>
              <p:nvPr/>
            </p:nvSpPr>
            <p:spPr>
              <a:xfrm>
                <a:off x="6157883" y="1237540"/>
                <a:ext cx="514821" cy="514318"/>
              </a:xfrm>
              <a:custGeom>
                <a:rect b="b" l="l" r="r" t="t"/>
                <a:pathLst>
                  <a:path extrusionOk="0" h="514318" w="514821">
                    <a:moveTo>
                      <a:pt x="513448" y="275985"/>
                    </a:moveTo>
                    <a:cubicBezTo>
                      <a:pt x="508023" y="349603"/>
                      <a:pt x="471220" y="420059"/>
                      <a:pt x="406643" y="466348"/>
                    </a:cubicBezTo>
                    <a:cubicBezTo>
                      <a:pt x="291251" y="548997"/>
                      <a:pt x="130469" y="522122"/>
                      <a:pt x="48048" y="406730"/>
                    </a:cubicBezTo>
                    <a:cubicBezTo>
                      <a:pt x="-34600" y="291338"/>
                      <a:pt x="-7953" y="130556"/>
                      <a:pt x="107439" y="47908"/>
                    </a:cubicBezTo>
                    <a:cubicBezTo>
                      <a:pt x="138374" y="26003"/>
                      <a:pt x="172243" y="11775"/>
                      <a:pt x="207249" y="4781"/>
                    </a:cubicBezTo>
                    <a:cubicBezTo>
                      <a:pt x="303216" y="-13962"/>
                      <a:pt x="405745" y="22841"/>
                      <a:pt x="466261" y="107526"/>
                    </a:cubicBezTo>
                    <a:cubicBezTo>
                      <a:pt x="488621" y="138688"/>
                      <a:pt x="503065" y="173240"/>
                      <a:pt x="509616" y="208462"/>
                    </a:cubicBezTo>
                    <a:cubicBezTo>
                      <a:pt x="514813" y="230367"/>
                      <a:pt x="516166" y="253170"/>
                      <a:pt x="513460" y="27598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4" name="Google Shape;1974;p35"/>
              <p:cNvSpPr/>
              <p:nvPr/>
            </p:nvSpPr>
            <p:spPr>
              <a:xfrm>
                <a:off x="6166773" y="1423436"/>
                <a:ext cx="202753" cy="78912"/>
              </a:xfrm>
              <a:custGeom>
                <a:rect b="b" l="l" r="r" t="t"/>
                <a:pathLst>
                  <a:path extrusionOk="0" h="78912" w="202753">
                    <a:moveTo>
                      <a:pt x="96468" y="309"/>
                    </a:moveTo>
                    <a:cubicBezTo>
                      <a:pt x="96445" y="412"/>
                      <a:pt x="96388" y="503"/>
                      <a:pt x="96366" y="617"/>
                    </a:cubicBezTo>
                    <a:cubicBezTo>
                      <a:pt x="99061" y="742"/>
                      <a:pt x="101802" y="924"/>
                      <a:pt x="104509" y="1106"/>
                    </a:cubicBezTo>
                    <a:cubicBezTo>
                      <a:pt x="146305" y="4461"/>
                      <a:pt x="183518" y="17494"/>
                      <a:pt x="197200" y="33508"/>
                    </a:cubicBezTo>
                    <a:cubicBezTo>
                      <a:pt x="201203" y="38205"/>
                      <a:pt x="203046" y="42959"/>
                      <a:pt x="202716" y="47588"/>
                    </a:cubicBezTo>
                    <a:cubicBezTo>
                      <a:pt x="201704" y="59757"/>
                      <a:pt x="185292" y="70118"/>
                      <a:pt x="158861" y="75304"/>
                    </a:cubicBezTo>
                    <a:cubicBezTo>
                      <a:pt x="140971" y="78818"/>
                      <a:pt x="120113" y="79774"/>
                      <a:pt x="98527" y="78136"/>
                    </a:cubicBezTo>
                    <a:cubicBezTo>
                      <a:pt x="95399" y="77897"/>
                      <a:pt x="92408" y="77567"/>
                      <a:pt x="89394" y="77249"/>
                    </a:cubicBezTo>
                    <a:lnTo>
                      <a:pt x="85072" y="77010"/>
                    </a:lnTo>
                    <a:cubicBezTo>
                      <a:pt x="35588" y="70573"/>
                      <a:pt x="-1500" y="51295"/>
                      <a:pt x="47" y="31620"/>
                    </a:cubicBezTo>
                    <a:cubicBezTo>
                      <a:pt x="1047" y="18745"/>
                      <a:pt x="18346" y="8635"/>
                      <a:pt x="44140" y="3574"/>
                    </a:cubicBezTo>
                    <a:cubicBezTo>
                      <a:pt x="59210" y="617"/>
                      <a:pt x="77168" y="-634"/>
                      <a:pt x="96468" y="30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5" name="Google Shape;1975;p35"/>
              <p:cNvSpPr/>
              <p:nvPr/>
            </p:nvSpPr>
            <p:spPr>
              <a:xfrm>
                <a:off x="5287440" y="1352613"/>
                <a:ext cx="163449" cy="83366"/>
              </a:xfrm>
              <a:custGeom>
                <a:rect b="b" l="l" r="r" t="t"/>
                <a:pathLst>
                  <a:path extrusionOk="0" h="83366" w="163449">
                    <a:moveTo>
                      <a:pt x="82578" y="4850"/>
                    </a:moveTo>
                    <a:cubicBezTo>
                      <a:pt x="82532" y="4964"/>
                      <a:pt x="82464" y="5055"/>
                      <a:pt x="82419" y="5169"/>
                    </a:cubicBezTo>
                    <a:cubicBezTo>
                      <a:pt x="84602" y="5646"/>
                      <a:pt x="86809" y="6192"/>
                      <a:pt x="89015" y="6806"/>
                    </a:cubicBezTo>
                    <a:cubicBezTo>
                      <a:pt x="133825" y="19135"/>
                      <a:pt x="167069" y="44906"/>
                      <a:pt x="163134" y="64184"/>
                    </a:cubicBezTo>
                    <a:cubicBezTo>
                      <a:pt x="161348" y="72725"/>
                      <a:pt x="152500" y="78901"/>
                      <a:pt x="138204" y="81710"/>
                    </a:cubicBezTo>
                    <a:cubicBezTo>
                      <a:pt x="121258" y="85042"/>
                      <a:pt x="98170" y="83302"/>
                      <a:pt x="74742" y="76910"/>
                    </a:cubicBezTo>
                    <a:lnTo>
                      <a:pt x="69885" y="75511"/>
                    </a:lnTo>
                    <a:lnTo>
                      <a:pt x="64017" y="73953"/>
                    </a:lnTo>
                    <a:cubicBezTo>
                      <a:pt x="24472" y="60681"/>
                      <a:pt x="-3358" y="37377"/>
                      <a:pt x="327" y="19396"/>
                    </a:cubicBezTo>
                    <a:cubicBezTo>
                      <a:pt x="2136" y="10469"/>
                      <a:pt x="11507" y="4407"/>
                      <a:pt x="25439" y="1666"/>
                    </a:cubicBezTo>
                    <a:cubicBezTo>
                      <a:pt x="40418" y="-1280"/>
                      <a:pt x="60685" y="-381"/>
                      <a:pt x="82566" y="4862"/>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6" name="Google Shape;1976;p35"/>
              <p:cNvSpPr/>
              <p:nvPr/>
            </p:nvSpPr>
            <p:spPr>
              <a:xfrm>
                <a:off x="6250958" y="1295558"/>
                <a:ext cx="391828" cy="391978"/>
              </a:xfrm>
              <a:custGeom>
                <a:rect b="b" l="l" r="r" t="t"/>
                <a:pathLst>
                  <a:path extrusionOk="0" h="391978" w="391828">
                    <a:moveTo>
                      <a:pt x="157893" y="3686"/>
                    </a:moveTo>
                    <a:lnTo>
                      <a:pt x="158018" y="3663"/>
                    </a:lnTo>
                    <a:cubicBezTo>
                      <a:pt x="233252" y="-11122"/>
                      <a:pt x="310646" y="19620"/>
                      <a:pt x="355149" y="81956"/>
                    </a:cubicBezTo>
                    <a:cubicBezTo>
                      <a:pt x="385618" y="124400"/>
                      <a:pt x="397696" y="176296"/>
                      <a:pt x="389154" y="228044"/>
                    </a:cubicBezTo>
                    <a:cubicBezTo>
                      <a:pt x="380590" y="279723"/>
                      <a:pt x="352419" y="324931"/>
                      <a:pt x="309838" y="355366"/>
                    </a:cubicBezTo>
                    <a:cubicBezTo>
                      <a:pt x="286887" y="371812"/>
                      <a:pt x="261286" y="382900"/>
                      <a:pt x="233729" y="388314"/>
                    </a:cubicBezTo>
                    <a:cubicBezTo>
                      <a:pt x="158462" y="403099"/>
                      <a:pt x="81022" y="372380"/>
                      <a:pt x="36428" y="310055"/>
                    </a:cubicBezTo>
                    <a:cubicBezTo>
                      <a:pt x="14194" y="279029"/>
                      <a:pt x="1592" y="242647"/>
                      <a:pt x="0" y="204820"/>
                    </a:cubicBezTo>
                    <a:lnTo>
                      <a:pt x="5197" y="205138"/>
                    </a:lnTo>
                    <a:cubicBezTo>
                      <a:pt x="8189" y="205457"/>
                      <a:pt x="11214" y="205764"/>
                      <a:pt x="14285" y="205991"/>
                    </a:cubicBezTo>
                    <a:cubicBezTo>
                      <a:pt x="35916" y="207686"/>
                      <a:pt x="56786" y="206719"/>
                      <a:pt x="74665" y="203205"/>
                    </a:cubicBezTo>
                    <a:cubicBezTo>
                      <a:pt x="101096" y="198007"/>
                      <a:pt x="117496" y="187658"/>
                      <a:pt x="118485" y="175488"/>
                    </a:cubicBezTo>
                    <a:cubicBezTo>
                      <a:pt x="118849" y="170791"/>
                      <a:pt x="116995" y="166049"/>
                      <a:pt x="112992" y="161397"/>
                    </a:cubicBezTo>
                    <a:cubicBezTo>
                      <a:pt x="99344" y="145372"/>
                      <a:pt x="62109" y="132350"/>
                      <a:pt x="20324" y="128995"/>
                    </a:cubicBezTo>
                    <a:cubicBezTo>
                      <a:pt x="17606" y="128813"/>
                      <a:pt x="14887" y="128620"/>
                      <a:pt x="12192" y="128506"/>
                    </a:cubicBezTo>
                    <a:cubicBezTo>
                      <a:pt x="25396" y="91384"/>
                      <a:pt x="49485" y="59699"/>
                      <a:pt x="81739" y="36645"/>
                    </a:cubicBezTo>
                    <a:cubicBezTo>
                      <a:pt x="104712" y="20188"/>
                      <a:pt x="130325" y="9100"/>
                      <a:pt x="157882" y="36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7" name="Google Shape;1977;p35"/>
              <p:cNvSpPr/>
              <p:nvPr/>
            </p:nvSpPr>
            <p:spPr>
              <a:xfrm>
                <a:off x="5349621" y="1264061"/>
                <a:ext cx="322730" cy="366286"/>
              </a:xfrm>
              <a:custGeom>
                <a:rect b="b" l="l" r="r" t="t"/>
                <a:pathLst>
                  <a:path extrusionOk="0" h="366286" w="322730">
                    <a:moveTo>
                      <a:pt x="132172" y="2689"/>
                    </a:moveTo>
                    <a:cubicBezTo>
                      <a:pt x="139269" y="1290"/>
                      <a:pt x="146616" y="426"/>
                      <a:pt x="153997" y="108"/>
                    </a:cubicBezTo>
                    <a:cubicBezTo>
                      <a:pt x="217106" y="-2349"/>
                      <a:pt x="276372" y="37446"/>
                      <a:pt x="304975" y="101499"/>
                    </a:cubicBezTo>
                    <a:cubicBezTo>
                      <a:pt x="324617" y="145206"/>
                      <a:pt x="328085" y="194861"/>
                      <a:pt x="314768" y="241332"/>
                    </a:cubicBezTo>
                    <a:cubicBezTo>
                      <a:pt x="301506" y="287666"/>
                      <a:pt x="273062" y="325197"/>
                      <a:pt x="234723" y="347011"/>
                    </a:cubicBezTo>
                    <a:cubicBezTo>
                      <a:pt x="220541" y="355040"/>
                      <a:pt x="205620" y="360647"/>
                      <a:pt x="190391" y="363638"/>
                    </a:cubicBezTo>
                    <a:cubicBezTo>
                      <a:pt x="183431" y="365003"/>
                      <a:pt x="176140" y="365856"/>
                      <a:pt x="168759" y="366186"/>
                    </a:cubicBezTo>
                    <a:cubicBezTo>
                      <a:pt x="105638" y="368563"/>
                      <a:pt x="46384" y="328734"/>
                      <a:pt x="17769" y="264726"/>
                    </a:cubicBezTo>
                    <a:cubicBezTo>
                      <a:pt x="3417" y="232745"/>
                      <a:pt x="-2406" y="197318"/>
                      <a:pt x="903" y="162277"/>
                    </a:cubicBezTo>
                    <a:lnTo>
                      <a:pt x="7704" y="164017"/>
                    </a:lnTo>
                    <a:lnTo>
                      <a:pt x="12549" y="165427"/>
                    </a:lnTo>
                    <a:cubicBezTo>
                      <a:pt x="35944" y="171842"/>
                      <a:pt x="59077" y="173616"/>
                      <a:pt x="76023" y="170284"/>
                    </a:cubicBezTo>
                    <a:cubicBezTo>
                      <a:pt x="90319" y="167475"/>
                      <a:pt x="99178" y="161231"/>
                      <a:pt x="100930" y="152735"/>
                    </a:cubicBezTo>
                    <a:cubicBezTo>
                      <a:pt x="104876" y="133423"/>
                      <a:pt x="71621" y="107697"/>
                      <a:pt x="26811" y="95369"/>
                    </a:cubicBezTo>
                    <a:cubicBezTo>
                      <a:pt x="24616" y="94766"/>
                      <a:pt x="22410" y="94209"/>
                      <a:pt x="20226" y="93731"/>
                    </a:cubicBezTo>
                    <a:cubicBezTo>
                      <a:pt x="35432" y="61443"/>
                      <a:pt x="58918" y="35774"/>
                      <a:pt x="88021" y="19271"/>
                    </a:cubicBezTo>
                    <a:cubicBezTo>
                      <a:pt x="101953" y="11276"/>
                      <a:pt x="116818" y="5692"/>
                      <a:pt x="132160" y="267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8" name="Google Shape;1978;p35"/>
              <p:cNvSpPr/>
              <p:nvPr/>
            </p:nvSpPr>
            <p:spPr>
              <a:xfrm>
                <a:off x="5358891" y="879041"/>
                <a:ext cx="293706" cy="152402"/>
              </a:xfrm>
              <a:custGeom>
                <a:rect b="b" l="l" r="r" t="t"/>
                <a:pathLst>
                  <a:path extrusionOk="0" h="152402" w="293706">
                    <a:moveTo>
                      <a:pt x="180996" y="5424"/>
                    </a:moveTo>
                    <a:cubicBezTo>
                      <a:pt x="240330" y="-6233"/>
                      <a:pt x="284048" y="1250"/>
                      <a:pt x="292362" y="24497"/>
                    </a:cubicBezTo>
                    <a:cubicBezTo>
                      <a:pt x="303246" y="55284"/>
                      <a:pt x="246869" y="103540"/>
                      <a:pt x="166655" y="132053"/>
                    </a:cubicBezTo>
                    <a:cubicBezTo>
                      <a:pt x="148639" y="138456"/>
                      <a:pt x="130477" y="143483"/>
                      <a:pt x="112678" y="146974"/>
                    </a:cubicBezTo>
                    <a:cubicBezTo>
                      <a:pt x="53355" y="158632"/>
                      <a:pt x="9682" y="151160"/>
                      <a:pt x="1369" y="127958"/>
                    </a:cubicBezTo>
                    <a:cubicBezTo>
                      <a:pt x="-3931" y="113014"/>
                      <a:pt x="6271" y="93577"/>
                      <a:pt x="30063" y="73231"/>
                    </a:cubicBezTo>
                    <a:cubicBezTo>
                      <a:pt x="53685" y="53009"/>
                      <a:pt x="88100" y="34232"/>
                      <a:pt x="127008" y="20346"/>
                    </a:cubicBezTo>
                    <a:cubicBezTo>
                      <a:pt x="145080" y="13931"/>
                      <a:pt x="163231" y="8916"/>
                      <a:pt x="180996" y="542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9" name="Google Shape;1979;p35"/>
              <p:cNvSpPr/>
              <p:nvPr/>
            </p:nvSpPr>
            <p:spPr>
              <a:xfrm>
                <a:off x="6285689" y="955973"/>
                <a:ext cx="344427" cy="162250"/>
              </a:xfrm>
              <a:custGeom>
                <a:rect b="b" l="l" r="r" t="t"/>
                <a:pathLst>
                  <a:path extrusionOk="0" h="162250" w="344427">
                    <a:moveTo>
                      <a:pt x="47189" y="3486"/>
                    </a:moveTo>
                    <a:cubicBezTo>
                      <a:pt x="84550" y="-3849"/>
                      <a:pt x="136764" y="507"/>
                      <a:pt x="190411" y="15462"/>
                    </a:cubicBezTo>
                    <a:cubicBezTo>
                      <a:pt x="236256" y="28189"/>
                      <a:pt x="277325" y="46920"/>
                      <a:pt x="306053" y="68245"/>
                    </a:cubicBezTo>
                    <a:cubicBezTo>
                      <a:pt x="335089" y="89649"/>
                      <a:pt x="348361" y="111122"/>
                      <a:pt x="343414" y="128705"/>
                    </a:cubicBezTo>
                    <a:cubicBezTo>
                      <a:pt x="339354" y="143251"/>
                      <a:pt x="323397" y="153646"/>
                      <a:pt x="297307" y="158775"/>
                    </a:cubicBezTo>
                    <a:cubicBezTo>
                      <a:pt x="260037" y="166100"/>
                      <a:pt x="207801" y="161732"/>
                      <a:pt x="153994" y="146765"/>
                    </a:cubicBezTo>
                    <a:cubicBezTo>
                      <a:pt x="83526" y="127260"/>
                      <a:pt x="23920" y="92481"/>
                      <a:pt x="5723" y="60250"/>
                    </a:cubicBezTo>
                    <a:cubicBezTo>
                      <a:pt x="309" y="50583"/>
                      <a:pt x="-1272" y="41621"/>
                      <a:pt x="1014" y="33568"/>
                    </a:cubicBezTo>
                    <a:cubicBezTo>
                      <a:pt x="5040" y="19034"/>
                      <a:pt x="20997" y="8627"/>
                      <a:pt x="47189" y="34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0" name="Google Shape;1980;p35"/>
              <p:cNvSpPr/>
              <p:nvPr/>
            </p:nvSpPr>
            <p:spPr>
              <a:xfrm>
                <a:off x="5720014" y="1412414"/>
                <a:ext cx="158403" cy="278513"/>
              </a:xfrm>
              <a:custGeom>
                <a:rect b="b" l="l" r="r" t="t"/>
                <a:pathLst>
                  <a:path extrusionOk="0" h="278513" w="158403">
                    <a:moveTo>
                      <a:pt x="128380" y="174"/>
                    </a:moveTo>
                    <a:cubicBezTo>
                      <a:pt x="133430" y="-815"/>
                      <a:pt x="138343" y="2506"/>
                      <a:pt x="139583" y="7749"/>
                    </a:cubicBezTo>
                    <a:cubicBezTo>
                      <a:pt x="144280" y="28334"/>
                      <a:pt x="148056" y="47566"/>
                      <a:pt x="151126" y="66502"/>
                    </a:cubicBezTo>
                    <a:cubicBezTo>
                      <a:pt x="154220" y="85711"/>
                      <a:pt x="156290" y="105489"/>
                      <a:pt x="158314" y="125733"/>
                    </a:cubicBezTo>
                    <a:cubicBezTo>
                      <a:pt x="158735" y="129805"/>
                      <a:pt x="157666" y="132899"/>
                      <a:pt x="155073" y="135196"/>
                    </a:cubicBezTo>
                    <a:cubicBezTo>
                      <a:pt x="153788" y="136379"/>
                      <a:pt x="152173" y="137152"/>
                      <a:pt x="150273" y="137528"/>
                    </a:cubicBezTo>
                    <a:cubicBezTo>
                      <a:pt x="147578" y="138051"/>
                      <a:pt x="144860" y="137505"/>
                      <a:pt x="142813" y="136015"/>
                    </a:cubicBezTo>
                    <a:cubicBezTo>
                      <a:pt x="134385" y="129919"/>
                      <a:pt x="125264" y="123573"/>
                      <a:pt x="115563" y="118432"/>
                    </a:cubicBezTo>
                    <a:cubicBezTo>
                      <a:pt x="107749" y="114645"/>
                      <a:pt x="100379" y="111904"/>
                      <a:pt x="93021" y="110050"/>
                    </a:cubicBezTo>
                    <a:cubicBezTo>
                      <a:pt x="87334" y="108958"/>
                      <a:pt x="81716" y="108492"/>
                      <a:pt x="76382" y="108697"/>
                    </a:cubicBezTo>
                    <a:cubicBezTo>
                      <a:pt x="74278" y="108913"/>
                      <a:pt x="72242" y="109174"/>
                      <a:pt x="70229" y="109572"/>
                    </a:cubicBezTo>
                    <a:cubicBezTo>
                      <a:pt x="68614" y="109891"/>
                      <a:pt x="66988" y="110277"/>
                      <a:pt x="65327" y="110801"/>
                    </a:cubicBezTo>
                    <a:cubicBezTo>
                      <a:pt x="61870" y="112063"/>
                      <a:pt x="58583" y="113621"/>
                      <a:pt x="55444" y="115543"/>
                    </a:cubicBezTo>
                    <a:cubicBezTo>
                      <a:pt x="52009" y="118079"/>
                      <a:pt x="49041" y="120718"/>
                      <a:pt x="46391" y="123584"/>
                    </a:cubicBezTo>
                    <a:cubicBezTo>
                      <a:pt x="43400" y="127246"/>
                      <a:pt x="40739" y="131272"/>
                      <a:pt x="38498" y="135492"/>
                    </a:cubicBezTo>
                    <a:cubicBezTo>
                      <a:pt x="35723" y="141292"/>
                      <a:pt x="33551" y="147536"/>
                      <a:pt x="31936" y="154530"/>
                    </a:cubicBezTo>
                    <a:cubicBezTo>
                      <a:pt x="30571" y="162389"/>
                      <a:pt x="30059" y="170134"/>
                      <a:pt x="30446" y="177606"/>
                    </a:cubicBezTo>
                    <a:cubicBezTo>
                      <a:pt x="31037" y="184453"/>
                      <a:pt x="32357" y="191357"/>
                      <a:pt x="34358" y="198112"/>
                    </a:cubicBezTo>
                    <a:cubicBezTo>
                      <a:pt x="36508" y="204038"/>
                      <a:pt x="39203" y="209633"/>
                      <a:pt x="42331" y="214740"/>
                    </a:cubicBezTo>
                    <a:cubicBezTo>
                      <a:pt x="45515" y="219039"/>
                      <a:pt x="48802" y="222746"/>
                      <a:pt x="52328" y="226090"/>
                    </a:cubicBezTo>
                    <a:cubicBezTo>
                      <a:pt x="55717" y="228740"/>
                      <a:pt x="59300" y="231162"/>
                      <a:pt x="63121" y="233301"/>
                    </a:cubicBezTo>
                    <a:cubicBezTo>
                      <a:pt x="67591" y="235348"/>
                      <a:pt x="72515" y="237031"/>
                      <a:pt x="77724" y="238248"/>
                    </a:cubicBezTo>
                    <a:cubicBezTo>
                      <a:pt x="84582" y="239397"/>
                      <a:pt x="91383" y="239829"/>
                      <a:pt x="98480" y="239579"/>
                    </a:cubicBezTo>
                    <a:cubicBezTo>
                      <a:pt x="103552" y="239169"/>
                      <a:pt x="108648" y="238498"/>
                      <a:pt x="113618" y="237531"/>
                    </a:cubicBezTo>
                    <a:lnTo>
                      <a:pt x="115244" y="237145"/>
                    </a:lnTo>
                    <a:cubicBezTo>
                      <a:pt x="120464" y="236121"/>
                      <a:pt x="125810" y="237247"/>
                      <a:pt x="130313" y="240318"/>
                    </a:cubicBezTo>
                    <a:cubicBezTo>
                      <a:pt x="134772" y="243389"/>
                      <a:pt x="137774" y="247892"/>
                      <a:pt x="138786" y="253033"/>
                    </a:cubicBezTo>
                    <a:cubicBezTo>
                      <a:pt x="140845" y="263508"/>
                      <a:pt x="133782" y="274460"/>
                      <a:pt x="123683" y="276439"/>
                    </a:cubicBezTo>
                    <a:cubicBezTo>
                      <a:pt x="107169" y="278896"/>
                      <a:pt x="93715" y="279157"/>
                      <a:pt x="81341" y="277292"/>
                    </a:cubicBezTo>
                    <a:cubicBezTo>
                      <a:pt x="68717" y="275404"/>
                      <a:pt x="56980" y="271310"/>
                      <a:pt x="45493" y="264816"/>
                    </a:cubicBezTo>
                    <a:cubicBezTo>
                      <a:pt x="36929" y="259891"/>
                      <a:pt x="28808" y="252806"/>
                      <a:pt x="21996" y="244333"/>
                    </a:cubicBezTo>
                    <a:cubicBezTo>
                      <a:pt x="15536" y="236246"/>
                      <a:pt x="10532" y="227318"/>
                      <a:pt x="7086" y="217776"/>
                    </a:cubicBezTo>
                    <a:cubicBezTo>
                      <a:pt x="-34" y="198180"/>
                      <a:pt x="-1831" y="177356"/>
                      <a:pt x="1888" y="157567"/>
                    </a:cubicBezTo>
                    <a:cubicBezTo>
                      <a:pt x="5789" y="136481"/>
                      <a:pt x="14580" y="118830"/>
                      <a:pt x="27989" y="105148"/>
                    </a:cubicBezTo>
                    <a:cubicBezTo>
                      <a:pt x="37452" y="95470"/>
                      <a:pt x="49769" y="88930"/>
                      <a:pt x="63610" y="86212"/>
                    </a:cubicBezTo>
                    <a:cubicBezTo>
                      <a:pt x="69865" y="84984"/>
                      <a:pt x="76246" y="84586"/>
                      <a:pt x="82603" y="85040"/>
                    </a:cubicBezTo>
                    <a:cubicBezTo>
                      <a:pt x="93408" y="85666"/>
                      <a:pt x="104951" y="88885"/>
                      <a:pt x="116893" y="94605"/>
                    </a:cubicBezTo>
                    <a:cubicBezTo>
                      <a:pt x="124058" y="98006"/>
                      <a:pt x="130962" y="101952"/>
                      <a:pt x="137399" y="106354"/>
                    </a:cubicBezTo>
                    <a:cubicBezTo>
                      <a:pt x="134055" y="76954"/>
                      <a:pt x="128835" y="46758"/>
                      <a:pt x="120828" y="11433"/>
                    </a:cubicBezTo>
                    <a:cubicBezTo>
                      <a:pt x="120305" y="9091"/>
                      <a:pt x="120783" y="6623"/>
                      <a:pt x="122182" y="4450"/>
                    </a:cubicBezTo>
                    <a:cubicBezTo>
                      <a:pt x="123626" y="2221"/>
                      <a:pt x="125889" y="652"/>
                      <a:pt x="128391" y="163"/>
                    </a:cubicBezTo>
                  </a:path>
                </a:pathLst>
              </a:custGeom>
              <a:solidFill>
                <a:srgbClr val="8F4C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1" name="Google Shape;1981;p35"/>
              <p:cNvSpPr/>
              <p:nvPr/>
            </p:nvSpPr>
            <p:spPr>
              <a:xfrm>
                <a:off x="6530463" y="3497287"/>
                <a:ext cx="1383665" cy="1132182"/>
              </a:xfrm>
              <a:custGeom>
                <a:rect b="b" l="l" r="r" t="t"/>
                <a:pathLst>
                  <a:path extrusionOk="0" h="1132182" w="1383665">
                    <a:moveTo>
                      <a:pt x="137571" y="6434"/>
                    </a:moveTo>
                    <a:cubicBezTo>
                      <a:pt x="152253" y="1805"/>
                      <a:pt x="166754" y="-333"/>
                      <a:pt x="180686" y="42"/>
                    </a:cubicBezTo>
                    <a:lnTo>
                      <a:pt x="293826" y="2669"/>
                    </a:lnTo>
                    <a:lnTo>
                      <a:pt x="445771" y="6161"/>
                    </a:lnTo>
                    <a:lnTo>
                      <a:pt x="905872" y="16795"/>
                    </a:lnTo>
                    <a:lnTo>
                      <a:pt x="1208670" y="23869"/>
                    </a:lnTo>
                    <a:cubicBezTo>
                      <a:pt x="1257904" y="24915"/>
                      <a:pt x="1297039" y="39222"/>
                      <a:pt x="1328315" y="67587"/>
                    </a:cubicBezTo>
                    <a:cubicBezTo>
                      <a:pt x="1362878" y="98795"/>
                      <a:pt x="1384601" y="145527"/>
                      <a:pt x="1383634" y="186675"/>
                    </a:cubicBezTo>
                    <a:cubicBezTo>
                      <a:pt x="1378778" y="400217"/>
                      <a:pt x="1373842" y="613805"/>
                      <a:pt x="1368826" y="827324"/>
                    </a:cubicBezTo>
                    <a:lnTo>
                      <a:pt x="1365812" y="957137"/>
                    </a:lnTo>
                    <a:cubicBezTo>
                      <a:pt x="1364732" y="1006428"/>
                      <a:pt x="1350436" y="1045529"/>
                      <a:pt x="1322105" y="1076714"/>
                    </a:cubicBezTo>
                    <a:cubicBezTo>
                      <a:pt x="1302168" y="1098914"/>
                      <a:pt x="1274486" y="1116793"/>
                      <a:pt x="1246099" y="1125744"/>
                    </a:cubicBezTo>
                    <a:cubicBezTo>
                      <a:pt x="1231359" y="1130395"/>
                      <a:pt x="1216836" y="1132533"/>
                      <a:pt x="1202972" y="1132135"/>
                    </a:cubicBezTo>
                    <a:lnTo>
                      <a:pt x="175000" y="1108309"/>
                    </a:lnTo>
                    <a:cubicBezTo>
                      <a:pt x="125720" y="1107273"/>
                      <a:pt x="86573" y="1092989"/>
                      <a:pt x="55354" y="1064613"/>
                    </a:cubicBezTo>
                    <a:cubicBezTo>
                      <a:pt x="20712" y="1033371"/>
                      <a:pt x="-1000" y="986605"/>
                      <a:pt x="35" y="945525"/>
                    </a:cubicBezTo>
                    <a:cubicBezTo>
                      <a:pt x="5904" y="689675"/>
                      <a:pt x="11818" y="433802"/>
                      <a:pt x="17777" y="177849"/>
                    </a:cubicBezTo>
                    <a:lnTo>
                      <a:pt x="17846" y="175074"/>
                    </a:lnTo>
                    <a:cubicBezTo>
                      <a:pt x="18926" y="125783"/>
                      <a:pt x="33245" y="86660"/>
                      <a:pt x="61541" y="55486"/>
                    </a:cubicBezTo>
                    <a:cubicBezTo>
                      <a:pt x="81547" y="33263"/>
                      <a:pt x="109229" y="15407"/>
                      <a:pt x="137571" y="646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2" name="Google Shape;1982;p35"/>
              <p:cNvSpPr/>
              <p:nvPr/>
            </p:nvSpPr>
            <p:spPr>
              <a:xfrm>
                <a:off x="6585147" y="3501772"/>
                <a:ext cx="1356638" cy="1135687"/>
              </a:xfrm>
              <a:custGeom>
                <a:rect b="b" l="l" r="r" t="t"/>
                <a:pathLst>
                  <a:path extrusionOk="0" h="1135687" w="1356638">
                    <a:moveTo>
                      <a:pt x="130324" y="6226"/>
                    </a:moveTo>
                    <a:cubicBezTo>
                      <a:pt x="144734" y="1676"/>
                      <a:pt x="158995" y="-394"/>
                      <a:pt x="172700" y="62"/>
                    </a:cubicBezTo>
                    <a:lnTo>
                      <a:pt x="283963" y="3269"/>
                    </a:lnTo>
                    <a:lnTo>
                      <a:pt x="433395" y="7545"/>
                    </a:lnTo>
                    <a:lnTo>
                      <a:pt x="885887" y="20579"/>
                    </a:lnTo>
                    <a:lnTo>
                      <a:pt x="1183681" y="29222"/>
                    </a:lnTo>
                    <a:cubicBezTo>
                      <a:pt x="1232096" y="30530"/>
                      <a:pt x="1270674" y="45008"/>
                      <a:pt x="1301586" y="73487"/>
                    </a:cubicBezTo>
                    <a:cubicBezTo>
                      <a:pt x="1335728" y="104819"/>
                      <a:pt x="1357349" y="151586"/>
                      <a:pt x="1356621" y="192665"/>
                    </a:cubicBezTo>
                    <a:cubicBezTo>
                      <a:pt x="1352959" y="405832"/>
                      <a:pt x="1349228" y="619033"/>
                      <a:pt x="1345430" y="832165"/>
                    </a:cubicBezTo>
                    <a:lnTo>
                      <a:pt x="1343144" y="961751"/>
                    </a:lnTo>
                    <a:cubicBezTo>
                      <a:pt x="1342325" y="1010962"/>
                      <a:pt x="1328483" y="1049915"/>
                      <a:pt x="1300779" y="1080907"/>
                    </a:cubicBezTo>
                    <a:cubicBezTo>
                      <a:pt x="1281308" y="1102960"/>
                      <a:pt x="1254160" y="1120668"/>
                      <a:pt x="1226296" y="1129459"/>
                    </a:cubicBezTo>
                    <a:cubicBezTo>
                      <a:pt x="1211841" y="1134020"/>
                      <a:pt x="1197579" y="1136090"/>
                      <a:pt x="1183931" y="1135624"/>
                    </a:cubicBezTo>
                    <a:lnTo>
                      <a:pt x="172927" y="1106440"/>
                    </a:lnTo>
                    <a:cubicBezTo>
                      <a:pt x="124444" y="1105155"/>
                      <a:pt x="85878" y="1090688"/>
                      <a:pt x="55034" y="1062187"/>
                    </a:cubicBezTo>
                    <a:cubicBezTo>
                      <a:pt x="20823" y="1030809"/>
                      <a:pt x="-786" y="984008"/>
                      <a:pt x="22" y="943008"/>
                    </a:cubicBezTo>
                    <a:cubicBezTo>
                      <a:pt x="4446" y="687613"/>
                      <a:pt x="8927" y="432195"/>
                      <a:pt x="13442" y="176698"/>
                    </a:cubicBezTo>
                    <a:lnTo>
                      <a:pt x="13499" y="173923"/>
                    </a:lnTo>
                    <a:cubicBezTo>
                      <a:pt x="14306" y="124722"/>
                      <a:pt x="28159" y="85747"/>
                      <a:pt x="55841" y="54755"/>
                    </a:cubicBezTo>
                    <a:cubicBezTo>
                      <a:pt x="75380" y="32680"/>
                      <a:pt x="102528" y="14994"/>
                      <a:pt x="130335" y="6226"/>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3" name="Google Shape;1983;p35"/>
              <p:cNvSpPr/>
              <p:nvPr/>
            </p:nvSpPr>
            <p:spPr>
              <a:xfrm>
                <a:off x="6645829" y="3456934"/>
                <a:ext cx="1318690" cy="1139226"/>
              </a:xfrm>
              <a:custGeom>
                <a:rect b="b" l="l" r="r" t="t"/>
                <a:pathLst>
                  <a:path extrusionOk="0" h="1139226" w="1318690">
                    <a:moveTo>
                      <a:pt x="120151" y="5981"/>
                    </a:moveTo>
                    <a:cubicBezTo>
                      <a:pt x="134094" y="1579"/>
                      <a:pt x="147901" y="-400"/>
                      <a:pt x="161185" y="67"/>
                    </a:cubicBezTo>
                    <a:lnTo>
                      <a:pt x="269912" y="4081"/>
                    </a:lnTo>
                    <a:lnTo>
                      <a:pt x="415954" y="9450"/>
                    </a:lnTo>
                    <a:cubicBezTo>
                      <a:pt x="660295" y="18434"/>
                      <a:pt x="904726" y="27453"/>
                      <a:pt x="1149101" y="36495"/>
                    </a:cubicBezTo>
                    <a:cubicBezTo>
                      <a:pt x="1196288" y="38189"/>
                      <a:pt x="1233944" y="52861"/>
                      <a:pt x="1264185" y="81339"/>
                    </a:cubicBezTo>
                    <a:cubicBezTo>
                      <a:pt x="1297668" y="112831"/>
                      <a:pt x="1319061" y="159461"/>
                      <a:pt x="1318685" y="200188"/>
                    </a:cubicBezTo>
                    <a:cubicBezTo>
                      <a:pt x="1316183" y="455947"/>
                      <a:pt x="1313659" y="711661"/>
                      <a:pt x="1311111" y="967431"/>
                    </a:cubicBezTo>
                    <a:cubicBezTo>
                      <a:pt x="1310668" y="1016359"/>
                      <a:pt x="1297463" y="1055016"/>
                      <a:pt x="1270771" y="1085655"/>
                    </a:cubicBezTo>
                    <a:cubicBezTo>
                      <a:pt x="1251880" y="1107389"/>
                      <a:pt x="1225540" y="1124756"/>
                      <a:pt x="1198551" y="1133263"/>
                    </a:cubicBezTo>
                    <a:cubicBezTo>
                      <a:pt x="1184585" y="1137665"/>
                      <a:pt x="1170767" y="1139643"/>
                      <a:pt x="1157517" y="1139154"/>
                    </a:cubicBezTo>
                    <a:lnTo>
                      <a:pt x="169601" y="1102726"/>
                    </a:lnTo>
                    <a:cubicBezTo>
                      <a:pt x="122414" y="1101031"/>
                      <a:pt x="84769" y="1086360"/>
                      <a:pt x="54516" y="1057882"/>
                    </a:cubicBezTo>
                    <a:cubicBezTo>
                      <a:pt x="21022" y="1026412"/>
                      <a:pt x="-359" y="979760"/>
                      <a:pt x="5" y="939055"/>
                    </a:cubicBezTo>
                    <a:cubicBezTo>
                      <a:pt x="2507" y="683285"/>
                      <a:pt x="5020" y="427571"/>
                      <a:pt x="7579" y="171801"/>
                    </a:cubicBezTo>
                    <a:cubicBezTo>
                      <a:pt x="8034" y="122874"/>
                      <a:pt x="21227" y="84217"/>
                      <a:pt x="47931" y="53577"/>
                    </a:cubicBezTo>
                    <a:cubicBezTo>
                      <a:pt x="66879" y="31820"/>
                      <a:pt x="93207" y="14476"/>
                      <a:pt x="120173" y="598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4" name="Google Shape;1984;p35"/>
              <p:cNvSpPr/>
              <p:nvPr/>
            </p:nvSpPr>
            <p:spPr>
              <a:xfrm>
                <a:off x="6569037" y="4429130"/>
                <a:ext cx="1382079" cy="203363"/>
              </a:xfrm>
              <a:custGeom>
                <a:rect b="b" l="l" r="r" t="t"/>
                <a:pathLst>
                  <a:path extrusionOk="0" h="203363" w="1382079">
                    <a:moveTo>
                      <a:pt x="711622" y="17685"/>
                    </a:moveTo>
                    <a:cubicBezTo>
                      <a:pt x="935104" y="23236"/>
                      <a:pt x="1158586" y="28808"/>
                      <a:pt x="1382079" y="34370"/>
                    </a:cubicBezTo>
                    <a:cubicBezTo>
                      <a:pt x="1379657" y="80545"/>
                      <a:pt x="1365054" y="117541"/>
                      <a:pt x="1337633" y="147316"/>
                    </a:cubicBezTo>
                    <a:cubicBezTo>
                      <a:pt x="1317378" y="169722"/>
                      <a:pt x="1289184" y="187759"/>
                      <a:pt x="1260432" y="196824"/>
                    </a:cubicBezTo>
                    <a:cubicBezTo>
                      <a:pt x="1245488" y="201532"/>
                      <a:pt x="1230714" y="203716"/>
                      <a:pt x="1216612" y="203318"/>
                    </a:cubicBezTo>
                    <a:lnTo>
                      <a:pt x="176789" y="183221"/>
                    </a:lnTo>
                    <a:cubicBezTo>
                      <a:pt x="126758" y="182368"/>
                      <a:pt x="87191" y="168220"/>
                      <a:pt x="55699" y="139856"/>
                    </a:cubicBezTo>
                    <a:cubicBezTo>
                      <a:pt x="20647" y="108648"/>
                      <a:pt x="-1190" y="61847"/>
                      <a:pt x="50" y="20620"/>
                    </a:cubicBezTo>
                    <a:cubicBezTo>
                      <a:pt x="232" y="13727"/>
                      <a:pt x="414" y="6881"/>
                      <a:pt x="596" y="0"/>
                    </a:cubicBezTo>
                    <a:cubicBezTo>
                      <a:pt x="237612" y="5914"/>
                      <a:pt x="474628" y="11817"/>
                      <a:pt x="711633" y="17685"/>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5" name="Google Shape;1985;p35"/>
              <p:cNvSpPr/>
              <p:nvPr/>
            </p:nvSpPr>
            <p:spPr>
              <a:xfrm>
                <a:off x="6754083" y="3683860"/>
                <a:ext cx="326408" cy="602002"/>
              </a:xfrm>
              <a:custGeom>
                <a:rect b="b" l="l" r="r" t="t"/>
                <a:pathLst>
                  <a:path extrusionOk="0" h="602002" w="326408">
                    <a:moveTo>
                      <a:pt x="317595" y="602003"/>
                    </a:moveTo>
                    <a:cubicBezTo>
                      <a:pt x="320518" y="402905"/>
                      <a:pt x="323464" y="203795"/>
                      <a:pt x="326409" y="4708"/>
                    </a:cubicBezTo>
                    <a:cubicBezTo>
                      <a:pt x="220548" y="3139"/>
                      <a:pt x="114698" y="1581"/>
                      <a:pt x="8837" y="0"/>
                    </a:cubicBezTo>
                    <a:cubicBezTo>
                      <a:pt x="5880" y="199109"/>
                      <a:pt x="2946" y="398196"/>
                      <a:pt x="0" y="597306"/>
                    </a:cubicBezTo>
                    <a:cubicBezTo>
                      <a:pt x="105861" y="598864"/>
                      <a:pt x="211722" y="600433"/>
                      <a:pt x="317584" y="602003"/>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6" name="Google Shape;1986;p35"/>
              <p:cNvSpPr/>
              <p:nvPr/>
            </p:nvSpPr>
            <p:spPr>
              <a:xfrm>
                <a:off x="7329618" y="4131780"/>
                <a:ext cx="504067" cy="550903"/>
              </a:xfrm>
              <a:custGeom>
                <a:rect b="b" l="l" r="r" t="t"/>
                <a:pathLst>
                  <a:path extrusionOk="0" h="550903" w="504067">
                    <a:moveTo>
                      <a:pt x="297058" y="34"/>
                    </a:moveTo>
                    <a:cubicBezTo>
                      <a:pt x="270513" y="34"/>
                      <a:pt x="241875" y="7199"/>
                      <a:pt x="214261" y="20722"/>
                    </a:cubicBezTo>
                    <a:cubicBezTo>
                      <a:pt x="185476" y="34802"/>
                      <a:pt x="158487" y="55797"/>
                      <a:pt x="134058" y="83069"/>
                    </a:cubicBezTo>
                    <a:cubicBezTo>
                      <a:pt x="109958" y="110046"/>
                      <a:pt x="90999" y="140094"/>
                      <a:pt x="77681" y="172371"/>
                    </a:cubicBezTo>
                    <a:cubicBezTo>
                      <a:pt x="75736" y="177102"/>
                      <a:pt x="76601" y="182675"/>
                      <a:pt x="79944" y="187293"/>
                    </a:cubicBezTo>
                    <a:cubicBezTo>
                      <a:pt x="77249" y="191217"/>
                      <a:pt x="74429" y="195322"/>
                      <a:pt x="71596" y="199371"/>
                    </a:cubicBezTo>
                    <a:cubicBezTo>
                      <a:pt x="67047" y="205945"/>
                      <a:pt x="62396" y="212450"/>
                      <a:pt x="57733" y="218967"/>
                    </a:cubicBezTo>
                    <a:cubicBezTo>
                      <a:pt x="52706" y="225996"/>
                      <a:pt x="47656" y="233058"/>
                      <a:pt x="42731" y="240178"/>
                    </a:cubicBezTo>
                    <a:cubicBezTo>
                      <a:pt x="24466" y="266677"/>
                      <a:pt x="6190" y="295247"/>
                      <a:pt x="867" y="327455"/>
                    </a:cubicBezTo>
                    <a:cubicBezTo>
                      <a:pt x="-1465" y="341285"/>
                      <a:pt x="947" y="355729"/>
                      <a:pt x="7622" y="368114"/>
                    </a:cubicBezTo>
                    <a:cubicBezTo>
                      <a:pt x="13173" y="378544"/>
                      <a:pt x="22817" y="392498"/>
                      <a:pt x="37204" y="399754"/>
                    </a:cubicBezTo>
                    <a:cubicBezTo>
                      <a:pt x="43880" y="403121"/>
                      <a:pt x="50090" y="405043"/>
                      <a:pt x="57323" y="405998"/>
                    </a:cubicBezTo>
                    <a:cubicBezTo>
                      <a:pt x="59177" y="406282"/>
                      <a:pt x="61099" y="406374"/>
                      <a:pt x="63021" y="406374"/>
                    </a:cubicBezTo>
                    <a:cubicBezTo>
                      <a:pt x="67047" y="406374"/>
                      <a:pt x="71551" y="405850"/>
                      <a:pt x="76441" y="404781"/>
                    </a:cubicBezTo>
                    <a:cubicBezTo>
                      <a:pt x="90646" y="401790"/>
                      <a:pt x="102975" y="394102"/>
                      <a:pt x="113154" y="386971"/>
                    </a:cubicBezTo>
                    <a:cubicBezTo>
                      <a:pt x="122286" y="380545"/>
                      <a:pt x="131237" y="372516"/>
                      <a:pt x="141325" y="361666"/>
                    </a:cubicBezTo>
                    <a:cubicBezTo>
                      <a:pt x="145692" y="357037"/>
                      <a:pt x="149935" y="352215"/>
                      <a:pt x="154052" y="347358"/>
                    </a:cubicBezTo>
                    <a:cubicBezTo>
                      <a:pt x="146068" y="379044"/>
                      <a:pt x="141291" y="404918"/>
                      <a:pt x="138743" y="428597"/>
                    </a:cubicBezTo>
                    <a:cubicBezTo>
                      <a:pt x="137015" y="444496"/>
                      <a:pt x="136753" y="458986"/>
                      <a:pt x="137970" y="472963"/>
                    </a:cubicBezTo>
                    <a:cubicBezTo>
                      <a:pt x="139073" y="486713"/>
                      <a:pt x="142042" y="498132"/>
                      <a:pt x="147103" y="507879"/>
                    </a:cubicBezTo>
                    <a:cubicBezTo>
                      <a:pt x="149684" y="512940"/>
                      <a:pt x="153017" y="517535"/>
                      <a:pt x="156747" y="521197"/>
                    </a:cubicBezTo>
                    <a:cubicBezTo>
                      <a:pt x="161410" y="525791"/>
                      <a:pt x="166608" y="529181"/>
                      <a:pt x="174080" y="532513"/>
                    </a:cubicBezTo>
                    <a:cubicBezTo>
                      <a:pt x="179880" y="535140"/>
                      <a:pt x="186579" y="536539"/>
                      <a:pt x="193482" y="536539"/>
                    </a:cubicBezTo>
                    <a:cubicBezTo>
                      <a:pt x="197372" y="536539"/>
                      <a:pt x="201205" y="536095"/>
                      <a:pt x="204856" y="535220"/>
                    </a:cubicBezTo>
                    <a:cubicBezTo>
                      <a:pt x="222780" y="530921"/>
                      <a:pt x="238463" y="517000"/>
                      <a:pt x="252759" y="492650"/>
                    </a:cubicBezTo>
                    <a:cubicBezTo>
                      <a:pt x="259731" y="480788"/>
                      <a:pt x="265906" y="467550"/>
                      <a:pt x="271695" y="452207"/>
                    </a:cubicBezTo>
                    <a:cubicBezTo>
                      <a:pt x="275232" y="517341"/>
                      <a:pt x="295534" y="549641"/>
                      <a:pt x="333463" y="550869"/>
                    </a:cubicBezTo>
                    <a:lnTo>
                      <a:pt x="335305" y="550903"/>
                    </a:lnTo>
                    <a:cubicBezTo>
                      <a:pt x="345905" y="550903"/>
                      <a:pt x="356073" y="548128"/>
                      <a:pt x="363977" y="543101"/>
                    </a:cubicBezTo>
                    <a:cubicBezTo>
                      <a:pt x="373132" y="537165"/>
                      <a:pt x="380457" y="529385"/>
                      <a:pt x="385791" y="519923"/>
                    </a:cubicBezTo>
                    <a:cubicBezTo>
                      <a:pt x="398279" y="497632"/>
                      <a:pt x="401793" y="471837"/>
                      <a:pt x="403578" y="449523"/>
                    </a:cubicBezTo>
                    <a:cubicBezTo>
                      <a:pt x="411221" y="459873"/>
                      <a:pt x="420501" y="467117"/>
                      <a:pt x="430885" y="470473"/>
                    </a:cubicBezTo>
                    <a:cubicBezTo>
                      <a:pt x="434889" y="471769"/>
                      <a:pt x="439119" y="472406"/>
                      <a:pt x="443487" y="472406"/>
                    </a:cubicBezTo>
                    <a:cubicBezTo>
                      <a:pt x="450834" y="472406"/>
                      <a:pt x="458567" y="470598"/>
                      <a:pt x="466449" y="466981"/>
                    </a:cubicBezTo>
                    <a:cubicBezTo>
                      <a:pt x="477754" y="461704"/>
                      <a:pt x="486511" y="451570"/>
                      <a:pt x="493210" y="435966"/>
                    </a:cubicBezTo>
                    <a:cubicBezTo>
                      <a:pt x="495405" y="430905"/>
                      <a:pt x="497157" y="425219"/>
                      <a:pt x="498806" y="417519"/>
                    </a:cubicBezTo>
                    <a:cubicBezTo>
                      <a:pt x="500625" y="409194"/>
                      <a:pt x="501945" y="400505"/>
                      <a:pt x="502718" y="391714"/>
                    </a:cubicBezTo>
                    <a:cubicBezTo>
                      <a:pt x="504390" y="374313"/>
                      <a:pt x="504174" y="356855"/>
                      <a:pt x="503821" y="343560"/>
                    </a:cubicBezTo>
                    <a:cubicBezTo>
                      <a:pt x="503378" y="329514"/>
                      <a:pt x="502479" y="315388"/>
                      <a:pt x="501569" y="301275"/>
                    </a:cubicBezTo>
                    <a:cubicBezTo>
                      <a:pt x="501194" y="294758"/>
                      <a:pt x="500910" y="288230"/>
                      <a:pt x="500648" y="281690"/>
                    </a:cubicBezTo>
                    <a:cubicBezTo>
                      <a:pt x="500284" y="273217"/>
                      <a:pt x="499943" y="264721"/>
                      <a:pt x="499317" y="256271"/>
                    </a:cubicBezTo>
                    <a:cubicBezTo>
                      <a:pt x="497737" y="233650"/>
                      <a:pt x="495337" y="213917"/>
                      <a:pt x="492004" y="195993"/>
                    </a:cubicBezTo>
                    <a:cubicBezTo>
                      <a:pt x="488411" y="176807"/>
                      <a:pt x="483031" y="157518"/>
                      <a:pt x="476025" y="138661"/>
                    </a:cubicBezTo>
                    <a:cubicBezTo>
                      <a:pt x="469554" y="121249"/>
                      <a:pt x="460717" y="104224"/>
                      <a:pt x="448980" y="86629"/>
                    </a:cubicBezTo>
                    <a:cubicBezTo>
                      <a:pt x="438676" y="71185"/>
                      <a:pt x="425437" y="56752"/>
                      <a:pt x="408514" y="42524"/>
                    </a:cubicBezTo>
                    <a:cubicBezTo>
                      <a:pt x="395367" y="31458"/>
                      <a:pt x="380309" y="22087"/>
                      <a:pt x="362464" y="13887"/>
                    </a:cubicBezTo>
                    <a:cubicBezTo>
                      <a:pt x="347861" y="7188"/>
                      <a:pt x="331109" y="2786"/>
                      <a:pt x="312684" y="842"/>
                    </a:cubicBezTo>
                    <a:cubicBezTo>
                      <a:pt x="307475" y="273"/>
                      <a:pt x="302266" y="0"/>
                      <a:pt x="297012" y="0"/>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7" name="Google Shape;1987;p35"/>
              <p:cNvSpPr/>
              <p:nvPr/>
            </p:nvSpPr>
            <p:spPr>
              <a:xfrm>
                <a:off x="7727285" y="4431883"/>
                <a:ext cx="17414" cy="136412"/>
              </a:xfrm>
              <a:custGeom>
                <a:rect b="b" l="l" r="r" t="t"/>
                <a:pathLst>
                  <a:path extrusionOk="0" h="136412" w="17414">
                    <a:moveTo>
                      <a:pt x="4910" y="80"/>
                    </a:moveTo>
                    <a:cubicBezTo>
                      <a:pt x="1839" y="591"/>
                      <a:pt x="-549" y="3730"/>
                      <a:pt x="110" y="6812"/>
                    </a:cubicBezTo>
                    <a:cubicBezTo>
                      <a:pt x="3920" y="26067"/>
                      <a:pt x="6468" y="45504"/>
                      <a:pt x="7321" y="65134"/>
                    </a:cubicBezTo>
                    <a:cubicBezTo>
                      <a:pt x="7321" y="65032"/>
                      <a:pt x="7310" y="64907"/>
                      <a:pt x="7287" y="64770"/>
                    </a:cubicBezTo>
                    <a:cubicBezTo>
                      <a:pt x="7981" y="84616"/>
                      <a:pt x="6741" y="104519"/>
                      <a:pt x="2408" y="123979"/>
                    </a:cubicBezTo>
                    <a:cubicBezTo>
                      <a:pt x="2408" y="123967"/>
                      <a:pt x="2419" y="123933"/>
                      <a:pt x="2419" y="123933"/>
                    </a:cubicBezTo>
                    <a:cubicBezTo>
                      <a:pt x="1862" y="126219"/>
                      <a:pt x="1282" y="128551"/>
                      <a:pt x="611" y="130916"/>
                    </a:cubicBezTo>
                    <a:cubicBezTo>
                      <a:pt x="31" y="133032"/>
                      <a:pt x="861" y="135352"/>
                      <a:pt x="3113" y="136193"/>
                    </a:cubicBezTo>
                    <a:cubicBezTo>
                      <a:pt x="5035" y="136898"/>
                      <a:pt x="7730" y="135863"/>
                      <a:pt x="8367" y="133680"/>
                    </a:cubicBezTo>
                    <a:cubicBezTo>
                      <a:pt x="10949" y="124445"/>
                      <a:pt x="12928" y="115016"/>
                      <a:pt x="14418" y="105509"/>
                    </a:cubicBezTo>
                    <a:cubicBezTo>
                      <a:pt x="16135" y="94158"/>
                      <a:pt x="16977" y="82671"/>
                      <a:pt x="17295" y="71184"/>
                    </a:cubicBezTo>
                    <a:cubicBezTo>
                      <a:pt x="17932" y="48973"/>
                      <a:pt x="16010" y="26715"/>
                      <a:pt x="11666" y="4947"/>
                    </a:cubicBezTo>
                    <a:cubicBezTo>
                      <a:pt x="11074" y="2127"/>
                      <a:pt x="8663" y="0"/>
                      <a:pt x="5831" y="0"/>
                    </a:cubicBezTo>
                    <a:cubicBezTo>
                      <a:pt x="5535" y="0"/>
                      <a:pt x="5228" y="34"/>
                      <a:pt x="4910" y="80"/>
                    </a:cubicBezTo>
                    <a:moveTo>
                      <a:pt x="7287" y="64770"/>
                    </a:moveTo>
                    <a:lnTo>
                      <a:pt x="7287" y="64429"/>
                    </a:lnTo>
                    <a:lnTo>
                      <a:pt x="7287" y="64770"/>
                    </a:lnTo>
                    <a:close/>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8" name="Google Shape;1988;p35"/>
              <p:cNvSpPr/>
              <p:nvPr/>
            </p:nvSpPr>
            <p:spPr>
              <a:xfrm>
                <a:off x="7593127" y="4447850"/>
                <a:ext cx="24814" cy="136777"/>
              </a:xfrm>
              <a:custGeom>
                <a:rect b="b" l="l" r="r" t="t"/>
                <a:pathLst>
                  <a:path extrusionOk="0" h="136777" w="24814">
                    <a:moveTo>
                      <a:pt x="13042" y="91"/>
                    </a:moveTo>
                    <a:cubicBezTo>
                      <a:pt x="8232" y="932"/>
                      <a:pt x="4763" y="5607"/>
                      <a:pt x="5604" y="10486"/>
                    </a:cubicBezTo>
                    <a:cubicBezTo>
                      <a:pt x="7788" y="23167"/>
                      <a:pt x="9346" y="35905"/>
                      <a:pt x="9858" y="48700"/>
                    </a:cubicBezTo>
                    <a:cubicBezTo>
                      <a:pt x="10563" y="72538"/>
                      <a:pt x="7981" y="96296"/>
                      <a:pt x="2761" y="119623"/>
                    </a:cubicBezTo>
                    <a:cubicBezTo>
                      <a:pt x="1954" y="122955"/>
                      <a:pt x="1112" y="126321"/>
                      <a:pt x="214" y="129665"/>
                    </a:cubicBezTo>
                    <a:cubicBezTo>
                      <a:pt x="-492" y="132429"/>
                      <a:pt x="543" y="135442"/>
                      <a:pt x="3421" y="136466"/>
                    </a:cubicBezTo>
                    <a:cubicBezTo>
                      <a:pt x="6002" y="137433"/>
                      <a:pt x="9517" y="136091"/>
                      <a:pt x="10290" y="133259"/>
                    </a:cubicBezTo>
                    <a:cubicBezTo>
                      <a:pt x="15624" y="113367"/>
                      <a:pt x="19673" y="93203"/>
                      <a:pt x="22164" y="72743"/>
                    </a:cubicBezTo>
                    <a:cubicBezTo>
                      <a:pt x="24791" y="51190"/>
                      <a:pt x="25939" y="29172"/>
                      <a:pt x="23380" y="7552"/>
                    </a:cubicBezTo>
                    <a:cubicBezTo>
                      <a:pt x="22857" y="3128"/>
                      <a:pt x="18661" y="0"/>
                      <a:pt x="14407" y="0"/>
                    </a:cubicBezTo>
                    <a:cubicBezTo>
                      <a:pt x="13963" y="0"/>
                      <a:pt x="13509" y="34"/>
                      <a:pt x="13042" y="102"/>
                    </a:cubicBezTo>
                    <a:moveTo>
                      <a:pt x="2966" y="118826"/>
                    </a:moveTo>
                    <a:cubicBezTo>
                      <a:pt x="2932" y="118963"/>
                      <a:pt x="2897" y="119099"/>
                      <a:pt x="2863" y="119224"/>
                    </a:cubicBezTo>
                    <a:cubicBezTo>
                      <a:pt x="2897" y="119111"/>
                      <a:pt x="2932" y="118963"/>
                      <a:pt x="2966" y="118826"/>
                    </a:cubicBezTo>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9" name="Google Shape;1989;p35"/>
              <p:cNvSpPr/>
              <p:nvPr/>
            </p:nvSpPr>
            <p:spPr>
              <a:xfrm>
                <a:off x="6617655" y="2522208"/>
                <a:ext cx="1184787" cy="1819655"/>
              </a:xfrm>
              <a:custGeom>
                <a:rect b="b" l="l" r="r" t="t"/>
                <a:pathLst>
                  <a:path extrusionOk="0" h="1819655" w="1184787">
                    <a:moveTo>
                      <a:pt x="246" y="160213"/>
                    </a:moveTo>
                    <a:cubicBezTo>
                      <a:pt x="1270" y="215146"/>
                      <a:pt x="5500" y="269953"/>
                      <a:pt x="12836" y="324362"/>
                    </a:cubicBezTo>
                    <a:cubicBezTo>
                      <a:pt x="12768" y="324055"/>
                      <a:pt x="12700" y="323657"/>
                      <a:pt x="12643" y="323281"/>
                    </a:cubicBezTo>
                    <a:cubicBezTo>
                      <a:pt x="31260" y="460225"/>
                      <a:pt x="68530" y="594349"/>
                      <a:pt x="122052" y="721728"/>
                    </a:cubicBezTo>
                    <a:lnTo>
                      <a:pt x="121677" y="720761"/>
                    </a:lnTo>
                    <a:cubicBezTo>
                      <a:pt x="131355" y="743610"/>
                      <a:pt x="141443" y="766265"/>
                      <a:pt x="152214" y="788659"/>
                    </a:cubicBezTo>
                    <a:cubicBezTo>
                      <a:pt x="154511" y="793424"/>
                      <a:pt x="156797" y="798201"/>
                      <a:pt x="159129" y="802966"/>
                    </a:cubicBezTo>
                    <a:cubicBezTo>
                      <a:pt x="168011" y="812508"/>
                      <a:pt x="177121" y="822266"/>
                      <a:pt x="186481" y="832229"/>
                    </a:cubicBezTo>
                    <a:lnTo>
                      <a:pt x="215539" y="863164"/>
                    </a:lnTo>
                    <a:cubicBezTo>
                      <a:pt x="278751" y="930425"/>
                      <a:pt x="344090" y="999915"/>
                      <a:pt x="403117" y="1072953"/>
                    </a:cubicBezTo>
                    <a:lnTo>
                      <a:pt x="402161" y="1071338"/>
                    </a:lnTo>
                    <a:cubicBezTo>
                      <a:pt x="428149" y="1104195"/>
                      <a:pt x="452863" y="1137621"/>
                      <a:pt x="478009" y="1171888"/>
                    </a:cubicBezTo>
                    <a:cubicBezTo>
                      <a:pt x="509069" y="1214378"/>
                      <a:pt x="536080" y="1253012"/>
                      <a:pt x="560657" y="1289975"/>
                    </a:cubicBezTo>
                    <a:cubicBezTo>
                      <a:pt x="620730" y="1380335"/>
                      <a:pt x="667132" y="1463620"/>
                      <a:pt x="702412" y="1544483"/>
                    </a:cubicBezTo>
                    <a:lnTo>
                      <a:pt x="701002" y="1540309"/>
                    </a:lnTo>
                    <a:cubicBezTo>
                      <a:pt x="737646" y="1625517"/>
                      <a:pt x="762610" y="1710042"/>
                      <a:pt x="774927" y="1791678"/>
                    </a:cubicBezTo>
                    <a:cubicBezTo>
                      <a:pt x="775894" y="1799764"/>
                      <a:pt x="780841" y="1805724"/>
                      <a:pt x="787244" y="1807271"/>
                    </a:cubicBezTo>
                    <a:cubicBezTo>
                      <a:pt x="816769" y="1814209"/>
                      <a:pt x="848272" y="1818178"/>
                      <a:pt x="883575" y="1819394"/>
                    </a:cubicBezTo>
                    <a:cubicBezTo>
                      <a:pt x="889477" y="1819588"/>
                      <a:pt x="895368" y="1819656"/>
                      <a:pt x="901282" y="1819656"/>
                    </a:cubicBezTo>
                    <a:cubicBezTo>
                      <a:pt x="930671" y="1819656"/>
                      <a:pt x="961082" y="1817211"/>
                      <a:pt x="991699" y="1812400"/>
                    </a:cubicBezTo>
                    <a:cubicBezTo>
                      <a:pt x="1027820" y="1806702"/>
                      <a:pt x="1062531" y="1796671"/>
                      <a:pt x="1094751" y="1782568"/>
                    </a:cubicBezTo>
                    <a:cubicBezTo>
                      <a:pt x="1127733" y="1767999"/>
                      <a:pt x="1156291" y="1747926"/>
                      <a:pt x="1177331" y="1724429"/>
                    </a:cubicBezTo>
                    <a:cubicBezTo>
                      <a:pt x="1178810" y="1722757"/>
                      <a:pt x="1179913" y="1720960"/>
                      <a:pt x="1180664" y="1719038"/>
                    </a:cubicBezTo>
                    <a:cubicBezTo>
                      <a:pt x="1181255" y="1718515"/>
                      <a:pt x="1181767" y="1717866"/>
                      <a:pt x="1182210" y="1717161"/>
                    </a:cubicBezTo>
                    <a:cubicBezTo>
                      <a:pt x="1184724" y="1713386"/>
                      <a:pt x="1185031" y="1709655"/>
                      <a:pt x="1184656" y="1704901"/>
                    </a:cubicBezTo>
                    <a:cubicBezTo>
                      <a:pt x="1176444" y="1595753"/>
                      <a:pt x="1160783" y="1489676"/>
                      <a:pt x="1138242" y="1389501"/>
                    </a:cubicBezTo>
                    <a:cubicBezTo>
                      <a:pt x="1114631" y="1284459"/>
                      <a:pt x="1082093" y="1181851"/>
                      <a:pt x="1041616" y="1084428"/>
                    </a:cubicBezTo>
                    <a:cubicBezTo>
                      <a:pt x="1005870" y="998493"/>
                      <a:pt x="963892" y="911864"/>
                      <a:pt x="916932" y="826838"/>
                    </a:cubicBezTo>
                    <a:cubicBezTo>
                      <a:pt x="870279" y="742643"/>
                      <a:pt x="818679" y="661609"/>
                      <a:pt x="763622" y="585876"/>
                    </a:cubicBezTo>
                    <a:cubicBezTo>
                      <a:pt x="707473" y="508618"/>
                      <a:pt x="646001" y="435728"/>
                      <a:pt x="580856" y="369172"/>
                    </a:cubicBezTo>
                    <a:cubicBezTo>
                      <a:pt x="517326" y="304163"/>
                      <a:pt x="446539" y="242362"/>
                      <a:pt x="370624" y="185439"/>
                    </a:cubicBezTo>
                    <a:cubicBezTo>
                      <a:pt x="287975" y="123455"/>
                      <a:pt x="210251" y="76666"/>
                      <a:pt x="133061" y="42331"/>
                    </a:cubicBezTo>
                    <a:cubicBezTo>
                      <a:pt x="90367" y="23360"/>
                      <a:pt x="48059" y="9133"/>
                      <a:pt x="7286" y="0"/>
                    </a:cubicBezTo>
                    <a:cubicBezTo>
                      <a:pt x="1588" y="53158"/>
                      <a:pt x="-778" y="106714"/>
                      <a:pt x="223" y="160225"/>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0" name="Google Shape;1990;p35"/>
              <p:cNvSpPr/>
              <p:nvPr/>
            </p:nvSpPr>
            <p:spPr>
              <a:xfrm>
                <a:off x="4379964" y="1365833"/>
                <a:ext cx="284842" cy="248844"/>
              </a:xfrm>
              <a:custGeom>
                <a:rect b="b" l="l" r="r" t="t"/>
                <a:pathLst>
                  <a:path extrusionOk="0" h="248844" w="284842">
                    <a:moveTo>
                      <a:pt x="102097" y="146452"/>
                    </a:moveTo>
                    <a:cubicBezTo>
                      <a:pt x="108682" y="94477"/>
                      <a:pt x="157870" y="32971"/>
                      <a:pt x="166002" y="25521"/>
                    </a:cubicBezTo>
                    <a:cubicBezTo>
                      <a:pt x="175260" y="17162"/>
                      <a:pt x="186554" y="8132"/>
                      <a:pt x="200326" y="3389"/>
                    </a:cubicBezTo>
                    <a:cubicBezTo>
                      <a:pt x="205069" y="1808"/>
                      <a:pt x="209584" y="682"/>
                      <a:pt x="213644" y="227"/>
                    </a:cubicBezTo>
                    <a:cubicBezTo>
                      <a:pt x="215453" y="0"/>
                      <a:pt x="217261" y="0"/>
                      <a:pt x="219285" y="0"/>
                    </a:cubicBezTo>
                    <a:cubicBezTo>
                      <a:pt x="226507" y="0"/>
                      <a:pt x="232831" y="1126"/>
                      <a:pt x="240064" y="3844"/>
                    </a:cubicBezTo>
                    <a:cubicBezTo>
                      <a:pt x="255190" y="9269"/>
                      <a:pt x="266484" y="21905"/>
                      <a:pt x="273035" y="31617"/>
                    </a:cubicBezTo>
                    <a:cubicBezTo>
                      <a:pt x="281167" y="43138"/>
                      <a:pt x="285454" y="57139"/>
                      <a:pt x="284772" y="71139"/>
                    </a:cubicBezTo>
                    <a:cubicBezTo>
                      <a:pt x="283191" y="103882"/>
                      <a:pt x="268508" y="134362"/>
                      <a:pt x="253610" y="162818"/>
                    </a:cubicBezTo>
                    <a:cubicBezTo>
                      <a:pt x="249549" y="170495"/>
                      <a:pt x="245250" y="178171"/>
                      <a:pt x="241190" y="185621"/>
                    </a:cubicBezTo>
                    <a:cubicBezTo>
                      <a:pt x="237346" y="192627"/>
                      <a:pt x="233513" y="199849"/>
                      <a:pt x="229669" y="206843"/>
                    </a:cubicBezTo>
                    <a:cubicBezTo>
                      <a:pt x="227406" y="211131"/>
                      <a:pt x="225154" y="215646"/>
                      <a:pt x="222891" y="219718"/>
                    </a:cubicBezTo>
                    <a:cubicBezTo>
                      <a:pt x="225825" y="222879"/>
                      <a:pt x="227406" y="226939"/>
                      <a:pt x="227406" y="230784"/>
                    </a:cubicBezTo>
                    <a:cubicBezTo>
                      <a:pt x="203693" y="224460"/>
                      <a:pt x="177728" y="221298"/>
                      <a:pt x="149500" y="221298"/>
                    </a:cubicBezTo>
                    <a:cubicBezTo>
                      <a:pt x="143631" y="221298"/>
                      <a:pt x="137763" y="221298"/>
                      <a:pt x="131883" y="221753"/>
                    </a:cubicBezTo>
                    <a:cubicBezTo>
                      <a:pt x="98912" y="223107"/>
                      <a:pt x="63690" y="229430"/>
                      <a:pt x="27102" y="240041"/>
                    </a:cubicBezTo>
                    <a:cubicBezTo>
                      <a:pt x="18072" y="242521"/>
                      <a:pt x="9042" y="245455"/>
                      <a:pt x="0" y="248844"/>
                    </a:cubicBezTo>
                    <a:cubicBezTo>
                      <a:pt x="17390" y="233490"/>
                      <a:pt x="37031" y="221071"/>
                      <a:pt x="58708" y="212712"/>
                    </a:cubicBezTo>
                    <a:cubicBezTo>
                      <a:pt x="82421" y="203454"/>
                      <a:pt x="102290" y="197585"/>
                      <a:pt x="111548" y="172519"/>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1" name="Google Shape;1991;p35"/>
              <p:cNvSpPr/>
              <p:nvPr/>
            </p:nvSpPr>
            <p:spPr>
              <a:xfrm>
                <a:off x="4260079" y="1587143"/>
                <a:ext cx="347312" cy="537880"/>
              </a:xfrm>
              <a:custGeom>
                <a:rect b="b" l="l" r="r" t="t"/>
                <a:pathLst>
                  <a:path extrusionOk="0" h="537880" w="347312">
                    <a:moveTo>
                      <a:pt x="68876" y="527270"/>
                    </a:moveTo>
                    <a:lnTo>
                      <a:pt x="69558" y="529977"/>
                    </a:lnTo>
                    <a:cubicBezTo>
                      <a:pt x="70684" y="532684"/>
                      <a:pt x="71594" y="535402"/>
                      <a:pt x="72720" y="537881"/>
                    </a:cubicBezTo>
                    <a:cubicBezTo>
                      <a:pt x="71366" y="534492"/>
                      <a:pt x="70013" y="530875"/>
                      <a:pt x="68876" y="527270"/>
                    </a:cubicBezTo>
                    <a:close/>
                    <a:moveTo>
                      <a:pt x="0" y="233036"/>
                    </a:moveTo>
                    <a:lnTo>
                      <a:pt x="0" y="235071"/>
                    </a:lnTo>
                    <a:cubicBezTo>
                      <a:pt x="455" y="238915"/>
                      <a:pt x="898" y="242748"/>
                      <a:pt x="1353" y="246592"/>
                    </a:cubicBezTo>
                    <a:cubicBezTo>
                      <a:pt x="898" y="242077"/>
                      <a:pt x="455" y="237562"/>
                      <a:pt x="0" y="233047"/>
                    </a:cubicBezTo>
                    <a:close/>
                    <a:moveTo>
                      <a:pt x="119907" y="27546"/>
                    </a:moveTo>
                    <a:cubicBezTo>
                      <a:pt x="128937" y="24157"/>
                      <a:pt x="137968" y="21222"/>
                      <a:pt x="147009" y="18743"/>
                    </a:cubicBezTo>
                    <a:cubicBezTo>
                      <a:pt x="183597" y="8132"/>
                      <a:pt x="218819" y="1808"/>
                      <a:pt x="251790" y="455"/>
                    </a:cubicBezTo>
                    <a:cubicBezTo>
                      <a:pt x="257658" y="0"/>
                      <a:pt x="263527" y="0"/>
                      <a:pt x="269407" y="0"/>
                    </a:cubicBezTo>
                    <a:cubicBezTo>
                      <a:pt x="297635" y="0"/>
                      <a:pt x="323600" y="3162"/>
                      <a:pt x="347313" y="9485"/>
                    </a:cubicBezTo>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92" name="Google Shape;1992;p35"/>
            <p:cNvSpPr/>
            <p:nvPr/>
          </p:nvSpPr>
          <p:spPr>
            <a:xfrm>
              <a:off x="1828675" y="3182175"/>
              <a:ext cx="106575" cy="53000"/>
            </a:xfrm>
            <a:custGeom>
              <a:rect b="b" l="l" r="r" t="t"/>
              <a:pathLst>
                <a:path extrusionOk="0" h="2120" w="4263">
                  <a:moveTo>
                    <a:pt x="905" y="405"/>
                  </a:moveTo>
                  <a:lnTo>
                    <a:pt x="4263" y="0"/>
                  </a:lnTo>
                  <a:lnTo>
                    <a:pt x="2334" y="1786"/>
                  </a:lnTo>
                  <a:lnTo>
                    <a:pt x="0" y="2120"/>
                  </a:lnTo>
                  <a:close/>
                </a:path>
              </a:pathLst>
            </a:custGeom>
            <a:solidFill>
              <a:schemeClr val="lt2"/>
            </a:solidFill>
            <a:ln>
              <a:noFill/>
            </a:ln>
          </p:spPr>
        </p:sp>
      </p:grpSp>
      <p:sp>
        <p:nvSpPr>
          <p:cNvPr id="1993" name="Google Shape;1993;p35"/>
          <p:cNvSpPr/>
          <p:nvPr/>
        </p:nvSpPr>
        <p:spPr>
          <a:xfrm>
            <a:off x="1189925" y="4457150"/>
            <a:ext cx="1361700" cy="648600"/>
          </a:xfrm>
          <a:prstGeom prst="roundRect">
            <a:avLst>
              <a:gd fmla="val 16667" name="adj"/>
            </a:avLst>
          </a:prstGeom>
          <a:solidFill>
            <a:schemeClr val="l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1800">
                <a:solidFill>
                  <a:schemeClr val="accent5"/>
                </a:solidFill>
                <a:latin typeface="Fredoka One"/>
                <a:ea typeface="Fredoka One"/>
                <a:cs typeface="Fredoka One"/>
                <a:sym typeface="Fredoka One"/>
              </a:rPr>
              <a:t>6+2=8</a:t>
            </a:r>
            <a:endParaRPr sz="1800">
              <a:solidFill>
                <a:schemeClr val="accent5"/>
              </a:solidFill>
              <a:latin typeface="Fredoka One"/>
              <a:ea typeface="Fredoka One"/>
              <a:cs typeface="Fredoka One"/>
              <a:sym typeface="Fredoka One"/>
            </a:endParaRPr>
          </a:p>
        </p:txBody>
      </p:sp>
      <p:grpSp>
        <p:nvGrpSpPr>
          <p:cNvPr id="1994" name="Google Shape;1994;p35"/>
          <p:cNvGrpSpPr/>
          <p:nvPr/>
        </p:nvGrpSpPr>
        <p:grpSpPr>
          <a:xfrm>
            <a:off x="3121843" y="4100600"/>
            <a:ext cx="648600" cy="1361700"/>
            <a:chOff x="10180793" y="4197400"/>
            <a:chExt cx="648600" cy="1361700"/>
          </a:xfrm>
        </p:grpSpPr>
        <p:sp>
          <p:nvSpPr>
            <p:cNvPr id="1995" name="Google Shape;1995;p35"/>
            <p:cNvSpPr/>
            <p:nvPr/>
          </p:nvSpPr>
          <p:spPr>
            <a:xfrm>
              <a:off x="10180793" y="4197400"/>
              <a:ext cx="648600" cy="1361700"/>
            </a:xfrm>
            <a:prstGeom prst="roundRect">
              <a:avLst>
                <a:gd fmla="val 16667" name="adj"/>
              </a:avLst>
            </a:prstGeom>
            <a:solidFill>
              <a:schemeClr val="lt2"/>
            </a:solidFill>
            <a:ln>
              <a:noFill/>
            </a:ln>
          </p:spPr>
          <p:txBody>
            <a:bodyPr anchorCtr="0" anchor="ctr" bIns="0" lIns="0" spcFirstLastPara="1" rIns="216000" wrap="square" tIns="0">
              <a:noAutofit/>
            </a:bodyPr>
            <a:lstStyle/>
            <a:p>
              <a:pPr indent="0" lvl="0" marL="0" rtl="0" algn="r">
                <a:spcBef>
                  <a:spcPts val="0"/>
                </a:spcBef>
                <a:spcAft>
                  <a:spcPts val="0"/>
                </a:spcAft>
                <a:buNone/>
              </a:pPr>
              <a:r>
                <a:rPr lang="en" sz="1800">
                  <a:solidFill>
                    <a:schemeClr val="accent5"/>
                  </a:solidFill>
                  <a:latin typeface="Fredoka One"/>
                  <a:ea typeface="Fredoka One"/>
                  <a:cs typeface="Fredoka One"/>
                  <a:sym typeface="Fredoka One"/>
                </a:rPr>
                <a:t>6</a:t>
              </a:r>
              <a:br>
                <a:rPr lang="en" sz="1800">
                  <a:solidFill>
                    <a:schemeClr val="accent5"/>
                  </a:solidFill>
                  <a:latin typeface="Fredoka One"/>
                  <a:ea typeface="Fredoka One"/>
                  <a:cs typeface="Fredoka One"/>
                  <a:sym typeface="Fredoka One"/>
                </a:rPr>
              </a:br>
              <a:r>
                <a:rPr lang="en" sz="1800">
                  <a:solidFill>
                    <a:schemeClr val="accent5"/>
                  </a:solidFill>
                  <a:latin typeface="Fredoka One"/>
                  <a:ea typeface="Fredoka One"/>
                  <a:cs typeface="Fredoka One"/>
                  <a:sym typeface="Fredoka One"/>
                </a:rPr>
                <a:t>+</a:t>
              </a:r>
              <a:r>
                <a:rPr lang="en" sz="1800">
                  <a:solidFill>
                    <a:schemeClr val="accent5"/>
                  </a:solidFill>
                  <a:latin typeface="Fredoka One"/>
                  <a:ea typeface="Fredoka One"/>
                  <a:cs typeface="Fredoka One"/>
                  <a:sym typeface="Fredoka One"/>
                </a:rPr>
                <a:t>2</a:t>
              </a:r>
              <a:br>
                <a:rPr lang="en" sz="1800">
                  <a:solidFill>
                    <a:schemeClr val="accent5"/>
                  </a:solidFill>
                  <a:latin typeface="Fredoka One"/>
                  <a:ea typeface="Fredoka One"/>
                  <a:cs typeface="Fredoka One"/>
                  <a:sym typeface="Fredoka One"/>
                </a:rPr>
              </a:br>
              <a:r>
                <a:rPr lang="en" sz="1800">
                  <a:solidFill>
                    <a:schemeClr val="accent5"/>
                  </a:solidFill>
                  <a:latin typeface="Fredoka One"/>
                  <a:ea typeface="Fredoka One"/>
                  <a:cs typeface="Fredoka One"/>
                  <a:sym typeface="Fredoka One"/>
                </a:rPr>
                <a:t>8</a:t>
              </a:r>
              <a:endParaRPr sz="1800">
                <a:solidFill>
                  <a:schemeClr val="accent5"/>
                </a:solidFill>
                <a:latin typeface="Fredoka One"/>
                <a:ea typeface="Fredoka One"/>
                <a:cs typeface="Fredoka One"/>
                <a:sym typeface="Fredoka One"/>
              </a:endParaRPr>
            </a:p>
          </p:txBody>
        </p:sp>
        <p:cxnSp>
          <p:nvCxnSpPr>
            <p:cNvPr id="1996" name="Google Shape;1996;p35"/>
            <p:cNvCxnSpPr/>
            <p:nvPr/>
          </p:nvCxnSpPr>
          <p:spPr>
            <a:xfrm>
              <a:off x="10359747" y="5017200"/>
              <a:ext cx="290700" cy="0"/>
            </a:xfrm>
            <a:prstGeom prst="straightConnector1">
              <a:avLst/>
            </a:prstGeom>
            <a:noFill/>
            <a:ln cap="flat" cmpd="sng" w="19050">
              <a:solidFill>
                <a:schemeClr val="accent5"/>
              </a:solidFill>
              <a:prstDash val="solid"/>
              <a:round/>
              <a:headEnd len="med" w="med" type="none"/>
              <a:tailEnd len="med" w="med" type="none"/>
            </a:ln>
          </p:spPr>
        </p:cxnSp>
      </p:grpSp>
      <p:sp>
        <p:nvSpPr>
          <p:cNvPr id="1997" name="Google Shape;1997;p35"/>
          <p:cNvSpPr/>
          <p:nvPr/>
        </p:nvSpPr>
        <p:spPr>
          <a:xfrm>
            <a:off x="4542750" y="4457150"/>
            <a:ext cx="5302200" cy="648600"/>
          </a:xfrm>
          <a:prstGeom prst="wedgeRoundRectCallout">
            <a:avLst>
              <a:gd fmla="val -55461" name="adj1"/>
              <a:gd fmla="val 8954"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Addition can be written</a:t>
            </a:r>
            <a:r>
              <a:rPr lang="en" sz="1800">
                <a:solidFill>
                  <a:schemeClr val="dk1"/>
                </a:solidFill>
                <a:latin typeface="Albert Sans"/>
                <a:ea typeface="Albert Sans"/>
                <a:cs typeface="Albert Sans"/>
                <a:sym typeface="Albert Sans"/>
              </a:rPr>
              <a:t> </a:t>
            </a:r>
            <a:r>
              <a:rPr b="1" lang="en" sz="1800">
                <a:solidFill>
                  <a:schemeClr val="dk1"/>
                </a:solidFill>
                <a:latin typeface="Albert Sans"/>
                <a:ea typeface="Albert Sans"/>
                <a:cs typeface="Albert Sans"/>
                <a:sym typeface="Albert Sans"/>
              </a:rPr>
              <a:t>horizontally or vertically</a:t>
            </a:r>
            <a:endParaRPr b="1" sz="1800">
              <a:solidFill>
                <a:schemeClr val="dk1"/>
              </a:solidFill>
              <a:latin typeface="Albert Sans"/>
              <a:ea typeface="Albert Sans"/>
              <a:cs typeface="Albert Sans"/>
              <a:sym typeface="Albert Sans"/>
            </a:endParaRPr>
          </a:p>
        </p:txBody>
      </p:sp>
      <p:sp>
        <p:nvSpPr>
          <p:cNvPr id="1998" name="Google Shape;1998;p35"/>
          <p:cNvSpPr/>
          <p:nvPr/>
        </p:nvSpPr>
        <p:spPr>
          <a:xfrm>
            <a:off x="9059499" y="97610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9" name="Google Shape;1999;p35"/>
          <p:cNvSpPr/>
          <p:nvPr/>
        </p:nvSpPr>
        <p:spPr>
          <a:xfrm>
            <a:off x="3212374" y="313655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3" name="Shape 2003"/>
        <p:cNvGrpSpPr/>
        <p:nvPr/>
      </p:nvGrpSpPr>
      <p:grpSpPr>
        <a:xfrm>
          <a:off x="0" y="0"/>
          <a:ext cx="0" cy="0"/>
          <a:chOff x="0" y="0"/>
          <a:chExt cx="0" cy="0"/>
        </a:xfrm>
      </p:grpSpPr>
      <p:sp>
        <p:nvSpPr>
          <p:cNvPr id="2004" name="Google Shape;2004;p36"/>
          <p:cNvSpPr/>
          <p:nvPr/>
        </p:nvSpPr>
        <p:spPr>
          <a:xfrm>
            <a:off x="1189950" y="1889400"/>
            <a:ext cx="4177800" cy="2214000"/>
          </a:xfrm>
          <a:prstGeom prst="roundRect">
            <a:avLst>
              <a:gd fmla="val 620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2005" name="Google Shape;2005;p36"/>
          <p:cNvSpPr/>
          <p:nvPr/>
        </p:nvSpPr>
        <p:spPr>
          <a:xfrm>
            <a:off x="5672550" y="1889400"/>
            <a:ext cx="4177800" cy="2214000"/>
          </a:xfrm>
          <a:prstGeom prst="roundRect">
            <a:avLst>
              <a:gd fmla="val 620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2006" name="Google Shape;2006;p36"/>
          <p:cNvSpPr/>
          <p:nvPr/>
        </p:nvSpPr>
        <p:spPr>
          <a:xfrm>
            <a:off x="1189950" y="4389475"/>
            <a:ext cx="4177800" cy="2214000"/>
          </a:xfrm>
          <a:prstGeom prst="roundRect">
            <a:avLst>
              <a:gd fmla="val 620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2007" name="Google Shape;2007;p36"/>
          <p:cNvSpPr/>
          <p:nvPr/>
        </p:nvSpPr>
        <p:spPr>
          <a:xfrm>
            <a:off x="5672550" y="4389475"/>
            <a:ext cx="4177800" cy="2214000"/>
          </a:xfrm>
          <a:prstGeom prst="roundRect">
            <a:avLst>
              <a:gd fmla="val 620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2008" name="Google Shape;2008;p36"/>
          <p:cNvSpPr txBox="1"/>
          <p:nvPr>
            <p:ph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Horizontal and vertical addition</a:t>
            </a:r>
            <a:endParaRPr/>
          </a:p>
        </p:txBody>
      </p:sp>
      <p:sp>
        <p:nvSpPr>
          <p:cNvPr id="2009" name="Google Shape;2009;p36"/>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2010" name="Google Shape;2010;p36"/>
          <p:cNvSpPr txBox="1"/>
          <p:nvPr>
            <p:ph idx="4294967295" type="subTitle"/>
          </p:nvPr>
        </p:nvSpPr>
        <p:spPr>
          <a:xfrm>
            <a:off x="1189950" y="1323600"/>
            <a:ext cx="8660400" cy="4983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Do the additions and paint the figures in the color indicated:</a:t>
            </a:r>
            <a:endParaRPr sz="1600"/>
          </a:p>
        </p:txBody>
      </p:sp>
      <p:graphicFrame>
        <p:nvGraphicFramePr>
          <p:cNvPr id="2011" name="Google Shape;2011;p36"/>
          <p:cNvGraphicFramePr/>
          <p:nvPr/>
        </p:nvGraphicFramePr>
        <p:xfrm>
          <a:off x="1810875" y="2220538"/>
          <a:ext cx="3000000" cy="3000000"/>
        </p:xfrm>
        <a:graphic>
          <a:graphicData uri="http://schemas.openxmlformats.org/drawingml/2006/table">
            <a:tbl>
              <a:tblPr>
                <a:noFill/>
                <a:tableStyleId>{58684BED-01C9-44DD-9E71-CFA0C2D54B5F}</a:tableStyleId>
              </a:tblPr>
              <a:tblGrid>
                <a:gridCol w="738300"/>
              </a:tblGrid>
              <a:tr h="334350">
                <a:tc>
                  <a:txBody>
                    <a:bodyPr/>
                    <a:lstStyle/>
                    <a:p>
                      <a:pPr indent="0" lvl="0" marL="0" rtl="0" algn="r">
                        <a:spcBef>
                          <a:spcPts val="0"/>
                        </a:spcBef>
                        <a:spcAft>
                          <a:spcPts val="0"/>
                        </a:spcAft>
                        <a:buNone/>
                      </a:pPr>
                      <a:r>
                        <a:rPr lang="en" sz="1800">
                          <a:latin typeface="Fredoka One"/>
                          <a:ea typeface="Fredoka One"/>
                          <a:cs typeface="Fredoka One"/>
                          <a:sym typeface="Fredoka One"/>
                        </a:rPr>
                        <a:t>4</a:t>
                      </a:r>
                      <a:endParaRPr sz="1800">
                        <a:latin typeface="Fredoka One"/>
                        <a:ea typeface="Fredoka One"/>
                        <a:cs typeface="Fredoka One"/>
                        <a:sym typeface="Fredoka One"/>
                      </a:endParaRPr>
                    </a:p>
                  </a:txBody>
                  <a:tcPr marT="18000" marB="18000"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34350">
                <a:tc>
                  <a:txBody>
                    <a:bodyPr/>
                    <a:lstStyle/>
                    <a:p>
                      <a:pPr indent="0" lvl="0" marL="0" rtl="0" algn="r">
                        <a:spcBef>
                          <a:spcPts val="0"/>
                        </a:spcBef>
                        <a:spcAft>
                          <a:spcPts val="0"/>
                        </a:spcAft>
                        <a:buNone/>
                      </a:pPr>
                      <a:r>
                        <a:rPr lang="en" sz="1800">
                          <a:latin typeface="Fredoka One"/>
                          <a:ea typeface="Fredoka One"/>
                          <a:cs typeface="Fredoka One"/>
                          <a:sym typeface="Fredoka One"/>
                        </a:rPr>
                        <a:t>+2</a:t>
                      </a:r>
                      <a:endParaRPr sz="1800">
                        <a:latin typeface="Fredoka One"/>
                        <a:ea typeface="Fredoka One"/>
                        <a:cs typeface="Fredoka One"/>
                        <a:sym typeface="Fredoka One"/>
                      </a:endParaRPr>
                    </a:p>
                  </a:txBody>
                  <a:tcPr marT="18000" marB="18000"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2012" name="Google Shape;2012;p36"/>
          <p:cNvSpPr/>
          <p:nvPr/>
        </p:nvSpPr>
        <p:spPr>
          <a:xfrm>
            <a:off x="1810875" y="3041650"/>
            <a:ext cx="738300" cy="7383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graphicFrame>
        <p:nvGraphicFramePr>
          <p:cNvPr id="2013" name="Google Shape;2013;p36"/>
          <p:cNvGraphicFramePr/>
          <p:nvPr/>
        </p:nvGraphicFramePr>
        <p:xfrm>
          <a:off x="1810875" y="4716750"/>
          <a:ext cx="3000000" cy="3000000"/>
        </p:xfrm>
        <a:graphic>
          <a:graphicData uri="http://schemas.openxmlformats.org/drawingml/2006/table">
            <a:tbl>
              <a:tblPr>
                <a:noFill/>
                <a:tableStyleId>{58684BED-01C9-44DD-9E71-CFA0C2D54B5F}</a:tableStyleId>
              </a:tblPr>
              <a:tblGrid>
                <a:gridCol w="738300"/>
              </a:tblGrid>
              <a:tr h="334350">
                <a:tc>
                  <a:txBody>
                    <a:bodyPr/>
                    <a:lstStyle/>
                    <a:p>
                      <a:pPr indent="0" lvl="0" marL="0" rtl="0" algn="r">
                        <a:spcBef>
                          <a:spcPts val="0"/>
                        </a:spcBef>
                        <a:spcAft>
                          <a:spcPts val="0"/>
                        </a:spcAft>
                        <a:buNone/>
                      </a:pPr>
                      <a:r>
                        <a:rPr lang="en" sz="1800">
                          <a:latin typeface="Fredoka One"/>
                          <a:ea typeface="Fredoka One"/>
                          <a:cs typeface="Fredoka One"/>
                          <a:sym typeface="Fredoka One"/>
                        </a:rPr>
                        <a:t>3</a:t>
                      </a:r>
                      <a:endParaRPr sz="1800">
                        <a:latin typeface="Fredoka One"/>
                        <a:ea typeface="Fredoka One"/>
                        <a:cs typeface="Fredoka One"/>
                        <a:sym typeface="Fredoka One"/>
                      </a:endParaRPr>
                    </a:p>
                  </a:txBody>
                  <a:tcPr marT="18000" marB="18000"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34350">
                <a:tc>
                  <a:txBody>
                    <a:bodyPr/>
                    <a:lstStyle/>
                    <a:p>
                      <a:pPr indent="0" lvl="0" marL="0" rtl="0" algn="r">
                        <a:spcBef>
                          <a:spcPts val="0"/>
                        </a:spcBef>
                        <a:spcAft>
                          <a:spcPts val="0"/>
                        </a:spcAft>
                        <a:buNone/>
                      </a:pPr>
                      <a:r>
                        <a:rPr lang="en" sz="1800">
                          <a:latin typeface="Fredoka One"/>
                          <a:ea typeface="Fredoka One"/>
                          <a:cs typeface="Fredoka One"/>
                          <a:sym typeface="Fredoka One"/>
                        </a:rPr>
                        <a:t>+2</a:t>
                      </a:r>
                      <a:endParaRPr sz="1800">
                        <a:latin typeface="Fredoka One"/>
                        <a:ea typeface="Fredoka One"/>
                        <a:cs typeface="Fredoka One"/>
                        <a:sym typeface="Fredoka One"/>
                      </a:endParaRPr>
                    </a:p>
                  </a:txBody>
                  <a:tcPr marT="18000" marB="18000"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2014" name="Google Shape;2014;p36"/>
          <p:cNvSpPr/>
          <p:nvPr/>
        </p:nvSpPr>
        <p:spPr>
          <a:xfrm>
            <a:off x="1810875" y="5537863"/>
            <a:ext cx="738300" cy="7383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grpSp>
        <p:nvGrpSpPr>
          <p:cNvPr id="2015" name="Google Shape;2015;p36"/>
          <p:cNvGrpSpPr/>
          <p:nvPr/>
        </p:nvGrpSpPr>
        <p:grpSpPr>
          <a:xfrm>
            <a:off x="1810870" y="4761248"/>
            <a:ext cx="346435" cy="232421"/>
            <a:chOff x="10028364" y="3191506"/>
            <a:chExt cx="835993" cy="560726"/>
          </a:xfrm>
        </p:grpSpPr>
        <p:sp>
          <p:nvSpPr>
            <p:cNvPr id="2016" name="Google Shape;2016;p36"/>
            <p:cNvSpPr/>
            <p:nvPr/>
          </p:nvSpPr>
          <p:spPr>
            <a:xfrm>
              <a:off x="10287961" y="3191506"/>
              <a:ext cx="576396" cy="401192"/>
            </a:xfrm>
            <a:custGeom>
              <a:rect b="b" l="l" r="r" t="t"/>
              <a:pathLst>
                <a:path extrusionOk="0" h="401192" w="576396">
                  <a:moveTo>
                    <a:pt x="568577" y="21661"/>
                  </a:moveTo>
                  <a:lnTo>
                    <a:pt x="568577" y="21661"/>
                  </a:lnTo>
                  <a:cubicBezTo>
                    <a:pt x="578710" y="38706"/>
                    <a:pt x="579021" y="57529"/>
                    <a:pt x="569357" y="63694"/>
                  </a:cubicBezTo>
                  <a:lnTo>
                    <a:pt x="38191" y="401192"/>
                  </a:lnTo>
                  <a:lnTo>
                    <a:pt x="0" y="337009"/>
                  </a:lnTo>
                  <a:lnTo>
                    <a:pt x="532646" y="1941"/>
                  </a:lnTo>
                  <a:cubicBezTo>
                    <a:pt x="542389" y="-4177"/>
                    <a:pt x="558445" y="4646"/>
                    <a:pt x="568577" y="2166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7" name="Google Shape;2017;p36"/>
            <p:cNvSpPr/>
            <p:nvPr/>
          </p:nvSpPr>
          <p:spPr>
            <a:xfrm>
              <a:off x="10251406" y="3435539"/>
              <a:ext cx="221039" cy="180409"/>
            </a:xfrm>
            <a:custGeom>
              <a:rect b="b" l="l" r="r" t="t"/>
              <a:pathLst>
                <a:path extrusionOk="0" h="180409" w="221039">
                  <a:moveTo>
                    <a:pt x="182849" y="0"/>
                  </a:moveTo>
                  <a:lnTo>
                    <a:pt x="221039" y="64184"/>
                  </a:lnTo>
                  <a:lnTo>
                    <a:pt x="38191" y="180409"/>
                  </a:lnTo>
                  <a:lnTo>
                    <a:pt x="0" y="116225"/>
                  </a:lnTo>
                  <a:lnTo>
                    <a:pt x="182849" y="0"/>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8" name="Google Shape;2018;p36"/>
            <p:cNvSpPr/>
            <p:nvPr/>
          </p:nvSpPr>
          <p:spPr>
            <a:xfrm>
              <a:off x="10028364" y="3493757"/>
              <a:ext cx="312192" cy="258475"/>
            </a:xfrm>
            <a:custGeom>
              <a:rect b="b" l="l" r="r" t="t"/>
              <a:pathLst>
                <a:path extrusionOk="0" h="258475" w="312192">
                  <a:moveTo>
                    <a:pt x="63809" y="258447"/>
                  </a:moveTo>
                  <a:cubicBezTo>
                    <a:pt x="50091" y="258190"/>
                    <a:pt x="33568" y="254620"/>
                    <a:pt x="29515" y="241332"/>
                  </a:cubicBezTo>
                  <a:cubicBezTo>
                    <a:pt x="23514" y="221589"/>
                    <a:pt x="51338" y="202159"/>
                    <a:pt x="44870" y="182572"/>
                  </a:cubicBezTo>
                  <a:cubicBezTo>
                    <a:pt x="33568" y="186516"/>
                    <a:pt x="20006" y="180935"/>
                    <a:pt x="14784" y="170164"/>
                  </a:cubicBezTo>
                  <a:cubicBezTo>
                    <a:pt x="9640" y="159400"/>
                    <a:pt x="13381" y="144802"/>
                    <a:pt x="23201" y="137733"/>
                  </a:cubicBezTo>
                  <a:cubicBezTo>
                    <a:pt x="21331" y="128138"/>
                    <a:pt x="5977" y="129128"/>
                    <a:pt x="1300" y="120687"/>
                  </a:cubicBezTo>
                  <a:cubicBezTo>
                    <a:pt x="-3142" y="112730"/>
                    <a:pt x="4652" y="103314"/>
                    <a:pt x="11822" y="97531"/>
                  </a:cubicBezTo>
                  <a:cubicBezTo>
                    <a:pt x="67550" y="52824"/>
                    <a:pt x="262869" y="-66332"/>
                    <a:pt x="305892" y="48577"/>
                  </a:cubicBezTo>
                  <a:cubicBezTo>
                    <a:pt x="350163" y="166586"/>
                    <a:pt x="149621" y="260068"/>
                    <a:pt x="63809" y="25845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19" name="Google Shape;2019;p36"/>
          <p:cNvGrpSpPr/>
          <p:nvPr/>
        </p:nvGrpSpPr>
        <p:grpSpPr>
          <a:xfrm>
            <a:off x="1810870" y="5100773"/>
            <a:ext cx="346435" cy="232421"/>
            <a:chOff x="10028364" y="3191506"/>
            <a:chExt cx="835993" cy="560726"/>
          </a:xfrm>
        </p:grpSpPr>
        <p:sp>
          <p:nvSpPr>
            <p:cNvPr id="2020" name="Google Shape;2020;p36"/>
            <p:cNvSpPr/>
            <p:nvPr/>
          </p:nvSpPr>
          <p:spPr>
            <a:xfrm>
              <a:off x="10287961" y="3191506"/>
              <a:ext cx="576396" cy="401192"/>
            </a:xfrm>
            <a:custGeom>
              <a:rect b="b" l="l" r="r" t="t"/>
              <a:pathLst>
                <a:path extrusionOk="0" h="401192" w="576396">
                  <a:moveTo>
                    <a:pt x="568577" y="21661"/>
                  </a:moveTo>
                  <a:lnTo>
                    <a:pt x="568577" y="21661"/>
                  </a:lnTo>
                  <a:cubicBezTo>
                    <a:pt x="578710" y="38706"/>
                    <a:pt x="579021" y="57529"/>
                    <a:pt x="569357" y="63694"/>
                  </a:cubicBezTo>
                  <a:lnTo>
                    <a:pt x="38191" y="401192"/>
                  </a:lnTo>
                  <a:lnTo>
                    <a:pt x="0" y="337009"/>
                  </a:lnTo>
                  <a:lnTo>
                    <a:pt x="532646" y="1941"/>
                  </a:lnTo>
                  <a:cubicBezTo>
                    <a:pt x="542389" y="-4177"/>
                    <a:pt x="558445" y="4646"/>
                    <a:pt x="568577" y="2166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1" name="Google Shape;2021;p36"/>
            <p:cNvSpPr/>
            <p:nvPr/>
          </p:nvSpPr>
          <p:spPr>
            <a:xfrm>
              <a:off x="10251406" y="3435539"/>
              <a:ext cx="221039" cy="180409"/>
            </a:xfrm>
            <a:custGeom>
              <a:rect b="b" l="l" r="r" t="t"/>
              <a:pathLst>
                <a:path extrusionOk="0" h="180409" w="221039">
                  <a:moveTo>
                    <a:pt x="182849" y="0"/>
                  </a:moveTo>
                  <a:lnTo>
                    <a:pt x="221039" y="64184"/>
                  </a:lnTo>
                  <a:lnTo>
                    <a:pt x="38191" y="180409"/>
                  </a:lnTo>
                  <a:lnTo>
                    <a:pt x="0" y="116225"/>
                  </a:lnTo>
                  <a:lnTo>
                    <a:pt x="182849" y="0"/>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2" name="Google Shape;2022;p36"/>
            <p:cNvSpPr/>
            <p:nvPr/>
          </p:nvSpPr>
          <p:spPr>
            <a:xfrm>
              <a:off x="10028364" y="3493757"/>
              <a:ext cx="312192" cy="258475"/>
            </a:xfrm>
            <a:custGeom>
              <a:rect b="b" l="l" r="r" t="t"/>
              <a:pathLst>
                <a:path extrusionOk="0" h="258475" w="312192">
                  <a:moveTo>
                    <a:pt x="63809" y="258447"/>
                  </a:moveTo>
                  <a:cubicBezTo>
                    <a:pt x="50091" y="258190"/>
                    <a:pt x="33568" y="254620"/>
                    <a:pt x="29515" y="241332"/>
                  </a:cubicBezTo>
                  <a:cubicBezTo>
                    <a:pt x="23514" y="221589"/>
                    <a:pt x="51338" y="202159"/>
                    <a:pt x="44870" y="182572"/>
                  </a:cubicBezTo>
                  <a:cubicBezTo>
                    <a:pt x="33568" y="186516"/>
                    <a:pt x="20006" y="180935"/>
                    <a:pt x="14784" y="170164"/>
                  </a:cubicBezTo>
                  <a:cubicBezTo>
                    <a:pt x="9640" y="159400"/>
                    <a:pt x="13381" y="144802"/>
                    <a:pt x="23201" y="137733"/>
                  </a:cubicBezTo>
                  <a:cubicBezTo>
                    <a:pt x="21331" y="128138"/>
                    <a:pt x="5977" y="129128"/>
                    <a:pt x="1300" y="120687"/>
                  </a:cubicBezTo>
                  <a:cubicBezTo>
                    <a:pt x="-3142" y="112730"/>
                    <a:pt x="4652" y="103314"/>
                    <a:pt x="11822" y="97531"/>
                  </a:cubicBezTo>
                  <a:cubicBezTo>
                    <a:pt x="67550" y="52824"/>
                    <a:pt x="262869" y="-66332"/>
                    <a:pt x="305892" y="48577"/>
                  </a:cubicBezTo>
                  <a:cubicBezTo>
                    <a:pt x="350163" y="166586"/>
                    <a:pt x="149621" y="260068"/>
                    <a:pt x="63809" y="25845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23" name="Google Shape;2023;p36"/>
          <p:cNvGrpSpPr/>
          <p:nvPr/>
        </p:nvGrpSpPr>
        <p:grpSpPr>
          <a:xfrm>
            <a:off x="7488976" y="2220560"/>
            <a:ext cx="1740446" cy="1551836"/>
            <a:chOff x="3451950" y="2342576"/>
            <a:chExt cx="1583663" cy="1412044"/>
          </a:xfrm>
        </p:grpSpPr>
        <p:sp>
          <p:nvSpPr>
            <p:cNvPr id="2024" name="Google Shape;2024;p36"/>
            <p:cNvSpPr/>
            <p:nvPr/>
          </p:nvSpPr>
          <p:spPr>
            <a:xfrm>
              <a:off x="3451950" y="2342576"/>
              <a:ext cx="422400" cy="3651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25" name="Google Shape;2025;p36"/>
            <p:cNvSpPr/>
            <p:nvPr/>
          </p:nvSpPr>
          <p:spPr>
            <a:xfrm>
              <a:off x="4032581" y="2342576"/>
              <a:ext cx="422400" cy="3651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26" name="Google Shape;2026;p36"/>
            <p:cNvSpPr/>
            <p:nvPr/>
          </p:nvSpPr>
          <p:spPr>
            <a:xfrm>
              <a:off x="4613213" y="2342576"/>
              <a:ext cx="422400" cy="3651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27" name="Google Shape;2027;p36"/>
            <p:cNvSpPr/>
            <p:nvPr/>
          </p:nvSpPr>
          <p:spPr>
            <a:xfrm>
              <a:off x="3451950" y="2866048"/>
              <a:ext cx="422400" cy="3651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28" name="Google Shape;2028;p36"/>
            <p:cNvSpPr/>
            <p:nvPr/>
          </p:nvSpPr>
          <p:spPr>
            <a:xfrm>
              <a:off x="4032581" y="2866048"/>
              <a:ext cx="422400" cy="3651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29" name="Google Shape;2029;p36"/>
            <p:cNvSpPr/>
            <p:nvPr/>
          </p:nvSpPr>
          <p:spPr>
            <a:xfrm>
              <a:off x="4613213" y="2866048"/>
              <a:ext cx="422400" cy="3651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30" name="Google Shape;2030;p36"/>
            <p:cNvSpPr/>
            <p:nvPr/>
          </p:nvSpPr>
          <p:spPr>
            <a:xfrm>
              <a:off x="3451950" y="3389520"/>
              <a:ext cx="422400" cy="3651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31" name="Google Shape;2031;p36"/>
            <p:cNvSpPr/>
            <p:nvPr/>
          </p:nvSpPr>
          <p:spPr>
            <a:xfrm>
              <a:off x="4032581" y="3389520"/>
              <a:ext cx="422400" cy="3651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32" name="Google Shape;2032;p36"/>
            <p:cNvSpPr/>
            <p:nvPr/>
          </p:nvSpPr>
          <p:spPr>
            <a:xfrm>
              <a:off x="4613213" y="3389520"/>
              <a:ext cx="422400" cy="3651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graphicFrame>
        <p:nvGraphicFramePr>
          <p:cNvPr id="2033" name="Google Shape;2033;p36"/>
          <p:cNvGraphicFramePr/>
          <p:nvPr/>
        </p:nvGraphicFramePr>
        <p:xfrm>
          <a:off x="6293475" y="2220538"/>
          <a:ext cx="3000000" cy="3000000"/>
        </p:xfrm>
        <a:graphic>
          <a:graphicData uri="http://schemas.openxmlformats.org/drawingml/2006/table">
            <a:tbl>
              <a:tblPr>
                <a:noFill/>
                <a:tableStyleId>{58684BED-01C9-44DD-9E71-CFA0C2D54B5F}</a:tableStyleId>
              </a:tblPr>
              <a:tblGrid>
                <a:gridCol w="738300"/>
              </a:tblGrid>
              <a:tr h="334350">
                <a:tc>
                  <a:txBody>
                    <a:bodyPr/>
                    <a:lstStyle/>
                    <a:p>
                      <a:pPr indent="0" lvl="0" marL="0" rtl="0" algn="r">
                        <a:spcBef>
                          <a:spcPts val="0"/>
                        </a:spcBef>
                        <a:spcAft>
                          <a:spcPts val="0"/>
                        </a:spcAft>
                        <a:buNone/>
                      </a:pPr>
                      <a:r>
                        <a:rPr lang="en" sz="1800">
                          <a:latin typeface="Fredoka One"/>
                          <a:ea typeface="Fredoka One"/>
                          <a:cs typeface="Fredoka One"/>
                          <a:sym typeface="Fredoka One"/>
                        </a:rPr>
                        <a:t>8</a:t>
                      </a:r>
                      <a:endParaRPr sz="1800">
                        <a:latin typeface="Fredoka One"/>
                        <a:ea typeface="Fredoka One"/>
                        <a:cs typeface="Fredoka One"/>
                        <a:sym typeface="Fredoka One"/>
                      </a:endParaRPr>
                    </a:p>
                  </a:txBody>
                  <a:tcPr marT="18000" marB="18000"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34350">
                <a:tc>
                  <a:txBody>
                    <a:bodyPr/>
                    <a:lstStyle/>
                    <a:p>
                      <a:pPr indent="0" lvl="0" marL="0" rtl="0" algn="r">
                        <a:spcBef>
                          <a:spcPts val="0"/>
                        </a:spcBef>
                        <a:spcAft>
                          <a:spcPts val="0"/>
                        </a:spcAft>
                        <a:buNone/>
                      </a:pPr>
                      <a:r>
                        <a:rPr lang="en" sz="1800">
                          <a:latin typeface="Fredoka One"/>
                          <a:ea typeface="Fredoka One"/>
                          <a:cs typeface="Fredoka One"/>
                          <a:sym typeface="Fredoka One"/>
                        </a:rPr>
                        <a:t>+1</a:t>
                      </a:r>
                      <a:endParaRPr sz="1800">
                        <a:latin typeface="Fredoka One"/>
                        <a:ea typeface="Fredoka One"/>
                        <a:cs typeface="Fredoka One"/>
                        <a:sym typeface="Fredoka One"/>
                      </a:endParaRPr>
                    </a:p>
                  </a:txBody>
                  <a:tcPr marT="18000" marB="18000"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pSp>
        <p:nvGrpSpPr>
          <p:cNvPr id="2034" name="Google Shape;2034;p36"/>
          <p:cNvGrpSpPr/>
          <p:nvPr/>
        </p:nvGrpSpPr>
        <p:grpSpPr>
          <a:xfrm>
            <a:off x="1810870" y="2604561"/>
            <a:ext cx="346435" cy="232421"/>
            <a:chOff x="10028364" y="3191506"/>
            <a:chExt cx="835993" cy="560726"/>
          </a:xfrm>
        </p:grpSpPr>
        <p:sp>
          <p:nvSpPr>
            <p:cNvPr id="2035" name="Google Shape;2035;p36"/>
            <p:cNvSpPr/>
            <p:nvPr/>
          </p:nvSpPr>
          <p:spPr>
            <a:xfrm>
              <a:off x="10287961" y="3191506"/>
              <a:ext cx="576396" cy="401192"/>
            </a:xfrm>
            <a:custGeom>
              <a:rect b="b" l="l" r="r" t="t"/>
              <a:pathLst>
                <a:path extrusionOk="0" h="401192" w="576396">
                  <a:moveTo>
                    <a:pt x="568577" y="21661"/>
                  </a:moveTo>
                  <a:lnTo>
                    <a:pt x="568577" y="21661"/>
                  </a:lnTo>
                  <a:cubicBezTo>
                    <a:pt x="578710" y="38706"/>
                    <a:pt x="579021" y="57529"/>
                    <a:pt x="569357" y="63694"/>
                  </a:cubicBezTo>
                  <a:lnTo>
                    <a:pt x="38191" y="401192"/>
                  </a:lnTo>
                  <a:lnTo>
                    <a:pt x="0" y="337009"/>
                  </a:lnTo>
                  <a:lnTo>
                    <a:pt x="532646" y="1941"/>
                  </a:lnTo>
                  <a:cubicBezTo>
                    <a:pt x="542389" y="-4177"/>
                    <a:pt x="558445" y="4646"/>
                    <a:pt x="568577" y="2166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6" name="Google Shape;2036;p36"/>
            <p:cNvSpPr/>
            <p:nvPr/>
          </p:nvSpPr>
          <p:spPr>
            <a:xfrm>
              <a:off x="10251406" y="3435539"/>
              <a:ext cx="221039" cy="180409"/>
            </a:xfrm>
            <a:custGeom>
              <a:rect b="b" l="l" r="r" t="t"/>
              <a:pathLst>
                <a:path extrusionOk="0" h="180409" w="221039">
                  <a:moveTo>
                    <a:pt x="182849" y="0"/>
                  </a:moveTo>
                  <a:lnTo>
                    <a:pt x="221039" y="64184"/>
                  </a:lnTo>
                  <a:lnTo>
                    <a:pt x="38191" y="180409"/>
                  </a:lnTo>
                  <a:lnTo>
                    <a:pt x="0" y="116225"/>
                  </a:lnTo>
                  <a:lnTo>
                    <a:pt x="182849" y="0"/>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7" name="Google Shape;2037;p36"/>
            <p:cNvSpPr/>
            <p:nvPr/>
          </p:nvSpPr>
          <p:spPr>
            <a:xfrm>
              <a:off x="10028364" y="3493757"/>
              <a:ext cx="312192" cy="258475"/>
            </a:xfrm>
            <a:custGeom>
              <a:rect b="b" l="l" r="r" t="t"/>
              <a:pathLst>
                <a:path extrusionOk="0" h="258475" w="312192">
                  <a:moveTo>
                    <a:pt x="63809" y="258447"/>
                  </a:moveTo>
                  <a:cubicBezTo>
                    <a:pt x="50091" y="258190"/>
                    <a:pt x="33568" y="254620"/>
                    <a:pt x="29515" y="241332"/>
                  </a:cubicBezTo>
                  <a:cubicBezTo>
                    <a:pt x="23514" y="221589"/>
                    <a:pt x="51338" y="202159"/>
                    <a:pt x="44870" y="182572"/>
                  </a:cubicBezTo>
                  <a:cubicBezTo>
                    <a:pt x="33568" y="186516"/>
                    <a:pt x="20006" y="180935"/>
                    <a:pt x="14784" y="170164"/>
                  </a:cubicBezTo>
                  <a:cubicBezTo>
                    <a:pt x="9640" y="159400"/>
                    <a:pt x="13381" y="144802"/>
                    <a:pt x="23201" y="137733"/>
                  </a:cubicBezTo>
                  <a:cubicBezTo>
                    <a:pt x="21331" y="128138"/>
                    <a:pt x="5977" y="129128"/>
                    <a:pt x="1300" y="120687"/>
                  </a:cubicBezTo>
                  <a:cubicBezTo>
                    <a:pt x="-3142" y="112730"/>
                    <a:pt x="4652" y="103314"/>
                    <a:pt x="11822" y="97531"/>
                  </a:cubicBezTo>
                  <a:cubicBezTo>
                    <a:pt x="67550" y="52824"/>
                    <a:pt x="262869" y="-66332"/>
                    <a:pt x="305892" y="48577"/>
                  </a:cubicBezTo>
                  <a:cubicBezTo>
                    <a:pt x="350163" y="166586"/>
                    <a:pt x="149621" y="260068"/>
                    <a:pt x="63809" y="258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38" name="Google Shape;2038;p36"/>
          <p:cNvGrpSpPr/>
          <p:nvPr/>
        </p:nvGrpSpPr>
        <p:grpSpPr>
          <a:xfrm>
            <a:off x="1810870" y="2265036"/>
            <a:ext cx="346435" cy="232421"/>
            <a:chOff x="10028364" y="3191506"/>
            <a:chExt cx="835993" cy="560726"/>
          </a:xfrm>
        </p:grpSpPr>
        <p:sp>
          <p:nvSpPr>
            <p:cNvPr id="2039" name="Google Shape;2039;p36"/>
            <p:cNvSpPr/>
            <p:nvPr/>
          </p:nvSpPr>
          <p:spPr>
            <a:xfrm>
              <a:off x="10287961" y="3191506"/>
              <a:ext cx="576396" cy="401192"/>
            </a:xfrm>
            <a:custGeom>
              <a:rect b="b" l="l" r="r" t="t"/>
              <a:pathLst>
                <a:path extrusionOk="0" h="401192" w="576396">
                  <a:moveTo>
                    <a:pt x="568577" y="21661"/>
                  </a:moveTo>
                  <a:lnTo>
                    <a:pt x="568577" y="21661"/>
                  </a:lnTo>
                  <a:cubicBezTo>
                    <a:pt x="578710" y="38706"/>
                    <a:pt x="579021" y="57529"/>
                    <a:pt x="569357" y="63694"/>
                  </a:cubicBezTo>
                  <a:lnTo>
                    <a:pt x="38191" y="401192"/>
                  </a:lnTo>
                  <a:lnTo>
                    <a:pt x="0" y="337009"/>
                  </a:lnTo>
                  <a:lnTo>
                    <a:pt x="532646" y="1941"/>
                  </a:lnTo>
                  <a:cubicBezTo>
                    <a:pt x="542389" y="-4177"/>
                    <a:pt x="558445" y="4646"/>
                    <a:pt x="568577" y="2166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0" name="Google Shape;2040;p36"/>
            <p:cNvSpPr/>
            <p:nvPr/>
          </p:nvSpPr>
          <p:spPr>
            <a:xfrm>
              <a:off x="10251406" y="3435539"/>
              <a:ext cx="221039" cy="180409"/>
            </a:xfrm>
            <a:custGeom>
              <a:rect b="b" l="l" r="r" t="t"/>
              <a:pathLst>
                <a:path extrusionOk="0" h="180409" w="221039">
                  <a:moveTo>
                    <a:pt x="182849" y="0"/>
                  </a:moveTo>
                  <a:lnTo>
                    <a:pt x="221039" y="64184"/>
                  </a:lnTo>
                  <a:lnTo>
                    <a:pt x="38191" y="180409"/>
                  </a:lnTo>
                  <a:lnTo>
                    <a:pt x="0" y="116225"/>
                  </a:lnTo>
                  <a:lnTo>
                    <a:pt x="182849" y="0"/>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1" name="Google Shape;2041;p36"/>
            <p:cNvSpPr/>
            <p:nvPr/>
          </p:nvSpPr>
          <p:spPr>
            <a:xfrm>
              <a:off x="10028364" y="3493757"/>
              <a:ext cx="312192" cy="258475"/>
            </a:xfrm>
            <a:custGeom>
              <a:rect b="b" l="l" r="r" t="t"/>
              <a:pathLst>
                <a:path extrusionOk="0" h="258475" w="312192">
                  <a:moveTo>
                    <a:pt x="63809" y="258447"/>
                  </a:moveTo>
                  <a:cubicBezTo>
                    <a:pt x="50091" y="258190"/>
                    <a:pt x="33568" y="254620"/>
                    <a:pt x="29515" y="241332"/>
                  </a:cubicBezTo>
                  <a:cubicBezTo>
                    <a:pt x="23514" y="221589"/>
                    <a:pt x="51338" y="202159"/>
                    <a:pt x="44870" y="182572"/>
                  </a:cubicBezTo>
                  <a:cubicBezTo>
                    <a:pt x="33568" y="186516"/>
                    <a:pt x="20006" y="180935"/>
                    <a:pt x="14784" y="170164"/>
                  </a:cubicBezTo>
                  <a:cubicBezTo>
                    <a:pt x="9640" y="159400"/>
                    <a:pt x="13381" y="144802"/>
                    <a:pt x="23201" y="137733"/>
                  </a:cubicBezTo>
                  <a:cubicBezTo>
                    <a:pt x="21331" y="128138"/>
                    <a:pt x="5977" y="129128"/>
                    <a:pt x="1300" y="120687"/>
                  </a:cubicBezTo>
                  <a:cubicBezTo>
                    <a:pt x="-3142" y="112730"/>
                    <a:pt x="4652" y="103314"/>
                    <a:pt x="11822" y="97531"/>
                  </a:cubicBezTo>
                  <a:cubicBezTo>
                    <a:pt x="67550" y="52824"/>
                    <a:pt x="262869" y="-66332"/>
                    <a:pt x="305892" y="48577"/>
                  </a:cubicBezTo>
                  <a:cubicBezTo>
                    <a:pt x="350163" y="166586"/>
                    <a:pt x="149621" y="260068"/>
                    <a:pt x="63809" y="25845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42" name="Google Shape;2042;p36"/>
          <p:cNvSpPr/>
          <p:nvPr/>
        </p:nvSpPr>
        <p:spPr>
          <a:xfrm>
            <a:off x="6293475" y="3041650"/>
            <a:ext cx="738300" cy="7383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grpSp>
        <p:nvGrpSpPr>
          <p:cNvPr id="2043" name="Google Shape;2043;p36"/>
          <p:cNvGrpSpPr/>
          <p:nvPr/>
        </p:nvGrpSpPr>
        <p:grpSpPr>
          <a:xfrm>
            <a:off x="6293470" y="2265036"/>
            <a:ext cx="346435" cy="232421"/>
            <a:chOff x="10028364" y="3191506"/>
            <a:chExt cx="835993" cy="560726"/>
          </a:xfrm>
        </p:grpSpPr>
        <p:sp>
          <p:nvSpPr>
            <p:cNvPr id="2044" name="Google Shape;2044;p36"/>
            <p:cNvSpPr/>
            <p:nvPr/>
          </p:nvSpPr>
          <p:spPr>
            <a:xfrm>
              <a:off x="10287961" y="3191506"/>
              <a:ext cx="576396" cy="401192"/>
            </a:xfrm>
            <a:custGeom>
              <a:rect b="b" l="l" r="r" t="t"/>
              <a:pathLst>
                <a:path extrusionOk="0" h="401192" w="576396">
                  <a:moveTo>
                    <a:pt x="568577" y="21661"/>
                  </a:moveTo>
                  <a:lnTo>
                    <a:pt x="568577" y="21661"/>
                  </a:lnTo>
                  <a:cubicBezTo>
                    <a:pt x="578710" y="38706"/>
                    <a:pt x="579021" y="57529"/>
                    <a:pt x="569357" y="63694"/>
                  </a:cubicBezTo>
                  <a:lnTo>
                    <a:pt x="38191" y="401192"/>
                  </a:lnTo>
                  <a:lnTo>
                    <a:pt x="0" y="337009"/>
                  </a:lnTo>
                  <a:lnTo>
                    <a:pt x="532646" y="1941"/>
                  </a:lnTo>
                  <a:cubicBezTo>
                    <a:pt x="542389" y="-4177"/>
                    <a:pt x="558445" y="4646"/>
                    <a:pt x="568577" y="2166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5" name="Google Shape;2045;p36"/>
            <p:cNvSpPr/>
            <p:nvPr/>
          </p:nvSpPr>
          <p:spPr>
            <a:xfrm>
              <a:off x="10251406" y="3435539"/>
              <a:ext cx="221039" cy="180409"/>
            </a:xfrm>
            <a:custGeom>
              <a:rect b="b" l="l" r="r" t="t"/>
              <a:pathLst>
                <a:path extrusionOk="0" h="180409" w="221039">
                  <a:moveTo>
                    <a:pt x="182849" y="0"/>
                  </a:moveTo>
                  <a:lnTo>
                    <a:pt x="221039" y="64184"/>
                  </a:lnTo>
                  <a:lnTo>
                    <a:pt x="38191" y="180409"/>
                  </a:lnTo>
                  <a:lnTo>
                    <a:pt x="0" y="116225"/>
                  </a:lnTo>
                  <a:lnTo>
                    <a:pt x="182849" y="0"/>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6" name="Google Shape;2046;p36"/>
            <p:cNvSpPr/>
            <p:nvPr/>
          </p:nvSpPr>
          <p:spPr>
            <a:xfrm>
              <a:off x="10028364" y="3493757"/>
              <a:ext cx="312192" cy="258475"/>
            </a:xfrm>
            <a:custGeom>
              <a:rect b="b" l="l" r="r" t="t"/>
              <a:pathLst>
                <a:path extrusionOk="0" h="258475" w="312192">
                  <a:moveTo>
                    <a:pt x="63809" y="258447"/>
                  </a:moveTo>
                  <a:cubicBezTo>
                    <a:pt x="50091" y="258190"/>
                    <a:pt x="33568" y="254620"/>
                    <a:pt x="29515" y="241332"/>
                  </a:cubicBezTo>
                  <a:cubicBezTo>
                    <a:pt x="23514" y="221589"/>
                    <a:pt x="51338" y="202159"/>
                    <a:pt x="44870" y="182572"/>
                  </a:cubicBezTo>
                  <a:cubicBezTo>
                    <a:pt x="33568" y="186516"/>
                    <a:pt x="20006" y="180935"/>
                    <a:pt x="14784" y="170164"/>
                  </a:cubicBezTo>
                  <a:cubicBezTo>
                    <a:pt x="9640" y="159400"/>
                    <a:pt x="13381" y="144802"/>
                    <a:pt x="23201" y="137733"/>
                  </a:cubicBezTo>
                  <a:cubicBezTo>
                    <a:pt x="21331" y="128138"/>
                    <a:pt x="5977" y="129128"/>
                    <a:pt x="1300" y="120687"/>
                  </a:cubicBezTo>
                  <a:cubicBezTo>
                    <a:pt x="-3142" y="112730"/>
                    <a:pt x="4652" y="103314"/>
                    <a:pt x="11822" y="97531"/>
                  </a:cubicBezTo>
                  <a:cubicBezTo>
                    <a:pt x="67550" y="52824"/>
                    <a:pt x="262869" y="-66332"/>
                    <a:pt x="305892" y="48577"/>
                  </a:cubicBezTo>
                  <a:cubicBezTo>
                    <a:pt x="350163" y="166586"/>
                    <a:pt x="149621" y="260068"/>
                    <a:pt x="63809" y="25845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47" name="Google Shape;2047;p36"/>
          <p:cNvGrpSpPr/>
          <p:nvPr/>
        </p:nvGrpSpPr>
        <p:grpSpPr>
          <a:xfrm>
            <a:off x="6293470" y="2604561"/>
            <a:ext cx="346435" cy="232421"/>
            <a:chOff x="10028364" y="3191506"/>
            <a:chExt cx="835993" cy="560726"/>
          </a:xfrm>
        </p:grpSpPr>
        <p:sp>
          <p:nvSpPr>
            <p:cNvPr id="2048" name="Google Shape;2048;p36"/>
            <p:cNvSpPr/>
            <p:nvPr/>
          </p:nvSpPr>
          <p:spPr>
            <a:xfrm>
              <a:off x="10287961" y="3191506"/>
              <a:ext cx="576396" cy="401192"/>
            </a:xfrm>
            <a:custGeom>
              <a:rect b="b" l="l" r="r" t="t"/>
              <a:pathLst>
                <a:path extrusionOk="0" h="401192" w="576396">
                  <a:moveTo>
                    <a:pt x="568577" y="21661"/>
                  </a:moveTo>
                  <a:lnTo>
                    <a:pt x="568577" y="21661"/>
                  </a:lnTo>
                  <a:cubicBezTo>
                    <a:pt x="578710" y="38706"/>
                    <a:pt x="579021" y="57529"/>
                    <a:pt x="569357" y="63694"/>
                  </a:cubicBezTo>
                  <a:lnTo>
                    <a:pt x="38191" y="401192"/>
                  </a:lnTo>
                  <a:lnTo>
                    <a:pt x="0" y="337009"/>
                  </a:lnTo>
                  <a:lnTo>
                    <a:pt x="532646" y="1941"/>
                  </a:lnTo>
                  <a:cubicBezTo>
                    <a:pt x="542389" y="-4177"/>
                    <a:pt x="558445" y="4646"/>
                    <a:pt x="568577" y="2166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9" name="Google Shape;2049;p36"/>
            <p:cNvSpPr/>
            <p:nvPr/>
          </p:nvSpPr>
          <p:spPr>
            <a:xfrm>
              <a:off x="10251406" y="3435539"/>
              <a:ext cx="221039" cy="180409"/>
            </a:xfrm>
            <a:custGeom>
              <a:rect b="b" l="l" r="r" t="t"/>
              <a:pathLst>
                <a:path extrusionOk="0" h="180409" w="221039">
                  <a:moveTo>
                    <a:pt x="182849" y="0"/>
                  </a:moveTo>
                  <a:lnTo>
                    <a:pt x="221039" y="64184"/>
                  </a:lnTo>
                  <a:lnTo>
                    <a:pt x="38191" y="180409"/>
                  </a:lnTo>
                  <a:lnTo>
                    <a:pt x="0" y="116225"/>
                  </a:lnTo>
                  <a:lnTo>
                    <a:pt x="182849" y="0"/>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0" name="Google Shape;2050;p36"/>
            <p:cNvSpPr/>
            <p:nvPr/>
          </p:nvSpPr>
          <p:spPr>
            <a:xfrm>
              <a:off x="10028364" y="3493757"/>
              <a:ext cx="312192" cy="258475"/>
            </a:xfrm>
            <a:custGeom>
              <a:rect b="b" l="l" r="r" t="t"/>
              <a:pathLst>
                <a:path extrusionOk="0" h="258475" w="312192">
                  <a:moveTo>
                    <a:pt x="63809" y="258447"/>
                  </a:moveTo>
                  <a:cubicBezTo>
                    <a:pt x="50091" y="258190"/>
                    <a:pt x="33568" y="254620"/>
                    <a:pt x="29515" y="241332"/>
                  </a:cubicBezTo>
                  <a:cubicBezTo>
                    <a:pt x="23514" y="221589"/>
                    <a:pt x="51338" y="202159"/>
                    <a:pt x="44870" y="182572"/>
                  </a:cubicBezTo>
                  <a:cubicBezTo>
                    <a:pt x="33568" y="186516"/>
                    <a:pt x="20006" y="180935"/>
                    <a:pt x="14784" y="170164"/>
                  </a:cubicBezTo>
                  <a:cubicBezTo>
                    <a:pt x="9640" y="159400"/>
                    <a:pt x="13381" y="144802"/>
                    <a:pt x="23201" y="137733"/>
                  </a:cubicBezTo>
                  <a:cubicBezTo>
                    <a:pt x="21331" y="128138"/>
                    <a:pt x="5977" y="129128"/>
                    <a:pt x="1300" y="120687"/>
                  </a:cubicBezTo>
                  <a:cubicBezTo>
                    <a:pt x="-3142" y="112730"/>
                    <a:pt x="4652" y="103314"/>
                    <a:pt x="11822" y="97531"/>
                  </a:cubicBezTo>
                  <a:cubicBezTo>
                    <a:pt x="67550" y="52824"/>
                    <a:pt x="262869" y="-66332"/>
                    <a:pt x="305892" y="48577"/>
                  </a:cubicBezTo>
                  <a:cubicBezTo>
                    <a:pt x="350163" y="166586"/>
                    <a:pt x="149621" y="260068"/>
                    <a:pt x="63809" y="25845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aphicFrame>
        <p:nvGraphicFramePr>
          <p:cNvPr id="2051" name="Google Shape;2051;p36"/>
          <p:cNvGraphicFramePr/>
          <p:nvPr/>
        </p:nvGraphicFramePr>
        <p:xfrm>
          <a:off x="6293475" y="4716750"/>
          <a:ext cx="3000000" cy="3000000"/>
        </p:xfrm>
        <a:graphic>
          <a:graphicData uri="http://schemas.openxmlformats.org/drawingml/2006/table">
            <a:tbl>
              <a:tblPr>
                <a:noFill/>
                <a:tableStyleId>{58684BED-01C9-44DD-9E71-CFA0C2D54B5F}</a:tableStyleId>
              </a:tblPr>
              <a:tblGrid>
                <a:gridCol w="738300"/>
              </a:tblGrid>
              <a:tr h="334350">
                <a:tc>
                  <a:txBody>
                    <a:bodyPr/>
                    <a:lstStyle/>
                    <a:p>
                      <a:pPr indent="0" lvl="0" marL="0" rtl="0" algn="r">
                        <a:spcBef>
                          <a:spcPts val="0"/>
                        </a:spcBef>
                        <a:spcAft>
                          <a:spcPts val="0"/>
                        </a:spcAft>
                        <a:buNone/>
                      </a:pPr>
                      <a:r>
                        <a:rPr lang="en" sz="1800">
                          <a:latin typeface="Fredoka One"/>
                          <a:ea typeface="Fredoka One"/>
                          <a:cs typeface="Fredoka One"/>
                          <a:sym typeface="Fredoka One"/>
                        </a:rPr>
                        <a:t>4</a:t>
                      </a:r>
                      <a:endParaRPr sz="1800">
                        <a:latin typeface="Fredoka One"/>
                        <a:ea typeface="Fredoka One"/>
                        <a:cs typeface="Fredoka One"/>
                        <a:sym typeface="Fredoka One"/>
                      </a:endParaRPr>
                    </a:p>
                  </a:txBody>
                  <a:tcPr marT="18000" marB="18000"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34350">
                <a:tc>
                  <a:txBody>
                    <a:bodyPr/>
                    <a:lstStyle/>
                    <a:p>
                      <a:pPr indent="0" lvl="0" marL="0" rtl="0" algn="r">
                        <a:spcBef>
                          <a:spcPts val="0"/>
                        </a:spcBef>
                        <a:spcAft>
                          <a:spcPts val="0"/>
                        </a:spcAft>
                        <a:buNone/>
                      </a:pPr>
                      <a:r>
                        <a:rPr lang="en" sz="1800">
                          <a:latin typeface="Fredoka One"/>
                          <a:ea typeface="Fredoka One"/>
                          <a:cs typeface="Fredoka One"/>
                          <a:sym typeface="Fredoka One"/>
                        </a:rPr>
                        <a:t>+4</a:t>
                      </a:r>
                      <a:endParaRPr sz="1800">
                        <a:latin typeface="Fredoka One"/>
                        <a:ea typeface="Fredoka One"/>
                        <a:cs typeface="Fredoka One"/>
                        <a:sym typeface="Fredoka One"/>
                      </a:endParaRPr>
                    </a:p>
                  </a:txBody>
                  <a:tcPr marT="18000" marB="18000"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2052" name="Google Shape;2052;p36"/>
          <p:cNvSpPr/>
          <p:nvPr/>
        </p:nvSpPr>
        <p:spPr>
          <a:xfrm>
            <a:off x="6293475" y="5537863"/>
            <a:ext cx="738300" cy="7383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grpSp>
        <p:nvGrpSpPr>
          <p:cNvPr id="2053" name="Google Shape;2053;p36"/>
          <p:cNvGrpSpPr/>
          <p:nvPr/>
        </p:nvGrpSpPr>
        <p:grpSpPr>
          <a:xfrm>
            <a:off x="6293470" y="4761248"/>
            <a:ext cx="346435" cy="232421"/>
            <a:chOff x="10028364" y="3191506"/>
            <a:chExt cx="835993" cy="560726"/>
          </a:xfrm>
        </p:grpSpPr>
        <p:sp>
          <p:nvSpPr>
            <p:cNvPr id="2054" name="Google Shape;2054;p36"/>
            <p:cNvSpPr/>
            <p:nvPr/>
          </p:nvSpPr>
          <p:spPr>
            <a:xfrm>
              <a:off x="10287961" y="3191506"/>
              <a:ext cx="576396" cy="401192"/>
            </a:xfrm>
            <a:custGeom>
              <a:rect b="b" l="l" r="r" t="t"/>
              <a:pathLst>
                <a:path extrusionOk="0" h="401192" w="576396">
                  <a:moveTo>
                    <a:pt x="568577" y="21661"/>
                  </a:moveTo>
                  <a:lnTo>
                    <a:pt x="568577" y="21661"/>
                  </a:lnTo>
                  <a:cubicBezTo>
                    <a:pt x="578710" y="38706"/>
                    <a:pt x="579021" y="57529"/>
                    <a:pt x="569357" y="63694"/>
                  </a:cubicBezTo>
                  <a:lnTo>
                    <a:pt x="38191" y="401192"/>
                  </a:lnTo>
                  <a:lnTo>
                    <a:pt x="0" y="337009"/>
                  </a:lnTo>
                  <a:lnTo>
                    <a:pt x="532646" y="1941"/>
                  </a:lnTo>
                  <a:cubicBezTo>
                    <a:pt x="542389" y="-4177"/>
                    <a:pt x="558445" y="4646"/>
                    <a:pt x="568577" y="2166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5" name="Google Shape;2055;p36"/>
            <p:cNvSpPr/>
            <p:nvPr/>
          </p:nvSpPr>
          <p:spPr>
            <a:xfrm>
              <a:off x="10251406" y="3435539"/>
              <a:ext cx="221039" cy="180409"/>
            </a:xfrm>
            <a:custGeom>
              <a:rect b="b" l="l" r="r" t="t"/>
              <a:pathLst>
                <a:path extrusionOk="0" h="180409" w="221039">
                  <a:moveTo>
                    <a:pt x="182849" y="0"/>
                  </a:moveTo>
                  <a:lnTo>
                    <a:pt x="221039" y="64184"/>
                  </a:lnTo>
                  <a:lnTo>
                    <a:pt x="38191" y="180409"/>
                  </a:lnTo>
                  <a:lnTo>
                    <a:pt x="0" y="116225"/>
                  </a:lnTo>
                  <a:lnTo>
                    <a:pt x="182849" y="0"/>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6" name="Google Shape;2056;p36"/>
            <p:cNvSpPr/>
            <p:nvPr/>
          </p:nvSpPr>
          <p:spPr>
            <a:xfrm>
              <a:off x="10028364" y="3493757"/>
              <a:ext cx="312192" cy="258475"/>
            </a:xfrm>
            <a:custGeom>
              <a:rect b="b" l="l" r="r" t="t"/>
              <a:pathLst>
                <a:path extrusionOk="0" h="258475" w="312192">
                  <a:moveTo>
                    <a:pt x="63809" y="258447"/>
                  </a:moveTo>
                  <a:cubicBezTo>
                    <a:pt x="50091" y="258190"/>
                    <a:pt x="33568" y="254620"/>
                    <a:pt x="29515" y="241332"/>
                  </a:cubicBezTo>
                  <a:cubicBezTo>
                    <a:pt x="23514" y="221589"/>
                    <a:pt x="51338" y="202159"/>
                    <a:pt x="44870" y="182572"/>
                  </a:cubicBezTo>
                  <a:cubicBezTo>
                    <a:pt x="33568" y="186516"/>
                    <a:pt x="20006" y="180935"/>
                    <a:pt x="14784" y="170164"/>
                  </a:cubicBezTo>
                  <a:cubicBezTo>
                    <a:pt x="9640" y="159400"/>
                    <a:pt x="13381" y="144802"/>
                    <a:pt x="23201" y="137733"/>
                  </a:cubicBezTo>
                  <a:cubicBezTo>
                    <a:pt x="21331" y="128138"/>
                    <a:pt x="5977" y="129128"/>
                    <a:pt x="1300" y="120687"/>
                  </a:cubicBezTo>
                  <a:cubicBezTo>
                    <a:pt x="-3142" y="112730"/>
                    <a:pt x="4652" y="103314"/>
                    <a:pt x="11822" y="97531"/>
                  </a:cubicBezTo>
                  <a:cubicBezTo>
                    <a:pt x="67550" y="52824"/>
                    <a:pt x="262869" y="-66332"/>
                    <a:pt x="305892" y="48577"/>
                  </a:cubicBezTo>
                  <a:cubicBezTo>
                    <a:pt x="350163" y="166586"/>
                    <a:pt x="149621" y="260068"/>
                    <a:pt x="63809" y="25845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57" name="Google Shape;2057;p36"/>
          <p:cNvGrpSpPr/>
          <p:nvPr/>
        </p:nvGrpSpPr>
        <p:grpSpPr>
          <a:xfrm>
            <a:off x="6293470" y="5100773"/>
            <a:ext cx="346435" cy="232421"/>
            <a:chOff x="10028364" y="3191506"/>
            <a:chExt cx="835993" cy="560726"/>
          </a:xfrm>
        </p:grpSpPr>
        <p:sp>
          <p:nvSpPr>
            <p:cNvPr id="2058" name="Google Shape;2058;p36"/>
            <p:cNvSpPr/>
            <p:nvPr/>
          </p:nvSpPr>
          <p:spPr>
            <a:xfrm>
              <a:off x="10287961" y="3191506"/>
              <a:ext cx="576396" cy="401192"/>
            </a:xfrm>
            <a:custGeom>
              <a:rect b="b" l="l" r="r" t="t"/>
              <a:pathLst>
                <a:path extrusionOk="0" h="401192" w="576396">
                  <a:moveTo>
                    <a:pt x="568577" y="21661"/>
                  </a:moveTo>
                  <a:lnTo>
                    <a:pt x="568577" y="21661"/>
                  </a:lnTo>
                  <a:cubicBezTo>
                    <a:pt x="578710" y="38706"/>
                    <a:pt x="579021" y="57529"/>
                    <a:pt x="569357" y="63694"/>
                  </a:cubicBezTo>
                  <a:lnTo>
                    <a:pt x="38191" y="401192"/>
                  </a:lnTo>
                  <a:lnTo>
                    <a:pt x="0" y="337009"/>
                  </a:lnTo>
                  <a:lnTo>
                    <a:pt x="532646" y="1941"/>
                  </a:lnTo>
                  <a:cubicBezTo>
                    <a:pt x="542389" y="-4177"/>
                    <a:pt x="558445" y="4646"/>
                    <a:pt x="568577" y="2166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9" name="Google Shape;2059;p36"/>
            <p:cNvSpPr/>
            <p:nvPr/>
          </p:nvSpPr>
          <p:spPr>
            <a:xfrm>
              <a:off x="10251406" y="3435539"/>
              <a:ext cx="221039" cy="180409"/>
            </a:xfrm>
            <a:custGeom>
              <a:rect b="b" l="l" r="r" t="t"/>
              <a:pathLst>
                <a:path extrusionOk="0" h="180409" w="221039">
                  <a:moveTo>
                    <a:pt x="182849" y="0"/>
                  </a:moveTo>
                  <a:lnTo>
                    <a:pt x="221039" y="64184"/>
                  </a:lnTo>
                  <a:lnTo>
                    <a:pt x="38191" y="180409"/>
                  </a:lnTo>
                  <a:lnTo>
                    <a:pt x="0" y="116225"/>
                  </a:lnTo>
                  <a:lnTo>
                    <a:pt x="182849" y="0"/>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0" name="Google Shape;2060;p36"/>
            <p:cNvSpPr/>
            <p:nvPr/>
          </p:nvSpPr>
          <p:spPr>
            <a:xfrm>
              <a:off x="10028364" y="3493757"/>
              <a:ext cx="312192" cy="258475"/>
            </a:xfrm>
            <a:custGeom>
              <a:rect b="b" l="l" r="r" t="t"/>
              <a:pathLst>
                <a:path extrusionOk="0" h="258475" w="312192">
                  <a:moveTo>
                    <a:pt x="63809" y="258447"/>
                  </a:moveTo>
                  <a:cubicBezTo>
                    <a:pt x="50091" y="258190"/>
                    <a:pt x="33568" y="254620"/>
                    <a:pt x="29515" y="241332"/>
                  </a:cubicBezTo>
                  <a:cubicBezTo>
                    <a:pt x="23514" y="221589"/>
                    <a:pt x="51338" y="202159"/>
                    <a:pt x="44870" y="182572"/>
                  </a:cubicBezTo>
                  <a:cubicBezTo>
                    <a:pt x="33568" y="186516"/>
                    <a:pt x="20006" y="180935"/>
                    <a:pt x="14784" y="170164"/>
                  </a:cubicBezTo>
                  <a:cubicBezTo>
                    <a:pt x="9640" y="159400"/>
                    <a:pt x="13381" y="144802"/>
                    <a:pt x="23201" y="137733"/>
                  </a:cubicBezTo>
                  <a:cubicBezTo>
                    <a:pt x="21331" y="128138"/>
                    <a:pt x="5977" y="129128"/>
                    <a:pt x="1300" y="120687"/>
                  </a:cubicBezTo>
                  <a:cubicBezTo>
                    <a:pt x="-3142" y="112730"/>
                    <a:pt x="4652" y="103314"/>
                    <a:pt x="11822" y="97531"/>
                  </a:cubicBezTo>
                  <a:cubicBezTo>
                    <a:pt x="67550" y="52824"/>
                    <a:pt x="262869" y="-66332"/>
                    <a:pt x="305892" y="48577"/>
                  </a:cubicBezTo>
                  <a:cubicBezTo>
                    <a:pt x="350163" y="166586"/>
                    <a:pt x="149621" y="260068"/>
                    <a:pt x="63809" y="25845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61" name="Google Shape;2061;p36"/>
          <p:cNvSpPr/>
          <p:nvPr/>
        </p:nvSpPr>
        <p:spPr>
          <a:xfrm>
            <a:off x="3037941" y="2221079"/>
            <a:ext cx="401100" cy="401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62" name="Google Shape;2062;p36"/>
          <p:cNvSpPr/>
          <p:nvPr/>
        </p:nvSpPr>
        <p:spPr>
          <a:xfrm>
            <a:off x="3676041" y="2221079"/>
            <a:ext cx="401100" cy="401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63" name="Google Shape;2063;p36"/>
          <p:cNvSpPr/>
          <p:nvPr/>
        </p:nvSpPr>
        <p:spPr>
          <a:xfrm>
            <a:off x="4314141" y="2221079"/>
            <a:ext cx="401100" cy="401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64" name="Google Shape;2064;p36"/>
          <p:cNvSpPr/>
          <p:nvPr/>
        </p:nvSpPr>
        <p:spPr>
          <a:xfrm>
            <a:off x="3037941" y="2795779"/>
            <a:ext cx="401100" cy="401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65" name="Google Shape;2065;p36"/>
          <p:cNvSpPr/>
          <p:nvPr/>
        </p:nvSpPr>
        <p:spPr>
          <a:xfrm>
            <a:off x="3676041" y="2795779"/>
            <a:ext cx="401100" cy="401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66" name="Google Shape;2066;p36"/>
          <p:cNvSpPr/>
          <p:nvPr/>
        </p:nvSpPr>
        <p:spPr>
          <a:xfrm>
            <a:off x="4314141" y="2795779"/>
            <a:ext cx="401100" cy="401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67" name="Google Shape;2067;p36"/>
          <p:cNvSpPr/>
          <p:nvPr/>
        </p:nvSpPr>
        <p:spPr>
          <a:xfrm>
            <a:off x="3037941" y="3370479"/>
            <a:ext cx="401100" cy="401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68" name="Google Shape;2068;p36"/>
          <p:cNvSpPr/>
          <p:nvPr/>
        </p:nvSpPr>
        <p:spPr>
          <a:xfrm>
            <a:off x="3676041" y="3370479"/>
            <a:ext cx="401100" cy="401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69" name="Google Shape;2069;p36"/>
          <p:cNvSpPr/>
          <p:nvPr/>
        </p:nvSpPr>
        <p:spPr>
          <a:xfrm>
            <a:off x="4314141" y="3370479"/>
            <a:ext cx="401100" cy="401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2070" name="Google Shape;2070;p36"/>
          <p:cNvGrpSpPr/>
          <p:nvPr/>
        </p:nvGrpSpPr>
        <p:grpSpPr>
          <a:xfrm>
            <a:off x="3037950" y="4716850"/>
            <a:ext cx="1677300" cy="1551613"/>
            <a:chOff x="3037950" y="4710850"/>
            <a:chExt cx="1677300" cy="1551613"/>
          </a:xfrm>
        </p:grpSpPr>
        <p:sp>
          <p:nvSpPr>
            <p:cNvPr id="2071" name="Google Shape;2071;p36"/>
            <p:cNvSpPr/>
            <p:nvPr/>
          </p:nvSpPr>
          <p:spPr>
            <a:xfrm>
              <a:off x="3037950" y="4710850"/>
              <a:ext cx="401100" cy="4011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72" name="Google Shape;2072;p36"/>
            <p:cNvSpPr/>
            <p:nvPr/>
          </p:nvSpPr>
          <p:spPr>
            <a:xfrm>
              <a:off x="3676050" y="4710850"/>
              <a:ext cx="401100" cy="4011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73" name="Google Shape;2073;p36"/>
            <p:cNvSpPr/>
            <p:nvPr/>
          </p:nvSpPr>
          <p:spPr>
            <a:xfrm>
              <a:off x="4314150" y="4710850"/>
              <a:ext cx="401100" cy="4011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74" name="Google Shape;2074;p36"/>
            <p:cNvSpPr/>
            <p:nvPr/>
          </p:nvSpPr>
          <p:spPr>
            <a:xfrm>
              <a:off x="3037950" y="5286100"/>
              <a:ext cx="401100" cy="4011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75" name="Google Shape;2075;p36"/>
            <p:cNvSpPr/>
            <p:nvPr/>
          </p:nvSpPr>
          <p:spPr>
            <a:xfrm>
              <a:off x="3676050" y="5286100"/>
              <a:ext cx="401100" cy="4011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76" name="Google Shape;2076;p36"/>
            <p:cNvSpPr/>
            <p:nvPr/>
          </p:nvSpPr>
          <p:spPr>
            <a:xfrm>
              <a:off x="4314150" y="5286100"/>
              <a:ext cx="401100" cy="4011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77" name="Google Shape;2077;p36"/>
            <p:cNvSpPr/>
            <p:nvPr/>
          </p:nvSpPr>
          <p:spPr>
            <a:xfrm>
              <a:off x="3037950" y="5861363"/>
              <a:ext cx="401100" cy="4011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78" name="Google Shape;2078;p36"/>
            <p:cNvSpPr/>
            <p:nvPr/>
          </p:nvSpPr>
          <p:spPr>
            <a:xfrm>
              <a:off x="3676050" y="5861363"/>
              <a:ext cx="401100" cy="4011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79" name="Google Shape;2079;p36"/>
            <p:cNvSpPr/>
            <p:nvPr/>
          </p:nvSpPr>
          <p:spPr>
            <a:xfrm>
              <a:off x="4314150" y="5861363"/>
              <a:ext cx="401100" cy="4011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grpSp>
        <p:nvGrpSpPr>
          <p:cNvPr id="2080" name="Google Shape;2080;p36"/>
          <p:cNvGrpSpPr/>
          <p:nvPr/>
        </p:nvGrpSpPr>
        <p:grpSpPr>
          <a:xfrm>
            <a:off x="7489350" y="4717288"/>
            <a:ext cx="1739700" cy="1550750"/>
            <a:chOff x="3006750" y="2221100"/>
            <a:chExt cx="1739700" cy="1550750"/>
          </a:xfrm>
        </p:grpSpPr>
        <p:sp>
          <p:nvSpPr>
            <p:cNvPr id="2081" name="Google Shape;2081;p36"/>
            <p:cNvSpPr/>
            <p:nvPr/>
          </p:nvSpPr>
          <p:spPr>
            <a:xfrm>
              <a:off x="3006750" y="2221100"/>
              <a:ext cx="463500" cy="401400"/>
            </a:xfrm>
            <a:prstGeom prst="hexagon">
              <a:avLst>
                <a:gd fmla="val 25000" name="adj"/>
                <a:gd fmla="val 115470" name="vf"/>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82" name="Google Shape;2082;p36"/>
            <p:cNvSpPr/>
            <p:nvPr/>
          </p:nvSpPr>
          <p:spPr>
            <a:xfrm>
              <a:off x="3644850" y="2221100"/>
              <a:ext cx="463500" cy="401400"/>
            </a:xfrm>
            <a:prstGeom prst="hexagon">
              <a:avLst>
                <a:gd fmla="val 25000" name="adj"/>
                <a:gd fmla="val 115470" name="vf"/>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83" name="Google Shape;2083;p36"/>
            <p:cNvSpPr/>
            <p:nvPr/>
          </p:nvSpPr>
          <p:spPr>
            <a:xfrm>
              <a:off x="4282950" y="2221100"/>
              <a:ext cx="463500" cy="401400"/>
            </a:xfrm>
            <a:prstGeom prst="hexagon">
              <a:avLst>
                <a:gd fmla="val 25000" name="adj"/>
                <a:gd fmla="val 115470" name="vf"/>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84" name="Google Shape;2084;p36"/>
            <p:cNvSpPr/>
            <p:nvPr/>
          </p:nvSpPr>
          <p:spPr>
            <a:xfrm>
              <a:off x="3006750" y="2795775"/>
              <a:ext cx="463500" cy="401400"/>
            </a:xfrm>
            <a:prstGeom prst="hexagon">
              <a:avLst>
                <a:gd fmla="val 25000" name="adj"/>
                <a:gd fmla="val 115470" name="vf"/>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85" name="Google Shape;2085;p36"/>
            <p:cNvSpPr/>
            <p:nvPr/>
          </p:nvSpPr>
          <p:spPr>
            <a:xfrm>
              <a:off x="3644850" y="2795775"/>
              <a:ext cx="463500" cy="401400"/>
            </a:xfrm>
            <a:prstGeom prst="hexagon">
              <a:avLst>
                <a:gd fmla="val 25000" name="adj"/>
                <a:gd fmla="val 115470" name="vf"/>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86" name="Google Shape;2086;p36"/>
            <p:cNvSpPr/>
            <p:nvPr/>
          </p:nvSpPr>
          <p:spPr>
            <a:xfrm>
              <a:off x="4282950" y="2795775"/>
              <a:ext cx="463500" cy="401400"/>
            </a:xfrm>
            <a:prstGeom prst="hexagon">
              <a:avLst>
                <a:gd fmla="val 25000" name="adj"/>
                <a:gd fmla="val 115470" name="vf"/>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87" name="Google Shape;2087;p36"/>
            <p:cNvSpPr/>
            <p:nvPr/>
          </p:nvSpPr>
          <p:spPr>
            <a:xfrm>
              <a:off x="3006750" y="3370450"/>
              <a:ext cx="463500" cy="401400"/>
            </a:xfrm>
            <a:prstGeom prst="hexagon">
              <a:avLst>
                <a:gd fmla="val 25000" name="adj"/>
                <a:gd fmla="val 115470" name="vf"/>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88" name="Google Shape;2088;p36"/>
            <p:cNvSpPr/>
            <p:nvPr/>
          </p:nvSpPr>
          <p:spPr>
            <a:xfrm>
              <a:off x="3644850" y="3370450"/>
              <a:ext cx="463500" cy="401400"/>
            </a:xfrm>
            <a:prstGeom prst="hexagon">
              <a:avLst>
                <a:gd fmla="val 25000" name="adj"/>
                <a:gd fmla="val 115470" name="vf"/>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089" name="Google Shape;2089;p36"/>
            <p:cNvSpPr/>
            <p:nvPr/>
          </p:nvSpPr>
          <p:spPr>
            <a:xfrm>
              <a:off x="4282950" y="3370450"/>
              <a:ext cx="463500" cy="401400"/>
            </a:xfrm>
            <a:prstGeom prst="hexagon">
              <a:avLst>
                <a:gd fmla="val 25000" name="adj"/>
                <a:gd fmla="val 115470" name="vf"/>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grpSp>
        <p:nvGrpSpPr>
          <p:cNvPr id="2090" name="Google Shape;2090;p36"/>
          <p:cNvGrpSpPr/>
          <p:nvPr/>
        </p:nvGrpSpPr>
        <p:grpSpPr>
          <a:xfrm rot="4499951">
            <a:off x="8871040" y="-733452"/>
            <a:ext cx="1248917" cy="2142750"/>
            <a:chOff x="309391" y="1774774"/>
            <a:chExt cx="450789" cy="773447"/>
          </a:xfrm>
        </p:grpSpPr>
        <p:sp>
          <p:nvSpPr>
            <p:cNvPr id="2091" name="Google Shape;2091;p36"/>
            <p:cNvSpPr/>
            <p:nvPr/>
          </p:nvSpPr>
          <p:spPr>
            <a:xfrm>
              <a:off x="309391" y="1774774"/>
              <a:ext cx="427435" cy="648325"/>
            </a:xfrm>
            <a:custGeom>
              <a:rect b="b" l="l" r="r" t="t"/>
              <a:pathLst>
                <a:path extrusionOk="0" h="648325" w="427435">
                  <a:moveTo>
                    <a:pt x="3425" y="87299"/>
                  </a:moveTo>
                  <a:lnTo>
                    <a:pt x="283801" y="641862"/>
                  </a:lnTo>
                  <a:cubicBezTo>
                    <a:pt x="286732" y="647669"/>
                    <a:pt x="293817" y="649991"/>
                    <a:pt x="299623" y="647053"/>
                  </a:cubicBezTo>
                  <a:lnTo>
                    <a:pt x="420969" y="585706"/>
                  </a:lnTo>
                  <a:cubicBezTo>
                    <a:pt x="426776" y="582775"/>
                    <a:pt x="429098" y="575690"/>
                    <a:pt x="426168" y="569884"/>
                  </a:cubicBezTo>
                  <a:lnTo>
                    <a:pt x="146875" y="17464"/>
                  </a:lnTo>
                  <a:cubicBezTo>
                    <a:pt x="139284" y="2444"/>
                    <a:pt x="121194" y="-4149"/>
                    <a:pt x="105832" y="2717"/>
                  </a:cubicBezTo>
                  <a:cubicBezTo>
                    <a:pt x="75996" y="16045"/>
                    <a:pt x="46503" y="30090"/>
                    <a:pt x="17307" y="44751"/>
                  </a:cubicBezTo>
                  <a:cubicBezTo>
                    <a:pt x="1711" y="52584"/>
                    <a:pt x="-4454" y="71718"/>
                    <a:pt x="3425" y="8729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2" name="Google Shape;2092;p36"/>
            <p:cNvSpPr/>
            <p:nvPr/>
          </p:nvSpPr>
          <p:spPr>
            <a:xfrm>
              <a:off x="322411" y="1812089"/>
              <a:ext cx="390467" cy="559692"/>
            </a:xfrm>
            <a:custGeom>
              <a:rect b="b" l="l" r="r" t="t"/>
              <a:pathLst>
                <a:path extrusionOk="0" h="559692" w="390467">
                  <a:moveTo>
                    <a:pt x="71744" y="34723"/>
                  </a:moveTo>
                  <a:cubicBezTo>
                    <a:pt x="47840" y="46156"/>
                    <a:pt x="23920" y="57559"/>
                    <a:pt x="0" y="68962"/>
                  </a:cubicBezTo>
                  <a:lnTo>
                    <a:pt x="248101" y="559692"/>
                  </a:lnTo>
                  <a:lnTo>
                    <a:pt x="390467" y="487714"/>
                  </a:lnTo>
                  <a:lnTo>
                    <a:pt x="143894" y="0"/>
                  </a:lnTo>
                  <a:cubicBezTo>
                    <a:pt x="119865" y="11613"/>
                    <a:pt x="95820" y="23203"/>
                    <a:pt x="71744" y="3472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3" name="Google Shape;2093;p36"/>
            <p:cNvSpPr/>
            <p:nvPr/>
          </p:nvSpPr>
          <p:spPr>
            <a:xfrm>
              <a:off x="622225" y="2367159"/>
              <a:ext cx="137955" cy="181062"/>
            </a:xfrm>
            <a:custGeom>
              <a:rect b="b" l="l" r="r" t="t"/>
              <a:pathLst>
                <a:path extrusionOk="0" h="181062" w="137955">
                  <a:moveTo>
                    <a:pt x="0" y="47988"/>
                  </a:moveTo>
                  <a:lnTo>
                    <a:pt x="94908" y="0"/>
                  </a:lnTo>
                  <a:lnTo>
                    <a:pt x="137441" y="157292"/>
                  </a:lnTo>
                  <a:cubicBezTo>
                    <a:pt x="139272" y="164058"/>
                    <a:pt x="136100" y="171166"/>
                    <a:pt x="129849" y="174330"/>
                  </a:cubicBezTo>
                  <a:lnTo>
                    <a:pt x="119678" y="179474"/>
                  </a:lnTo>
                  <a:cubicBezTo>
                    <a:pt x="113427" y="182631"/>
                    <a:pt x="105820" y="180971"/>
                    <a:pt x="101455" y="175484"/>
                  </a:cubicBezTo>
                  <a:lnTo>
                    <a:pt x="0" y="4798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4" name="Google Shape;2094;p36"/>
            <p:cNvSpPr/>
            <p:nvPr/>
          </p:nvSpPr>
          <p:spPr>
            <a:xfrm rot="9194561">
              <a:off x="528645" y="2255029"/>
              <a:ext cx="159453" cy="29525"/>
            </a:xfrm>
            <a:custGeom>
              <a:rect b="b" l="l" r="r" t="t"/>
              <a:pathLst>
                <a:path extrusionOk="0" h="29539" w="159528">
                  <a:moveTo>
                    <a:pt x="0" y="0"/>
                  </a:moveTo>
                  <a:lnTo>
                    <a:pt x="159529" y="0"/>
                  </a:lnTo>
                  <a:lnTo>
                    <a:pt x="159529" y="29540"/>
                  </a:lnTo>
                  <a:lnTo>
                    <a:pt x="0" y="295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5" name="Google Shape;2095;p36"/>
            <p:cNvSpPr/>
            <p:nvPr/>
          </p:nvSpPr>
          <p:spPr>
            <a:xfrm rot="9194561">
              <a:off x="499340" y="2197025"/>
              <a:ext cx="159446" cy="29525"/>
            </a:xfrm>
            <a:custGeom>
              <a:rect b="b" l="l" r="r" t="t"/>
              <a:pathLst>
                <a:path extrusionOk="0" h="29539" w="159521">
                  <a:moveTo>
                    <a:pt x="0" y="0"/>
                  </a:moveTo>
                  <a:lnTo>
                    <a:pt x="159521" y="0"/>
                  </a:lnTo>
                  <a:lnTo>
                    <a:pt x="159521" y="29539"/>
                  </a:lnTo>
                  <a:lnTo>
                    <a:pt x="0" y="2953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96" name="Google Shape;2096;p36"/>
          <p:cNvSpPr/>
          <p:nvPr/>
        </p:nvSpPr>
        <p:spPr>
          <a:xfrm>
            <a:off x="9741837" y="1218382"/>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0" name="Shape 2100"/>
        <p:cNvGrpSpPr/>
        <p:nvPr/>
      </p:nvGrpSpPr>
      <p:grpSpPr>
        <a:xfrm>
          <a:off x="0" y="0"/>
          <a:ext cx="0" cy="0"/>
          <a:chOff x="0" y="0"/>
          <a:chExt cx="0" cy="0"/>
        </a:xfrm>
      </p:grpSpPr>
      <p:sp>
        <p:nvSpPr>
          <p:cNvPr id="2101" name="Google Shape;2101;p37"/>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Horizontal and vertical addition</a:t>
            </a:r>
            <a:endParaRPr/>
          </a:p>
        </p:txBody>
      </p:sp>
      <p:sp>
        <p:nvSpPr>
          <p:cNvPr id="2102" name="Google Shape;2102;p37"/>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2103" name="Google Shape;2103;p37"/>
          <p:cNvSpPr txBox="1"/>
          <p:nvPr>
            <p:ph idx="4294967295" type="subTitle"/>
          </p:nvPr>
        </p:nvSpPr>
        <p:spPr>
          <a:xfrm>
            <a:off x="1189950" y="1323600"/>
            <a:ext cx="8660400" cy="4983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Complete these additions:</a:t>
            </a:r>
            <a:endParaRPr sz="1600"/>
          </a:p>
        </p:txBody>
      </p:sp>
      <p:sp>
        <p:nvSpPr>
          <p:cNvPr id="2104" name="Google Shape;2104;p37"/>
          <p:cNvSpPr/>
          <p:nvPr/>
        </p:nvSpPr>
        <p:spPr>
          <a:xfrm>
            <a:off x="15573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05" name="Google Shape;2105;p37"/>
          <p:cNvSpPr txBox="1"/>
          <p:nvPr>
            <p:ph idx="4294967295" type="subTitle"/>
          </p:nvPr>
        </p:nvSpPr>
        <p:spPr>
          <a:xfrm>
            <a:off x="11899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1</a:t>
            </a:r>
            <a:endParaRPr sz="1800">
              <a:latin typeface="Fredoka One"/>
              <a:ea typeface="Fredoka One"/>
              <a:cs typeface="Fredoka One"/>
              <a:sym typeface="Fredoka One"/>
            </a:endParaRPr>
          </a:p>
        </p:txBody>
      </p:sp>
      <p:sp>
        <p:nvSpPr>
          <p:cNvPr id="2106" name="Google Shape;2106;p37"/>
          <p:cNvSpPr/>
          <p:nvPr/>
        </p:nvSpPr>
        <p:spPr>
          <a:xfrm>
            <a:off x="24228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07" name="Google Shape;2107;p37"/>
          <p:cNvSpPr txBox="1"/>
          <p:nvPr>
            <p:ph idx="4294967295" type="subTitle"/>
          </p:nvPr>
        </p:nvSpPr>
        <p:spPr>
          <a:xfrm>
            <a:off x="20554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2</a:t>
            </a:r>
            <a:endParaRPr sz="1800">
              <a:latin typeface="Fredoka One"/>
              <a:ea typeface="Fredoka One"/>
              <a:cs typeface="Fredoka One"/>
              <a:sym typeface="Fredoka One"/>
            </a:endParaRPr>
          </a:p>
        </p:txBody>
      </p:sp>
      <p:sp>
        <p:nvSpPr>
          <p:cNvPr id="2108" name="Google Shape;2108;p37"/>
          <p:cNvSpPr/>
          <p:nvPr/>
        </p:nvSpPr>
        <p:spPr>
          <a:xfrm>
            <a:off x="32883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09" name="Google Shape;2109;p37"/>
          <p:cNvSpPr txBox="1"/>
          <p:nvPr>
            <p:ph idx="4294967295" type="subTitle"/>
          </p:nvPr>
        </p:nvSpPr>
        <p:spPr>
          <a:xfrm>
            <a:off x="29209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3</a:t>
            </a:r>
            <a:endParaRPr sz="1800">
              <a:latin typeface="Fredoka One"/>
              <a:ea typeface="Fredoka One"/>
              <a:cs typeface="Fredoka One"/>
              <a:sym typeface="Fredoka One"/>
            </a:endParaRPr>
          </a:p>
        </p:txBody>
      </p:sp>
      <p:sp>
        <p:nvSpPr>
          <p:cNvPr id="2110" name="Google Shape;2110;p37"/>
          <p:cNvSpPr/>
          <p:nvPr/>
        </p:nvSpPr>
        <p:spPr>
          <a:xfrm>
            <a:off x="41538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11" name="Google Shape;2111;p37"/>
          <p:cNvSpPr txBox="1"/>
          <p:nvPr>
            <p:ph idx="4294967295" type="subTitle"/>
          </p:nvPr>
        </p:nvSpPr>
        <p:spPr>
          <a:xfrm>
            <a:off x="37864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4</a:t>
            </a:r>
            <a:endParaRPr sz="1800">
              <a:latin typeface="Fredoka One"/>
              <a:ea typeface="Fredoka One"/>
              <a:cs typeface="Fredoka One"/>
              <a:sym typeface="Fredoka One"/>
            </a:endParaRPr>
          </a:p>
        </p:txBody>
      </p:sp>
      <p:sp>
        <p:nvSpPr>
          <p:cNvPr id="2112" name="Google Shape;2112;p37"/>
          <p:cNvSpPr/>
          <p:nvPr/>
        </p:nvSpPr>
        <p:spPr>
          <a:xfrm>
            <a:off x="50193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13" name="Google Shape;2113;p37"/>
          <p:cNvSpPr txBox="1"/>
          <p:nvPr>
            <p:ph idx="4294967295" type="subTitle"/>
          </p:nvPr>
        </p:nvSpPr>
        <p:spPr>
          <a:xfrm>
            <a:off x="46519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5</a:t>
            </a:r>
            <a:endParaRPr sz="1800">
              <a:latin typeface="Fredoka One"/>
              <a:ea typeface="Fredoka One"/>
              <a:cs typeface="Fredoka One"/>
              <a:sym typeface="Fredoka One"/>
            </a:endParaRPr>
          </a:p>
        </p:txBody>
      </p:sp>
      <p:sp>
        <p:nvSpPr>
          <p:cNvPr id="2114" name="Google Shape;2114;p37"/>
          <p:cNvSpPr/>
          <p:nvPr/>
        </p:nvSpPr>
        <p:spPr>
          <a:xfrm>
            <a:off x="58848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15" name="Google Shape;2115;p37"/>
          <p:cNvSpPr txBox="1"/>
          <p:nvPr>
            <p:ph idx="4294967295" type="subTitle"/>
          </p:nvPr>
        </p:nvSpPr>
        <p:spPr>
          <a:xfrm>
            <a:off x="55174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6</a:t>
            </a:r>
            <a:endParaRPr sz="1800">
              <a:latin typeface="Fredoka One"/>
              <a:ea typeface="Fredoka One"/>
              <a:cs typeface="Fredoka One"/>
              <a:sym typeface="Fredoka One"/>
            </a:endParaRPr>
          </a:p>
        </p:txBody>
      </p:sp>
      <p:sp>
        <p:nvSpPr>
          <p:cNvPr id="2116" name="Google Shape;2116;p37"/>
          <p:cNvSpPr/>
          <p:nvPr/>
        </p:nvSpPr>
        <p:spPr>
          <a:xfrm>
            <a:off x="67503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17" name="Google Shape;2117;p37"/>
          <p:cNvSpPr txBox="1"/>
          <p:nvPr>
            <p:ph idx="4294967295" type="subTitle"/>
          </p:nvPr>
        </p:nvSpPr>
        <p:spPr>
          <a:xfrm>
            <a:off x="63829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7</a:t>
            </a:r>
            <a:endParaRPr sz="1800">
              <a:latin typeface="Fredoka One"/>
              <a:ea typeface="Fredoka One"/>
              <a:cs typeface="Fredoka One"/>
              <a:sym typeface="Fredoka One"/>
            </a:endParaRPr>
          </a:p>
        </p:txBody>
      </p:sp>
      <p:sp>
        <p:nvSpPr>
          <p:cNvPr id="2118" name="Google Shape;2118;p37"/>
          <p:cNvSpPr/>
          <p:nvPr/>
        </p:nvSpPr>
        <p:spPr>
          <a:xfrm>
            <a:off x="76158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19" name="Google Shape;2119;p37"/>
          <p:cNvSpPr txBox="1"/>
          <p:nvPr>
            <p:ph idx="4294967295" type="subTitle"/>
          </p:nvPr>
        </p:nvSpPr>
        <p:spPr>
          <a:xfrm>
            <a:off x="72484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8</a:t>
            </a:r>
            <a:endParaRPr sz="1800">
              <a:latin typeface="Fredoka One"/>
              <a:ea typeface="Fredoka One"/>
              <a:cs typeface="Fredoka One"/>
              <a:sym typeface="Fredoka One"/>
            </a:endParaRPr>
          </a:p>
        </p:txBody>
      </p:sp>
      <p:sp>
        <p:nvSpPr>
          <p:cNvPr id="2120" name="Google Shape;2120;p37"/>
          <p:cNvSpPr/>
          <p:nvPr/>
        </p:nvSpPr>
        <p:spPr>
          <a:xfrm>
            <a:off x="84813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21" name="Google Shape;2121;p37"/>
          <p:cNvSpPr txBox="1"/>
          <p:nvPr>
            <p:ph idx="4294967295" type="subTitle"/>
          </p:nvPr>
        </p:nvSpPr>
        <p:spPr>
          <a:xfrm>
            <a:off x="81139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9</a:t>
            </a:r>
            <a:endParaRPr sz="1800">
              <a:latin typeface="Fredoka One"/>
              <a:ea typeface="Fredoka One"/>
              <a:cs typeface="Fredoka One"/>
              <a:sym typeface="Fredoka One"/>
            </a:endParaRPr>
          </a:p>
        </p:txBody>
      </p:sp>
      <p:sp>
        <p:nvSpPr>
          <p:cNvPr id="2122" name="Google Shape;2122;p37"/>
          <p:cNvSpPr/>
          <p:nvPr/>
        </p:nvSpPr>
        <p:spPr>
          <a:xfrm>
            <a:off x="93468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23" name="Google Shape;2123;p37"/>
          <p:cNvSpPr txBox="1"/>
          <p:nvPr>
            <p:ph idx="4294967295" type="subTitle"/>
          </p:nvPr>
        </p:nvSpPr>
        <p:spPr>
          <a:xfrm>
            <a:off x="89794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10</a:t>
            </a:r>
            <a:endParaRPr sz="1800">
              <a:latin typeface="Fredoka One"/>
              <a:ea typeface="Fredoka One"/>
              <a:cs typeface="Fredoka One"/>
              <a:sym typeface="Fredoka One"/>
            </a:endParaRPr>
          </a:p>
        </p:txBody>
      </p:sp>
      <p:cxnSp>
        <p:nvCxnSpPr>
          <p:cNvPr id="2124" name="Google Shape;2124;p37"/>
          <p:cNvCxnSpPr>
            <a:stCxn id="2104" idx="6"/>
            <a:endCxn id="2106" idx="2"/>
          </p:cNvCxnSpPr>
          <p:nvPr/>
        </p:nvCxnSpPr>
        <p:spPr>
          <a:xfrm>
            <a:off x="16881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25" name="Google Shape;2125;p37"/>
          <p:cNvCxnSpPr>
            <a:stCxn id="2106" idx="6"/>
            <a:endCxn id="2108" idx="2"/>
          </p:cNvCxnSpPr>
          <p:nvPr/>
        </p:nvCxnSpPr>
        <p:spPr>
          <a:xfrm>
            <a:off x="25536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26" name="Google Shape;2126;p37"/>
          <p:cNvCxnSpPr>
            <a:stCxn id="2108" idx="6"/>
            <a:endCxn id="2110" idx="2"/>
          </p:cNvCxnSpPr>
          <p:nvPr/>
        </p:nvCxnSpPr>
        <p:spPr>
          <a:xfrm>
            <a:off x="34191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27" name="Google Shape;2127;p37"/>
          <p:cNvCxnSpPr>
            <a:endCxn id="2112" idx="2"/>
          </p:cNvCxnSpPr>
          <p:nvPr/>
        </p:nvCxnSpPr>
        <p:spPr>
          <a:xfrm>
            <a:off x="42846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28" name="Google Shape;2128;p37"/>
          <p:cNvCxnSpPr>
            <a:stCxn id="2112" idx="6"/>
            <a:endCxn id="2114" idx="2"/>
          </p:cNvCxnSpPr>
          <p:nvPr/>
        </p:nvCxnSpPr>
        <p:spPr>
          <a:xfrm>
            <a:off x="51501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29" name="Google Shape;2129;p37"/>
          <p:cNvCxnSpPr>
            <a:stCxn id="2114" idx="6"/>
            <a:endCxn id="2116" idx="2"/>
          </p:cNvCxnSpPr>
          <p:nvPr/>
        </p:nvCxnSpPr>
        <p:spPr>
          <a:xfrm>
            <a:off x="60156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30" name="Google Shape;2130;p37"/>
          <p:cNvCxnSpPr>
            <a:stCxn id="2116" idx="6"/>
            <a:endCxn id="2118" idx="2"/>
          </p:cNvCxnSpPr>
          <p:nvPr/>
        </p:nvCxnSpPr>
        <p:spPr>
          <a:xfrm>
            <a:off x="68811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31" name="Google Shape;2131;p37"/>
          <p:cNvCxnSpPr>
            <a:endCxn id="2120" idx="2"/>
          </p:cNvCxnSpPr>
          <p:nvPr/>
        </p:nvCxnSpPr>
        <p:spPr>
          <a:xfrm>
            <a:off x="77466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32" name="Google Shape;2132;p37"/>
          <p:cNvCxnSpPr>
            <a:stCxn id="2120" idx="6"/>
            <a:endCxn id="2122" idx="2"/>
          </p:cNvCxnSpPr>
          <p:nvPr/>
        </p:nvCxnSpPr>
        <p:spPr>
          <a:xfrm>
            <a:off x="86121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33" name="Google Shape;2133;p37"/>
          <p:cNvCxnSpPr>
            <a:stCxn id="2112" idx="0"/>
            <a:endCxn id="2114" idx="0"/>
          </p:cNvCxnSpPr>
          <p:nvPr/>
        </p:nvCxnSpPr>
        <p:spPr>
          <a:xfrm flipH="1" rot="-5400000">
            <a:off x="5517150" y="2901750"/>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cxnSp>
        <p:nvCxnSpPr>
          <p:cNvPr id="2134" name="Google Shape;2134;p37"/>
          <p:cNvCxnSpPr>
            <a:stCxn id="2114" idx="0"/>
            <a:endCxn id="2116" idx="0"/>
          </p:cNvCxnSpPr>
          <p:nvPr/>
        </p:nvCxnSpPr>
        <p:spPr>
          <a:xfrm flipH="1" rot="-5400000">
            <a:off x="6382650" y="2901750"/>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sp>
        <p:nvSpPr>
          <p:cNvPr id="2135" name="Google Shape;2135;p37"/>
          <p:cNvSpPr/>
          <p:nvPr/>
        </p:nvSpPr>
        <p:spPr>
          <a:xfrm>
            <a:off x="2954975"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136" name="Google Shape;2136;p37"/>
          <p:cNvSpPr/>
          <p:nvPr/>
        </p:nvSpPr>
        <p:spPr>
          <a:xfrm>
            <a:off x="6485050"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137" name="Google Shape;2137;p37"/>
          <p:cNvSpPr/>
          <p:nvPr/>
        </p:nvSpPr>
        <p:spPr>
          <a:xfrm>
            <a:off x="4720025"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138" name="Google Shape;2138;p37"/>
          <p:cNvSpPr/>
          <p:nvPr/>
        </p:nvSpPr>
        <p:spPr>
          <a:xfrm>
            <a:off x="1189950"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139" name="Google Shape;2139;p37"/>
          <p:cNvSpPr/>
          <p:nvPr/>
        </p:nvSpPr>
        <p:spPr>
          <a:xfrm>
            <a:off x="8250251"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140" name="Google Shape;2140;p37"/>
          <p:cNvSpPr/>
          <p:nvPr/>
        </p:nvSpPr>
        <p:spPr>
          <a:xfrm>
            <a:off x="15573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41" name="Google Shape;2141;p37"/>
          <p:cNvSpPr txBox="1"/>
          <p:nvPr>
            <p:ph idx="4294967295" type="subTitle"/>
          </p:nvPr>
        </p:nvSpPr>
        <p:spPr>
          <a:xfrm>
            <a:off x="11899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1</a:t>
            </a:r>
            <a:endParaRPr sz="1800">
              <a:latin typeface="Fredoka One"/>
              <a:ea typeface="Fredoka One"/>
              <a:cs typeface="Fredoka One"/>
              <a:sym typeface="Fredoka One"/>
            </a:endParaRPr>
          </a:p>
        </p:txBody>
      </p:sp>
      <p:sp>
        <p:nvSpPr>
          <p:cNvPr id="2142" name="Google Shape;2142;p37"/>
          <p:cNvSpPr/>
          <p:nvPr/>
        </p:nvSpPr>
        <p:spPr>
          <a:xfrm>
            <a:off x="24228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43" name="Google Shape;2143;p37"/>
          <p:cNvSpPr txBox="1"/>
          <p:nvPr>
            <p:ph idx="4294967295" type="subTitle"/>
          </p:nvPr>
        </p:nvSpPr>
        <p:spPr>
          <a:xfrm>
            <a:off x="20554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2</a:t>
            </a:r>
            <a:endParaRPr sz="1800">
              <a:latin typeface="Fredoka One"/>
              <a:ea typeface="Fredoka One"/>
              <a:cs typeface="Fredoka One"/>
              <a:sym typeface="Fredoka One"/>
            </a:endParaRPr>
          </a:p>
        </p:txBody>
      </p:sp>
      <p:sp>
        <p:nvSpPr>
          <p:cNvPr id="2144" name="Google Shape;2144;p37"/>
          <p:cNvSpPr/>
          <p:nvPr/>
        </p:nvSpPr>
        <p:spPr>
          <a:xfrm>
            <a:off x="32883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45" name="Google Shape;2145;p37"/>
          <p:cNvSpPr txBox="1"/>
          <p:nvPr>
            <p:ph idx="4294967295" type="subTitle"/>
          </p:nvPr>
        </p:nvSpPr>
        <p:spPr>
          <a:xfrm>
            <a:off x="29209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3</a:t>
            </a:r>
            <a:endParaRPr sz="1800">
              <a:latin typeface="Fredoka One"/>
              <a:ea typeface="Fredoka One"/>
              <a:cs typeface="Fredoka One"/>
              <a:sym typeface="Fredoka One"/>
            </a:endParaRPr>
          </a:p>
        </p:txBody>
      </p:sp>
      <p:sp>
        <p:nvSpPr>
          <p:cNvPr id="2146" name="Google Shape;2146;p37"/>
          <p:cNvSpPr/>
          <p:nvPr/>
        </p:nvSpPr>
        <p:spPr>
          <a:xfrm>
            <a:off x="41538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47" name="Google Shape;2147;p37"/>
          <p:cNvSpPr txBox="1"/>
          <p:nvPr>
            <p:ph idx="4294967295" type="subTitle"/>
          </p:nvPr>
        </p:nvSpPr>
        <p:spPr>
          <a:xfrm>
            <a:off x="37864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4</a:t>
            </a:r>
            <a:endParaRPr sz="1800">
              <a:latin typeface="Fredoka One"/>
              <a:ea typeface="Fredoka One"/>
              <a:cs typeface="Fredoka One"/>
              <a:sym typeface="Fredoka One"/>
            </a:endParaRPr>
          </a:p>
        </p:txBody>
      </p:sp>
      <p:sp>
        <p:nvSpPr>
          <p:cNvPr id="2148" name="Google Shape;2148;p37"/>
          <p:cNvSpPr/>
          <p:nvPr/>
        </p:nvSpPr>
        <p:spPr>
          <a:xfrm>
            <a:off x="50193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49" name="Google Shape;2149;p37"/>
          <p:cNvSpPr txBox="1"/>
          <p:nvPr>
            <p:ph idx="4294967295" type="subTitle"/>
          </p:nvPr>
        </p:nvSpPr>
        <p:spPr>
          <a:xfrm>
            <a:off x="46519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5</a:t>
            </a:r>
            <a:endParaRPr sz="1800">
              <a:latin typeface="Fredoka One"/>
              <a:ea typeface="Fredoka One"/>
              <a:cs typeface="Fredoka One"/>
              <a:sym typeface="Fredoka One"/>
            </a:endParaRPr>
          </a:p>
        </p:txBody>
      </p:sp>
      <p:sp>
        <p:nvSpPr>
          <p:cNvPr id="2150" name="Google Shape;2150;p37"/>
          <p:cNvSpPr/>
          <p:nvPr/>
        </p:nvSpPr>
        <p:spPr>
          <a:xfrm>
            <a:off x="58848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51" name="Google Shape;2151;p37"/>
          <p:cNvSpPr txBox="1"/>
          <p:nvPr>
            <p:ph idx="4294967295" type="subTitle"/>
          </p:nvPr>
        </p:nvSpPr>
        <p:spPr>
          <a:xfrm>
            <a:off x="55174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6</a:t>
            </a:r>
            <a:endParaRPr sz="1800">
              <a:latin typeface="Fredoka One"/>
              <a:ea typeface="Fredoka One"/>
              <a:cs typeface="Fredoka One"/>
              <a:sym typeface="Fredoka One"/>
            </a:endParaRPr>
          </a:p>
        </p:txBody>
      </p:sp>
      <p:sp>
        <p:nvSpPr>
          <p:cNvPr id="2152" name="Google Shape;2152;p37"/>
          <p:cNvSpPr/>
          <p:nvPr/>
        </p:nvSpPr>
        <p:spPr>
          <a:xfrm>
            <a:off x="67503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53" name="Google Shape;2153;p37"/>
          <p:cNvSpPr txBox="1"/>
          <p:nvPr>
            <p:ph idx="4294967295" type="subTitle"/>
          </p:nvPr>
        </p:nvSpPr>
        <p:spPr>
          <a:xfrm>
            <a:off x="63829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7</a:t>
            </a:r>
            <a:endParaRPr sz="1800">
              <a:latin typeface="Fredoka One"/>
              <a:ea typeface="Fredoka One"/>
              <a:cs typeface="Fredoka One"/>
              <a:sym typeface="Fredoka One"/>
            </a:endParaRPr>
          </a:p>
        </p:txBody>
      </p:sp>
      <p:sp>
        <p:nvSpPr>
          <p:cNvPr id="2154" name="Google Shape;2154;p37"/>
          <p:cNvSpPr/>
          <p:nvPr/>
        </p:nvSpPr>
        <p:spPr>
          <a:xfrm>
            <a:off x="76158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55" name="Google Shape;2155;p37"/>
          <p:cNvSpPr txBox="1"/>
          <p:nvPr>
            <p:ph idx="4294967295" type="subTitle"/>
          </p:nvPr>
        </p:nvSpPr>
        <p:spPr>
          <a:xfrm>
            <a:off x="72484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8</a:t>
            </a:r>
            <a:endParaRPr sz="1800">
              <a:latin typeface="Fredoka One"/>
              <a:ea typeface="Fredoka One"/>
              <a:cs typeface="Fredoka One"/>
              <a:sym typeface="Fredoka One"/>
            </a:endParaRPr>
          </a:p>
        </p:txBody>
      </p:sp>
      <p:sp>
        <p:nvSpPr>
          <p:cNvPr id="2156" name="Google Shape;2156;p37"/>
          <p:cNvSpPr/>
          <p:nvPr/>
        </p:nvSpPr>
        <p:spPr>
          <a:xfrm>
            <a:off x="84813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57" name="Google Shape;2157;p37"/>
          <p:cNvSpPr txBox="1"/>
          <p:nvPr>
            <p:ph idx="4294967295" type="subTitle"/>
          </p:nvPr>
        </p:nvSpPr>
        <p:spPr>
          <a:xfrm>
            <a:off x="81139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9</a:t>
            </a:r>
            <a:endParaRPr sz="1800">
              <a:latin typeface="Fredoka One"/>
              <a:ea typeface="Fredoka One"/>
              <a:cs typeface="Fredoka One"/>
              <a:sym typeface="Fredoka One"/>
            </a:endParaRPr>
          </a:p>
        </p:txBody>
      </p:sp>
      <p:sp>
        <p:nvSpPr>
          <p:cNvPr id="2158" name="Google Shape;2158;p37"/>
          <p:cNvSpPr/>
          <p:nvPr/>
        </p:nvSpPr>
        <p:spPr>
          <a:xfrm>
            <a:off x="93468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159" name="Google Shape;2159;p37"/>
          <p:cNvSpPr txBox="1"/>
          <p:nvPr>
            <p:ph idx="4294967295" type="subTitle"/>
          </p:nvPr>
        </p:nvSpPr>
        <p:spPr>
          <a:xfrm>
            <a:off x="89794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10</a:t>
            </a:r>
            <a:endParaRPr sz="1800">
              <a:latin typeface="Fredoka One"/>
              <a:ea typeface="Fredoka One"/>
              <a:cs typeface="Fredoka One"/>
              <a:sym typeface="Fredoka One"/>
            </a:endParaRPr>
          </a:p>
        </p:txBody>
      </p:sp>
      <p:cxnSp>
        <p:nvCxnSpPr>
          <p:cNvPr id="2160" name="Google Shape;2160;p37"/>
          <p:cNvCxnSpPr>
            <a:stCxn id="2140" idx="6"/>
            <a:endCxn id="2142" idx="2"/>
          </p:cNvCxnSpPr>
          <p:nvPr/>
        </p:nvCxnSpPr>
        <p:spPr>
          <a:xfrm>
            <a:off x="16881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61" name="Google Shape;2161;p37"/>
          <p:cNvCxnSpPr>
            <a:stCxn id="2142" idx="6"/>
            <a:endCxn id="2144" idx="2"/>
          </p:cNvCxnSpPr>
          <p:nvPr/>
        </p:nvCxnSpPr>
        <p:spPr>
          <a:xfrm>
            <a:off x="25536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62" name="Google Shape;2162;p37"/>
          <p:cNvCxnSpPr>
            <a:stCxn id="2144" idx="6"/>
            <a:endCxn id="2146" idx="2"/>
          </p:cNvCxnSpPr>
          <p:nvPr/>
        </p:nvCxnSpPr>
        <p:spPr>
          <a:xfrm>
            <a:off x="34191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63" name="Google Shape;2163;p37"/>
          <p:cNvCxnSpPr>
            <a:endCxn id="2148" idx="2"/>
          </p:cNvCxnSpPr>
          <p:nvPr/>
        </p:nvCxnSpPr>
        <p:spPr>
          <a:xfrm>
            <a:off x="42846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64" name="Google Shape;2164;p37"/>
          <p:cNvCxnSpPr>
            <a:stCxn id="2148" idx="6"/>
            <a:endCxn id="2150" idx="2"/>
          </p:cNvCxnSpPr>
          <p:nvPr/>
        </p:nvCxnSpPr>
        <p:spPr>
          <a:xfrm>
            <a:off x="51501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65" name="Google Shape;2165;p37"/>
          <p:cNvCxnSpPr>
            <a:stCxn id="2150" idx="6"/>
            <a:endCxn id="2152" idx="2"/>
          </p:cNvCxnSpPr>
          <p:nvPr/>
        </p:nvCxnSpPr>
        <p:spPr>
          <a:xfrm>
            <a:off x="60156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66" name="Google Shape;2166;p37"/>
          <p:cNvCxnSpPr>
            <a:stCxn id="2152" idx="6"/>
            <a:endCxn id="2154" idx="2"/>
          </p:cNvCxnSpPr>
          <p:nvPr/>
        </p:nvCxnSpPr>
        <p:spPr>
          <a:xfrm>
            <a:off x="68811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67" name="Google Shape;2167;p37"/>
          <p:cNvCxnSpPr>
            <a:endCxn id="2156" idx="2"/>
          </p:cNvCxnSpPr>
          <p:nvPr/>
        </p:nvCxnSpPr>
        <p:spPr>
          <a:xfrm>
            <a:off x="77466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68" name="Google Shape;2168;p37"/>
          <p:cNvCxnSpPr>
            <a:stCxn id="2156" idx="6"/>
            <a:endCxn id="2158" idx="2"/>
          </p:cNvCxnSpPr>
          <p:nvPr/>
        </p:nvCxnSpPr>
        <p:spPr>
          <a:xfrm>
            <a:off x="86121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169" name="Google Shape;2169;p37"/>
          <p:cNvCxnSpPr>
            <a:stCxn id="2144" idx="0"/>
            <a:endCxn id="2146" idx="0"/>
          </p:cNvCxnSpPr>
          <p:nvPr/>
        </p:nvCxnSpPr>
        <p:spPr>
          <a:xfrm flipH="1" rot="-5400000">
            <a:off x="3786150" y="5401813"/>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cxnSp>
        <p:nvCxnSpPr>
          <p:cNvPr id="2170" name="Google Shape;2170;p37"/>
          <p:cNvCxnSpPr>
            <a:stCxn id="2146" idx="0"/>
            <a:endCxn id="2148" idx="0"/>
          </p:cNvCxnSpPr>
          <p:nvPr/>
        </p:nvCxnSpPr>
        <p:spPr>
          <a:xfrm flipH="1" rot="-5400000">
            <a:off x="4651650" y="5401813"/>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sp>
        <p:nvSpPr>
          <p:cNvPr id="2171" name="Google Shape;2171;p37"/>
          <p:cNvSpPr/>
          <p:nvPr/>
        </p:nvSpPr>
        <p:spPr>
          <a:xfrm>
            <a:off x="2954975" y="43834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172" name="Google Shape;2172;p37"/>
          <p:cNvSpPr/>
          <p:nvPr/>
        </p:nvSpPr>
        <p:spPr>
          <a:xfrm>
            <a:off x="6485050" y="4383474"/>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173" name="Google Shape;2173;p37"/>
          <p:cNvSpPr/>
          <p:nvPr/>
        </p:nvSpPr>
        <p:spPr>
          <a:xfrm>
            <a:off x="4720025" y="43834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174" name="Google Shape;2174;p37"/>
          <p:cNvSpPr/>
          <p:nvPr/>
        </p:nvSpPr>
        <p:spPr>
          <a:xfrm>
            <a:off x="1189950" y="4383472"/>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175" name="Google Shape;2175;p37"/>
          <p:cNvSpPr/>
          <p:nvPr/>
        </p:nvSpPr>
        <p:spPr>
          <a:xfrm>
            <a:off x="8250251" y="4383472"/>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cxnSp>
        <p:nvCxnSpPr>
          <p:cNvPr id="2176" name="Google Shape;2176;p37"/>
          <p:cNvCxnSpPr>
            <a:stCxn id="2148" idx="0"/>
            <a:endCxn id="2150" idx="0"/>
          </p:cNvCxnSpPr>
          <p:nvPr/>
        </p:nvCxnSpPr>
        <p:spPr>
          <a:xfrm flipH="1" rot="-5400000">
            <a:off x="5517150" y="5401813"/>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cxnSp>
        <p:nvCxnSpPr>
          <p:cNvPr id="2177" name="Google Shape;2177;p37"/>
          <p:cNvCxnSpPr>
            <a:stCxn id="2150" idx="0"/>
            <a:endCxn id="2152" idx="0"/>
          </p:cNvCxnSpPr>
          <p:nvPr/>
        </p:nvCxnSpPr>
        <p:spPr>
          <a:xfrm flipH="1" rot="-5400000">
            <a:off x="6382650" y="5401813"/>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cxnSp>
        <p:nvCxnSpPr>
          <p:cNvPr id="2178" name="Google Shape;2178;p37"/>
          <p:cNvCxnSpPr>
            <a:stCxn id="2152" idx="0"/>
            <a:endCxn id="2154" idx="0"/>
          </p:cNvCxnSpPr>
          <p:nvPr/>
        </p:nvCxnSpPr>
        <p:spPr>
          <a:xfrm flipH="1" rot="-5400000">
            <a:off x="7248150" y="5401813"/>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sp>
        <p:nvSpPr>
          <p:cNvPr id="2179" name="Google Shape;2179;p37"/>
          <p:cNvSpPr/>
          <p:nvPr/>
        </p:nvSpPr>
        <p:spPr>
          <a:xfrm>
            <a:off x="5718438" y="2794488"/>
            <a:ext cx="463500" cy="463500"/>
          </a:xfrm>
          <a:prstGeom prst="ellipse">
            <a:avLst/>
          </a:prstGeom>
          <a:solidFill>
            <a:schemeClr val="lt1"/>
          </a:solidFill>
          <a:ln>
            <a:noFill/>
          </a:ln>
        </p:spPr>
        <p:txBody>
          <a:bodyPr anchorCtr="0" anchor="ctr" bIns="36000" lIns="0" spcFirstLastPara="1" rIns="0" wrap="square" tIns="0">
            <a:noAutofit/>
          </a:bodyPr>
          <a:lstStyle/>
          <a:p>
            <a:pPr indent="0" lvl="0" marL="0" rtl="0" algn="ctr">
              <a:spcBef>
                <a:spcPts val="0"/>
              </a:spcBef>
              <a:spcAft>
                <a:spcPts val="0"/>
              </a:spcAft>
              <a:buNone/>
            </a:pPr>
            <a:r>
              <a:rPr lang="en" sz="1800">
                <a:solidFill>
                  <a:schemeClr val="accent5"/>
                </a:solidFill>
                <a:latin typeface="Fredoka One"/>
                <a:ea typeface="Fredoka One"/>
                <a:cs typeface="Fredoka One"/>
                <a:sym typeface="Fredoka One"/>
              </a:rPr>
              <a:t>+2</a:t>
            </a:r>
            <a:endParaRPr sz="1800">
              <a:solidFill>
                <a:schemeClr val="accent5"/>
              </a:solidFill>
              <a:latin typeface="Fredoka One"/>
              <a:ea typeface="Fredoka One"/>
              <a:cs typeface="Fredoka One"/>
              <a:sym typeface="Fredoka One"/>
            </a:endParaRPr>
          </a:p>
        </p:txBody>
      </p:sp>
      <p:sp>
        <p:nvSpPr>
          <p:cNvPr id="2180" name="Google Shape;2180;p37"/>
          <p:cNvSpPr/>
          <p:nvPr/>
        </p:nvSpPr>
        <p:spPr>
          <a:xfrm>
            <a:off x="5285700" y="5294550"/>
            <a:ext cx="463500" cy="463500"/>
          </a:xfrm>
          <a:prstGeom prst="ellipse">
            <a:avLst/>
          </a:prstGeom>
          <a:solidFill>
            <a:schemeClr val="lt1"/>
          </a:solidFill>
          <a:ln>
            <a:noFill/>
          </a:ln>
        </p:spPr>
        <p:txBody>
          <a:bodyPr anchorCtr="0" anchor="ctr" bIns="36000" lIns="0" spcFirstLastPara="1" rIns="0" wrap="square" tIns="0">
            <a:noAutofit/>
          </a:bodyPr>
          <a:lstStyle/>
          <a:p>
            <a:pPr indent="0" lvl="0" marL="0" rtl="0" algn="ctr">
              <a:spcBef>
                <a:spcPts val="0"/>
              </a:spcBef>
              <a:spcAft>
                <a:spcPts val="0"/>
              </a:spcAft>
              <a:buNone/>
            </a:pPr>
            <a:r>
              <a:rPr lang="en" sz="1800">
                <a:solidFill>
                  <a:schemeClr val="accent5"/>
                </a:solidFill>
                <a:latin typeface="Fredoka One"/>
                <a:ea typeface="Fredoka One"/>
                <a:cs typeface="Fredoka One"/>
                <a:sym typeface="Fredoka One"/>
              </a:rPr>
              <a:t>+5</a:t>
            </a:r>
            <a:endParaRPr sz="1800">
              <a:solidFill>
                <a:schemeClr val="accent5"/>
              </a:solidFill>
              <a:latin typeface="Fredoka One"/>
              <a:ea typeface="Fredoka One"/>
              <a:cs typeface="Fredoka One"/>
              <a:sym typeface="Fredoka One"/>
            </a:endParaRPr>
          </a:p>
        </p:txBody>
      </p:sp>
      <p:grpSp>
        <p:nvGrpSpPr>
          <p:cNvPr id="2181" name="Google Shape;2181;p37"/>
          <p:cNvGrpSpPr/>
          <p:nvPr/>
        </p:nvGrpSpPr>
        <p:grpSpPr>
          <a:xfrm>
            <a:off x="8293040" y="-536012"/>
            <a:ext cx="1929818" cy="2059128"/>
            <a:chOff x="57155" y="74870"/>
            <a:chExt cx="955261" cy="1019219"/>
          </a:xfrm>
        </p:grpSpPr>
        <p:sp>
          <p:nvSpPr>
            <p:cNvPr id="2182" name="Google Shape;2182;p37"/>
            <p:cNvSpPr/>
            <p:nvPr/>
          </p:nvSpPr>
          <p:spPr>
            <a:xfrm>
              <a:off x="57155" y="74870"/>
              <a:ext cx="955261" cy="1019219"/>
            </a:xfrm>
            <a:custGeom>
              <a:rect b="b" l="l" r="r" t="t"/>
              <a:pathLst>
                <a:path extrusionOk="0" h="1019219" w="955261">
                  <a:moveTo>
                    <a:pt x="506155" y="1012534"/>
                  </a:moveTo>
                  <a:lnTo>
                    <a:pt x="940901" y="709673"/>
                  </a:lnTo>
                  <a:cubicBezTo>
                    <a:pt x="956551" y="698769"/>
                    <a:pt x="959934" y="678372"/>
                    <a:pt x="948453" y="664108"/>
                  </a:cubicBezTo>
                  <a:lnTo>
                    <a:pt x="578383" y="204344"/>
                  </a:lnTo>
                  <a:lnTo>
                    <a:pt x="498221" y="12766"/>
                  </a:lnTo>
                  <a:cubicBezTo>
                    <a:pt x="486740" y="-1497"/>
                    <a:pt x="464753" y="-4217"/>
                    <a:pt x="449103" y="6679"/>
                  </a:cubicBezTo>
                  <a:lnTo>
                    <a:pt x="14358" y="309541"/>
                  </a:lnTo>
                  <a:cubicBezTo>
                    <a:pt x="-1293" y="320445"/>
                    <a:pt x="-4668" y="340842"/>
                    <a:pt x="6805" y="355105"/>
                  </a:cubicBezTo>
                  <a:lnTo>
                    <a:pt x="97551" y="548367"/>
                  </a:lnTo>
                  <a:lnTo>
                    <a:pt x="457029" y="1006455"/>
                  </a:lnTo>
                  <a:cubicBezTo>
                    <a:pt x="468510" y="1020718"/>
                    <a:pt x="490505" y="1023438"/>
                    <a:pt x="506155" y="101253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3" name="Google Shape;2183;p37"/>
            <p:cNvSpPr/>
            <p:nvPr/>
          </p:nvSpPr>
          <p:spPr>
            <a:xfrm>
              <a:off x="576120" y="374727"/>
              <a:ext cx="98968" cy="90993"/>
            </a:xfrm>
            <a:custGeom>
              <a:rect b="b" l="l" r="r" t="t"/>
              <a:pathLst>
                <a:path extrusionOk="0" h="90993" w="98968">
                  <a:moveTo>
                    <a:pt x="49270" y="88154"/>
                  </a:moveTo>
                  <a:lnTo>
                    <a:pt x="91100" y="59012"/>
                  </a:lnTo>
                  <a:cubicBezTo>
                    <a:pt x="99674" y="53042"/>
                    <a:pt x="101529" y="41865"/>
                    <a:pt x="95239" y="34048"/>
                  </a:cubicBezTo>
                  <a:lnTo>
                    <a:pt x="72589" y="5911"/>
                  </a:lnTo>
                  <a:cubicBezTo>
                    <a:pt x="67274" y="-691"/>
                    <a:pt x="57087" y="-1953"/>
                    <a:pt x="49846" y="3090"/>
                  </a:cubicBezTo>
                  <a:lnTo>
                    <a:pt x="6652" y="33182"/>
                  </a:lnTo>
                  <a:cubicBezTo>
                    <a:pt x="-597" y="38233"/>
                    <a:pt x="-2164" y="47672"/>
                    <a:pt x="3152" y="54281"/>
                  </a:cubicBezTo>
                  <a:lnTo>
                    <a:pt x="28327" y="85551"/>
                  </a:lnTo>
                  <a:cubicBezTo>
                    <a:pt x="33222" y="91630"/>
                    <a:pt x="42598" y="92791"/>
                    <a:pt x="49270" y="881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4" name="Google Shape;2184;p37"/>
            <p:cNvSpPr/>
            <p:nvPr/>
          </p:nvSpPr>
          <p:spPr>
            <a:xfrm>
              <a:off x="472619" y="450761"/>
              <a:ext cx="96322" cy="86936"/>
            </a:xfrm>
            <a:custGeom>
              <a:rect b="b" l="l" r="r" t="t"/>
              <a:pathLst>
                <a:path extrusionOk="0" h="86936" w="96322">
                  <a:moveTo>
                    <a:pt x="50061" y="83273"/>
                  </a:moveTo>
                  <a:lnTo>
                    <a:pt x="88454" y="56523"/>
                  </a:lnTo>
                  <a:cubicBezTo>
                    <a:pt x="97028" y="50553"/>
                    <a:pt x="98883" y="39376"/>
                    <a:pt x="92593" y="31567"/>
                  </a:cubicBezTo>
                  <a:lnTo>
                    <a:pt x="73887" y="8333"/>
                  </a:lnTo>
                  <a:cubicBezTo>
                    <a:pt x="66389" y="-973"/>
                    <a:pt x="52032" y="-2758"/>
                    <a:pt x="41814" y="4365"/>
                  </a:cubicBezTo>
                  <a:lnTo>
                    <a:pt x="9376" y="26968"/>
                  </a:lnTo>
                  <a:cubicBezTo>
                    <a:pt x="-843" y="34084"/>
                    <a:pt x="-3048" y="47404"/>
                    <a:pt x="4442" y="56710"/>
                  </a:cubicBezTo>
                  <a:lnTo>
                    <a:pt x="23140" y="79945"/>
                  </a:lnTo>
                  <a:cubicBezTo>
                    <a:pt x="29430" y="87754"/>
                    <a:pt x="41479" y="89251"/>
                    <a:pt x="50053" y="8327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5" name="Google Shape;2185;p37"/>
            <p:cNvSpPr/>
            <p:nvPr/>
          </p:nvSpPr>
          <p:spPr>
            <a:xfrm>
              <a:off x="364902" y="522838"/>
              <a:ext cx="97454" cy="87998"/>
            </a:xfrm>
            <a:custGeom>
              <a:rect b="b" l="l" r="r" t="t"/>
              <a:pathLst>
                <a:path extrusionOk="0" h="87998" w="97454">
                  <a:moveTo>
                    <a:pt x="52526" y="84125"/>
                  </a:moveTo>
                  <a:lnTo>
                    <a:pt x="89135" y="58622"/>
                  </a:lnTo>
                  <a:cubicBezTo>
                    <a:pt x="98199" y="52309"/>
                    <a:pt x="100164" y="40486"/>
                    <a:pt x="93507" y="32224"/>
                  </a:cubicBezTo>
                  <a:lnTo>
                    <a:pt x="73118" y="6893"/>
                  </a:lnTo>
                  <a:cubicBezTo>
                    <a:pt x="66914" y="-807"/>
                    <a:pt x="55036" y="-2280"/>
                    <a:pt x="46587" y="3612"/>
                  </a:cubicBezTo>
                  <a:lnTo>
                    <a:pt x="7757" y="30657"/>
                  </a:lnTo>
                  <a:cubicBezTo>
                    <a:pt x="-699" y="36550"/>
                    <a:pt x="-2523" y="47563"/>
                    <a:pt x="3681" y="55271"/>
                  </a:cubicBezTo>
                  <a:lnTo>
                    <a:pt x="24070" y="80602"/>
                  </a:lnTo>
                  <a:cubicBezTo>
                    <a:pt x="30718" y="88863"/>
                    <a:pt x="43462" y="90446"/>
                    <a:pt x="52526" y="841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6" name="Google Shape;2186;p37"/>
            <p:cNvSpPr/>
            <p:nvPr/>
          </p:nvSpPr>
          <p:spPr>
            <a:xfrm>
              <a:off x="264812" y="586566"/>
              <a:ext cx="98174" cy="86770"/>
            </a:xfrm>
            <a:custGeom>
              <a:rect b="b" l="l" r="r" t="t"/>
              <a:pathLst>
                <a:path extrusionOk="0" h="86770" w="98174">
                  <a:moveTo>
                    <a:pt x="49867" y="83107"/>
                  </a:moveTo>
                  <a:lnTo>
                    <a:pt x="92407" y="53474"/>
                  </a:lnTo>
                  <a:cubicBezTo>
                    <a:pt x="98689" y="49094"/>
                    <a:pt x="100053" y="40902"/>
                    <a:pt x="95439" y="35174"/>
                  </a:cubicBezTo>
                  <a:lnTo>
                    <a:pt x="73966" y="8494"/>
                  </a:lnTo>
                  <a:cubicBezTo>
                    <a:pt x="66328" y="-999"/>
                    <a:pt x="51691" y="-2807"/>
                    <a:pt x="41270" y="4449"/>
                  </a:cubicBezTo>
                  <a:lnTo>
                    <a:pt x="9556" y="26546"/>
                  </a:lnTo>
                  <a:cubicBezTo>
                    <a:pt x="-857" y="33802"/>
                    <a:pt x="-3109" y="47379"/>
                    <a:pt x="4529" y="56872"/>
                  </a:cubicBezTo>
                  <a:lnTo>
                    <a:pt x="22962" y="79779"/>
                  </a:lnTo>
                  <a:cubicBezTo>
                    <a:pt x="29252" y="87589"/>
                    <a:pt x="41301" y="89085"/>
                    <a:pt x="49867" y="831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7" name="Google Shape;2187;p37"/>
            <p:cNvSpPr/>
            <p:nvPr/>
          </p:nvSpPr>
          <p:spPr>
            <a:xfrm>
              <a:off x="636087" y="449801"/>
              <a:ext cx="103926" cy="94047"/>
            </a:xfrm>
            <a:custGeom>
              <a:rect b="b" l="l" r="r" t="t"/>
              <a:pathLst>
                <a:path extrusionOk="0" h="94047" w="103926">
                  <a:moveTo>
                    <a:pt x="48366" y="91855"/>
                  </a:moveTo>
                  <a:lnTo>
                    <a:pt x="99215" y="56431"/>
                  </a:lnTo>
                  <a:cubicBezTo>
                    <a:pt x="104351" y="52854"/>
                    <a:pt x="105458" y="46166"/>
                    <a:pt x="101693" y="41482"/>
                  </a:cubicBezTo>
                  <a:lnTo>
                    <a:pt x="71670" y="4187"/>
                  </a:lnTo>
                  <a:cubicBezTo>
                    <a:pt x="67906" y="-489"/>
                    <a:pt x="60689" y="-1385"/>
                    <a:pt x="55552" y="2192"/>
                  </a:cubicBezTo>
                  <a:lnTo>
                    <a:pt x="4712" y="37616"/>
                  </a:lnTo>
                  <a:cubicBezTo>
                    <a:pt x="-425" y="41194"/>
                    <a:pt x="-1531" y="47881"/>
                    <a:pt x="2233" y="52565"/>
                  </a:cubicBezTo>
                  <a:lnTo>
                    <a:pt x="32256" y="89860"/>
                  </a:lnTo>
                  <a:cubicBezTo>
                    <a:pt x="36020" y="94536"/>
                    <a:pt x="43238" y="95433"/>
                    <a:pt x="48374" y="918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8" name="Google Shape;2188;p37"/>
            <p:cNvSpPr/>
            <p:nvPr/>
          </p:nvSpPr>
          <p:spPr>
            <a:xfrm>
              <a:off x="529940" y="523361"/>
              <a:ext cx="103924" cy="94047"/>
            </a:xfrm>
            <a:custGeom>
              <a:rect b="b" l="l" r="r" t="t"/>
              <a:pathLst>
                <a:path extrusionOk="0" h="94047" w="103924">
                  <a:moveTo>
                    <a:pt x="48366" y="91847"/>
                  </a:moveTo>
                  <a:lnTo>
                    <a:pt x="99215" y="56423"/>
                  </a:lnTo>
                  <a:cubicBezTo>
                    <a:pt x="104343" y="52846"/>
                    <a:pt x="105458" y="46158"/>
                    <a:pt x="101693" y="41482"/>
                  </a:cubicBezTo>
                  <a:lnTo>
                    <a:pt x="71670" y="4187"/>
                  </a:lnTo>
                  <a:cubicBezTo>
                    <a:pt x="67906" y="-489"/>
                    <a:pt x="60689" y="-1385"/>
                    <a:pt x="55560" y="2192"/>
                  </a:cubicBezTo>
                  <a:lnTo>
                    <a:pt x="4712" y="37616"/>
                  </a:lnTo>
                  <a:cubicBezTo>
                    <a:pt x="-425" y="41194"/>
                    <a:pt x="-1531" y="47889"/>
                    <a:pt x="2233" y="52565"/>
                  </a:cubicBezTo>
                  <a:lnTo>
                    <a:pt x="32248" y="89860"/>
                  </a:lnTo>
                  <a:cubicBezTo>
                    <a:pt x="36013" y="94536"/>
                    <a:pt x="43230" y="95433"/>
                    <a:pt x="48366" y="918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9" name="Google Shape;2189;p37"/>
            <p:cNvSpPr/>
            <p:nvPr/>
          </p:nvSpPr>
          <p:spPr>
            <a:xfrm>
              <a:off x="423792" y="596914"/>
              <a:ext cx="103926" cy="94041"/>
            </a:xfrm>
            <a:custGeom>
              <a:rect b="b" l="l" r="r" t="t"/>
              <a:pathLst>
                <a:path extrusionOk="0" h="94041" w="103926">
                  <a:moveTo>
                    <a:pt x="48366" y="91847"/>
                  </a:moveTo>
                  <a:lnTo>
                    <a:pt x="99215" y="56431"/>
                  </a:lnTo>
                  <a:cubicBezTo>
                    <a:pt x="104351" y="52854"/>
                    <a:pt x="105458" y="46158"/>
                    <a:pt x="101693" y="41482"/>
                  </a:cubicBezTo>
                  <a:lnTo>
                    <a:pt x="71678" y="4187"/>
                  </a:lnTo>
                  <a:cubicBezTo>
                    <a:pt x="67914" y="-489"/>
                    <a:pt x="60696" y="-1385"/>
                    <a:pt x="55560" y="2192"/>
                  </a:cubicBezTo>
                  <a:lnTo>
                    <a:pt x="4712" y="37616"/>
                  </a:lnTo>
                  <a:cubicBezTo>
                    <a:pt x="-425" y="41194"/>
                    <a:pt x="-1531" y="47881"/>
                    <a:pt x="2233" y="52557"/>
                  </a:cubicBezTo>
                  <a:lnTo>
                    <a:pt x="32256" y="89852"/>
                  </a:lnTo>
                  <a:cubicBezTo>
                    <a:pt x="36020" y="94536"/>
                    <a:pt x="43238" y="95425"/>
                    <a:pt x="48374" y="918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0" name="Google Shape;2190;p37"/>
            <p:cNvSpPr/>
            <p:nvPr/>
          </p:nvSpPr>
          <p:spPr>
            <a:xfrm>
              <a:off x="321932" y="658999"/>
              <a:ext cx="103926" cy="94049"/>
            </a:xfrm>
            <a:custGeom>
              <a:rect b="b" l="l" r="r" t="t"/>
              <a:pathLst>
                <a:path extrusionOk="0" h="94049" w="103926">
                  <a:moveTo>
                    <a:pt x="48366" y="91850"/>
                  </a:moveTo>
                  <a:lnTo>
                    <a:pt x="99215" y="56426"/>
                  </a:lnTo>
                  <a:cubicBezTo>
                    <a:pt x="104351" y="52848"/>
                    <a:pt x="105458" y="46161"/>
                    <a:pt x="101693" y="41484"/>
                  </a:cubicBezTo>
                  <a:lnTo>
                    <a:pt x="71678" y="4190"/>
                  </a:lnTo>
                  <a:cubicBezTo>
                    <a:pt x="67914" y="-495"/>
                    <a:pt x="60696" y="-1383"/>
                    <a:pt x="55560" y="2194"/>
                  </a:cubicBezTo>
                  <a:lnTo>
                    <a:pt x="4712" y="37618"/>
                  </a:lnTo>
                  <a:cubicBezTo>
                    <a:pt x="-425" y="41196"/>
                    <a:pt x="-1531" y="47883"/>
                    <a:pt x="2233" y="52568"/>
                  </a:cubicBezTo>
                  <a:lnTo>
                    <a:pt x="32256" y="89862"/>
                  </a:lnTo>
                  <a:cubicBezTo>
                    <a:pt x="36020" y="94539"/>
                    <a:pt x="43238" y="95435"/>
                    <a:pt x="48366" y="918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1" name="Google Shape;2191;p37"/>
            <p:cNvSpPr/>
            <p:nvPr/>
          </p:nvSpPr>
          <p:spPr>
            <a:xfrm>
              <a:off x="697925" y="526640"/>
              <a:ext cx="103934" cy="94041"/>
            </a:xfrm>
            <a:custGeom>
              <a:rect b="b" l="l" r="r" t="t"/>
              <a:pathLst>
                <a:path extrusionOk="0" h="94041" w="103934">
                  <a:moveTo>
                    <a:pt x="48374" y="91857"/>
                  </a:moveTo>
                  <a:lnTo>
                    <a:pt x="99222" y="56433"/>
                  </a:lnTo>
                  <a:cubicBezTo>
                    <a:pt x="104359" y="52856"/>
                    <a:pt x="105466" y="46169"/>
                    <a:pt x="101701" y="41484"/>
                  </a:cubicBezTo>
                  <a:lnTo>
                    <a:pt x="71678" y="4190"/>
                  </a:lnTo>
                  <a:cubicBezTo>
                    <a:pt x="67914" y="-495"/>
                    <a:pt x="60696" y="-1383"/>
                    <a:pt x="55560" y="2194"/>
                  </a:cubicBezTo>
                  <a:lnTo>
                    <a:pt x="4712" y="37611"/>
                  </a:lnTo>
                  <a:cubicBezTo>
                    <a:pt x="-425" y="41188"/>
                    <a:pt x="-1531" y="47883"/>
                    <a:pt x="2233" y="52560"/>
                  </a:cubicBezTo>
                  <a:lnTo>
                    <a:pt x="32256" y="89854"/>
                  </a:lnTo>
                  <a:cubicBezTo>
                    <a:pt x="36020" y="94531"/>
                    <a:pt x="43238" y="95427"/>
                    <a:pt x="48374" y="9185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2" name="Google Shape;2192;p37"/>
            <p:cNvSpPr/>
            <p:nvPr/>
          </p:nvSpPr>
          <p:spPr>
            <a:xfrm>
              <a:off x="591788" y="600195"/>
              <a:ext cx="103921" cy="94049"/>
            </a:xfrm>
            <a:custGeom>
              <a:rect b="b" l="l" r="r" t="t"/>
              <a:pathLst>
                <a:path extrusionOk="0" h="94049" w="103921">
                  <a:moveTo>
                    <a:pt x="48364" y="91855"/>
                  </a:moveTo>
                  <a:lnTo>
                    <a:pt x="99212" y="56431"/>
                  </a:lnTo>
                  <a:cubicBezTo>
                    <a:pt x="104341" y="52854"/>
                    <a:pt x="105455" y="46166"/>
                    <a:pt x="101691" y="41490"/>
                  </a:cubicBezTo>
                  <a:lnTo>
                    <a:pt x="71676" y="4187"/>
                  </a:lnTo>
                  <a:cubicBezTo>
                    <a:pt x="67911" y="-489"/>
                    <a:pt x="60694" y="-1385"/>
                    <a:pt x="55558" y="2192"/>
                  </a:cubicBezTo>
                  <a:lnTo>
                    <a:pt x="4709" y="37616"/>
                  </a:lnTo>
                  <a:cubicBezTo>
                    <a:pt x="-419" y="41194"/>
                    <a:pt x="-1534" y="47889"/>
                    <a:pt x="2231" y="52565"/>
                  </a:cubicBezTo>
                  <a:lnTo>
                    <a:pt x="32254" y="89860"/>
                  </a:lnTo>
                  <a:cubicBezTo>
                    <a:pt x="36018" y="94544"/>
                    <a:pt x="43235" y="95433"/>
                    <a:pt x="48364" y="918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3" name="Google Shape;2193;p37"/>
            <p:cNvSpPr/>
            <p:nvPr/>
          </p:nvSpPr>
          <p:spPr>
            <a:xfrm>
              <a:off x="485623" y="673756"/>
              <a:ext cx="103934" cy="94049"/>
            </a:xfrm>
            <a:custGeom>
              <a:rect b="b" l="l" r="r" t="t"/>
              <a:pathLst>
                <a:path extrusionOk="0" h="94049" w="103934">
                  <a:moveTo>
                    <a:pt x="48382" y="91847"/>
                  </a:moveTo>
                  <a:lnTo>
                    <a:pt x="99222" y="56431"/>
                  </a:lnTo>
                  <a:cubicBezTo>
                    <a:pt x="104359" y="52854"/>
                    <a:pt x="105466" y="46158"/>
                    <a:pt x="101701" y="41482"/>
                  </a:cubicBezTo>
                  <a:lnTo>
                    <a:pt x="71678" y="4187"/>
                  </a:lnTo>
                  <a:cubicBezTo>
                    <a:pt x="67914" y="-489"/>
                    <a:pt x="60696" y="-1385"/>
                    <a:pt x="55560" y="2192"/>
                  </a:cubicBezTo>
                  <a:lnTo>
                    <a:pt x="4712" y="37616"/>
                  </a:lnTo>
                  <a:cubicBezTo>
                    <a:pt x="-425" y="41194"/>
                    <a:pt x="-1531" y="47881"/>
                    <a:pt x="2233" y="52565"/>
                  </a:cubicBezTo>
                  <a:lnTo>
                    <a:pt x="32248" y="89860"/>
                  </a:lnTo>
                  <a:cubicBezTo>
                    <a:pt x="36013" y="94544"/>
                    <a:pt x="43230" y="95433"/>
                    <a:pt x="48366" y="918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4" name="Google Shape;2194;p37"/>
            <p:cNvSpPr/>
            <p:nvPr/>
          </p:nvSpPr>
          <p:spPr>
            <a:xfrm>
              <a:off x="383785" y="735835"/>
              <a:ext cx="103926" cy="94049"/>
            </a:xfrm>
            <a:custGeom>
              <a:rect b="b" l="l" r="r" t="t"/>
              <a:pathLst>
                <a:path extrusionOk="0" h="94049" w="103926">
                  <a:moveTo>
                    <a:pt x="48366" y="91847"/>
                  </a:moveTo>
                  <a:lnTo>
                    <a:pt x="99215" y="56431"/>
                  </a:lnTo>
                  <a:cubicBezTo>
                    <a:pt x="104351" y="52854"/>
                    <a:pt x="105458" y="46158"/>
                    <a:pt x="101693" y="41482"/>
                  </a:cubicBezTo>
                  <a:lnTo>
                    <a:pt x="71670" y="4187"/>
                  </a:lnTo>
                  <a:cubicBezTo>
                    <a:pt x="67906" y="-489"/>
                    <a:pt x="60689" y="-1385"/>
                    <a:pt x="55560" y="2192"/>
                  </a:cubicBezTo>
                  <a:lnTo>
                    <a:pt x="4712" y="37616"/>
                  </a:lnTo>
                  <a:cubicBezTo>
                    <a:pt x="-425" y="41194"/>
                    <a:pt x="-1531" y="47889"/>
                    <a:pt x="2233" y="52565"/>
                  </a:cubicBezTo>
                  <a:lnTo>
                    <a:pt x="32256" y="89860"/>
                  </a:lnTo>
                  <a:cubicBezTo>
                    <a:pt x="36020" y="94544"/>
                    <a:pt x="43238" y="95433"/>
                    <a:pt x="48374" y="918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5" name="Google Shape;2195;p37"/>
            <p:cNvSpPr/>
            <p:nvPr/>
          </p:nvSpPr>
          <p:spPr>
            <a:xfrm>
              <a:off x="760408" y="604068"/>
              <a:ext cx="102676" cy="92872"/>
            </a:xfrm>
            <a:custGeom>
              <a:rect b="b" l="l" r="r" t="t"/>
              <a:pathLst>
                <a:path extrusionOk="0" h="92872" w="102676">
                  <a:moveTo>
                    <a:pt x="49008" y="90383"/>
                  </a:moveTo>
                  <a:lnTo>
                    <a:pt x="97323" y="56728"/>
                  </a:lnTo>
                  <a:cubicBezTo>
                    <a:pt x="103161" y="52667"/>
                    <a:pt x="104416" y="45060"/>
                    <a:pt x="100137" y="39745"/>
                  </a:cubicBezTo>
                  <a:lnTo>
                    <a:pt x="71977" y="4757"/>
                  </a:lnTo>
                  <a:cubicBezTo>
                    <a:pt x="67698" y="-558"/>
                    <a:pt x="59498" y="-1571"/>
                    <a:pt x="53668" y="2489"/>
                  </a:cubicBezTo>
                  <a:lnTo>
                    <a:pt x="5353" y="36144"/>
                  </a:lnTo>
                  <a:cubicBezTo>
                    <a:pt x="-485" y="40212"/>
                    <a:pt x="-1740" y="47812"/>
                    <a:pt x="2539" y="53127"/>
                  </a:cubicBezTo>
                  <a:lnTo>
                    <a:pt x="30699" y="88115"/>
                  </a:lnTo>
                  <a:cubicBezTo>
                    <a:pt x="34978" y="93430"/>
                    <a:pt x="43178" y="94444"/>
                    <a:pt x="49015" y="9038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6" name="Google Shape;2196;p37"/>
            <p:cNvSpPr/>
            <p:nvPr/>
          </p:nvSpPr>
          <p:spPr>
            <a:xfrm>
              <a:off x="655185" y="678485"/>
              <a:ext cx="100965" cy="86679"/>
            </a:xfrm>
            <a:custGeom>
              <a:rect b="b" l="l" r="r" t="t"/>
              <a:pathLst>
                <a:path extrusionOk="0" h="86679" w="100965">
                  <a:moveTo>
                    <a:pt x="59673" y="81444"/>
                  </a:moveTo>
                  <a:lnTo>
                    <a:pt x="94809" y="56971"/>
                  </a:lnTo>
                  <a:cubicBezTo>
                    <a:pt x="101519" y="52294"/>
                    <a:pt x="102969" y="43549"/>
                    <a:pt x="98043" y="37439"/>
                  </a:cubicBezTo>
                  <a:lnTo>
                    <a:pt x="72416" y="5600"/>
                  </a:lnTo>
                  <a:cubicBezTo>
                    <a:pt x="67381" y="-659"/>
                    <a:pt x="57732" y="-1851"/>
                    <a:pt x="50873" y="2935"/>
                  </a:cubicBezTo>
                  <a:lnTo>
                    <a:pt x="6299" y="33986"/>
                  </a:lnTo>
                  <a:cubicBezTo>
                    <a:pt x="-567" y="38772"/>
                    <a:pt x="-2048" y="47719"/>
                    <a:pt x="2987" y="53978"/>
                  </a:cubicBezTo>
                  <a:lnTo>
                    <a:pt x="21272" y="76698"/>
                  </a:lnTo>
                  <a:cubicBezTo>
                    <a:pt x="30250" y="87851"/>
                    <a:pt x="47436" y="89979"/>
                    <a:pt x="59673" y="8145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7" name="Google Shape;2197;p37"/>
            <p:cNvSpPr/>
            <p:nvPr/>
          </p:nvSpPr>
          <p:spPr>
            <a:xfrm>
              <a:off x="548582" y="751908"/>
              <a:ext cx="101738" cy="91706"/>
            </a:xfrm>
            <a:custGeom>
              <a:rect b="b" l="l" r="r" t="t"/>
              <a:pathLst>
                <a:path extrusionOk="0" h="91706" w="101738">
                  <a:moveTo>
                    <a:pt x="49490" y="88986"/>
                  </a:moveTo>
                  <a:lnTo>
                    <a:pt x="95903" y="56656"/>
                  </a:lnTo>
                  <a:cubicBezTo>
                    <a:pt x="102263" y="52221"/>
                    <a:pt x="103635" y="43936"/>
                    <a:pt x="98974" y="38145"/>
                  </a:cubicBezTo>
                  <a:lnTo>
                    <a:pt x="72669" y="5472"/>
                  </a:lnTo>
                  <a:cubicBezTo>
                    <a:pt x="67751" y="-646"/>
                    <a:pt x="58320" y="-1808"/>
                    <a:pt x="51610" y="2869"/>
                  </a:cubicBezTo>
                  <a:lnTo>
                    <a:pt x="5835" y="34754"/>
                  </a:lnTo>
                  <a:cubicBezTo>
                    <a:pt x="-525" y="39181"/>
                    <a:pt x="-1897" y="47474"/>
                    <a:pt x="2764" y="53265"/>
                  </a:cubicBezTo>
                  <a:lnTo>
                    <a:pt x="29537" y="86523"/>
                  </a:lnTo>
                  <a:cubicBezTo>
                    <a:pt x="34198" y="92314"/>
                    <a:pt x="43137" y="93420"/>
                    <a:pt x="49497" y="8899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8" name="Google Shape;2198;p37"/>
            <p:cNvSpPr/>
            <p:nvPr/>
          </p:nvSpPr>
          <p:spPr>
            <a:xfrm>
              <a:off x="446807" y="813780"/>
              <a:ext cx="169174" cy="174062"/>
            </a:xfrm>
            <a:custGeom>
              <a:rect b="b" l="l" r="r" t="t"/>
              <a:pathLst>
                <a:path extrusionOk="0" h="174062" w="169174">
                  <a:moveTo>
                    <a:pt x="99738" y="174063"/>
                  </a:moveTo>
                  <a:lnTo>
                    <a:pt x="169175" y="125685"/>
                  </a:lnTo>
                  <a:lnTo>
                    <a:pt x="72248" y="5267"/>
                  </a:lnTo>
                  <a:cubicBezTo>
                    <a:pt x="67509" y="-618"/>
                    <a:pt x="58429" y="-1740"/>
                    <a:pt x="51976" y="2757"/>
                  </a:cubicBezTo>
                  <a:lnTo>
                    <a:pt x="5928" y="34837"/>
                  </a:lnTo>
                  <a:cubicBezTo>
                    <a:pt x="-533" y="39334"/>
                    <a:pt x="-1928" y="47760"/>
                    <a:pt x="2811" y="53644"/>
                  </a:cubicBezTo>
                  <a:lnTo>
                    <a:pt x="99738" y="1740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9" name="Google Shape;2199;p37"/>
            <p:cNvSpPr/>
            <p:nvPr/>
          </p:nvSpPr>
          <p:spPr>
            <a:xfrm>
              <a:off x="821617" y="680313"/>
              <a:ext cx="110991" cy="98344"/>
            </a:xfrm>
            <a:custGeom>
              <a:rect b="b" l="l" r="r" t="t"/>
              <a:pathLst>
                <a:path extrusionOk="0" h="98344" w="110991">
                  <a:moveTo>
                    <a:pt x="39084" y="98337"/>
                  </a:moveTo>
                  <a:lnTo>
                    <a:pt x="110992" y="49889"/>
                  </a:lnTo>
                  <a:lnTo>
                    <a:pt x="71671" y="4177"/>
                  </a:lnTo>
                  <a:cubicBezTo>
                    <a:pt x="67914" y="-492"/>
                    <a:pt x="60712" y="-1380"/>
                    <a:pt x="55584" y="2189"/>
                  </a:cubicBezTo>
                  <a:lnTo>
                    <a:pt x="4704" y="37637"/>
                  </a:lnTo>
                  <a:cubicBezTo>
                    <a:pt x="-424" y="41206"/>
                    <a:pt x="-1531" y="47886"/>
                    <a:pt x="2234" y="52562"/>
                  </a:cubicBezTo>
                  <a:lnTo>
                    <a:pt x="39084" y="983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0" name="Google Shape;2200;p37"/>
            <p:cNvSpPr/>
            <p:nvPr/>
          </p:nvSpPr>
          <p:spPr>
            <a:xfrm>
              <a:off x="716998" y="755288"/>
              <a:ext cx="106992" cy="96914"/>
            </a:xfrm>
            <a:custGeom>
              <a:rect b="b" l="l" r="r" t="t"/>
              <a:pathLst>
                <a:path extrusionOk="0" h="96914" w="106992">
                  <a:moveTo>
                    <a:pt x="37555" y="96915"/>
                  </a:moveTo>
                  <a:lnTo>
                    <a:pt x="106993" y="48537"/>
                  </a:lnTo>
                  <a:lnTo>
                    <a:pt x="72410" y="5576"/>
                  </a:lnTo>
                  <a:cubicBezTo>
                    <a:pt x="67399" y="-652"/>
                    <a:pt x="57789" y="-1844"/>
                    <a:pt x="50953" y="2918"/>
                  </a:cubicBezTo>
                  <a:lnTo>
                    <a:pt x="6270" y="34048"/>
                  </a:lnTo>
                  <a:cubicBezTo>
                    <a:pt x="-565" y="38810"/>
                    <a:pt x="-2038" y="47718"/>
                    <a:pt x="2973" y="53946"/>
                  </a:cubicBezTo>
                  <a:lnTo>
                    <a:pt x="37555" y="9690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1" name="Google Shape;2201;p37"/>
            <p:cNvSpPr/>
            <p:nvPr/>
          </p:nvSpPr>
          <p:spPr>
            <a:xfrm>
              <a:off x="610850" y="828841"/>
              <a:ext cx="106992" cy="96914"/>
            </a:xfrm>
            <a:custGeom>
              <a:rect b="b" l="l" r="r" t="t"/>
              <a:pathLst>
                <a:path extrusionOk="0" h="96914" w="106992">
                  <a:moveTo>
                    <a:pt x="37555" y="96915"/>
                  </a:moveTo>
                  <a:lnTo>
                    <a:pt x="106993" y="48537"/>
                  </a:lnTo>
                  <a:lnTo>
                    <a:pt x="72410" y="5576"/>
                  </a:lnTo>
                  <a:cubicBezTo>
                    <a:pt x="67399" y="-652"/>
                    <a:pt x="57797" y="-1844"/>
                    <a:pt x="50961" y="2918"/>
                  </a:cubicBezTo>
                  <a:lnTo>
                    <a:pt x="6270" y="34048"/>
                  </a:lnTo>
                  <a:cubicBezTo>
                    <a:pt x="-565" y="38810"/>
                    <a:pt x="-2038" y="47718"/>
                    <a:pt x="2973" y="53946"/>
                  </a:cubicBezTo>
                  <a:lnTo>
                    <a:pt x="37555" y="9690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2" name="Google Shape;2202;p37"/>
            <p:cNvSpPr/>
            <p:nvPr/>
          </p:nvSpPr>
          <p:spPr>
            <a:xfrm>
              <a:off x="129795" y="145347"/>
              <a:ext cx="432105" cy="367961"/>
            </a:xfrm>
            <a:custGeom>
              <a:rect b="b" l="l" r="r" t="t"/>
              <a:pathLst>
                <a:path extrusionOk="0" h="367961" w="432105">
                  <a:moveTo>
                    <a:pt x="62026" y="364548"/>
                  </a:moveTo>
                  <a:lnTo>
                    <a:pt x="424786" y="111802"/>
                  </a:lnTo>
                  <a:cubicBezTo>
                    <a:pt x="431255" y="107289"/>
                    <a:pt x="433780" y="99410"/>
                    <a:pt x="430966" y="92512"/>
                  </a:cubicBezTo>
                  <a:lnTo>
                    <a:pt x="397460" y="10456"/>
                  </a:lnTo>
                  <a:cubicBezTo>
                    <a:pt x="393290" y="246"/>
                    <a:pt x="379658" y="-3254"/>
                    <a:pt x="370079" y="3410"/>
                  </a:cubicBezTo>
                  <a:lnTo>
                    <a:pt x="7320" y="256156"/>
                  </a:lnTo>
                  <a:cubicBezTo>
                    <a:pt x="851" y="260669"/>
                    <a:pt x="-1675" y="268549"/>
                    <a:pt x="1139" y="275447"/>
                  </a:cubicBezTo>
                  <a:lnTo>
                    <a:pt x="34646" y="357502"/>
                  </a:lnTo>
                  <a:cubicBezTo>
                    <a:pt x="38816" y="367713"/>
                    <a:pt x="52447" y="371220"/>
                    <a:pt x="62026" y="36454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3" name="Google Shape;2203;p37"/>
            <p:cNvSpPr/>
            <p:nvPr/>
          </p:nvSpPr>
          <p:spPr>
            <a:xfrm>
              <a:off x="153673" y="275056"/>
              <a:ext cx="478361" cy="353823"/>
            </a:xfrm>
            <a:custGeom>
              <a:rect b="b" l="l" r="r" t="t"/>
              <a:pathLst>
                <a:path extrusionOk="0" h="353823" w="478361">
                  <a:moveTo>
                    <a:pt x="9427" y="353824"/>
                  </a:moveTo>
                  <a:cubicBezTo>
                    <a:pt x="6520" y="353824"/>
                    <a:pt x="3652" y="352483"/>
                    <a:pt x="1812" y="349950"/>
                  </a:cubicBezTo>
                  <a:cubicBezTo>
                    <a:pt x="-1259" y="345749"/>
                    <a:pt x="-331" y="339864"/>
                    <a:pt x="3870" y="336801"/>
                  </a:cubicBezTo>
                  <a:lnTo>
                    <a:pt x="463400" y="1812"/>
                  </a:lnTo>
                  <a:cubicBezTo>
                    <a:pt x="467601" y="-1259"/>
                    <a:pt x="473501" y="-331"/>
                    <a:pt x="476549" y="3870"/>
                  </a:cubicBezTo>
                  <a:cubicBezTo>
                    <a:pt x="479620" y="8071"/>
                    <a:pt x="478692" y="13955"/>
                    <a:pt x="474491" y="17018"/>
                  </a:cubicBezTo>
                  <a:lnTo>
                    <a:pt x="14961" y="352015"/>
                  </a:lnTo>
                  <a:cubicBezTo>
                    <a:pt x="13285" y="353239"/>
                    <a:pt x="11344" y="353824"/>
                    <a:pt x="9427" y="3538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7" name="Shape 2207"/>
        <p:cNvGrpSpPr/>
        <p:nvPr/>
      </p:nvGrpSpPr>
      <p:grpSpPr>
        <a:xfrm>
          <a:off x="0" y="0"/>
          <a:ext cx="0" cy="0"/>
          <a:chOff x="0" y="0"/>
          <a:chExt cx="0" cy="0"/>
        </a:xfrm>
      </p:grpSpPr>
      <p:sp>
        <p:nvSpPr>
          <p:cNvPr id="2208" name="Google Shape;2208;p38"/>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Horizontal and vertical addition</a:t>
            </a:r>
            <a:endParaRPr/>
          </a:p>
        </p:txBody>
      </p:sp>
      <p:sp>
        <p:nvSpPr>
          <p:cNvPr id="2209" name="Google Shape;2209;p38"/>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2210" name="Google Shape;2210;p38"/>
          <p:cNvSpPr txBox="1"/>
          <p:nvPr>
            <p:ph idx="4294967295" type="subTitle"/>
          </p:nvPr>
        </p:nvSpPr>
        <p:spPr>
          <a:xfrm>
            <a:off x="1189950" y="1323600"/>
            <a:ext cx="8660400" cy="4983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Complete these additions:</a:t>
            </a:r>
            <a:endParaRPr sz="1600"/>
          </a:p>
        </p:txBody>
      </p:sp>
      <p:sp>
        <p:nvSpPr>
          <p:cNvPr id="2211" name="Google Shape;2211;p38"/>
          <p:cNvSpPr/>
          <p:nvPr/>
        </p:nvSpPr>
        <p:spPr>
          <a:xfrm>
            <a:off x="15573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12" name="Google Shape;2212;p38"/>
          <p:cNvSpPr txBox="1"/>
          <p:nvPr>
            <p:ph idx="4294967295" type="subTitle"/>
          </p:nvPr>
        </p:nvSpPr>
        <p:spPr>
          <a:xfrm>
            <a:off x="11899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1</a:t>
            </a:r>
            <a:endParaRPr sz="1800">
              <a:latin typeface="Fredoka One"/>
              <a:ea typeface="Fredoka One"/>
              <a:cs typeface="Fredoka One"/>
              <a:sym typeface="Fredoka One"/>
            </a:endParaRPr>
          </a:p>
        </p:txBody>
      </p:sp>
      <p:sp>
        <p:nvSpPr>
          <p:cNvPr id="2213" name="Google Shape;2213;p38"/>
          <p:cNvSpPr/>
          <p:nvPr/>
        </p:nvSpPr>
        <p:spPr>
          <a:xfrm>
            <a:off x="24228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14" name="Google Shape;2214;p38"/>
          <p:cNvSpPr txBox="1"/>
          <p:nvPr>
            <p:ph idx="4294967295" type="subTitle"/>
          </p:nvPr>
        </p:nvSpPr>
        <p:spPr>
          <a:xfrm>
            <a:off x="20554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2</a:t>
            </a:r>
            <a:endParaRPr sz="1800">
              <a:latin typeface="Fredoka One"/>
              <a:ea typeface="Fredoka One"/>
              <a:cs typeface="Fredoka One"/>
              <a:sym typeface="Fredoka One"/>
            </a:endParaRPr>
          </a:p>
        </p:txBody>
      </p:sp>
      <p:sp>
        <p:nvSpPr>
          <p:cNvPr id="2215" name="Google Shape;2215;p38"/>
          <p:cNvSpPr/>
          <p:nvPr/>
        </p:nvSpPr>
        <p:spPr>
          <a:xfrm>
            <a:off x="32883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16" name="Google Shape;2216;p38"/>
          <p:cNvSpPr txBox="1"/>
          <p:nvPr>
            <p:ph idx="4294967295" type="subTitle"/>
          </p:nvPr>
        </p:nvSpPr>
        <p:spPr>
          <a:xfrm>
            <a:off x="29209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3</a:t>
            </a:r>
            <a:endParaRPr sz="1800">
              <a:latin typeface="Fredoka One"/>
              <a:ea typeface="Fredoka One"/>
              <a:cs typeface="Fredoka One"/>
              <a:sym typeface="Fredoka One"/>
            </a:endParaRPr>
          </a:p>
        </p:txBody>
      </p:sp>
      <p:sp>
        <p:nvSpPr>
          <p:cNvPr id="2217" name="Google Shape;2217;p38"/>
          <p:cNvSpPr/>
          <p:nvPr/>
        </p:nvSpPr>
        <p:spPr>
          <a:xfrm>
            <a:off x="41538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18" name="Google Shape;2218;p38"/>
          <p:cNvSpPr txBox="1"/>
          <p:nvPr>
            <p:ph idx="4294967295" type="subTitle"/>
          </p:nvPr>
        </p:nvSpPr>
        <p:spPr>
          <a:xfrm>
            <a:off x="37864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4</a:t>
            </a:r>
            <a:endParaRPr sz="1800">
              <a:latin typeface="Fredoka One"/>
              <a:ea typeface="Fredoka One"/>
              <a:cs typeface="Fredoka One"/>
              <a:sym typeface="Fredoka One"/>
            </a:endParaRPr>
          </a:p>
        </p:txBody>
      </p:sp>
      <p:sp>
        <p:nvSpPr>
          <p:cNvPr id="2219" name="Google Shape;2219;p38"/>
          <p:cNvSpPr/>
          <p:nvPr/>
        </p:nvSpPr>
        <p:spPr>
          <a:xfrm>
            <a:off x="50193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20" name="Google Shape;2220;p38"/>
          <p:cNvSpPr txBox="1"/>
          <p:nvPr>
            <p:ph idx="4294967295" type="subTitle"/>
          </p:nvPr>
        </p:nvSpPr>
        <p:spPr>
          <a:xfrm>
            <a:off x="46519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5</a:t>
            </a:r>
            <a:endParaRPr sz="1800">
              <a:latin typeface="Fredoka One"/>
              <a:ea typeface="Fredoka One"/>
              <a:cs typeface="Fredoka One"/>
              <a:sym typeface="Fredoka One"/>
            </a:endParaRPr>
          </a:p>
        </p:txBody>
      </p:sp>
      <p:sp>
        <p:nvSpPr>
          <p:cNvPr id="2221" name="Google Shape;2221;p38"/>
          <p:cNvSpPr/>
          <p:nvPr/>
        </p:nvSpPr>
        <p:spPr>
          <a:xfrm>
            <a:off x="58848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22" name="Google Shape;2222;p38"/>
          <p:cNvSpPr txBox="1"/>
          <p:nvPr>
            <p:ph idx="4294967295" type="subTitle"/>
          </p:nvPr>
        </p:nvSpPr>
        <p:spPr>
          <a:xfrm>
            <a:off x="55174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6</a:t>
            </a:r>
            <a:endParaRPr sz="1800">
              <a:latin typeface="Fredoka One"/>
              <a:ea typeface="Fredoka One"/>
              <a:cs typeface="Fredoka One"/>
              <a:sym typeface="Fredoka One"/>
            </a:endParaRPr>
          </a:p>
        </p:txBody>
      </p:sp>
      <p:sp>
        <p:nvSpPr>
          <p:cNvPr id="2223" name="Google Shape;2223;p38"/>
          <p:cNvSpPr/>
          <p:nvPr/>
        </p:nvSpPr>
        <p:spPr>
          <a:xfrm>
            <a:off x="67503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24" name="Google Shape;2224;p38"/>
          <p:cNvSpPr txBox="1"/>
          <p:nvPr>
            <p:ph idx="4294967295" type="subTitle"/>
          </p:nvPr>
        </p:nvSpPr>
        <p:spPr>
          <a:xfrm>
            <a:off x="63829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7</a:t>
            </a:r>
            <a:endParaRPr sz="1800">
              <a:latin typeface="Fredoka One"/>
              <a:ea typeface="Fredoka One"/>
              <a:cs typeface="Fredoka One"/>
              <a:sym typeface="Fredoka One"/>
            </a:endParaRPr>
          </a:p>
        </p:txBody>
      </p:sp>
      <p:sp>
        <p:nvSpPr>
          <p:cNvPr id="2225" name="Google Shape;2225;p38"/>
          <p:cNvSpPr/>
          <p:nvPr/>
        </p:nvSpPr>
        <p:spPr>
          <a:xfrm>
            <a:off x="76158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26" name="Google Shape;2226;p38"/>
          <p:cNvSpPr txBox="1"/>
          <p:nvPr>
            <p:ph idx="4294967295" type="subTitle"/>
          </p:nvPr>
        </p:nvSpPr>
        <p:spPr>
          <a:xfrm>
            <a:off x="72484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8</a:t>
            </a:r>
            <a:endParaRPr sz="1800">
              <a:latin typeface="Fredoka One"/>
              <a:ea typeface="Fredoka One"/>
              <a:cs typeface="Fredoka One"/>
              <a:sym typeface="Fredoka One"/>
            </a:endParaRPr>
          </a:p>
        </p:txBody>
      </p:sp>
      <p:sp>
        <p:nvSpPr>
          <p:cNvPr id="2227" name="Google Shape;2227;p38"/>
          <p:cNvSpPr/>
          <p:nvPr/>
        </p:nvSpPr>
        <p:spPr>
          <a:xfrm>
            <a:off x="84813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28" name="Google Shape;2228;p38"/>
          <p:cNvSpPr txBox="1"/>
          <p:nvPr>
            <p:ph idx="4294967295" type="subTitle"/>
          </p:nvPr>
        </p:nvSpPr>
        <p:spPr>
          <a:xfrm>
            <a:off x="81139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9</a:t>
            </a:r>
            <a:endParaRPr sz="1800">
              <a:latin typeface="Fredoka One"/>
              <a:ea typeface="Fredoka One"/>
              <a:cs typeface="Fredoka One"/>
              <a:sym typeface="Fredoka One"/>
            </a:endParaRPr>
          </a:p>
        </p:txBody>
      </p:sp>
      <p:sp>
        <p:nvSpPr>
          <p:cNvPr id="2229" name="Google Shape;2229;p38"/>
          <p:cNvSpPr/>
          <p:nvPr/>
        </p:nvSpPr>
        <p:spPr>
          <a:xfrm>
            <a:off x="9346800" y="3334200"/>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30" name="Google Shape;2230;p38"/>
          <p:cNvSpPr txBox="1"/>
          <p:nvPr>
            <p:ph idx="4294967295" type="subTitle"/>
          </p:nvPr>
        </p:nvSpPr>
        <p:spPr>
          <a:xfrm>
            <a:off x="8979450" y="3617400"/>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10</a:t>
            </a:r>
            <a:endParaRPr sz="1800">
              <a:latin typeface="Fredoka One"/>
              <a:ea typeface="Fredoka One"/>
              <a:cs typeface="Fredoka One"/>
              <a:sym typeface="Fredoka One"/>
            </a:endParaRPr>
          </a:p>
        </p:txBody>
      </p:sp>
      <p:cxnSp>
        <p:nvCxnSpPr>
          <p:cNvPr id="2231" name="Google Shape;2231;p38"/>
          <p:cNvCxnSpPr>
            <a:stCxn id="2211" idx="6"/>
            <a:endCxn id="2213" idx="2"/>
          </p:cNvCxnSpPr>
          <p:nvPr/>
        </p:nvCxnSpPr>
        <p:spPr>
          <a:xfrm>
            <a:off x="16881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32" name="Google Shape;2232;p38"/>
          <p:cNvCxnSpPr>
            <a:stCxn id="2213" idx="6"/>
            <a:endCxn id="2215" idx="2"/>
          </p:cNvCxnSpPr>
          <p:nvPr/>
        </p:nvCxnSpPr>
        <p:spPr>
          <a:xfrm>
            <a:off x="25536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33" name="Google Shape;2233;p38"/>
          <p:cNvCxnSpPr>
            <a:stCxn id="2215" idx="6"/>
            <a:endCxn id="2217" idx="2"/>
          </p:cNvCxnSpPr>
          <p:nvPr/>
        </p:nvCxnSpPr>
        <p:spPr>
          <a:xfrm>
            <a:off x="34191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34" name="Google Shape;2234;p38"/>
          <p:cNvCxnSpPr>
            <a:endCxn id="2219" idx="2"/>
          </p:cNvCxnSpPr>
          <p:nvPr/>
        </p:nvCxnSpPr>
        <p:spPr>
          <a:xfrm>
            <a:off x="42846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35" name="Google Shape;2235;p38"/>
          <p:cNvCxnSpPr>
            <a:stCxn id="2219" idx="6"/>
            <a:endCxn id="2221" idx="2"/>
          </p:cNvCxnSpPr>
          <p:nvPr/>
        </p:nvCxnSpPr>
        <p:spPr>
          <a:xfrm>
            <a:off x="51501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36" name="Google Shape;2236;p38"/>
          <p:cNvCxnSpPr>
            <a:stCxn id="2221" idx="6"/>
            <a:endCxn id="2223" idx="2"/>
          </p:cNvCxnSpPr>
          <p:nvPr/>
        </p:nvCxnSpPr>
        <p:spPr>
          <a:xfrm>
            <a:off x="60156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37" name="Google Shape;2237;p38"/>
          <p:cNvCxnSpPr>
            <a:stCxn id="2223" idx="6"/>
            <a:endCxn id="2225" idx="2"/>
          </p:cNvCxnSpPr>
          <p:nvPr/>
        </p:nvCxnSpPr>
        <p:spPr>
          <a:xfrm>
            <a:off x="68811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38" name="Google Shape;2238;p38"/>
          <p:cNvCxnSpPr>
            <a:endCxn id="2227" idx="2"/>
          </p:cNvCxnSpPr>
          <p:nvPr/>
        </p:nvCxnSpPr>
        <p:spPr>
          <a:xfrm>
            <a:off x="77466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39" name="Google Shape;2239;p38"/>
          <p:cNvCxnSpPr>
            <a:stCxn id="2227" idx="6"/>
            <a:endCxn id="2229" idx="2"/>
          </p:cNvCxnSpPr>
          <p:nvPr/>
        </p:nvCxnSpPr>
        <p:spPr>
          <a:xfrm>
            <a:off x="8612100" y="3399600"/>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40" name="Google Shape;2240;p38"/>
          <p:cNvCxnSpPr>
            <a:stCxn id="2221" idx="0"/>
            <a:endCxn id="2223" idx="0"/>
          </p:cNvCxnSpPr>
          <p:nvPr/>
        </p:nvCxnSpPr>
        <p:spPr>
          <a:xfrm flipH="1" rot="-5400000">
            <a:off x="6382650" y="2901750"/>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sp>
        <p:nvSpPr>
          <p:cNvPr id="2241" name="Google Shape;2241;p38"/>
          <p:cNvSpPr/>
          <p:nvPr/>
        </p:nvSpPr>
        <p:spPr>
          <a:xfrm>
            <a:off x="15573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42" name="Google Shape;2242;p38"/>
          <p:cNvSpPr txBox="1"/>
          <p:nvPr>
            <p:ph idx="4294967295" type="subTitle"/>
          </p:nvPr>
        </p:nvSpPr>
        <p:spPr>
          <a:xfrm>
            <a:off x="11899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1</a:t>
            </a:r>
            <a:endParaRPr sz="1800">
              <a:latin typeface="Fredoka One"/>
              <a:ea typeface="Fredoka One"/>
              <a:cs typeface="Fredoka One"/>
              <a:sym typeface="Fredoka One"/>
            </a:endParaRPr>
          </a:p>
        </p:txBody>
      </p:sp>
      <p:sp>
        <p:nvSpPr>
          <p:cNvPr id="2243" name="Google Shape;2243;p38"/>
          <p:cNvSpPr/>
          <p:nvPr/>
        </p:nvSpPr>
        <p:spPr>
          <a:xfrm>
            <a:off x="24228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44" name="Google Shape;2244;p38"/>
          <p:cNvSpPr txBox="1"/>
          <p:nvPr>
            <p:ph idx="4294967295" type="subTitle"/>
          </p:nvPr>
        </p:nvSpPr>
        <p:spPr>
          <a:xfrm>
            <a:off x="20554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2</a:t>
            </a:r>
            <a:endParaRPr sz="1800">
              <a:latin typeface="Fredoka One"/>
              <a:ea typeface="Fredoka One"/>
              <a:cs typeface="Fredoka One"/>
              <a:sym typeface="Fredoka One"/>
            </a:endParaRPr>
          </a:p>
        </p:txBody>
      </p:sp>
      <p:sp>
        <p:nvSpPr>
          <p:cNvPr id="2245" name="Google Shape;2245;p38"/>
          <p:cNvSpPr/>
          <p:nvPr/>
        </p:nvSpPr>
        <p:spPr>
          <a:xfrm>
            <a:off x="32883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46" name="Google Shape;2246;p38"/>
          <p:cNvSpPr txBox="1"/>
          <p:nvPr>
            <p:ph idx="4294967295" type="subTitle"/>
          </p:nvPr>
        </p:nvSpPr>
        <p:spPr>
          <a:xfrm>
            <a:off x="29209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3</a:t>
            </a:r>
            <a:endParaRPr sz="1800">
              <a:latin typeface="Fredoka One"/>
              <a:ea typeface="Fredoka One"/>
              <a:cs typeface="Fredoka One"/>
              <a:sym typeface="Fredoka One"/>
            </a:endParaRPr>
          </a:p>
        </p:txBody>
      </p:sp>
      <p:sp>
        <p:nvSpPr>
          <p:cNvPr id="2247" name="Google Shape;2247;p38"/>
          <p:cNvSpPr/>
          <p:nvPr/>
        </p:nvSpPr>
        <p:spPr>
          <a:xfrm>
            <a:off x="41538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48" name="Google Shape;2248;p38"/>
          <p:cNvSpPr txBox="1"/>
          <p:nvPr>
            <p:ph idx="4294967295" type="subTitle"/>
          </p:nvPr>
        </p:nvSpPr>
        <p:spPr>
          <a:xfrm>
            <a:off x="37864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4</a:t>
            </a:r>
            <a:endParaRPr sz="1800">
              <a:latin typeface="Fredoka One"/>
              <a:ea typeface="Fredoka One"/>
              <a:cs typeface="Fredoka One"/>
              <a:sym typeface="Fredoka One"/>
            </a:endParaRPr>
          </a:p>
        </p:txBody>
      </p:sp>
      <p:sp>
        <p:nvSpPr>
          <p:cNvPr id="2249" name="Google Shape;2249;p38"/>
          <p:cNvSpPr/>
          <p:nvPr/>
        </p:nvSpPr>
        <p:spPr>
          <a:xfrm>
            <a:off x="50193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50" name="Google Shape;2250;p38"/>
          <p:cNvSpPr txBox="1"/>
          <p:nvPr>
            <p:ph idx="4294967295" type="subTitle"/>
          </p:nvPr>
        </p:nvSpPr>
        <p:spPr>
          <a:xfrm>
            <a:off x="46519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5</a:t>
            </a:r>
            <a:endParaRPr sz="1800">
              <a:latin typeface="Fredoka One"/>
              <a:ea typeface="Fredoka One"/>
              <a:cs typeface="Fredoka One"/>
              <a:sym typeface="Fredoka One"/>
            </a:endParaRPr>
          </a:p>
        </p:txBody>
      </p:sp>
      <p:sp>
        <p:nvSpPr>
          <p:cNvPr id="2251" name="Google Shape;2251;p38"/>
          <p:cNvSpPr/>
          <p:nvPr/>
        </p:nvSpPr>
        <p:spPr>
          <a:xfrm>
            <a:off x="58848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52" name="Google Shape;2252;p38"/>
          <p:cNvSpPr txBox="1"/>
          <p:nvPr>
            <p:ph idx="4294967295" type="subTitle"/>
          </p:nvPr>
        </p:nvSpPr>
        <p:spPr>
          <a:xfrm>
            <a:off x="55174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6</a:t>
            </a:r>
            <a:endParaRPr sz="1800">
              <a:latin typeface="Fredoka One"/>
              <a:ea typeface="Fredoka One"/>
              <a:cs typeface="Fredoka One"/>
              <a:sym typeface="Fredoka One"/>
            </a:endParaRPr>
          </a:p>
        </p:txBody>
      </p:sp>
      <p:sp>
        <p:nvSpPr>
          <p:cNvPr id="2253" name="Google Shape;2253;p38"/>
          <p:cNvSpPr/>
          <p:nvPr/>
        </p:nvSpPr>
        <p:spPr>
          <a:xfrm>
            <a:off x="67503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54" name="Google Shape;2254;p38"/>
          <p:cNvSpPr txBox="1"/>
          <p:nvPr>
            <p:ph idx="4294967295" type="subTitle"/>
          </p:nvPr>
        </p:nvSpPr>
        <p:spPr>
          <a:xfrm>
            <a:off x="63829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7</a:t>
            </a:r>
            <a:endParaRPr sz="1800">
              <a:latin typeface="Fredoka One"/>
              <a:ea typeface="Fredoka One"/>
              <a:cs typeface="Fredoka One"/>
              <a:sym typeface="Fredoka One"/>
            </a:endParaRPr>
          </a:p>
        </p:txBody>
      </p:sp>
      <p:sp>
        <p:nvSpPr>
          <p:cNvPr id="2255" name="Google Shape;2255;p38"/>
          <p:cNvSpPr/>
          <p:nvPr/>
        </p:nvSpPr>
        <p:spPr>
          <a:xfrm>
            <a:off x="76158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56" name="Google Shape;2256;p38"/>
          <p:cNvSpPr txBox="1"/>
          <p:nvPr>
            <p:ph idx="4294967295" type="subTitle"/>
          </p:nvPr>
        </p:nvSpPr>
        <p:spPr>
          <a:xfrm>
            <a:off x="72484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8</a:t>
            </a:r>
            <a:endParaRPr sz="1800">
              <a:latin typeface="Fredoka One"/>
              <a:ea typeface="Fredoka One"/>
              <a:cs typeface="Fredoka One"/>
              <a:sym typeface="Fredoka One"/>
            </a:endParaRPr>
          </a:p>
        </p:txBody>
      </p:sp>
      <p:sp>
        <p:nvSpPr>
          <p:cNvPr id="2257" name="Google Shape;2257;p38"/>
          <p:cNvSpPr/>
          <p:nvPr/>
        </p:nvSpPr>
        <p:spPr>
          <a:xfrm>
            <a:off x="84813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58" name="Google Shape;2258;p38"/>
          <p:cNvSpPr txBox="1"/>
          <p:nvPr>
            <p:ph idx="4294967295" type="subTitle"/>
          </p:nvPr>
        </p:nvSpPr>
        <p:spPr>
          <a:xfrm>
            <a:off x="81139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9</a:t>
            </a:r>
            <a:endParaRPr sz="1800">
              <a:latin typeface="Fredoka One"/>
              <a:ea typeface="Fredoka One"/>
              <a:cs typeface="Fredoka One"/>
              <a:sym typeface="Fredoka One"/>
            </a:endParaRPr>
          </a:p>
        </p:txBody>
      </p:sp>
      <p:sp>
        <p:nvSpPr>
          <p:cNvPr id="2259" name="Google Shape;2259;p38"/>
          <p:cNvSpPr/>
          <p:nvPr/>
        </p:nvSpPr>
        <p:spPr>
          <a:xfrm>
            <a:off x="9346800" y="5834263"/>
            <a:ext cx="130800" cy="130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2260" name="Google Shape;2260;p38"/>
          <p:cNvSpPr txBox="1"/>
          <p:nvPr>
            <p:ph idx="4294967295" type="subTitle"/>
          </p:nvPr>
        </p:nvSpPr>
        <p:spPr>
          <a:xfrm>
            <a:off x="8979450" y="6117463"/>
            <a:ext cx="865500" cy="486000"/>
          </a:xfrm>
          <a:prstGeom prst="rect">
            <a:avLst/>
          </a:prstGeom>
          <a:ln>
            <a:noFill/>
          </a:ln>
        </p:spPr>
        <p:txBody>
          <a:bodyPr anchorCtr="0" anchor="t" bIns="116050" lIns="116050" spcFirstLastPara="1" rIns="116050" wrap="square" tIns="116050">
            <a:noAutofit/>
          </a:bodyPr>
          <a:lstStyle/>
          <a:p>
            <a:pPr indent="0" lvl="0" marL="0" rtl="0" algn="ctr">
              <a:lnSpc>
                <a:spcPct val="100000"/>
              </a:lnSpc>
              <a:spcBef>
                <a:spcPts val="0"/>
              </a:spcBef>
              <a:spcAft>
                <a:spcPts val="0"/>
              </a:spcAft>
              <a:buNone/>
            </a:pPr>
            <a:r>
              <a:rPr lang="en" sz="1800">
                <a:latin typeface="Fredoka One"/>
                <a:ea typeface="Fredoka One"/>
                <a:cs typeface="Fredoka One"/>
                <a:sym typeface="Fredoka One"/>
              </a:rPr>
              <a:t>10</a:t>
            </a:r>
            <a:endParaRPr sz="1800">
              <a:latin typeface="Fredoka One"/>
              <a:ea typeface="Fredoka One"/>
              <a:cs typeface="Fredoka One"/>
              <a:sym typeface="Fredoka One"/>
            </a:endParaRPr>
          </a:p>
        </p:txBody>
      </p:sp>
      <p:cxnSp>
        <p:nvCxnSpPr>
          <p:cNvPr id="2261" name="Google Shape;2261;p38"/>
          <p:cNvCxnSpPr>
            <a:stCxn id="2241" idx="6"/>
            <a:endCxn id="2243" idx="2"/>
          </p:cNvCxnSpPr>
          <p:nvPr/>
        </p:nvCxnSpPr>
        <p:spPr>
          <a:xfrm>
            <a:off x="16881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62" name="Google Shape;2262;p38"/>
          <p:cNvCxnSpPr>
            <a:stCxn id="2243" idx="6"/>
            <a:endCxn id="2245" idx="2"/>
          </p:cNvCxnSpPr>
          <p:nvPr/>
        </p:nvCxnSpPr>
        <p:spPr>
          <a:xfrm>
            <a:off x="25536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63" name="Google Shape;2263;p38"/>
          <p:cNvCxnSpPr>
            <a:stCxn id="2245" idx="6"/>
            <a:endCxn id="2247" idx="2"/>
          </p:cNvCxnSpPr>
          <p:nvPr/>
        </p:nvCxnSpPr>
        <p:spPr>
          <a:xfrm>
            <a:off x="34191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64" name="Google Shape;2264;p38"/>
          <p:cNvCxnSpPr>
            <a:endCxn id="2249" idx="2"/>
          </p:cNvCxnSpPr>
          <p:nvPr/>
        </p:nvCxnSpPr>
        <p:spPr>
          <a:xfrm>
            <a:off x="42846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65" name="Google Shape;2265;p38"/>
          <p:cNvCxnSpPr>
            <a:stCxn id="2249" idx="6"/>
            <a:endCxn id="2251" idx="2"/>
          </p:cNvCxnSpPr>
          <p:nvPr/>
        </p:nvCxnSpPr>
        <p:spPr>
          <a:xfrm>
            <a:off x="51501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66" name="Google Shape;2266;p38"/>
          <p:cNvCxnSpPr>
            <a:stCxn id="2251" idx="6"/>
            <a:endCxn id="2253" idx="2"/>
          </p:cNvCxnSpPr>
          <p:nvPr/>
        </p:nvCxnSpPr>
        <p:spPr>
          <a:xfrm>
            <a:off x="60156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67" name="Google Shape;2267;p38"/>
          <p:cNvCxnSpPr>
            <a:stCxn id="2253" idx="6"/>
            <a:endCxn id="2255" idx="2"/>
          </p:cNvCxnSpPr>
          <p:nvPr/>
        </p:nvCxnSpPr>
        <p:spPr>
          <a:xfrm>
            <a:off x="68811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68" name="Google Shape;2268;p38"/>
          <p:cNvCxnSpPr>
            <a:endCxn id="2257" idx="2"/>
          </p:cNvCxnSpPr>
          <p:nvPr/>
        </p:nvCxnSpPr>
        <p:spPr>
          <a:xfrm>
            <a:off x="77466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69" name="Google Shape;2269;p38"/>
          <p:cNvCxnSpPr>
            <a:stCxn id="2257" idx="6"/>
            <a:endCxn id="2259" idx="2"/>
          </p:cNvCxnSpPr>
          <p:nvPr/>
        </p:nvCxnSpPr>
        <p:spPr>
          <a:xfrm>
            <a:off x="8612100" y="5899663"/>
            <a:ext cx="734700" cy="0"/>
          </a:xfrm>
          <a:prstGeom prst="straightConnector1">
            <a:avLst/>
          </a:prstGeom>
          <a:noFill/>
          <a:ln cap="flat" cmpd="sng" w="19050">
            <a:solidFill>
              <a:schemeClr val="dk1"/>
            </a:solidFill>
            <a:prstDash val="solid"/>
            <a:round/>
            <a:headEnd len="med" w="med" type="none"/>
            <a:tailEnd len="med" w="med" type="none"/>
          </a:ln>
        </p:spPr>
      </p:cxnSp>
      <p:cxnSp>
        <p:nvCxnSpPr>
          <p:cNvPr id="2270" name="Google Shape;2270;p38"/>
          <p:cNvCxnSpPr>
            <a:stCxn id="2247" idx="0"/>
            <a:endCxn id="2249" idx="0"/>
          </p:cNvCxnSpPr>
          <p:nvPr/>
        </p:nvCxnSpPr>
        <p:spPr>
          <a:xfrm flipH="1" rot="-5400000">
            <a:off x="4651650" y="5401813"/>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cxnSp>
        <p:nvCxnSpPr>
          <p:cNvPr id="2271" name="Google Shape;2271;p38"/>
          <p:cNvCxnSpPr>
            <a:stCxn id="2249" idx="0"/>
            <a:endCxn id="2251" idx="0"/>
          </p:cNvCxnSpPr>
          <p:nvPr/>
        </p:nvCxnSpPr>
        <p:spPr>
          <a:xfrm flipH="1" rot="-5400000">
            <a:off x="5517150" y="5401813"/>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cxnSp>
        <p:nvCxnSpPr>
          <p:cNvPr id="2272" name="Google Shape;2272;p38"/>
          <p:cNvCxnSpPr>
            <a:stCxn id="2251" idx="0"/>
            <a:endCxn id="2253" idx="0"/>
          </p:cNvCxnSpPr>
          <p:nvPr/>
        </p:nvCxnSpPr>
        <p:spPr>
          <a:xfrm flipH="1" rot="-5400000">
            <a:off x="6382650" y="5401813"/>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cxnSp>
        <p:nvCxnSpPr>
          <p:cNvPr id="2273" name="Google Shape;2273;p38"/>
          <p:cNvCxnSpPr>
            <a:stCxn id="2253" idx="0"/>
            <a:endCxn id="2255" idx="0"/>
          </p:cNvCxnSpPr>
          <p:nvPr/>
        </p:nvCxnSpPr>
        <p:spPr>
          <a:xfrm flipH="1" rot="-5400000">
            <a:off x="7248150" y="5401813"/>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sp>
        <p:nvSpPr>
          <p:cNvPr id="2274" name="Google Shape;2274;p38"/>
          <p:cNvSpPr/>
          <p:nvPr/>
        </p:nvSpPr>
        <p:spPr>
          <a:xfrm>
            <a:off x="6151200" y="5294550"/>
            <a:ext cx="463500" cy="463500"/>
          </a:xfrm>
          <a:prstGeom prst="ellipse">
            <a:avLst/>
          </a:prstGeom>
          <a:solidFill>
            <a:schemeClr val="lt1"/>
          </a:solidFill>
          <a:ln>
            <a:noFill/>
          </a:ln>
        </p:spPr>
        <p:txBody>
          <a:bodyPr anchorCtr="0" anchor="ctr" bIns="36000" lIns="0" spcFirstLastPara="1" rIns="0" wrap="square" tIns="0">
            <a:noAutofit/>
          </a:bodyPr>
          <a:lstStyle/>
          <a:p>
            <a:pPr indent="0" lvl="0" marL="0" rtl="0" algn="ctr">
              <a:spcBef>
                <a:spcPts val="0"/>
              </a:spcBef>
              <a:spcAft>
                <a:spcPts val="0"/>
              </a:spcAft>
              <a:buNone/>
            </a:pPr>
            <a:r>
              <a:rPr lang="en" sz="1800">
                <a:solidFill>
                  <a:schemeClr val="accent5"/>
                </a:solidFill>
                <a:latin typeface="Fredoka One"/>
                <a:ea typeface="Fredoka One"/>
                <a:cs typeface="Fredoka One"/>
                <a:sym typeface="Fredoka One"/>
              </a:rPr>
              <a:t>+5</a:t>
            </a:r>
            <a:endParaRPr sz="1800">
              <a:solidFill>
                <a:schemeClr val="accent5"/>
              </a:solidFill>
              <a:latin typeface="Fredoka One"/>
              <a:ea typeface="Fredoka One"/>
              <a:cs typeface="Fredoka One"/>
              <a:sym typeface="Fredoka One"/>
            </a:endParaRPr>
          </a:p>
        </p:txBody>
      </p:sp>
      <p:cxnSp>
        <p:nvCxnSpPr>
          <p:cNvPr id="2275" name="Google Shape;2275;p38"/>
          <p:cNvCxnSpPr>
            <a:stCxn id="2223" idx="0"/>
            <a:endCxn id="2225" idx="0"/>
          </p:cNvCxnSpPr>
          <p:nvPr/>
        </p:nvCxnSpPr>
        <p:spPr>
          <a:xfrm flipH="1" rot="-5400000">
            <a:off x="7248150" y="2901750"/>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cxnSp>
        <p:nvCxnSpPr>
          <p:cNvPr id="2276" name="Google Shape;2276;p38"/>
          <p:cNvCxnSpPr>
            <a:stCxn id="2225" idx="0"/>
            <a:endCxn id="2227" idx="0"/>
          </p:cNvCxnSpPr>
          <p:nvPr/>
        </p:nvCxnSpPr>
        <p:spPr>
          <a:xfrm flipH="1" rot="-5400000">
            <a:off x="8113650" y="2901750"/>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sp>
        <p:nvSpPr>
          <p:cNvPr id="2277" name="Google Shape;2277;p38"/>
          <p:cNvSpPr/>
          <p:nvPr/>
        </p:nvSpPr>
        <p:spPr>
          <a:xfrm>
            <a:off x="7016700" y="2794488"/>
            <a:ext cx="463500" cy="463500"/>
          </a:xfrm>
          <a:prstGeom prst="ellipse">
            <a:avLst/>
          </a:prstGeom>
          <a:solidFill>
            <a:schemeClr val="lt1"/>
          </a:solidFill>
          <a:ln>
            <a:noFill/>
          </a:ln>
        </p:spPr>
        <p:txBody>
          <a:bodyPr anchorCtr="0" anchor="ctr" bIns="36000" lIns="0" spcFirstLastPara="1" rIns="0" wrap="square" tIns="0">
            <a:noAutofit/>
          </a:bodyPr>
          <a:lstStyle/>
          <a:p>
            <a:pPr indent="0" lvl="0" marL="0" rtl="0" algn="ctr">
              <a:spcBef>
                <a:spcPts val="0"/>
              </a:spcBef>
              <a:spcAft>
                <a:spcPts val="0"/>
              </a:spcAft>
              <a:buNone/>
            </a:pPr>
            <a:r>
              <a:rPr lang="en" sz="1800">
                <a:solidFill>
                  <a:schemeClr val="accent5"/>
                </a:solidFill>
                <a:latin typeface="Fredoka One"/>
                <a:ea typeface="Fredoka One"/>
                <a:cs typeface="Fredoka One"/>
                <a:sym typeface="Fredoka One"/>
              </a:rPr>
              <a:t>+3</a:t>
            </a:r>
            <a:endParaRPr sz="1800">
              <a:solidFill>
                <a:schemeClr val="accent5"/>
              </a:solidFill>
              <a:latin typeface="Fredoka One"/>
              <a:ea typeface="Fredoka One"/>
              <a:cs typeface="Fredoka One"/>
              <a:sym typeface="Fredoka One"/>
            </a:endParaRPr>
          </a:p>
        </p:txBody>
      </p:sp>
      <p:cxnSp>
        <p:nvCxnSpPr>
          <p:cNvPr id="2278" name="Google Shape;2278;p38"/>
          <p:cNvCxnSpPr>
            <a:stCxn id="2255" idx="0"/>
            <a:endCxn id="2257" idx="0"/>
          </p:cNvCxnSpPr>
          <p:nvPr/>
        </p:nvCxnSpPr>
        <p:spPr>
          <a:xfrm flipH="1" rot="-5400000">
            <a:off x="8113650" y="5401813"/>
            <a:ext cx="600" cy="865500"/>
          </a:xfrm>
          <a:prstGeom prst="bentConnector3">
            <a:avLst>
              <a:gd fmla="val -39687500" name="adj1"/>
            </a:avLst>
          </a:prstGeom>
          <a:noFill/>
          <a:ln cap="flat" cmpd="sng" w="19050">
            <a:solidFill>
              <a:schemeClr val="lt1"/>
            </a:solidFill>
            <a:prstDash val="dash"/>
            <a:round/>
            <a:headEnd len="med" w="med" type="none"/>
            <a:tailEnd len="med" w="med" type="none"/>
          </a:ln>
        </p:spPr>
      </p:cxnSp>
      <p:sp>
        <p:nvSpPr>
          <p:cNvPr id="2279" name="Google Shape;2279;p38"/>
          <p:cNvSpPr/>
          <p:nvPr/>
        </p:nvSpPr>
        <p:spPr>
          <a:xfrm>
            <a:off x="2954975"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280" name="Google Shape;2280;p38"/>
          <p:cNvSpPr/>
          <p:nvPr/>
        </p:nvSpPr>
        <p:spPr>
          <a:xfrm>
            <a:off x="6485050"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281" name="Google Shape;2281;p38"/>
          <p:cNvSpPr/>
          <p:nvPr/>
        </p:nvSpPr>
        <p:spPr>
          <a:xfrm>
            <a:off x="4720025"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282" name="Google Shape;2282;p38"/>
          <p:cNvSpPr/>
          <p:nvPr/>
        </p:nvSpPr>
        <p:spPr>
          <a:xfrm>
            <a:off x="1189950"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283" name="Google Shape;2283;p38"/>
          <p:cNvSpPr/>
          <p:nvPr/>
        </p:nvSpPr>
        <p:spPr>
          <a:xfrm>
            <a:off x="8250251"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284" name="Google Shape;2284;p38"/>
          <p:cNvSpPr/>
          <p:nvPr/>
        </p:nvSpPr>
        <p:spPr>
          <a:xfrm>
            <a:off x="2954975" y="43834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285" name="Google Shape;2285;p38"/>
          <p:cNvSpPr/>
          <p:nvPr/>
        </p:nvSpPr>
        <p:spPr>
          <a:xfrm>
            <a:off x="6485050" y="4383474"/>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286" name="Google Shape;2286;p38"/>
          <p:cNvSpPr/>
          <p:nvPr/>
        </p:nvSpPr>
        <p:spPr>
          <a:xfrm>
            <a:off x="4720025" y="43834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287" name="Google Shape;2287;p38"/>
          <p:cNvSpPr/>
          <p:nvPr/>
        </p:nvSpPr>
        <p:spPr>
          <a:xfrm>
            <a:off x="1189950" y="4383472"/>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288" name="Google Shape;2288;p38"/>
          <p:cNvSpPr/>
          <p:nvPr/>
        </p:nvSpPr>
        <p:spPr>
          <a:xfrm>
            <a:off x="8250251" y="4383472"/>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grpSp>
        <p:nvGrpSpPr>
          <p:cNvPr id="2289" name="Google Shape;2289;p38"/>
          <p:cNvGrpSpPr/>
          <p:nvPr/>
        </p:nvGrpSpPr>
        <p:grpSpPr>
          <a:xfrm rot="4500011">
            <a:off x="8524052" y="-493732"/>
            <a:ext cx="1998629" cy="1992944"/>
            <a:chOff x="1779947" y="1612682"/>
            <a:chExt cx="826850" cy="824498"/>
          </a:xfrm>
        </p:grpSpPr>
        <p:sp>
          <p:nvSpPr>
            <p:cNvPr id="2290" name="Google Shape;2290;p38"/>
            <p:cNvSpPr/>
            <p:nvPr/>
          </p:nvSpPr>
          <p:spPr>
            <a:xfrm>
              <a:off x="1799004" y="1612682"/>
              <a:ext cx="807793" cy="809425"/>
            </a:xfrm>
            <a:custGeom>
              <a:rect b="b" l="l" r="r" t="t"/>
              <a:pathLst>
                <a:path extrusionOk="0" h="809425" w="807793">
                  <a:moveTo>
                    <a:pt x="416126" y="3005"/>
                  </a:moveTo>
                  <a:lnTo>
                    <a:pt x="7000" y="285423"/>
                  </a:lnTo>
                  <a:cubicBezTo>
                    <a:pt x="-669" y="290715"/>
                    <a:pt x="-2283" y="301206"/>
                    <a:pt x="3384" y="308929"/>
                  </a:cubicBezTo>
                  <a:lnTo>
                    <a:pt x="364857" y="801951"/>
                  </a:lnTo>
                  <a:cubicBezTo>
                    <a:pt x="370555" y="809730"/>
                    <a:pt x="381482" y="811764"/>
                    <a:pt x="389245" y="806503"/>
                  </a:cubicBezTo>
                  <a:lnTo>
                    <a:pt x="800678" y="527561"/>
                  </a:lnTo>
                  <a:cubicBezTo>
                    <a:pt x="808433" y="522308"/>
                    <a:pt x="810109" y="511754"/>
                    <a:pt x="804419" y="503984"/>
                  </a:cubicBezTo>
                  <a:lnTo>
                    <a:pt x="440647" y="7478"/>
                  </a:lnTo>
                  <a:cubicBezTo>
                    <a:pt x="434910" y="-347"/>
                    <a:pt x="423905" y="-2358"/>
                    <a:pt x="416142" y="300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1" name="Google Shape;2291;p38"/>
            <p:cNvSpPr/>
            <p:nvPr/>
          </p:nvSpPr>
          <p:spPr>
            <a:xfrm>
              <a:off x="1779947" y="1880965"/>
              <a:ext cx="434473" cy="556215"/>
            </a:xfrm>
            <a:custGeom>
              <a:rect b="b" l="l" r="r" t="t"/>
              <a:pathLst>
                <a:path extrusionOk="0" h="556215" w="434473">
                  <a:moveTo>
                    <a:pt x="434474" y="522623"/>
                  </a:moveTo>
                  <a:cubicBezTo>
                    <a:pt x="411053" y="489919"/>
                    <a:pt x="386595" y="457886"/>
                    <a:pt x="362215" y="425837"/>
                  </a:cubicBezTo>
                  <a:cubicBezTo>
                    <a:pt x="325084" y="377022"/>
                    <a:pt x="280549" y="320991"/>
                    <a:pt x="246902" y="269916"/>
                  </a:cubicBezTo>
                  <a:cubicBezTo>
                    <a:pt x="184261" y="174813"/>
                    <a:pt x="121635" y="103318"/>
                    <a:pt x="52299" y="0"/>
                  </a:cubicBezTo>
                  <a:lnTo>
                    <a:pt x="7000" y="32213"/>
                  </a:lnTo>
                  <a:cubicBezTo>
                    <a:pt x="-669" y="37505"/>
                    <a:pt x="-2283" y="47996"/>
                    <a:pt x="3384" y="55720"/>
                  </a:cubicBezTo>
                  <a:lnTo>
                    <a:pt x="364849" y="548741"/>
                  </a:lnTo>
                  <a:cubicBezTo>
                    <a:pt x="370547" y="556520"/>
                    <a:pt x="381474" y="558554"/>
                    <a:pt x="389237" y="553293"/>
                  </a:cubicBezTo>
                  <a:lnTo>
                    <a:pt x="434466" y="5226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2" name="Google Shape;2292;p38"/>
            <p:cNvSpPr/>
            <p:nvPr/>
          </p:nvSpPr>
          <p:spPr>
            <a:xfrm>
              <a:off x="2062034" y="1887049"/>
              <a:ext cx="222683" cy="197861"/>
            </a:xfrm>
            <a:custGeom>
              <a:rect b="b" l="l" r="r" t="t"/>
              <a:pathLst>
                <a:path extrusionOk="0" h="197861" w="222683">
                  <a:moveTo>
                    <a:pt x="6131" y="123095"/>
                  </a:moveTo>
                  <a:cubicBezTo>
                    <a:pt x="8235" y="127007"/>
                    <a:pt x="10714" y="130787"/>
                    <a:pt x="13387" y="134357"/>
                  </a:cubicBezTo>
                  <a:cubicBezTo>
                    <a:pt x="22709" y="146804"/>
                    <a:pt x="32039" y="159244"/>
                    <a:pt x="41360" y="171691"/>
                  </a:cubicBezTo>
                  <a:cubicBezTo>
                    <a:pt x="47183" y="179469"/>
                    <a:pt x="53192" y="187404"/>
                    <a:pt x="61609" y="192711"/>
                  </a:cubicBezTo>
                  <a:cubicBezTo>
                    <a:pt x="79871" y="204215"/>
                    <a:pt x="98343" y="194418"/>
                    <a:pt x="114445" y="183133"/>
                  </a:cubicBezTo>
                  <a:cubicBezTo>
                    <a:pt x="140929" y="164567"/>
                    <a:pt x="167406" y="146001"/>
                    <a:pt x="193890" y="127436"/>
                  </a:cubicBezTo>
                  <a:cubicBezTo>
                    <a:pt x="209595" y="116431"/>
                    <a:pt x="223757" y="106423"/>
                    <a:pt x="222619" y="87102"/>
                  </a:cubicBezTo>
                  <a:cubicBezTo>
                    <a:pt x="221723" y="71833"/>
                    <a:pt x="211933" y="57414"/>
                    <a:pt x="202791" y="45598"/>
                  </a:cubicBezTo>
                  <a:cubicBezTo>
                    <a:pt x="188177" y="26705"/>
                    <a:pt x="166486" y="-7713"/>
                    <a:pt x="135567" y="1554"/>
                  </a:cubicBezTo>
                  <a:cubicBezTo>
                    <a:pt x="128077" y="3799"/>
                    <a:pt x="121327" y="7891"/>
                    <a:pt x="114679" y="11944"/>
                  </a:cubicBezTo>
                  <a:cubicBezTo>
                    <a:pt x="87252" y="28654"/>
                    <a:pt x="59817" y="45357"/>
                    <a:pt x="32943" y="62870"/>
                  </a:cubicBezTo>
                  <a:cubicBezTo>
                    <a:pt x="7160" y="79674"/>
                    <a:pt x="-9675" y="93719"/>
                    <a:pt x="6131" y="12309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3" name="Google Shape;2293;p38"/>
            <p:cNvSpPr/>
            <p:nvPr/>
          </p:nvSpPr>
          <p:spPr>
            <a:xfrm>
              <a:off x="2097177" y="1913256"/>
              <a:ext cx="130989" cy="91393"/>
            </a:xfrm>
            <a:custGeom>
              <a:rect b="b" l="l" r="r" t="t"/>
              <a:pathLst>
                <a:path extrusionOk="0" h="91393" w="130989">
                  <a:moveTo>
                    <a:pt x="9428" y="91386"/>
                  </a:moveTo>
                  <a:cubicBezTo>
                    <a:pt x="6342" y="91386"/>
                    <a:pt x="3310" y="89874"/>
                    <a:pt x="1509" y="87084"/>
                  </a:cubicBezTo>
                  <a:cubicBezTo>
                    <a:pt x="-1312" y="82727"/>
                    <a:pt x="-65" y="76897"/>
                    <a:pt x="4307" y="74060"/>
                  </a:cubicBezTo>
                  <a:lnTo>
                    <a:pt x="116456" y="1536"/>
                  </a:lnTo>
                  <a:cubicBezTo>
                    <a:pt x="120813" y="-1332"/>
                    <a:pt x="126659" y="-62"/>
                    <a:pt x="129480" y="4334"/>
                  </a:cubicBezTo>
                  <a:cubicBezTo>
                    <a:pt x="132302" y="8691"/>
                    <a:pt x="131055" y="14521"/>
                    <a:pt x="126682" y="17358"/>
                  </a:cubicBezTo>
                  <a:lnTo>
                    <a:pt x="14533" y="89882"/>
                  </a:lnTo>
                  <a:cubicBezTo>
                    <a:pt x="12951" y="90910"/>
                    <a:pt x="11174" y="91394"/>
                    <a:pt x="9428" y="9139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4" name="Google Shape;2294;p38"/>
            <p:cNvSpPr/>
            <p:nvPr/>
          </p:nvSpPr>
          <p:spPr>
            <a:xfrm>
              <a:off x="2115377" y="1954037"/>
              <a:ext cx="130989" cy="91367"/>
            </a:xfrm>
            <a:custGeom>
              <a:rect b="b" l="l" r="r" t="t"/>
              <a:pathLst>
                <a:path extrusionOk="0" h="91367" w="130989">
                  <a:moveTo>
                    <a:pt x="9428" y="91360"/>
                  </a:moveTo>
                  <a:cubicBezTo>
                    <a:pt x="6342" y="91360"/>
                    <a:pt x="3310" y="89848"/>
                    <a:pt x="1509" y="87057"/>
                  </a:cubicBezTo>
                  <a:cubicBezTo>
                    <a:pt x="-1312" y="82700"/>
                    <a:pt x="-65" y="76870"/>
                    <a:pt x="4307" y="74033"/>
                  </a:cubicBezTo>
                  <a:lnTo>
                    <a:pt x="116456" y="1525"/>
                  </a:lnTo>
                  <a:cubicBezTo>
                    <a:pt x="120821" y="-1328"/>
                    <a:pt x="126659" y="-57"/>
                    <a:pt x="129480" y="4323"/>
                  </a:cubicBezTo>
                  <a:cubicBezTo>
                    <a:pt x="132302" y="8680"/>
                    <a:pt x="131055" y="14510"/>
                    <a:pt x="126682" y="17347"/>
                  </a:cubicBezTo>
                  <a:lnTo>
                    <a:pt x="14533" y="89855"/>
                  </a:lnTo>
                  <a:cubicBezTo>
                    <a:pt x="12951" y="90884"/>
                    <a:pt x="11174" y="91367"/>
                    <a:pt x="9428" y="913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5" name="Google Shape;2295;p38"/>
            <p:cNvSpPr/>
            <p:nvPr/>
          </p:nvSpPr>
          <p:spPr>
            <a:xfrm>
              <a:off x="2153837" y="1708026"/>
              <a:ext cx="108715" cy="109069"/>
            </a:xfrm>
            <a:custGeom>
              <a:rect b="b" l="l" r="r" t="t"/>
              <a:pathLst>
                <a:path extrusionOk="0" h="109069" w="108715">
                  <a:moveTo>
                    <a:pt x="104901" y="103510"/>
                  </a:moveTo>
                  <a:cubicBezTo>
                    <a:pt x="83023" y="111647"/>
                    <a:pt x="12073" y="113782"/>
                    <a:pt x="2019" y="89223"/>
                  </a:cubicBezTo>
                  <a:cubicBezTo>
                    <a:pt x="-11496" y="56216"/>
                    <a:pt x="46547" y="55615"/>
                    <a:pt x="66102" y="64314"/>
                  </a:cubicBezTo>
                  <a:cubicBezTo>
                    <a:pt x="46734" y="57003"/>
                    <a:pt x="40288" y="24205"/>
                    <a:pt x="57279" y="9576"/>
                  </a:cubicBezTo>
                  <a:cubicBezTo>
                    <a:pt x="105774" y="-32193"/>
                    <a:pt x="115368" y="74461"/>
                    <a:pt x="104908" y="10351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9" name="Shape 2299"/>
        <p:cNvGrpSpPr/>
        <p:nvPr/>
      </p:nvGrpSpPr>
      <p:grpSpPr>
        <a:xfrm>
          <a:off x="0" y="0"/>
          <a:ext cx="0" cy="0"/>
          <a:chOff x="0" y="0"/>
          <a:chExt cx="0" cy="0"/>
        </a:xfrm>
      </p:grpSpPr>
      <p:sp>
        <p:nvSpPr>
          <p:cNvPr id="2300" name="Google Shape;2300;p39"/>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Pairs of numbers that add up to 10</a:t>
            </a:r>
            <a:endParaRPr/>
          </a:p>
        </p:txBody>
      </p:sp>
      <p:sp>
        <p:nvSpPr>
          <p:cNvPr id="2301" name="Google Shape;2301;p39"/>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2302" name="Google Shape;2302;p39"/>
          <p:cNvSpPr/>
          <p:nvPr/>
        </p:nvSpPr>
        <p:spPr>
          <a:xfrm>
            <a:off x="3681750" y="1889300"/>
            <a:ext cx="6168600" cy="1328400"/>
          </a:xfrm>
          <a:prstGeom prst="wedgeRoundRectCallout">
            <a:avLst>
              <a:gd fmla="val -62107" name="adj1"/>
              <a:gd fmla="val 363"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chemeClr val="dk1"/>
                </a:solidFill>
                <a:latin typeface="Albert Sans"/>
                <a:ea typeface="Albert Sans"/>
                <a:cs typeface="Albert Sans"/>
                <a:sym typeface="Albert Sans"/>
              </a:rPr>
              <a:t>Did you know that 10 is a magic number? </a:t>
            </a:r>
            <a:r>
              <a:rPr lang="en" sz="1800">
                <a:solidFill>
                  <a:schemeClr val="dk1"/>
                </a:solidFill>
                <a:latin typeface="Albert Sans"/>
                <a:ea typeface="Albert Sans"/>
                <a:cs typeface="Albert Sans"/>
                <a:sym typeface="Albert Sans"/>
              </a:rPr>
              <a:t>With it, it’s much easier to add. Let’s see what pairs add up to 10</a:t>
            </a:r>
            <a:endParaRPr sz="1800">
              <a:solidFill>
                <a:schemeClr val="dk1"/>
              </a:solidFill>
              <a:latin typeface="Albert Sans"/>
              <a:ea typeface="Albert Sans"/>
              <a:cs typeface="Albert Sans"/>
              <a:sym typeface="Albert Sans"/>
            </a:endParaRPr>
          </a:p>
        </p:txBody>
      </p:sp>
      <p:grpSp>
        <p:nvGrpSpPr>
          <p:cNvPr id="2303" name="Google Shape;2303;p39"/>
          <p:cNvGrpSpPr/>
          <p:nvPr/>
        </p:nvGrpSpPr>
        <p:grpSpPr>
          <a:xfrm>
            <a:off x="1189938" y="1885574"/>
            <a:ext cx="1330971" cy="1328362"/>
            <a:chOff x="3686856" y="4773650"/>
            <a:chExt cx="1833293" cy="1829700"/>
          </a:xfrm>
        </p:grpSpPr>
        <p:sp>
          <p:nvSpPr>
            <p:cNvPr id="2304" name="Google Shape;2304;p39"/>
            <p:cNvSpPr/>
            <p:nvPr/>
          </p:nvSpPr>
          <p:spPr>
            <a:xfrm rot="-18">
              <a:off x="3686856" y="4773654"/>
              <a:ext cx="1833293" cy="1829690"/>
            </a:xfrm>
            <a:prstGeom prst="rect">
              <a:avLst/>
            </a:prstGeom>
          </p:spPr>
          <p:txBody>
            <a:bodyPr>
              <a:prstTxWarp prst="textPlain"/>
            </a:bodyPr>
            <a:lstStyle/>
            <a:p>
              <a:pPr lvl="0" algn="ctr"/>
              <a:r>
                <a:rPr b="0" i="0">
                  <a:ln>
                    <a:noFill/>
                  </a:ln>
                  <a:solidFill>
                    <a:schemeClr val="dk2"/>
                  </a:solidFill>
                  <a:latin typeface="Fredoka One"/>
                </a:rPr>
                <a:t>+</a:t>
              </a:r>
            </a:p>
          </p:txBody>
        </p:sp>
        <p:grpSp>
          <p:nvGrpSpPr>
            <p:cNvPr id="2305" name="Google Shape;2305;p39"/>
            <p:cNvGrpSpPr/>
            <p:nvPr/>
          </p:nvGrpSpPr>
          <p:grpSpPr>
            <a:xfrm>
              <a:off x="4402338" y="5506734"/>
              <a:ext cx="402329" cy="363532"/>
              <a:chOff x="2564001" y="4498249"/>
              <a:chExt cx="614618" cy="555435"/>
            </a:xfrm>
          </p:grpSpPr>
          <p:sp>
            <p:nvSpPr>
              <p:cNvPr id="2306" name="Google Shape;2306;p39"/>
              <p:cNvSpPr/>
              <p:nvPr/>
            </p:nvSpPr>
            <p:spPr>
              <a:xfrm>
                <a:off x="2679914" y="4498249"/>
                <a:ext cx="101351" cy="101328"/>
              </a:xfrm>
              <a:custGeom>
                <a:rect b="b" l="l" r="r" t="t"/>
                <a:pathLst>
                  <a:path extrusionOk="0" h="34524" w="34532">
                    <a:moveTo>
                      <a:pt x="15922" y="53"/>
                    </a:moveTo>
                    <a:cubicBezTo>
                      <a:pt x="25431" y="-687"/>
                      <a:pt x="33739" y="6421"/>
                      <a:pt x="34479" y="15922"/>
                    </a:cubicBezTo>
                    <a:cubicBezTo>
                      <a:pt x="35220" y="25430"/>
                      <a:pt x="28119" y="33731"/>
                      <a:pt x="18611" y="34472"/>
                    </a:cubicBezTo>
                    <a:cubicBezTo>
                      <a:pt x="9102" y="35212"/>
                      <a:pt x="793"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7" name="Google Shape;2307;p39"/>
              <p:cNvSpPr/>
              <p:nvPr/>
            </p:nvSpPr>
            <p:spPr>
              <a:xfrm>
                <a:off x="2951427" y="4498249"/>
                <a:ext cx="101351" cy="101328"/>
              </a:xfrm>
              <a:custGeom>
                <a:rect b="b" l="l" r="r" t="t"/>
                <a:pathLst>
                  <a:path extrusionOk="0" h="34524" w="34532">
                    <a:moveTo>
                      <a:pt x="15922" y="53"/>
                    </a:moveTo>
                    <a:cubicBezTo>
                      <a:pt x="25431" y="-687"/>
                      <a:pt x="33731" y="6421"/>
                      <a:pt x="34479" y="15922"/>
                    </a:cubicBezTo>
                    <a:cubicBezTo>
                      <a:pt x="35220" y="25430"/>
                      <a:pt x="28119" y="33731"/>
                      <a:pt x="18611" y="34472"/>
                    </a:cubicBezTo>
                    <a:cubicBezTo>
                      <a:pt x="9102" y="35212"/>
                      <a:pt x="801"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8" name="Google Shape;2308;p39"/>
              <p:cNvSpPr/>
              <p:nvPr/>
            </p:nvSpPr>
            <p:spPr>
              <a:xfrm>
                <a:off x="2564001" y="4764384"/>
                <a:ext cx="614618" cy="289300"/>
              </a:xfrm>
              <a:custGeom>
                <a:rect b="b" l="l" r="r" t="t"/>
                <a:pathLst>
                  <a:path extrusionOk="0" h="98569" w="209410">
                    <a:moveTo>
                      <a:pt x="0" y="12650"/>
                    </a:moveTo>
                    <a:cubicBezTo>
                      <a:pt x="9532" y="62610"/>
                      <a:pt x="59500" y="101463"/>
                      <a:pt x="110270" y="98400"/>
                    </a:cubicBezTo>
                    <a:cubicBezTo>
                      <a:pt x="161041" y="95329"/>
                      <a:pt x="205966" y="50739"/>
                      <a:pt x="209411"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cxnSp>
        <p:nvCxnSpPr>
          <p:cNvPr id="2309" name="Google Shape;2309;p39"/>
          <p:cNvCxnSpPr/>
          <p:nvPr/>
        </p:nvCxnSpPr>
        <p:spPr>
          <a:xfrm>
            <a:off x="1189950" y="3217700"/>
            <a:ext cx="1331100" cy="0"/>
          </a:xfrm>
          <a:prstGeom prst="straightConnector1">
            <a:avLst/>
          </a:prstGeom>
          <a:noFill/>
          <a:ln cap="flat" cmpd="sng" w="19050">
            <a:solidFill>
              <a:schemeClr val="dk1"/>
            </a:solidFill>
            <a:prstDash val="solid"/>
            <a:round/>
            <a:headEnd len="med" w="med" type="none"/>
            <a:tailEnd len="med" w="med" type="none"/>
          </a:ln>
        </p:spPr>
      </p:cxnSp>
      <p:cxnSp>
        <p:nvCxnSpPr>
          <p:cNvPr id="2310" name="Google Shape;2310;p39"/>
          <p:cNvCxnSpPr/>
          <p:nvPr/>
        </p:nvCxnSpPr>
        <p:spPr>
          <a:xfrm>
            <a:off x="1189950" y="3772550"/>
            <a:ext cx="8660400" cy="0"/>
          </a:xfrm>
          <a:prstGeom prst="straightConnector1">
            <a:avLst/>
          </a:prstGeom>
          <a:noFill/>
          <a:ln cap="flat" cmpd="sng" w="19050">
            <a:solidFill>
              <a:schemeClr val="dk1"/>
            </a:solidFill>
            <a:prstDash val="dash"/>
            <a:round/>
            <a:headEnd len="med" w="med" type="none"/>
            <a:tailEnd len="med" w="med" type="none"/>
          </a:ln>
        </p:spPr>
      </p:cxnSp>
      <p:sp>
        <p:nvSpPr>
          <p:cNvPr id="2311" name="Google Shape;2311;p39"/>
          <p:cNvSpPr txBox="1"/>
          <p:nvPr/>
        </p:nvSpPr>
        <p:spPr>
          <a:xfrm>
            <a:off x="8598750" y="4327418"/>
            <a:ext cx="1251600" cy="650700"/>
          </a:xfrm>
          <a:prstGeom prst="rect">
            <a:avLst/>
          </a:prstGeom>
          <a:noFill/>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1+9</a:t>
            </a:r>
            <a:endParaRPr sz="2500">
              <a:solidFill>
                <a:schemeClr val="dk1"/>
              </a:solidFill>
              <a:latin typeface="Fredoka One"/>
              <a:ea typeface="Fredoka One"/>
              <a:cs typeface="Fredoka One"/>
              <a:sym typeface="Fredoka One"/>
            </a:endParaRPr>
          </a:p>
        </p:txBody>
      </p:sp>
      <p:sp>
        <p:nvSpPr>
          <p:cNvPr id="2312" name="Google Shape;2312;p39"/>
          <p:cNvSpPr txBox="1"/>
          <p:nvPr/>
        </p:nvSpPr>
        <p:spPr>
          <a:xfrm>
            <a:off x="8598750" y="5140091"/>
            <a:ext cx="1251600" cy="650700"/>
          </a:xfrm>
          <a:prstGeom prst="rect">
            <a:avLst/>
          </a:prstGeom>
          <a:noFill/>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2+8</a:t>
            </a:r>
            <a:endParaRPr sz="2500">
              <a:solidFill>
                <a:schemeClr val="dk1"/>
              </a:solidFill>
              <a:latin typeface="Fredoka One"/>
              <a:ea typeface="Fredoka One"/>
              <a:cs typeface="Fredoka One"/>
              <a:sym typeface="Fredoka One"/>
            </a:endParaRPr>
          </a:p>
        </p:txBody>
      </p:sp>
      <p:sp>
        <p:nvSpPr>
          <p:cNvPr id="2313" name="Google Shape;2313;p39"/>
          <p:cNvSpPr txBox="1"/>
          <p:nvPr/>
        </p:nvSpPr>
        <p:spPr>
          <a:xfrm>
            <a:off x="8598750" y="5952764"/>
            <a:ext cx="1251600" cy="650700"/>
          </a:xfrm>
          <a:prstGeom prst="rect">
            <a:avLst/>
          </a:prstGeom>
          <a:noFill/>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3+7</a:t>
            </a:r>
            <a:endParaRPr sz="2500">
              <a:solidFill>
                <a:schemeClr val="dk1"/>
              </a:solidFill>
              <a:latin typeface="Fredoka One"/>
              <a:ea typeface="Fredoka One"/>
              <a:cs typeface="Fredoka One"/>
              <a:sym typeface="Fredoka One"/>
            </a:endParaRPr>
          </a:p>
        </p:txBody>
      </p:sp>
      <p:graphicFrame>
        <p:nvGraphicFramePr>
          <p:cNvPr id="2314" name="Google Shape;2314;p39"/>
          <p:cNvGraphicFramePr/>
          <p:nvPr/>
        </p:nvGraphicFramePr>
        <p:xfrm>
          <a:off x="1189950" y="4327415"/>
          <a:ext cx="3000000" cy="3000000"/>
        </p:xfrm>
        <a:graphic>
          <a:graphicData uri="http://schemas.openxmlformats.org/drawingml/2006/table">
            <a:tbl>
              <a:tblPr>
                <a:noFill/>
                <a:tableStyleId>{58684BED-01C9-44DD-9E71-CFA0C2D54B5F}</a:tableStyleId>
              </a:tblPr>
              <a:tblGrid>
                <a:gridCol w="740900"/>
                <a:gridCol w="740900"/>
                <a:gridCol w="740900"/>
                <a:gridCol w="740900"/>
                <a:gridCol w="740900"/>
                <a:gridCol w="740900"/>
                <a:gridCol w="740900"/>
                <a:gridCol w="740900"/>
                <a:gridCol w="740900"/>
                <a:gridCol w="740900"/>
              </a:tblGrid>
              <a:tr h="650700">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graphicFrame>
        <p:nvGraphicFramePr>
          <p:cNvPr id="2315" name="Google Shape;2315;p39"/>
          <p:cNvGraphicFramePr/>
          <p:nvPr/>
        </p:nvGraphicFramePr>
        <p:xfrm>
          <a:off x="1189950" y="5140090"/>
          <a:ext cx="3000000" cy="3000000"/>
        </p:xfrm>
        <a:graphic>
          <a:graphicData uri="http://schemas.openxmlformats.org/drawingml/2006/table">
            <a:tbl>
              <a:tblPr>
                <a:noFill/>
                <a:tableStyleId>{58684BED-01C9-44DD-9E71-CFA0C2D54B5F}</a:tableStyleId>
              </a:tblPr>
              <a:tblGrid>
                <a:gridCol w="740900"/>
                <a:gridCol w="740900"/>
                <a:gridCol w="740900"/>
                <a:gridCol w="740900"/>
                <a:gridCol w="740900"/>
                <a:gridCol w="740900"/>
                <a:gridCol w="740900"/>
                <a:gridCol w="740900"/>
                <a:gridCol w="740900"/>
                <a:gridCol w="740900"/>
              </a:tblGrid>
              <a:tr h="650700">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graphicFrame>
        <p:nvGraphicFramePr>
          <p:cNvPr id="2316" name="Google Shape;2316;p39"/>
          <p:cNvGraphicFramePr/>
          <p:nvPr/>
        </p:nvGraphicFramePr>
        <p:xfrm>
          <a:off x="1189950" y="5952765"/>
          <a:ext cx="3000000" cy="3000000"/>
        </p:xfrm>
        <a:graphic>
          <a:graphicData uri="http://schemas.openxmlformats.org/drawingml/2006/table">
            <a:tbl>
              <a:tblPr>
                <a:noFill/>
                <a:tableStyleId>{58684BED-01C9-44DD-9E71-CFA0C2D54B5F}</a:tableStyleId>
              </a:tblPr>
              <a:tblGrid>
                <a:gridCol w="740900"/>
                <a:gridCol w="740900"/>
                <a:gridCol w="740900"/>
                <a:gridCol w="740900"/>
                <a:gridCol w="740900"/>
                <a:gridCol w="740900"/>
                <a:gridCol w="740900"/>
                <a:gridCol w="740900"/>
                <a:gridCol w="740900"/>
                <a:gridCol w="740900"/>
              </a:tblGrid>
              <a:tr h="650700">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sp>
        <p:nvSpPr>
          <p:cNvPr id="2317" name="Google Shape;2317;p39"/>
          <p:cNvSpPr/>
          <p:nvPr/>
        </p:nvSpPr>
        <p:spPr>
          <a:xfrm>
            <a:off x="9633324" y="976095"/>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1" name="Shape 2321"/>
        <p:cNvGrpSpPr/>
        <p:nvPr/>
      </p:nvGrpSpPr>
      <p:grpSpPr>
        <a:xfrm>
          <a:off x="0" y="0"/>
          <a:ext cx="0" cy="0"/>
          <a:chOff x="0" y="0"/>
          <a:chExt cx="0" cy="0"/>
        </a:xfrm>
      </p:grpSpPr>
      <p:sp>
        <p:nvSpPr>
          <p:cNvPr id="2322" name="Google Shape;2322;p40"/>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Pairs of numbers that add up to 10</a:t>
            </a:r>
            <a:endParaRPr/>
          </a:p>
        </p:txBody>
      </p:sp>
      <p:sp>
        <p:nvSpPr>
          <p:cNvPr id="2323" name="Google Shape;2323;p40"/>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2324" name="Google Shape;2324;p40"/>
          <p:cNvSpPr txBox="1"/>
          <p:nvPr/>
        </p:nvSpPr>
        <p:spPr>
          <a:xfrm>
            <a:off x="8598750" y="1889401"/>
            <a:ext cx="1251600" cy="650700"/>
          </a:xfrm>
          <a:prstGeom prst="rect">
            <a:avLst/>
          </a:prstGeom>
          <a:noFill/>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4+6</a:t>
            </a:r>
            <a:endParaRPr sz="2500">
              <a:solidFill>
                <a:schemeClr val="dk1"/>
              </a:solidFill>
              <a:latin typeface="Fredoka One"/>
              <a:ea typeface="Fredoka One"/>
              <a:cs typeface="Fredoka One"/>
              <a:sym typeface="Fredoka One"/>
            </a:endParaRPr>
          </a:p>
        </p:txBody>
      </p:sp>
      <p:graphicFrame>
        <p:nvGraphicFramePr>
          <p:cNvPr id="2325" name="Google Shape;2325;p40"/>
          <p:cNvGraphicFramePr/>
          <p:nvPr/>
        </p:nvGraphicFramePr>
        <p:xfrm>
          <a:off x="1189950" y="1889390"/>
          <a:ext cx="3000000" cy="3000000"/>
        </p:xfrm>
        <a:graphic>
          <a:graphicData uri="http://schemas.openxmlformats.org/drawingml/2006/table">
            <a:tbl>
              <a:tblPr>
                <a:noFill/>
                <a:tableStyleId>{58684BED-01C9-44DD-9E71-CFA0C2D54B5F}</a:tableStyleId>
              </a:tblPr>
              <a:tblGrid>
                <a:gridCol w="740900"/>
                <a:gridCol w="740900"/>
                <a:gridCol w="740900"/>
                <a:gridCol w="740900"/>
                <a:gridCol w="740900"/>
                <a:gridCol w="740900"/>
                <a:gridCol w="740900"/>
                <a:gridCol w="740900"/>
                <a:gridCol w="740900"/>
                <a:gridCol w="740900"/>
              </a:tblGrid>
              <a:tr h="650700">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sp>
        <p:nvSpPr>
          <p:cNvPr id="2326" name="Google Shape;2326;p40"/>
          <p:cNvSpPr txBox="1"/>
          <p:nvPr/>
        </p:nvSpPr>
        <p:spPr>
          <a:xfrm>
            <a:off x="8598750" y="2702073"/>
            <a:ext cx="1251600" cy="650700"/>
          </a:xfrm>
          <a:prstGeom prst="rect">
            <a:avLst/>
          </a:prstGeom>
          <a:noFill/>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5+5</a:t>
            </a:r>
            <a:endParaRPr sz="2500">
              <a:solidFill>
                <a:schemeClr val="dk1"/>
              </a:solidFill>
              <a:latin typeface="Fredoka One"/>
              <a:ea typeface="Fredoka One"/>
              <a:cs typeface="Fredoka One"/>
              <a:sym typeface="Fredoka One"/>
            </a:endParaRPr>
          </a:p>
        </p:txBody>
      </p:sp>
      <p:sp>
        <p:nvSpPr>
          <p:cNvPr id="2327" name="Google Shape;2327;p40"/>
          <p:cNvSpPr txBox="1"/>
          <p:nvPr/>
        </p:nvSpPr>
        <p:spPr>
          <a:xfrm>
            <a:off x="8598750" y="3514746"/>
            <a:ext cx="1251600" cy="650700"/>
          </a:xfrm>
          <a:prstGeom prst="rect">
            <a:avLst/>
          </a:prstGeom>
          <a:noFill/>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6+4</a:t>
            </a:r>
            <a:endParaRPr sz="2500">
              <a:solidFill>
                <a:schemeClr val="dk1"/>
              </a:solidFill>
              <a:latin typeface="Fredoka One"/>
              <a:ea typeface="Fredoka One"/>
              <a:cs typeface="Fredoka One"/>
              <a:sym typeface="Fredoka One"/>
            </a:endParaRPr>
          </a:p>
        </p:txBody>
      </p:sp>
      <p:sp>
        <p:nvSpPr>
          <p:cNvPr id="2328" name="Google Shape;2328;p40"/>
          <p:cNvSpPr txBox="1"/>
          <p:nvPr/>
        </p:nvSpPr>
        <p:spPr>
          <a:xfrm>
            <a:off x="8598750" y="4327418"/>
            <a:ext cx="1251600" cy="650700"/>
          </a:xfrm>
          <a:prstGeom prst="rect">
            <a:avLst/>
          </a:prstGeom>
          <a:noFill/>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7+3</a:t>
            </a:r>
            <a:endParaRPr sz="2500">
              <a:solidFill>
                <a:schemeClr val="dk1"/>
              </a:solidFill>
              <a:latin typeface="Fredoka One"/>
              <a:ea typeface="Fredoka One"/>
              <a:cs typeface="Fredoka One"/>
              <a:sym typeface="Fredoka One"/>
            </a:endParaRPr>
          </a:p>
        </p:txBody>
      </p:sp>
      <p:sp>
        <p:nvSpPr>
          <p:cNvPr id="2329" name="Google Shape;2329;p40"/>
          <p:cNvSpPr txBox="1"/>
          <p:nvPr/>
        </p:nvSpPr>
        <p:spPr>
          <a:xfrm>
            <a:off x="8598750" y="5140091"/>
            <a:ext cx="1251600" cy="650700"/>
          </a:xfrm>
          <a:prstGeom prst="rect">
            <a:avLst/>
          </a:prstGeom>
          <a:noFill/>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8+2</a:t>
            </a:r>
            <a:endParaRPr sz="2500">
              <a:solidFill>
                <a:schemeClr val="dk1"/>
              </a:solidFill>
              <a:latin typeface="Fredoka One"/>
              <a:ea typeface="Fredoka One"/>
              <a:cs typeface="Fredoka One"/>
              <a:sym typeface="Fredoka One"/>
            </a:endParaRPr>
          </a:p>
        </p:txBody>
      </p:sp>
      <p:sp>
        <p:nvSpPr>
          <p:cNvPr id="2330" name="Google Shape;2330;p40"/>
          <p:cNvSpPr txBox="1"/>
          <p:nvPr/>
        </p:nvSpPr>
        <p:spPr>
          <a:xfrm>
            <a:off x="8598750" y="5952764"/>
            <a:ext cx="1251600" cy="650700"/>
          </a:xfrm>
          <a:prstGeom prst="rect">
            <a:avLst/>
          </a:prstGeom>
          <a:noFill/>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9+1</a:t>
            </a:r>
            <a:endParaRPr sz="2500">
              <a:solidFill>
                <a:schemeClr val="dk1"/>
              </a:solidFill>
              <a:latin typeface="Fredoka One"/>
              <a:ea typeface="Fredoka One"/>
              <a:cs typeface="Fredoka One"/>
              <a:sym typeface="Fredoka One"/>
            </a:endParaRPr>
          </a:p>
        </p:txBody>
      </p:sp>
      <p:graphicFrame>
        <p:nvGraphicFramePr>
          <p:cNvPr id="2331" name="Google Shape;2331;p40"/>
          <p:cNvGraphicFramePr/>
          <p:nvPr/>
        </p:nvGraphicFramePr>
        <p:xfrm>
          <a:off x="1189950" y="2702065"/>
          <a:ext cx="3000000" cy="3000000"/>
        </p:xfrm>
        <a:graphic>
          <a:graphicData uri="http://schemas.openxmlformats.org/drawingml/2006/table">
            <a:tbl>
              <a:tblPr>
                <a:noFill/>
                <a:tableStyleId>{58684BED-01C9-44DD-9E71-CFA0C2D54B5F}</a:tableStyleId>
              </a:tblPr>
              <a:tblGrid>
                <a:gridCol w="740900"/>
                <a:gridCol w="740900"/>
                <a:gridCol w="740900"/>
                <a:gridCol w="740900"/>
                <a:gridCol w="740900"/>
                <a:gridCol w="740900"/>
                <a:gridCol w="740900"/>
                <a:gridCol w="740900"/>
                <a:gridCol w="740900"/>
                <a:gridCol w="740900"/>
              </a:tblGrid>
              <a:tr h="650700">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graphicFrame>
        <p:nvGraphicFramePr>
          <p:cNvPr id="2332" name="Google Shape;2332;p40"/>
          <p:cNvGraphicFramePr/>
          <p:nvPr/>
        </p:nvGraphicFramePr>
        <p:xfrm>
          <a:off x="1189950" y="3514740"/>
          <a:ext cx="3000000" cy="3000000"/>
        </p:xfrm>
        <a:graphic>
          <a:graphicData uri="http://schemas.openxmlformats.org/drawingml/2006/table">
            <a:tbl>
              <a:tblPr>
                <a:noFill/>
                <a:tableStyleId>{58684BED-01C9-44DD-9E71-CFA0C2D54B5F}</a:tableStyleId>
              </a:tblPr>
              <a:tblGrid>
                <a:gridCol w="740900"/>
                <a:gridCol w="740900"/>
                <a:gridCol w="740900"/>
                <a:gridCol w="740900"/>
                <a:gridCol w="740900"/>
                <a:gridCol w="740900"/>
                <a:gridCol w="740900"/>
                <a:gridCol w="740900"/>
                <a:gridCol w="740900"/>
                <a:gridCol w="740900"/>
              </a:tblGrid>
              <a:tr h="650700">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graphicFrame>
        <p:nvGraphicFramePr>
          <p:cNvPr id="2333" name="Google Shape;2333;p40"/>
          <p:cNvGraphicFramePr/>
          <p:nvPr/>
        </p:nvGraphicFramePr>
        <p:xfrm>
          <a:off x="1189950" y="4327415"/>
          <a:ext cx="3000000" cy="3000000"/>
        </p:xfrm>
        <a:graphic>
          <a:graphicData uri="http://schemas.openxmlformats.org/drawingml/2006/table">
            <a:tbl>
              <a:tblPr>
                <a:noFill/>
                <a:tableStyleId>{58684BED-01C9-44DD-9E71-CFA0C2D54B5F}</a:tableStyleId>
              </a:tblPr>
              <a:tblGrid>
                <a:gridCol w="740900"/>
                <a:gridCol w="740900"/>
                <a:gridCol w="740900"/>
                <a:gridCol w="740900"/>
                <a:gridCol w="740900"/>
                <a:gridCol w="740900"/>
                <a:gridCol w="740900"/>
                <a:gridCol w="740900"/>
                <a:gridCol w="740900"/>
                <a:gridCol w="740900"/>
              </a:tblGrid>
              <a:tr h="650700">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graphicFrame>
        <p:nvGraphicFramePr>
          <p:cNvPr id="2334" name="Google Shape;2334;p40"/>
          <p:cNvGraphicFramePr/>
          <p:nvPr/>
        </p:nvGraphicFramePr>
        <p:xfrm>
          <a:off x="1189950" y="5140090"/>
          <a:ext cx="3000000" cy="3000000"/>
        </p:xfrm>
        <a:graphic>
          <a:graphicData uri="http://schemas.openxmlformats.org/drawingml/2006/table">
            <a:tbl>
              <a:tblPr>
                <a:noFill/>
                <a:tableStyleId>{58684BED-01C9-44DD-9E71-CFA0C2D54B5F}</a:tableStyleId>
              </a:tblPr>
              <a:tblGrid>
                <a:gridCol w="740900"/>
                <a:gridCol w="740900"/>
                <a:gridCol w="740900"/>
                <a:gridCol w="740900"/>
                <a:gridCol w="740900"/>
                <a:gridCol w="740900"/>
                <a:gridCol w="740900"/>
                <a:gridCol w="740900"/>
                <a:gridCol w="740900"/>
                <a:gridCol w="740900"/>
              </a:tblGrid>
              <a:tr h="650700">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graphicFrame>
        <p:nvGraphicFramePr>
          <p:cNvPr id="2335" name="Google Shape;2335;p40"/>
          <p:cNvGraphicFramePr/>
          <p:nvPr/>
        </p:nvGraphicFramePr>
        <p:xfrm>
          <a:off x="1189950" y="5952765"/>
          <a:ext cx="3000000" cy="3000000"/>
        </p:xfrm>
        <a:graphic>
          <a:graphicData uri="http://schemas.openxmlformats.org/drawingml/2006/table">
            <a:tbl>
              <a:tblPr>
                <a:noFill/>
                <a:tableStyleId>{58684BED-01C9-44DD-9E71-CFA0C2D54B5F}</a:tableStyleId>
              </a:tblPr>
              <a:tblGrid>
                <a:gridCol w="740900"/>
                <a:gridCol w="740900"/>
                <a:gridCol w="740900"/>
                <a:gridCol w="740900"/>
                <a:gridCol w="740900"/>
                <a:gridCol w="740900"/>
                <a:gridCol w="740900"/>
                <a:gridCol w="740900"/>
                <a:gridCol w="740900"/>
                <a:gridCol w="740900"/>
              </a:tblGrid>
              <a:tr h="650700">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r>
            </a:tbl>
          </a:graphicData>
        </a:graphic>
      </p:graphicFrame>
      <p:grpSp>
        <p:nvGrpSpPr>
          <p:cNvPr id="2336" name="Google Shape;2336;p40"/>
          <p:cNvGrpSpPr/>
          <p:nvPr/>
        </p:nvGrpSpPr>
        <p:grpSpPr>
          <a:xfrm>
            <a:off x="9828797" y="1198295"/>
            <a:ext cx="707095" cy="691105"/>
            <a:chOff x="317758" y="3681418"/>
            <a:chExt cx="434067" cy="424199"/>
          </a:xfrm>
        </p:grpSpPr>
        <p:sp>
          <p:nvSpPr>
            <p:cNvPr id="2337" name="Google Shape;2337;p40"/>
            <p:cNvSpPr/>
            <p:nvPr/>
          </p:nvSpPr>
          <p:spPr>
            <a:xfrm>
              <a:off x="317758" y="3681418"/>
              <a:ext cx="434067" cy="424199"/>
            </a:xfrm>
            <a:custGeom>
              <a:rect b="b" l="l" r="r" t="t"/>
              <a:pathLst>
                <a:path extrusionOk="0" h="424199" w="434067">
                  <a:moveTo>
                    <a:pt x="434067" y="212100"/>
                  </a:moveTo>
                  <a:cubicBezTo>
                    <a:pt x="434067" y="329240"/>
                    <a:pt x="336898" y="424200"/>
                    <a:pt x="217034" y="424200"/>
                  </a:cubicBezTo>
                  <a:cubicBezTo>
                    <a:pt x="97169" y="424200"/>
                    <a:pt x="0" y="329240"/>
                    <a:pt x="0" y="212100"/>
                  </a:cubicBezTo>
                  <a:cubicBezTo>
                    <a:pt x="0" y="94960"/>
                    <a:pt x="97169" y="0"/>
                    <a:pt x="217034" y="0"/>
                  </a:cubicBezTo>
                  <a:cubicBezTo>
                    <a:pt x="336898" y="0"/>
                    <a:pt x="434067" y="94961"/>
                    <a:pt x="434067" y="21210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8" name="Google Shape;2338;p40"/>
            <p:cNvSpPr/>
            <p:nvPr/>
          </p:nvSpPr>
          <p:spPr>
            <a:xfrm>
              <a:off x="420103" y="3798565"/>
              <a:ext cx="34532" cy="34524"/>
            </a:xfrm>
            <a:custGeom>
              <a:rect b="b" l="l" r="r" t="t"/>
              <a:pathLst>
                <a:path extrusionOk="0" h="34524" w="34532">
                  <a:moveTo>
                    <a:pt x="15922" y="53"/>
                  </a:moveTo>
                  <a:cubicBezTo>
                    <a:pt x="25431" y="-688"/>
                    <a:pt x="33731" y="6421"/>
                    <a:pt x="34479" y="15922"/>
                  </a:cubicBezTo>
                  <a:cubicBezTo>
                    <a:pt x="35220" y="25431"/>
                    <a:pt x="28119" y="33739"/>
                    <a:pt x="18611" y="34472"/>
                  </a:cubicBezTo>
                  <a:cubicBezTo>
                    <a:pt x="9102" y="35212"/>
                    <a:pt x="801" y="28112"/>
                    <a:pt x="53" y="18603"/>
                  </a:cubicBezTo>
                  <a:cubicBezTo>
                    <a:pt x="-687" y="9094"/>
                    <a:pt x="6413" y="786"/>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9" name="Google Shape;2339;p40"/>
            <p:cNvSpPr/>
            <p:nvPr/>
          </p:nvSpPr>
          <p:spPr>
            <a:xfrm>
              <a:off x="600146" y="3791168"/>
              <a:ext cx="34533" cy="34524"/>
            </a:xfrm>
            <a:custGeom>
              <a:rect b="b" l="l" r="r" t="t"/>
              <a:pathLst>
                <a:path extrusionOk="0" h="34524" w="34533">
                  <a:moveTo>
                    <a:pt x="15922" y="53"/>
                  </a:moveTo>
                  <a:cubicBezTo>
                    <a:pt x="25431" y="-688"/>
                    <a:pt x="33731" y="6421"/>
                    <a:pt x="34479" y="15922"/>
                  </a:cubicBezTo>
                  <a:cubicBezTo>
                    <a:pt x="35228" y="25423"/>
                    <a:pt x="28119" y="33731"/>
                    <a:pt x="18611" y="34471"/>
                  </a:cubicBezTo>
                  <a:cubicBezTo>
                    <a:pt x="9102" y="35212"/>
                    <a:pt x="801" y="28112"/>
                    <a:pt x="53" y="18603"/>
                  </a:cubicBezTo>
                  <a:cubicBezTo>
                    <a:pt x="-687" y="9102"/>
                    <a:pt x="6413" y="793"/>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0" name="Google Shape;2340;p40"/>
            <p:cNvSpPr/>
            <p:nvPr/>
          </p:nvSpPr>
          <p:spPr>
            <a:xfrm>
              <a:off x="418278" y="3881203"/>
              <a:ext cx="209411" cy="98578"/>
            </a:xfrm>
            <a:custGeom>
              <a:rect b="b" l="l" r="r" t="t"/>
              <a:pathLst>
                <a:path extrusionOk="0" h="98578" w="209411">
                  <a:moveTo>
                    <a:pt x="0" y="12658"/>
                  </a:moveTo>
                  <a:cubicBezTo>
                    <a:pt x="9532" y="62617"/>
                    <a:pt x="59500" y="101479"/>
                    <a:pt x="110270" y="98408"/>
                  </a:cubicBezTo>
                  <a:cubicBezTo>
                    <a:pt x="161041" y="95337"/>
                    <a:pt x="205966" y="50747"/>
                    <a:pt x="209411" y="0"/>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1" name="Google Shape;2341;p40"/>
            <p:cNvSpPr/>
            <p:nvPr/>
          </p:nvSpPr>
          <p:spPr>
            <a:xfrm>
              <a:off x="408858" y="3871768"/>
              <a:ext cx="228244" cy="117429"/>
            </a:xfrm>
            <a:custGeom>
              <a:rect b="b" l="l" r="r" t="t"/>
              <a:pathLst>
                <a:path extrusionOk="0" h="117429" w="228244">
                  <a:moveTo>
                    <a:pt x="113954" y="117430"/>
                  </a:moveTo>
                  <a:cubicBezTo>
                    <a:pt x="60503" y="117430"/>
                    <a:pt x="10246" y="76652"/>
                    <a:pt x="169" y="23862"/>
                  </a:cubicBezTo>
                  <a:cubicBezTo>
                    <a:pt x="-806" y="18749"/>
                    <a:pt x="2538" y="13823"/>
                    <a:pt x="7651" y="12841"/>
                  </a:cubicBezTo>
                  <a:cubicBezTo>
                    <a:pt x="12748" y="11867"/>
                    <a:pt x="17682" y="15211"/>
                    <a:pt x="18672" y="20324"/>
                  </a:cubicBezTo>
                  <a:cubicBezTo>
                    <a:pt x="27276" y="65443"/>
                    <a:pt x="73254" y="101016"/>
                    <a:pt x="119122" y="98436"/>
                  </a:cubicBezTo>
                  <a:cubicBezTo>
                    <a:pt x="164967" y="95661"/>
                    <a:pt x="206322" y="54602"/>
                    <a:pt x="209432" y="8788"/>
                  </a:cubicBezTo>
                  <a:cubicBezTo>
                    <a:pt x="209790" y="3621"/>
                    <a:pt x="214389" y="-424"/>
                    <a:pt x="219463" y="36"/>
                  </a:cubicBezTo>
                  <a:cubicBezTo>
                    <a:pt x="224661" y="387"/>
                    <a:pt x="228574" y="4891"/>
                    <a:pt x="228223" y="10074"/>
                  </a:cubicBezTo>
                  <a:cubicBezTo>
                    <a:pt x="224435" y="65787"/>
                    <a:pt x="175995" y="113868"/>
                    <a:pt x="120260" y="117235"/>
                  </a:cubicBezTo>
                  <a:cubicBezTo>
                    <a:pt x="118155" y="117368"/>
                    <a:pt x="116051" y="117422"/>
                    <a:pt x="113954" y="1174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42" name="Google Shape;2342;p40"/>
          <p:cNvSpPr/>
          <p:nvPr/>
        </p:nvSpPr>
        <p:spPr>
          <a:xfrm>
            <a:off x="9191437" y="580095"/>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6" name="Shape 2346"/>
        <p:cNvGrpSpPr/>
        <p:nvPr/>
      </p:nvGrpSpPr>
      <p:grpSpPr>
        <a:xfrm>
          <a:off x="0" y="0"/>
          <a:ext cx="0" cy="0"/>
          <a:chOff x="0" y="0"/>
          <a:chExt cx="0" cy="0"/>
        </a:xfrm>
      </p:grpSpPr>
      <p:sp>
        <p:nvSpPr>
          <p:cNvPr id="2347" name="Google Shape;2347;p41"/>
          <p:cNvSpPr txBox="1"/>
          <p:nvPr>
            <p:ph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Mental calculation</a:t>
            </a:r>
            <a:endParaRPr/>
          </a:p>
        </p:txBody>
      </p:sp>
      <p:sp>
        <p:nvSpPr>
          <p:cNvPr id="2348" name="Google Shape;2348;p41"/>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2349" name="Google Shape;2349;p41"/>
          <p:cNvSpPr txBox="1"/>
          <p:nvPr>
            <p:ph idx="4294967295" type="subTitle"/>
          </p:nvPr>
        </p:nvSpPr>
        <p:spPr>
          <a:xfrm>
            <a:off x="1189950" y="1323600"/>
            <a:ext cx="8660400" cy="4983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Look at the following additions. Solve them and underline the additions that equal 10:</a:t>
            </a:r>
            <a:endParaRPr sz="1600"/>
          </a:p>
        </p:txBody>
      </p:sp>
      <p:sp>
        <p:nvSpPr>
          <p:cNvPr id="2350" name="Google Shape;2350;p41"/>
          <p:cNvSpPr/>
          <p:nvPr/>
        </p:nvSpPr>
        <p:spPr>
          <a:xfrm>
            <a:off x="1189950" y="188940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u="sng">
                <a:solidFill>
                  <a:schemeClr val="dk1"/>
                </a:solidFill>
                <a:latin typeface="Fredoka One"/>
                <a:ea typeface="Fredoka One"/>
                <a:cs typeface="Fredoka One"/>
                <a:sym typeface="Fredoka One"/>
              </a:rPr>
              <a:t>2+8</a:t>
            </a:r>
            <a:endParaRPr sz="2500" u="sng">
              <a:solidFill>
                <a:schemeClr val="dk1"/>
              </a:solidFill>
              <a:latin typeface="Fredoka One"/>
              <a:ea typeface="Fredoka One"/>
              <a:cs typeface="Fredoka One"/>
              <a:sym typeface="Fredoka One"/>
            </a:endParaRPr>
          </a:p>
        </p:txBody>
      </p:sp>
      <p:sp>
        <p:nvSpPr>
          <p:cNvPr id="2351" name="Google Shape;2351;p41"/>
          <p:cNvSpPr/>
          <p:nvPr/>
        </p:nvSpPr>
        <p:spPr>
          <a:xfrm>
            <a:off x="2954975" y="188940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5+5</a:t>
            </a:r>
            <a:endParaRPr sz="2500">
              <a:solidFill>
                <a:schemeClr val="dk1"/>
              </a:solidFill>
              <a:latin typeface="Fredoka One"/>
              <a:ea typeface="Fredoka One"/>
              <a:cs typeface="Fredoka One"/>
              <a:sym typeface="Fredoka One"/>
            </a:endParaRPr>
          </a:p>
        </p:txBody>
      </p:sp>
      <p:sp>
        <p:nvSpPr>
          <p:cNvPr id="2352" name="Google Shape;2352;p41"/>
          <p:cNvSpPr/>
          <p:nvPr/>
        </p:nvSpPr>
        <p:spPr>
          <a:xfrm>
            <a:off x="4720000" y="188940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5+3</a:t>
            </a:r>
            <a:endParaRPr sz="2500">
              <a:solidFill>
                <a:schemeClr val="dk1"/>
              </a:solidFill>
              <a:latin typeface="Fredoka One"/>
              <a:ea typeface="Fredoka One"/>
              <a:cs typeface="Fredoka One"/>
              <a:sym typeface="Fredoka One"/>
            </a:endParaRPr>
          </a:p>
        </p:txBody>
      </p:sp>
      <p:sp>
        <p:nvSpPr>
          <p:cNvPr id="2353" name="Google Shape;2353;p41"/>
          <p:cNvSpPr/>
          <p:nvPr/>
        </p:nvSpPr>
        <p:spPr>
          <a:xfrm>
            <a:off x="6485025" y="188940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6+4</a:t>
            </a:r>
            <a:endParaRPr sz="2500">
              <a:solidFill>
                <a:schemeClr val="dk1"/>
              </a:solidFill>
              <a:latin typeface="Fredoka One"/>
              <a:ea typeface="Fredoka One"/>
              <a:cs typeface="Fredoka One"/>
              <a:sym typeface="Fredoka One"/>
            </a:endParaRPr>
          </a:p>
        </p:txBody>
      </p:sp>
      <p:sp>
        <p:nvSpPr>
          <p:cNvPr id="2354" name="Google Shape;2354;p41"/>
          <p:cNvSpPr/>
          <p:nvPr/>
        </p:nvSpPr>
        <p:spPr>
          <a:xfrm>
            <a:off x="8250050" y="188940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1+7</a:t>
            </a:r>
            <a:endParaRPr sz="2500">
              <a:solidFill>
                <a:schemeClr val="dk1"/>
              </a:solidFill>
              <a:latin typeface="Fredoka One"/>
              <a:ea typeface="Fredoka One"/>
              <a:cs typeface="Fredoka One"/>
              <a:sym typeface="Fredoka One"/>
            </a:endParaRPr>
          </a:p>
        </p:txBody>
      </p:sp>
      <p:sp>
        <p:nvSpPr>
          <p:cNvPr id="2355" name="Google Shape;2355;p41"/>
          <p:cNvSpPr/>
          <p:nvPr/>
        </p:nvSpPr>
        <p:spPr>
          <a:xfrm>
            <a:off x="1189950" y="351415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9+1</a:t>
            </a:r>
            <a:endParaRPr sz="2500">
              <a:solidFill>
                <a:schemeClr val="dk1"/>
              </a:solidFill>
              <a:latin typeface="Fredoka One"/>
              <a:ea typeface="Fredoka One"/>
              <a:cs typeface="Fredoka One"/>
              <a:sym typeface="Fredoka One"/>
            </a:endParaRPr>
          </a:p>
        </p:txBody>
      </p:sp>
      <p:sp>
        <p:nvSpPr>
          <p:cNvPr id="2356" name="Google Shape;2356;p41"/>
          <p:cNvSpPr/>
          <p:nvPr/>
        </p:nvSpPr>
        <p:spPr>
          <a:xfrm>
            <a:off x="2954975" y="351415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8+2</a:t>
            </a:r>
            <a:endParaRPr sz="2500">
              <a:solidFill>
                <a:schemeClr val="dk1"/>
              </a:solidFill>
              <a:latin typeface="Fredoka One"/>
              <a:ea typeface="Fredoka One"/>
              <a:cs typeface="Fredoka One"/>
              <a:sym typeface="Fredoka One"/>
            </a:endParaRPr>
          </a:p>
        </p:txBody>
      </p:sp>
      <p:sp>
        <p:nvSpPr>
          <p:cNvPr id="2357" name="Google Shape;2357;p41"/>
          <p:cNvSpPr/>
          <p:nvPr/>
        </p:nvSpPr>
        <p:spPr>
          <a:xfrm>
            <a:off x="4720000" y="351415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7+3</a:t>
            </a:r>
            <a:endParaRPr sz="2500">
              <a:solidFill>
                <a:schemeClr val="dk1"/>
              </a:solidFill>
              <a:latin typeface="Fredoka One"/>
              <a:ea typeface="Fredoka One"/>
              <a:cs typeface="Fredoka One"/>
              <a:sym typeface="Fredoka One"/>
            </a:endParaRPr>
          </a:p>
        </p:txBody>
      </p:sp>
      <p:sp>
        <p:nvSpPr>
          <p:cNvPr id="2358" name="Google Shape;2358;p41"/>
          <p:cNvSpPr/>
          <p:nvPr/>
        </p:nvSpPr>
        <p:spPr>
          <a:xfrm>
            <a:off x="6485025" y="351415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3+4</a:t>
            </a:r>
            <a:endParaRPr sz="2500">
              <a:solidFill>
                <a:schemeClr val="dk1"/>
              </a:solidFill>
              <a:latin typeface="Fredoka One"/>
              <a:ea typeface="Fredoka One"/>
              <a:cs typeface="Fredoka One"/>
              <a:sym typeface="Fredoka One"/>
            </a:endParaRPr>
          </a:p>
        </p:txBody>
      </p:sp>
      <p:sp>
        <p:nvSpPr>
          <p:cNvPr id="2359" name="Google Shape;2359;p41"/>
          <p:cNvSpPr/>
          <p:nvPr/>
        </p:nvSpPr>
        <p:spPr>
          <a:xfrm>
            <a:off x="8250050" y="351415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2+9</a:t>
            </a:r>
            <a:endParaRPr sz="2500">
              <a:solidFill>
                <a:schemeClr val="dk1"/>
              </a:solidFill>
              <a:latin typeface="Fredoka One"/>
              <a:ea typeface="Fredoka One"/>
              <a:cs typeface="Fredoka One"/>
              <a:sym typeface="Fredoka One"/>
            </a:endParaRPr>
          </a:p>
        </p:txBody>
      </p:sp>
      <p:sp>
        <p:nvSpPr>
          <p:cNvPr id="2360" name="Google Shape;2360;p41"/>
          <p:cNvSpPr/>
          <p:nvPr/>
        </p:nvSpPr>
        <p:spPr>
          <a:xfrm>
            <a:off x="1189950" y="513890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1+9</a:t>
            </a:r>
            <a:endParaRPr sz="2500">
              <a:solidFill>
                <a:schemeClr val="dk1"/>
              </a:solidFill>
              <a:latin typeface="Fredoka One"/>
              <a:ea typeface="Fredoka One"/>
              <a:cs typeface="Fredoka One"/>
              <a:sym typeface="Fredoka One"/>
            </a:endParaRPr>
          </a:p>
        </p:txBody>
      </p:sp>
      <p:sp>
        <p:nvSpPr>
          <p:cNvPr id="2361" name="Google Shape;2361;p41"/>
          <p:cNvSpPr/>
          <p:nvPr/>
        </p:nvSpPr>
        <p:spPr>
          <a:xfrm>
            <a:off x="2954975" y="513890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4+6</a:t>
            </a:r>
            <a:endParaRPr sz="2500">
              <a:solidFill>
                <a:schemeClr val="dk1"/>
              </a:solidFill>
              <a:latin typeface="Fredoka One"/>
              <a:ea typeface="Fredoka One"/>
              <a:cs typeface="Fredoka One"/>
              <a:sym typeface="Fredoka One"/>
            </a:endParaRPr>
          </a:p>
        </p:txBody>
      </p:sp>
      <p:sp>
        <p:nvSpPr>
          <p:cNvPr id="2362" name="Google Shape;2362;p41"/>
          <p:cNvSpPr/>
          <p:nvPr/>
        </p:nvSpPr>
        <p:spPr>
          <a:xfrm>
            <a:off x="4720000" y="513890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6+5</a:t>
            </a:r>
            <a:endParaRPr sz="2500">
              <a:solidFill>
                <a:schemeClr val="dk1"/>
              </a:solidFill>
              <a:latin typeface="Fredoka One"/>
              <a:ea typeface="Fredoka One"/>
              <a:cs typeface="Fredoka One"/>
              <a:sym typeface="Fredoka One"/>
            </a:endParaRPr>
          </a:p>
        </p:txBody>
      </p:sp>
      <p:sp>
        <p:nvSpPr>
          <p:cNvPr id="2363" name="Google Shape;2363;p41"/>
          <p:cNvSpPr/>
          <p:nvPr/>
        </p:nvSpPr>
        <p:spPr>
          <a:xfrm>
            <a:off x="6485025" y="513890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2+4</a:t>
            </a:r>
            <a:endParaRPr sz="2500">
              <a:solidFill>
                <a:schemeClr val="dk1"/>
              </a:solidFill>
              <a:latin typeface="Fredoka One"/>
              <a:ea typeface="Fredoka One"/>
              <a:cs typeface="Fredoka One"/>
              <a:sym typeface="Fredoka One"/>
            </a:endParaRPr>
          </a:p>
        </p:txBody>
      </p:sp>
      <p:sp>
        <p:nvSpPr>
          <p:cNvPr id="2364" name="Google Shape;2364;p41"/>
          <p:cNvSpPr/>
          <p:nvPr/>
        </p:nvSpPr>
        <p:spPr>
          <a:xfrm>
            <a:off x="8250050" y="5138900"/>
            <a:ext cx="1600200" cy="1464600"/>
          </a:xfrm>
          <a:prstGeom prst="roundRect">
            <a:avLst>
              <a:gd fmla="val 9158"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3+6</a:t>
            </a:r>
            <a:endParaRPr sz="2500">
              <a:solidFill>
                <a:schemeClr val="dk1"/>
              </a:solidFill>
              <a:latin typeface="Fredoka One"/>
              <a:ea typeface="Fredoka One"/>
              <a:cs typeface="Fredoka One"/>
              <a:sym typeface="Fredoka One"/>
            </a:endParaRPr>
          </a:p>
        </p:txBody>
      </p:sp>
      <p:sp>
        <p:nvSpPr>
          <p:cNvPr id="2365" name="Google Shape;2365;p41"/>
          <p:cNvSpPr/>
          <p:nvPr/>
        </p:nvSpPr>
        <p:spPr>
          <a:xfrm>
            <a:off x="9633224" y="115785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6" name="Google Shape;2366;p41"/>
          <p:cNvSpPr/>
          <p:nvPr/>
        </p:nvSpPr>
        <p:spPr>
          <a:xfrm>
            <a:off x="8316001" y="684007"/>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0" name="Shape 2370"/>
        <p:cNvGrpSpPr/>
        <p:nvPr/>
      </p:nvGrpSpPr>
      <p:grpSpPr>
        <a:xfrm>
          <a:off x="0" y="0"/>
          <a:ext cx="0" cy="0"/>
          <a:chOff x="0" y="0"/>
          <a:chExt cx="0" cy="0"/>
        </a:xfrm>
      </p:grpSpPr>
      <p:sp>
        <p:nvSpPr>
          <p:cNvPr id="2371" name="Google Shape;2371;p42"/>
          <p:cNvSpPr txBox="1"/>
          <p:nvPr>
            <p:ph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Mental calculation</a:t>
            </a:r>
            <a:endParaRPr/>
          </a:p>
        </p:txBody>
      </p:sp>
      <p:sp>
        <p:nvSpPr>
          <p:cNvPr id="2372" name="Google Shape;2372;p42"/>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2373" name="Google Shape;2373;p42"/>
          <p:cNvSpPr txBox="1"/>
          <p:nvPr>
            <p:ph idx="4294967295" type="subTitle"/>
          </p:nvPr>
        </p:nvSpPr>
        <p:spPr>
          <a:xfrm>
            <a:off x="1189950" y="1323600"/>
            <a:ext cx="8660400" cy="4983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Add a number so that the addition equals 10:</a:t>
            </a:r>
            <a:endParaRPr sz="1600"/>
          </a:p>
        </p:txBody>
      </p:sp>
      <p:sp>
        <p:nvSpPr>
          <p:cNvPr id="2374" name="Google Shape;2374;p42"/>
          <p:cNvSpPr/>
          <p:nvPr/>
        </p:nvSpPr>
        <p:spPr>
          <a:xfrm>
            <a:off x="1189950" y="28327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375" name="Google Shape;2375;p42"/>
          <p:cNvSpPr/>
          <p:nvPr/>
        </p:nvSpPr>
        <p:spPr>
          <a:xfrm>
            <a:off x="1189950" y="47263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376" name="Google Shape;2376;p42"/>
          <p:cNvSpPr/>
          <p:nvPr/>
        </p:nvSpPr>
        <p:spPr>
          <a:xfrm>
            <a:off x="1189950" y="37795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8</a:t>
            </a:r>
            <a:endParaRPr sz="2500">
              <a:solidFill>
                <a:schemeClr val="dk1"/>
              </a:solidFill>
              <a:latin typeface="Fredoka One"/>
              <a:ea typeface="Fredoka One"/>
              <a:cs typeface="Fredoka One"/>
              <a:sym typeface="Fredoka One"/>
            </a:endParaRPr>
          </a:p>
        </p:txBody>
      </p:sp>
      <p:sp>
        <p:nvSpPr>
          <p:cNvPr id="2377" name="Google Shape;2377;p42"/>
          <p:cNvSpPr/>
          <p:nvPr/>
        </p:nvSpPr>
        <p:spPr>
          <a:xfrm>
            <a:off x="1189950" y="18859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378" name="Google Shape;2378;p42"/>
          <p:cNvSpPr/>
          <p:nvPr/>
        </p:nvSpPr>
        <p:spPr>
          <a:xfrm>
            <a:off x="1189951" y="56731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10</a:t>
            </a:r>
            <a:endParaRPr sz="2500">
              <a:solidFill>
                <a:schemeClr val="dk1"/>
              </a:solidFill>
              <a:latin typeface="Fredoka One"/>
              <a:ea typeface="Fredoka One"/>
              <a:cs typeface="Fredoka One"/>
              <a:sym typeface="Fredoka One"/>
            </a:endParaRPr>
          </a:p>
        </p:txBody>
      </p:sp>
      <p:sp>
        <p:nvSpPr>
          <p:cNvPr id="2379" name="Google Shape;2379;p42"/>
          <p:cNvSpPr/>
          <p:nvPr/>
        </p:nvSpPr>
        <p:spPr>
          <a:xfrm>
            <a:off x="2954975" y="28327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380" name="Google Shape;2380;p42"/>
          <p:cNvSpPr/>
          <p:nvPr/>
        </p:nvSpPr>
        <p:spPr>
          <a:xfrm>
            <a:off x="2954975" y="47263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381" name="Google Shape;2381;p42"/>
          <p:cNvSpPr/>
          <p:nvPr/>
        </p:nvSpPr>
        <p:spPr>
          <a:xfrm>
            <a:off x="2954975" y="37795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382" name="Google Shape;2382;p42"/>
          <p:cNvSpPr/>
          <p:nvPr/>
        </p:nvSpPr>
        <p:spPr>
          <a:xfrm>
            <a:off x="2954975" y="18859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7</a:t>
            </a:r>
            <a:endParaRPr sz="2500">
              <a:solidFill>
                <a:schemeClr val="dk1"/>
              </a:solidFill>
              <a:latin typeface="Fredoka One"/>
              <a:ea typeface="Fredoka One"/>
              <a:cs typeface="Fredoka One"/>
              <a:sym typeface="Fredoka One"/>
            </a:endParaRPr>
          </a:p>
        </p:txBody>
      </p:sp>
      <p:sp>
        <p:nvSpPr>
          <p:cNvPr id="2383" name="Google Shape;2383;p42"/>
          <p:cNvSpPr/>
          <p:nvPr/>
        </p:nvSpPr>
        <p:spPr>
          <a:xfrm>
            <a:off x="2954976" y="56731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10</a:t>
            </a:r>
            <a:endParaRPr sz="2500">
              <a:solidFill>
                <a:schemeClr val="dk1"/>
              </a:solidFill>
              <a:latin typeface="Fredoka One"/>
              <a:ea typeface="Fredoka One"/>
              <a:cs typeface="Fredoka One"/>
              <a:sym typeface="Fredoka One"/>
            </a:endParaRPr>
          </a:p>
        </p:txBody>
      </p:sp>
      <p:sp>
        <p:nvSpPr>
          <p:cNvPr id="2384" name="Google Shape;2384;p42"/>
          <p:cNvSpPr/>
          <p:nvPr/>
        </p:nvSpPr>
        <p:spPr>
          <a:xfrm>
            <a:off x="4720025" y="28327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385" name="Google Shape;2385;p42"/>
          <p:cNvSpPr/>
          <p:nvPr/>
        </p:nvSpPr>
        <p:spPr>
          <a:xfrm>
            <a:off x="4720025" y="47263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386" name="Google Shape;2386;p42"/>
          <p:cNvSpPr/>
          <p:nvPr/>
        </p:nvSpPr>
        <p:spPr>
          <a:xfrm>
            <a:off x="4720025" y="37795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6</a:t>
            </a:r>
            <a:endParaRPr sz="2500">
              <a:solidFill>
                <a:schemeClr val="dk1"/>
              </a:solidFill>
              <a:latin typeface="Fredoka One"/>
              <a:ea typeface="Fredoka One"/>
              <a:cs typeface="Fredoka One"/>
              <a:sym typeface="Fredoka One"/>
            </a:endParaRPr>
          </a:p>
        </p:txBody>
      </p:sp>
      <p:sp>
        <p:nvSpPr>
          <p:cNvPr id="2387" name="Google Shape;2387;p42"/>
          <p:cNvSpPr/>
          <p:nvPr/>
        </p:nvSpPr>
        <p:spPr>
          <a:xfrm>
            <a:off x="4720025" y="18859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388" name="Google Shape;2388;p42"/>
          <p:cNvSpPr/>
          <p:nvPr/>
        </p:nvSpPr>
        <p:spPr>
          <a:xfrm>
            <a:off x="4720026" y="56731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10</a:t>
            </a:r>
            <a:endParaRPr sz="2500">
              <a:solidFill>
                <a:schemeClr val="dk1"/>
              </a:solidFill>
              <a:latin typeface="Fredoka One"/>
              <a:ea typeface="Fredoka One"/>
              <a:cs typeface="Fredoka One"/>
              <a:sym typeface="Fredoka One"/>
            </a:endParaRPr>
          </a:p>
        </p:txBody>
      </p:sp>
      <p:sp>
        <p:nvSpPr>
          <p:cNvPr id="2389" name="Google Shape;2389;p42"/>
          <p:cNvSpPr/>
          <p:nvPr/>
        </p:nvSpPr>
        <p:spPr>
          <a:xfrm>
            <a:off x="6485050" y="28327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390" name="Google Shape;2390;p42"/>
          <p:cNvSpPr/>
          <p:nvPr/>
        </p:nvSpPr>
        <p:spPr>
          <a:xfrm>
            <a:off x="6485050" y="47263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391" name="Google Shape;2391;p42"/>
          <p:cNvSpPr/>
          <p:nvPr/>
        </p:nvSpPr>
        <p:spPr>
          <a:xfrm>
            <a:off x="6485050" y="37795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392" name="Google Shape;2392;p42"/>
          <p:cNvSpPr/>
          <p:nvPr/>
        </p:nvSpPr>
        <p:spPr>
          <a:xfrm>
            <a:off x="6485050" y="18859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1</a:t>
            </a:r>
            <a:endParaRPr sz="2500">
              <a:solidFill>
                <a:schemeClr val="dk1"/>
              </a:solidFill>
              <a:latin typeface="Fredoka One"/>
              <a:ea typeface="Fredoka One"/>
              <a:cs typeface="Fredoka One"/>
              <a:sym typeface="Fredoka One"/>
            </a:endParaRPr>
          </a:p>
        </p:txBody>
      </p:sp>
      <p:sp>
        <p:nvSpPr>
          <p:cNvPr id="2393" name="Google Shape;2393;p42"/>
          <p:cNvSpPr/>
          <p:nvPr/>
        </p:nvSpPr>
        <p:spPr>
          <a:xfrm>
            <a:off x="6485051" y="56731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10</a:t>
            </a:r>
            <a:endParaRPr sz="2500">
              <a:solidFill>
                <a:schemeClr val="dk1"/>
              </a:solidFill>
              <a:latin typeface="Fredoka One"/>
              <a:ea typeface="Fredoka One"/>
              <a:cs typeface="Fredoka One"/>
              <a:sym typeface="Fredoka One"/>
            </a:endParaRPr>
          </a:p>
        </p:txBody>
      </p:sp>
      <p:sp>
        <p:nvSpPr>
          <p:cNvPr id="2394" name="Google Shape;2394;p42"/>
          <p:cNvSpPr/>
          <p:nvPr/>
        </p:nvSpPr>
        <p:spPr>
          <a:xfrm>
            <a:off x="8250075" y="28327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395" name="Google Shape;2395;p42"/>
          <p:cNvSpPr/>
          <p:nvPr/>
        </p:nvSpPr>
        <p:spPr>
          <a:xfrm>
            <a:off x="8250075" y="47263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396" name="Google Shape;2396;p42"/>
          <p:cNvSpPr/>
          <p:nvPr/>
        </p:nvSpPr>
        <p:spPr>
          <a:xfrm>
            <a:off x="8250075" y="37795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397" name="Google Shape;2397;p42"/>
          <p:cNvSpPr/>
          <p:nvPr/>
        </p:nvSpPr>
        <p:spPr>
          <a:xfrm>
            <a:off x="8250075" y="18859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5</a:t>
            </a:r>
            <a:endParaRPr sz="2500">
              <a:solidFill>
                <a:schemeClr val="dk1"/>
              </a:solidFill>
              <a:latin typeface="Fredoka One"/>
              <a:ea typeface="Fredoka One"/>
              <a:cs typeface="Fredoka One"/>
              <a:sym typeface="Fredoka One"/>
            </a:endParaRPr>
          </a:p>
        </p:txBody>
      </p:sp>
      <p:sp>
        <p:nvSpPr>
          <p:cNvPr id="2398" name="Google Shape;2398;p42"/>
          <p:cNvSpPr/>
          <p:nvPr/>
        </p:nvSpPr>
        <p:spPr>
          <a:xfrm>
            <a:off x="8250076" y="56731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10</a:t>
            </a:r>
            <a:endParaRPr sz="2500">
              <a:solidFill>
                <a:schemeClr val="dk1"/>
              </a:solidFill>
              <a:latin typeface="Fredoka One"/>
              <a:ea typeface="Fredoka One"/>
              <a:cs typeface="Fredoka One"/>
              <a:sym typeface="Fredoka One"/>
            </a:endParaRPr>
          </a:p>
        </p:txBody>
      </p:sp>
      <p:grpSp>
        <p:nvGrpSpPr>
          <p:cNvPr id="2399" name="Google Shape;2399;p42"/>
          <p:cNvGrpSpPr/>
          <p:nvPr/>
        </p:nvGrpSpPr>
        <p:grpSpPr>
          <a:xfrm>
            <a:off x="7821956" y="1248127"/>
            <a:ext cx="1584655" cy="641523"/>
            <a:chOff x="5078123" y="4548731"/>
            <a:chExt cx="1325517" cy="536570"/>
          </a:xfrm>
        </p:grpSpPr>
        <p:sp>
          <p:nvSpPr>
            <p:cNvPr id="2400" name="Google Shape;2400;p42"/>
            <p:cNvSpPr/>
            <p:nvPr/>
          </p:nvSpPr>
          <p:spPr>
            <a:xfrm>
              <a:off x="5078123" y="4548731"/>
              <a:ext cx="1261792" cy="536570"/>
            </a:xfrm>
            <a:custGeom>
              <a:rect b="b" l="l" r="r" t="t"/>
              <a:pathLst>
                <a:path extrusionOk="0" h="536570" w="1261792">
                  <a:moveTo>
                    <a:pt x="439" y="243763"/>
                  </a:moveTo>
                  <a:cubicBezTo>
                    <a:pt x="-2157" y="202976"/>
                    <a:pt x="5622" y="148854"/>
                    <a:pt x="54841" y="133898"/>
                  </a:cubicBezTo>
                  <a:cubicBezTo>
                    <a:pt x="99961" y="120188"/>
                    <a:pt x="132143" y="138746"/>
                    <a:pt x="156102" y="170218"/>
                  </a:cubicBezTo>
                  <a:cubicBezTo>
                    <a:pt x="167388" y="179914"/>
                    <a:pt x="177333" y="191776"/>
                    <a:pt x="185898" y="204192"/>
                  </a:cubicBezTo>
                  <a:cubicBezTo>
                    <a:pt x="172228" y="156337"/>
                    <a:pt x="171285" y="103033"/>
                    <a:pt x="212009" y="65177"/>
                  </a:cubicBezTo>
                  <a:cubicBezTo>
                    <a:pt x="256708" y="23619"/>
                    <a:pt x="322879" y="35271"/>
                    <a:pt x="358459" y="77126"/>
                  </a:cubicBezTo>
                  <a:cubicBezTo>
                    <a:pt x="372418" y="93548"/>
                    <a:pt x="385863" y="117047"/>
                    <a:pt x="395660" y="142923"/>
                  </a:cubicBezTo>
                  <a:cubicBezTo>
                    <a:pt x="396143" y="97289"/>
                    <a:pt x="411101" y="52099"/>
                    <a:pt x="455714" y="25233"/>
                  </a:cubicBezTo>
                  <a:cubicBezTo>
                    <a:pt x="518916" y="-12826"/>
                    <a:pt x="585843" y="20993"/>
                    <a:pt x="616193" y="75271"/>
                  </a:cubicBezTo>
                  <a:cubicBezTo>
                    <a:pt x="624611" y="90329"/>
                    <a:pt x="630176" y="105262"/>
                    <a:pt x="633683" y="120203"/>
                  </a:cubicBezTo>
                  <a:cubicBezTo>
                    <a:pt x="650955" y="76915"/>
                    <a:pt x="677455" y="37392"/>
                    <a:pt x="722458" y="14539"/>
                  </a:cubicBezTo>
                  <a:cubicBezTo>
                    <a:pt x="774062" y="-11664"/>
                    <a:pt x="831349" y="-3715"/>
                    <a:pt x="855012" y="48747"/>
                  </a:cubicBezTo>
                  <a:cubicBezTo>
                    <a:pt x="864208" y="69137"/>
                    <a:pt x="869695" y="90103"/>
                    <a:pt x="872065" y="111279"/>
                  </a:cubicBezTo>
                  <a:cubicBezTo>
                    <a:pt x="889368" y="100640"/>
                    <a:pt x="910872" y="94709"/>
                    <a:pt x="938595" y="95894"/>
                  </a:cubicBezTo>
                  <a:cubicBezTo>
                    <a:pt x="1019240" y="99354"/>
                    <a:pt x="1041563" y="164684"/>
                    <a:pt x="1039770" y="232321"/>
                  </a:cubicBezTo>
                  <a:cubicBezTo>
                    <a:pt x="1039661" y="236491"/>
                    <a:pt x="1039435" y="240481"/>
                    <a:pt x="1039193" y="244441"/>
                  </a:cubicBezTo>
                  <a:cubicBezTo>
                    <a:pt x="1047182" y="236772"/>
                    <a:pt x="1055646" y="229422"/>
                    <a:pt x="1065069" y="222812"/>
                  </a:cubicBezTo>
                  <a:cubicBezTo>
                    <a:pt x="1135005" y="173772"/>
                    <a:pt x="1207124" y="220108"/>
                    <a:pt x="1241839" y="280099"/>
                  </a:cubicBezTo>
                  <a:cubicBezTo>
                    <a:pt x="1291448" y="365810"/>
                    <a:pt x="1245611" y="523484"/>
                    <a:pt x="1136985" y="535409"/>
                  </a:cubicBezTo>
                  <a:cubicBezTo>
                    <a:pt x="1038421" y="546227"/>
                    <a:pt x="1005866" y="479822"/>
                    <a:pt x="981330" y="405832"/>
                  </a:cubicBezTo>
                  <a:cubicBezTo>
                    <a:pt x="975032" y="415637"/>
                    <a:pt x="968088" y="425770"/>
                    <a:pt x="959787" y="434110"/>
                  </a:cubicBezTo>
                  <a:cubicBezTo>
                    <a:pt x="949055" y="454865"/>
                    <a:pt x="929897" y="462644"/>
                    <a:pt x="911355" y="461100"/>
                  </a:cubicBezTo>
                  <a:cubicBezTo>
                    <a:pt x="870826" y="469378"/>
                    <a:pt x="830312" y="447055"/>
                    <a:pt x="806532" y="413089"/>
                  </a:cubicBezTo>
                  <a:cubicBezTo>
                    <a:pt x="793656" y="394695"/>
                    <a:pt x="786120" y="375412"/>
                    <a:pt x="782480" y="355592"/>
                  </a:cubicBezTo>
                  <a:cubicBezTo>
                    <a:pt x="779206" y="359544"/>
                    <a:pt x="775949" y="363526"/>
                    <a:pt x="772589" y="367345"/>
                  </a:cubicBezTo>
                  <a:cubicBezTo>
                    <a:pt x="762885" y="378374"/>
                    <a:pt x="751460" y="383697"/>
                    <a:pt x="740049" y="385139"/>
                  </a:cubicBezTo>
                  <a:cubicBezTo>
                    <a:pt x="729052" y="391538"/>
                    <a:pt x="716651" y="395942"/>
                    <a:pt x="702778" y="397571"/>
                  </a:cubicBezTo>
                  <a:cubicBezTo>
                    <a:pt x="638290" y="405155"/>
                    <a:pt x="613926" y="356091"/>
                    <a:pt x="608220" y="297674"/>
                  </a:cubicBezTo>
                  <a:cubicBezTo>
                    <a:pt x="605711" y="302070"/>
                    <a:pt x="603240" y="306489"/>
                    <a:pt x="600566" y="310760"/>
                  </a:cubicBezTo>
                  <a:cubicBezTo>
                    <a:pt x="572383" y="355787"/>
                    <a:pt x="521254" y="388834"/>
                    <a:pt x="473313" y="350105"/>
                  </a:cubicBezTo>
                  <a:cubicBezTo>
                    <a:pt x="451146" y="332194"/>
                    <a:pt x="435605" y="304471"/>
                    <a:pt x="424109" y="275297"/>
                  </a:cubicBezTo>
                  <a:cubicBezTo>
                    <a:pt x="413462" y="315063"/>
                    <a:pt x="386534" y="351586"/>
                    <a:pt x="345918" y="363285"/>
                  </a:cubicBezTo>
                  <a:cubicBezTo>
                    <a:pt x="282662" y="381507"/>
                    <a:pt x="247682" y="338577"/>
                    <a:pt x="223287" y="292413"/>
                  </a:cubicBezTo>
                  <a:cubicBezTo>
                    <a:pt x="225064" y="305624"/>
                    <a:pt x="225165" y="319139"/>
                    <a:pt x="223069" y="332140"/>
                  </a:cubicBezTo>
                  <a:cubicBezTo>
                    <a:pt x="223731" y="334041"/>
                    <a:pt x="224378" y="335904"/>
                    <a:pt x="225025" y="337658"/>
                  </a:cubicBezTo>
                  <a:cubicBezTo>
                    <a:pt x="240153" y="378639"/>
                    <a:pt x="196865" y="408475"/>
                    <a:pt x="162150" y="402575"/>
                  </a:cubicBezTo>
                  <a:cubicBezTo>
                    <a:pt x="126874" y="410431"/>
                    <a:pt x="90967" y="388725"/>
                    <a:pt x="65356" y="364906"/>
                  </a:cubicBezTo>
                  <a:cubicBezTo>
                    <a:pt x="29168" y="331251"/>
                    <a:pt x="3611" y="293754"/>
                    <a:pt x="431" y="24374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1" name="Google Shape;2401;p42"/>
            <p:cNvSpPr/>
            <p:nvPr/>
          </p:nvSpPr>
          <p:spPr>
            <a:xfrm>
              <a:off x="6268388" y="4896163"/>
              <a:ext cx="21394" cy="21293"/>
            </a:xfrm>
            <a:custGeom>
              <a:rect b="b" l="l" r="r" t="t"/>
              <a:pathLst>
                <a:path extrusionOk="0" h="21293" w="21394">
                  <a:moveTo>
                    <a:pt x="0" y="10646"/>
                  </a:moveTo>
                  <a:cubicBezTo>
                    <a:pt x="0" y="16523"/>
                    <a:pt x="4793" y="21293"/>
                    <a:pt x="10701" y="21293"/>
                  </a:cubicBezTo>
                  <a:cubicBezTo>
                    <a:pt x="16609" y="21293"/>
                    <a:pt x="21394" y="16523"/>
                    <a:pt x="21394" y="10646"/>
                  </a:cubicBezTo>
                  <a:cubicBezTo>
                    <a:pt x="21394" y="4770"/>
                    <a:pt x="16609" y="0"/>
                    <a:pt x="10701" y="0"/>
                  </a:cubicBezTo>
                  <a:cubicBezTo>
                    <a:pt x="4793" y="0"/>
                    <a:pt x="0" y="4762"/>
                    <a:pt x="0" y="106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2" name="Google Shape;2402;p42"/>
            <p:cNvSpPr/>
            <p:nvPr/>
          </p:nvSpPr>
          <p:spPr>
            <a:xfrm>
              <a:off x="6218140" y="4888852"/>
              <a:ext cx="21394" cy="21293"/>
            </a:xfrm>
            <a:custGeom>
              <a:rect b="b" l="l" r="r" t="t"/>
              <a:pathLst>
                <a:path extrusionOk="0" h="21293" w="21394">
                  <a:moveTo>
                    <a:pt x="0" y="10647"/>
                  </a:moveTo>
                  <a:cubicBezTo>
                    <a:pt x="0" y="16524"/>
                    <a:pt x="4793" y="21294"/>
                    <a:pt x="10701" y="21294"/>
                  </a:cubicBezTo>
                  <a:cubicBezTo>
                    <a:pt x="16609" y="21294"/>
                    <a:pt x="21395" y="16532"/>
                    <a:pt x="21395" y="10647"/>
                  </a:cubicBezTo>
                  <a:cubicBezTo>
                    <a:pt x="21395" y="4762"/>
                    <a:pt x="16609" y="0"/>
                    <a:pt x="10701" y="0"/>
                  </a:cubicBezTo>
                  <a:cubicBezTo>
                    <a:pt x="4793" y="0"/>
                    <a:pt x="0" y="4770"/>
                    <a:pt x="0" y="106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3" name="Google Shape;2403;p42"/>
            <p:cNvSpPr/>
            <p:nvPr/>
          </p:nvSpPr>
          <p:spPr>
            <a:xfrm>
              <a:off x="6047413" y="4865463"/>
              <a:ext cx="22780" cy="102498"/>
            </a:xfrm>
            <a:custGeom>
              <a:rect b="b" l="l" r="r" t="t"/>
              <a:pathLst>
                <a:path extrusionOk="0" h="102498" w="22780">
                  <a:moveTo>
                    <a:pt x="13855" y="102499"/>
                  </a:moveTo>
                  <a:cubicBezTo>
                    <a:pt x="10909" y="102499"/>
                    <a:pt x="8174" y="100659"/>
                    <a:pt x="7176" y="97713"/>
                  </a:cubicBezTo>
                  <a:cubicBezTo>
                    <a:pt x="-3034" y="67878"/>
                    <a:pt x="-2317" y="33911"/>
                    <a:pt x="9125" y="4520"/>
                  </a:cubicBezTo>
                  <a:cubicBezTo>
                    <a:pt x="10543" y="880"/>
                    <a:pt x="14682" y="-944"/>
                    <a:pt x="18267" y="490"/>
                  </a:cubicBezTo>
                  <a:cubicBezTo>
                    <a:pt x="21907" y="1909"/>
                    <a:pt x="23715" y="6008"/>
                    <a:pt x="22296" y="9632"/>
                  </a:cubicBezTo>
                  <a:cubicBezTo>
                    <a:pt x="12032" y="35992"/>
                    <a:pt x="11392" y="66412"/>
                    <a:pt x="20527" y="93154"/>
                  </a:cubicBezTo>
                  <a:cubicBezTo>
                    <a:pt x="21798" y="96832"/>
                    <a:pt x="19826" y="100862"/>
                    <a:pt x="16131" y="102109"/>
                  </a:cubicBezTo>
                  <a:cubicBezTo>
                    <a:pt x="15375" y="102366"/>
                    <a:pt x="14604" y="102499"/>
                    <a:pt x="13848" y="1024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4" name="Google Shape;2404;p42"/>
            <p:cNvSpPr/>
            <p:nvPr/>
          </p:nvSpPr>
          <p:spPr>
            <a:xfrm>
              <a:off x="5848782" y="4840516"/>
              <a:ext cx="20265" cy="77383"/>
            </a:xfrm>
            <a:custGeom>
              <a:rect b="b" l="l" r="r" t="t"/>
              <a:pathLst>
                <a:path extrusionOk="0" h="77383" w="20265">
                  <a:moveTo>
                    <a:pt x="13200" y="77384"/>
                  </a:moveTo>
                  <a:cubicBezTo>
                    <a:pt x="9591" y="77384"/>
                    <a:pt x="6521" y="74664"/>
                    <a:pt x="6178" y="71000"/>
                  </a:cubicBezTo>
                  <a:lnTo>
                    <a:pt x="36" y="7744"/>
                  </a:lnTo>
                  <a:cubicBezTo>
                    <a:pt x="-354" y="3863"/>
                    <a:pt x="2499" y="402"/>
                    <a:pt x="6380" y="36"/>
                  </a:cubicBezTo>
                  <a:cubicBezTo>
                    <a:pt x="10129" y="-354"/>
                    <a:pt x="13722" y="2499"/>
                    <a:pt x="14089" y="6380"/>
                  </a:cubicBezTo>
                  <a:lnTo>
                    <a:pt x="20230" y="69636"/>
                  </a:lnTo>
                  <a:cubicBezTo>
                    <a:pt x="20620" y="73518"/>
                    <a:pt x="17767" y="76978"/>
                    <a:pt x="13886" y="77345"/>
                  </a:cubicBezTo>
                  <a:cubicBezTo>
                    <a:pt x="13644" y="77361"/>
                    <a:pt x="13426" y="77384"/>
                    <a:pt x="13208" y="7738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5" name="Google Shape;2405;p42"/>
            <p:cNvSpPr/>
            <p:nvPr/>
          </p:nvSpPr>
          <p:spPr>
            <a:xfrm>
              <a:off x="5703139" y="4653260"/>
              <a:ext cx="14122" cy="85711"/>
            </a:xfrm>
            <a:custGeom>
              <a:rect b="b" l="l" r="r" t="t"/>
              <a:pathLst>
                <a:path extrusionOk="0" h="85711" w="14122">
                  <a:moveTo>
                    <a:pt x="7061" y="85712"/>
                  </a:moveTo>
                  <a:cubicBezTo>
                    <a:pt x="3164" y="85712"/>
                    <a:pt x="0" y="82547"/>
                    <a:pt x="0" y="78650"/>
                  </a:cubicBezTo>
                  <a:lnTo>
                    <a:pt x="0" y="7061"/>
                  </a:lnTo>
                  <a:cubicBezTo>
                    <a:pt x="0" y="3164"/>
                    <a:pt x="3164" y="0"/>
                    <a:pt x="7061" y="0"/>
                  </a:cubicBezTo>
                  <a:cubicBezTo>
                    <a:pt x="10958" y="0"/>
                    <a:pt x="14123" y="3164"/>
                    <a:pt x="14123" y="7061"/>
                  </a:cubicBezTo>
                  <a:lnTo>
                    <a:pt x="14123" y="78650"/>
                  </a:lnTo>
                  <a:cubicBezTo>
                    <a:pt x="14123" y="82547"/>
                    <a:pt x="10958" y="85712"/>
                    <a:pt x="7061" y="857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6" name="Google Shape;2406;p42"/>
            <p:cNvSpPr/>
            <p:nvPr/>
          </p:nvSpPr>
          <p:spPr>
            <a:xfrm>
              <a:off x="5466118" y="4672510"/>
              <a:ext cx="22558" cy="69236"/>
            </a:xfrm>
            <a:custGeom>
              <a:rect b="b" l="l" r="r" t="t"/>
              <a:pathLst>
                <a:path extrusionOk="0" h="69236" w="22558">
                  <a:moveTo>
                    <a:pt x="15498" y="69237"/>
                  </a:moveTo>
                  <a:cubicBezTo>
                    <a:pt x="12645" y="69237"/>
                    <a:pt x="9964" y="67491"/>
                    <a:pt x="8896" y="64677"/>
                  </a:cubicBezTo>
                  <a:cubicBezTo>
                    <a:pt x="1959" y="46299"/>
                    <a:pt x="-1018" y="26237"/>
                    <a:pt x="307" y="6611"/>
                  </a:cubicBezTo>
                  <a:cubicBezTo>
                    <a:pt x="564" y="2730"/>
                    <a:pt x="3339" y="-434"/>
                    <a:pt x="7829" y="49"/>
                  </a:cubicBezTo>
                  <a:cubicBezTo>
                    <a:pt x="11710" y="306"/>
                    <a:pt x="14656" y="3673"/>
                    <a:pt x="14391" y="7570"/>
                  </a:cubicBezTo>
                  <a:cubicBezTo>
                    <a:pt x="13214" y="25169"/>
                    <a:pt x="15880" y="43197"/>
                    <a:pt x="22100" y="59674"/>
                  </a:cubicBezTo>
                  <a:cubicBezTo>
                    <a:pt x="23479" y="63337"/>
                    <a:pt x="21639" y="67398"/>
                    <a:pt x="18000" y="68777"/>
                  </a:cubicBezTo>
                  <a:cubicBezTo>
                    <a:pt x="17173" y="69089"/>
                    <a:pt x="16324" y="69237"/>
                    <a:pt x="15498" y="692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7" name="Google Shape;2407;p42"/>
            <p:cNvSpPr/>
            <p:nvPr/>
          </p:nvSpPr>
          <p:spPr>
            <a:xfrm>
              <a:off x="6284499" y="4610524"/>
              <a:ext cx="101695" cy="218016"/>
            </a:xfrm>
            <a:custGeom>
              <a:rect b="b" l="l" r="r" t="t"/>
              <a:pathLst>
                <a:path extrusionOk="0" h="218016" w="101695">
                  <a:moveTo>
                    <a:pt x="7069" y="218017"/>
                  </a:moveTo>
                  <a:cubicBezTo>
                    <a:pt x="6648" y="218017"/>
                    <a:pt x="6220" y="217978"/>
                    <a:pt x="5783" y="217908"/>
                  </a:cubicBezTo>
                  <a:cubicBezTo>
                    <a:pt x="1941" y="217191"/>
                    <a:pt x="-584" y="213512"/>
                    <a:pt x="117" y="209670"/>
                  </a:cubicBezTo>
                  <a:cubicBezTo>
                    <a:pt x="13873" y="135439"/>
                    <a:pt x="44590" y="63944"/>
                    <a:pt x="88915" y="2893"/>
                  </a:cubicBezTo>
                  <a:cubicBezTo>
                    <a:pt x="91214" y="-271"/>
                    <a:pt x="95680" y="-911"/>
                    <a:pt x="98790" y="1326"/>
                  </a:cubicBezTo>
                  <a:cubicBezTo>
                    <a:pt x="101939" y="3626"/>
                    <a:pt x="102632" y="8037"/>
                    <a:pt x="100356" y="11201"/>
                  </a:cubicBezTo>
                  <a:cubicBezTo>
                    <a:pt x="57240" y="70538"/>
                    <a:pt x="27389" y="140061"/>
                    <a:pt x="14021" y="212234"/>
                  </a:cubicBezTo>
                  <a:cubicBezTo>
                    <a:pt x="13374" y="215640"/>
                    <a:pt x="10413" y="218009"/>
                    <a:pt x="7069" y="21800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8" name="Google Shape;2408;p42"/>
            <p:cNvSpPr/>
            <p:nvPr/>
          </p:nvSpPr>
          <p:spPr>
            <a:xfrm>
              <a:off x="6339914" y="4580441"/>
              <a:ext cx="63726" cy="63404"/>
            </a:xfrm>
            <a:custGeom>
              <a:rect b="b" l="l" r="r" t="t"/>
              <a:pathLst>
                <a:path extrusionOk="0" h="63404" w="63726">
                  <a:moveTo>
                    <a:pt x="35367" y="0"/>
                  </a:moveTo>
                  <a:cubicBezTo>
                    <a:pt x="52592" y="0"/>
                    <a:pt x="65311" y="19438"/>
                    <a:pt x="63566" y="35206"/>
                  </a:cubicBezTo>
                  <a:cubicBezTo>
                    <a:pt x="61492" y="53873"/>
                    <a:pt x="45647" y="63405"/>
                    <a:pt x="28360" y="63405"/>
                  </a:cubicBezTo>
                  <a:cubicBezTo>
                    <a:pt x="11073" y="63405"/>
                    <a:pt x="-1585" y="43974"/>
                    <a:pt x="161" y="28199"/>
                  </a:cubicBezTo>
                  <a:cubicBezTo>
                    <a:pt x="2226" y="9532"/>
                    <a:pt x="18079" y="0"/>
                    <a:pt x="35367"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9" name="Google Shape;2409;p42"/>
            <p:cNvSpPr/>
            <p:nvPr/>
          </p:nvSpPr>
          <p:spPr>
            <a:xfrm>
              <a:off x="6170660" y="4598204"/>
              <a:ext cx="53081" cy="209674"/>
            </a:xfrm>
            <a:custGeom>
              <a:rect b="b" l="l" r="r" t="t"/>
              <a:pathLst>
                <a:path extrusionOk="0" h="209674" w="53081">
                  <a:moveTo>
                    <a:pt x="35741" y="209667"/>
                  </a:moveTo>
                  <a:cubicBezTo>
                    <a:pt x="35040" y="209667"/>
                    <a:pt x="34323" y="209558"/>
                    <a:pt x="33606" y="209340"/>
                  </a:cubicBezTo>
                  <a:cubicBezTo>
                    <a:pt x="29888" y="208163"/>
                    <a:pt x="27831" y="204211"/>
                    <a:pt x="29007" y="200478"/>
                  </a:cubicBezTo>
                  <a:cubicBezTo>
                    <a:pt x="49054" y="136948"/>
                    <a:pt x="39397" y="71377"/>
                    <a:pt x="1105" y="10848"/>
                  </a:cubicBezTo>
                  <a:cubicBezTo>
                    <a:pt x="-992" y="7559"/>
                    <a:pt x="-18" y="3195"/>
                    <a:pt x="3295" y="1121"/>
                  </a:cubicBezTo>
                  <a:cubicBezTo>
                    <a:pt x="6514" y="-991"/>
                    <a:pt x="10925" y="-40"/>
                    <a:pt x="13022" y="3311"/>
                  </a:cubicBezTo>
                  <a:cubicBezTo>
                    <a:pt x="53044" y="66545"/>
                    <a:pt x="63512" y="138078"/>
                    <a:pt x="42468" y="204749"/>
                  </a:cubicBezTo>
                  <a:cubicBezTo>
                    <a:pt x="41533" y="207750"/>
                    <a:pt x="38735" y="209675"/>
                    <a:pt x="35734" y="20967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0" name="Google Shape;2410;p42"/>
            <p:cNvSpPr/>
            <p:nvPr/>
          </p:nvSpPr>
          <p:spPr>
            <a:xfrm>
              <a:off x="6140872" y="4550161"/>
              <a:ext cx="63726" cy="63404"/>
            </a:xfrm>
            <a:custGeom>
              <a:rect b="b" l="l" r="r" t="t"/>
              <a:pathLst>
                <a:path extrusionOk="0" h="63404" w="63726">
                  <a:moveTo>
                    <a:pt x="35367" y="0"/>
                  </a:moveTo>
                  <a:cubicBezTo>
                    <a:pt x="52592" y="0"/>
                    <a:pt x="65312" y="19438"/>
                    <a:pt x="63566" y="35206"/>
                  </a:cubicBezTo>
                  <a:cubicBezTo>
                    <a:pt x="61500" y="53873"/>
                    <a:pt x="45647" y="63405"/>
                    <a:pt x="28360" y="63405"/>
                  </a:cubicBezTo>
                  <a:cubicBezTo>
                    <a:pt x="11073" y="63405"/>
                    <a:pt x="-1585" y="43974"/>
                    <a:pt x="161" y="28199"/>
                  </a:cubicBezTo>
                  <a:cubicBezTo>
                    <a:pt x="2227" y="9532"/>
                    <a:pt x="18080" y="0"/>
                    <a:pt x="35367"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1" name="Google Shape;2411;p42"/>
            <p:cNvSpPr/>
            <p:nvPr/>
          </p:nvSpPr>
          <p:spPr>
            <a:xfrm>
              <a:off x="6187880" y="4957798"/>
              <a:ext cx="97553" cy="59901"/>
            </a:xfrm>
            <a:custGeom>
              <a:rect b="b" l="l" r="r" t="t"/>
              <a:pathLst>
                <a:path extrusionOk="0" h="59901" w="97553">
                  <a:moveTo>
                    <a:pt x="97554" y="15837"/>
                  </a:moveTo>
                  <a:cubicBezTo>
                    <a:pt x="96876" y="30381"/>
                    <a:pt x="88677" y="44293"/>
                    <a:pt x="76463" y="52220"/>
                  </a:cubicBezTo>
                  <a:cubicBezTo>
                    <a:pt x="64258" y="60147"/>
                    <a:pt x="48389" y="62017"/>
                    <a:pt x="34562" y="57466"/>
                  </a:cubicBezTo>
                  <a:cubicBezTo>
                    <a:pt x="11507" y="49882"/>
                    <a:pt x="-3792" y="23818"/>
                    <a:pt x="822" y="0"/>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12" name="Google Shape;2412;p42"/>
          <p:cNvSpPr/>
          <p:nvPr/>
        </p:nvSpPr>
        <p:spPr>
          <a:xfrm>
            <a:off x="6833674" y="778120"/>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2413" name="Google Shape;2413;p42"/>
          <p:cNvCxnSpPr/>
          <p:nvPr/>
        </p:nvCxnSpPr>
        <p:spPr>
          <a:xfrm>
            <a:off x="2872500" y="1885975"/>
            <a:ext cx="0" cy="4581600"/>
          </a:xfrm>
          <a:prstGeom prst="straightConnector1">
            <a:avLst/>
          </a:prstGeom>
          <a:noFill/>
          <a:ln cap="flat" cmpd="sng" w="19050">
            <a:solidFill>
              <a:schemeClr val="lt1"/>
            </a:solidFill>
            <a:prstDash val="solid"/>
            <a:round/>
            <a:headEnd len="med" w="med" type="none"/>
            <a:tailEnd len="med" w="med" type="none"/>
          </a:ln>
        </p:spPr>
      </p:cxnSp>
      <p:cxnSp>
        <p:nvCxnSpPr>
          <p:cNvPr id="2414" name="Google Shape;2414;p42"/>
          <p:cNvCxnSpPr/>
          <p:nvPr/>
        </p:nvCxnSpPr>
        <p:spPr>
          <a:xfrm>
            <a:off x="4637604" y="1885975"/>
            <a:ext cx="0" cy="4581600"/>
          </a:xfrm>
          <a:prstGeom prst="straightConnector1">
            <a:avLst/>
          </a:prstGeom>
          <a:noFill/>
          <a:ln cap="flat" cmpd="sng" w="19050">
            <a:solidFill>
              <a:schemeClr val="lt1"/>
            </a:solidFill>
            <a:prstDash val="solid"/>
            <a:round/>
            <a:headEnd len="med" w="med" type="none"/>
            <a:tailEnd len="med" w="med" type="none"/>
          </a:ln>
        </p:spPr>
      </p:cxnSp>
      <p:cxnSp>
        <p:nvCxnSpPr>
          <p:cNvPr id="2415" name="Google Shape;2415;p42"/>
          <p:cNvCxnSpPr/>
          <p:nvPr/>
        </p:nvCxnSpPr>
        <p:spPr>
          <a:xfrm>
            <a:off x="6402621" y="1885975"/>
            <a:ext cx="0" cy="4581600"/>
          </a:xfrm>
          <a:prstGeom prst="straightConnector1">
            <a:avLst/>
          </a:prstGeom>
          <a:noFill/>
          <a:ln cap="flat" cmpd="sng" w="19050">
            <a:solidFill>
              <a:schemeClr val="lt1"/>
            </a:solidFill>
            <a:prstDash val="solid"/>
            <a:round/>
            <a:headEnd len="med" w="med" type="none"/>
            <a:tailEnd len="med" w="med" type="none"/>
          </a:ln>
        </p:spPr>
      </p:cxnSp>
      <p:cxnSp>
        <p:nvCxnSpPr>
          <p:cNvPr id="2416" name="Google Shape;2416;p42"/>
          <p:cNvCxnSpPr/>
          <p:nvPr/>
        </p:nvCxnSpPr>
        <p:spPr>
          <a:xfrm>
            <a:off x="8167650" y="1885975"/>
            <a:ext cx="0" cy="458160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0" name="Shape 2420"/>
        <p:cNvGrpSpPr/>
        <p:nvPr/>
      </p:nvGrpSpPr>
      <p:grpSpPr>
        <a:xfrm>
          <a:off x="0" y="0"/>
          <a:ext cx="0" cy="0"/>
          <a:chOff x="0" y="0"/>
          <a:chExt cx="0" cy="0"/>
        </a:xfrm>
      </p:grpSpPr>
      <p:sp>
        <p:nvSpPr>
          <p:cNvPr id="2421" name="Google Shape;2421;p43"/>
          <p:cNvSpPr/>
          <p:nvPr/>
        </p:nvSpPr>
        <p:spPr>
          <a:xfrm>
            <a:off x="1189950" y="1889400"/>
            <a:ext cx="6895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How many people will be on the bus?</a:t>
            </a:r>
            <a:endParaRPr sz="1800">
              <a:solidFill>
                <a:schemeClr val="dk1"/>
              </a:solidFill>
              <a:latin typeface="Albert Sans"/>
              <a:ea typeface="Albert Sans"/>
              <a:cs typeface="Albert Sans"/>
              <a:sym typeface="Albert Sans"/>
            </a:endParaRPr>
          </a:p>
        </p:txBody>
      </p:sp>
      <p:sp>
        <p:nvSpPr>
          <p:cNvPr id="2422" name="Google Shape;2422;p43"/>
          <p:cNvSpPr/>
          <p:nvPr/>
        </p:nvSpPr>
        <p:spPr>
          <a:xfrm>
            <a:off x="1189950" y="2836200"/>
            <a:ext cx="6895200" cy="3634800"/>
          </a:xfrm>
          <a:prstGeom prst="roundRect">
            <a:avLst>
              <a:gd fmla="val 3573"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2423" name="Google Shape;2423;p43"/>
          <p:cNvSpPr txBox="1"/>
          <p:nvPr>
            <p:ph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Visual exercises about addition</a:t>
            </a:r>
            <a:endParaRPr/>
          </a:p>
        </p:txBody>
      </p:sp>
      <p:sp>
        <p:nvSpPr>
          <p:cNvPr id="2424" name="Google Shape;2424;p43"/>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2425" name="Google Shape;2425;p43"/>
          <p:cNvSpPr/>
          <p:nvPr/>
        </p:nvSpPr>
        <p:spPr>
          <a:xfrm>
            <a:off x="8250075" y="28362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426" name="Google Shape;2426;p43"/>
          <p:cNvSpPr/>
          <p:nvPr/>
        </p:nvSpPr>
        <p:spPr>
          <a:xfrm>
            <a:off x="8250075" y="47298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2427" name="Google Shape;2427;p43"/>
          <p:cNvSpPr/>
          <p:nvPr/>
        </p:nvSpPr>
        <p:spPr>
          <a:xfrm>
            <a:off x="8250075" y="37830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428" name="Google Shape;2428;p43"/>
          <p:cNvSpPr/>
          <p:nvPr/>
        </p:nvSpPr>
        <p:spPr>
          <a:xfrm>
            <a:off x="8250075"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429" name="Google Shape;2429;p43"/>
          <p:cNvSpPr/>
          <p:nvPr/>
        </p:nvSpPr>
        <p:spPr>
          <a:xfrm>
            <a:off x="8250076" y="56766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2430" name="Google Shape;2430;p43"/>
          <p:cNvSpPr/>
          <p:nvPr/>
        </p:nvSpPr>
        <p:spPr>
          <a:xfrm>
            <a:off x="5346000" y="6143275"/>
            <a:ext cx="3442200" cy="648600"/>
          </a:xfrm>
          <a:prstGeom prst="wedgeRoundRectCallout">
            <a:avLst>
              <a:gd fmla="val 40665" name="adj1"/>
              <a:gd fmla="val -101480"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There will be __ people</a:t>
            </a:r>
            <a:endParaRPr>
              <a:solidFill>
                <a:schemeClr val="dk1"/>
              </a:solidFill>
              <a:latin typeface="Albert Sans"/>
              <a:ea typeface="Albert Sans"/>
              <a:cs typeface="Albert Sans"/>
              <a:sym typeface="Albert Sans"/>
            </a:endParaRPr>
          </a:p>
        </p:txBody>
      </p:sp>
      <p:grpSp>
        <p:nvGrpSpPr>
          <p:cNvPr id="2431" name="Google Shape;2431;p43"/>
          <p:cNvGrpSpPr/>
          <p:nvPr/>
        </p:nvGrpSpPr>
        <p:grpSpPr>
          <a:xfrm>
            <a:off x="1518007" y="3551063"/>
            <a:ext cx="1822637" cy="1897185"/>
            <a:chOff x="2732202" y="-80972"/>
            <a:chExt cx="6666558" cy="6939230"/>
          </a:xfrm>
        </p:grpSpPr>
        <p:sp>
          <p:nvSpPr>
            <p:cNvPr id="2432" name="Google Shape;2432;p43"/>
            <p:cNvSpPr/>
            <p:nvPr/>
          </p:nvSpPr>
          <p:spPr>
            <a:xfrm>
              <a:off x="3525988" y="6786516"/>
              <a:ext cx="359157" cy="71742"/>
            </a:xfrm>
            <a:custGeom>
              <a:rect b="b" l="l" r="r" t="t"/>
              <a:pathLst>
                <a:path extrusionOk="0" h="71742" w="359157">
                  <a:moveTo>
                    <a:pt x="0" y="0"/>
                  </a:moveTo>
                  <a:lnTo>
                    <a:pt x="359157" y="0"/>
                  </a:lnTo>
                  <a:lnTo>
                    <a:pt x="359157" y="71743"/>
                  </a:lnTo>
                  <a:lnTo>
                    <a:pt x="0" y="717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33" name="Google Shape;2433;p43"/>
            <p:cNvSpPr/>
            <p:nvPr/>
          </p:nvSpPr>
          <p:spPr>
            <a:xfrm>
              <a:off x="3636246" y="1825720"/>
              <a:ext cx="138639" cy="4960786"/>
            </a:xfrm>
            <a:custGeom>
              <a:rect b="b" l="l" r="r" t="t"/>
              <a:pathLst>
                <a:path extrusionOk="0" h="4960786" w="138639">
                  <a:moveTo>
                    <a:pt x="0" y="0"/>
                  </a:moveTo>
                  <a:lnTo>
                    <a:pt x="138640" y="0"/>
                  </a:lnTo>
                  <a:lnTo>
                    <a:pt x="138640" y="4960787"/>
                  </a:lnTo>
                  <a:lnTo>
                    <a:pt x="0" y="496078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34" name="Google Shape;2434;p43"/>
            <p:cNvSpPr/>
            <p:nvPr/>
          </p:nvSpPr>
          <p:spPr>
            <a:xfrm>
              <a:off x="8877123" y="1825720"/>
              <a:ext cx="138630" cy="4960786"/>
            </a:xfrm>
            <a:custGeom>
              <a:rect b="b" l="l" r="r" t="t"/>
              <a:pathLst>
                <a:path extrusionOk="0" h="4960786" w="138630">
                  <a:moveTo>
                    <a:pt x="0" y="0"/>
                  </a:moveTo>
                  <a:lnTo>
                    <a:pt x="138631" y="0"/>
                  </a:lnTo>
                  <a:lnTo>
                    <a:pt x="138631" y="4960787"/>
                  </a:lnTo>
                  <a:lnTo>
                    <a:pt x="0" y="496078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35" name="Google Shape;2435;p43"/>
            <p:cNvSpPr/>
            <p:nvPr/>
          </p:nvSpPr>
          <p:spPr>
            <a:xfrm>
              <a:off x="8766864" y="6786516"/>
              <a:ext cx="359157" cy="71742"/>
            </a:xfrm>
            <a:custGeom>
              <a:rect b="b" l="l" r="r" t="t"/>
              <a:pathLst>
                <a:path extrusionOk="0" h="71742" w="359157">
                  <a:moveTo>
                    <a:pt x="0" y="0"/>
                  </a:moveTo>
                  <a:lnTo>
                    <a:pt x="359157" y="0"/>
                  </a:lnTo>
                  <a:lnTo>
                    <a:pt x="359157" y="71743"/>
                  </a:lnTo>
                  <a:lnTo>
                    <a:pt x="0" y="717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36" name="Google Shape;2436;p43"/>
            <p:cNvSpPr/>
            <p:nvPr/>
          </p:nvSpPr>
          <p:spPr>
            <a:xfrm>
              <a:off x="6256685" y="1825720"/>
              <a:ext cx="138639" cy="4960786"/>
            </a:xfrm>
            <a:custGeom>
              <a:rect b="b" l="l" r="r" t="t"/>
              <a:pathLst>
                <a:path extrusionOk="0" h="4960786" w="138639">
                  <a:moveTo>
                    <a:pt x="0" y="0"/>
                  </a:moveTo>
                  <a:lnTo>
                    <a:pt x="138640" y="0"/>
                  </a:lnTo>
                  <a:lnTo>
                    <a:pt x="138640" y="4960787"/>
                  </a:lnTo>
                  <a:lnTo>
                    <a:pt x="0" y="496078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37" name="Google Shape;2437;p43"/>
            <p:cNvSpPr/>
            <p:nvPr/>
          </p:nvSpPr>
          <p:spPr>
            <a:xfrm>
              <a:off x="6146426" y="6786516"/>
              <a:ext cx="359157" cy="71742"/>
            </a:xfrm>
            <a:custGeom>
              <a:rect b="b" l="l" r="r" t="t"/>
              <a:pathLst>
                <a:path extrusionOk="0" h="71742" w="359157">
                  <a:moveTo>
                    <a:pt x="0" y="0"/>
                  </a:moveTo>
                  <a:lnTo>
                    <a:pt x="359157" y="0"/>
                  </a:lnTo>
                  <a:lnTo>
                    <a:pt x="359157" y="71743"/>
                  </a:lnTo>
                  <a:lnTo>
                    <a:pt x="0" y="717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38" name="Google Shape;2438;p43"/>
            <p:cNvSpPr/>
            <p:nvPr/>
          </p:nvSpPr>
          <p:spPr>
            <a:xfrm>
              <a:off x="3253240" y="1807114"/>
              <a:ext cx="6145520" cy="490944"/>
            </a:xfrm>
            <a:custGeom>
              <a:rect b="b" l="l" r="r" t="t"/>
              <a:pathLst>
                <a:path extrusionOk="0" h="490944" w="6145520">
                  <a:moveTo>
                    <a:pt x="6145521" y="490944"/>
                  </a:moveTo>
                  <a:lnTo>
                    <a:pt x="0" y="490944"/>
                  </a:lnTo>
                  <a:lnTo>
                    <a:pt x="0" y="447157"/>
                  </a:lnTo>
                  <a:cubicBezTo>
                    <a:pt x="0" y="200201"/>
                    <a:pt x="200201" y="0"/>
                    <a:pt x="447157" y="0"/>
                  </a:cubicBezTo>
                  <a:lnTo>
                    <a:pt x="5698364" y="0"/>
                  </a:lnTo>
                  <a:cubicBezTo>
                    <a:pt x="5945320" y="0"/>
                    <a:pt x="6145521" y="200201"/>
                    <a:pt x="6145521" y="447157"/>
                  </a:cubicBezTo>
                  <a:lnTo>
                    <a:pt x="6145521" y="49094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39" name="Google Shape;2439;p43"/>
            <p:cNvSpPr/>
            <p:nvPr/>
          </p:nvSpPr>
          <p:spPr>
            <a:xfrm>
              <a:off x="3253240" y="1716654"/>
              <a:ext cx="6145520" cy="490953"/>
            </a:xfrm>
            <a:custGeom>
              <a:rect b="b" l="l" r="r" t="t"/>
              <a:pathLst>
                <a:path extrusionOk="0" h="490953" w="6145520">
                  <a:moveTo>
                    <a:pt x="6145521" y="490954"/>
                  </a:moveTo>
                  <a:lnTo>
                    <a:pt x="0" y="490954"/>
                  </a:lnTo>
                  <a:lnTo>
                    <a:pt x="0" y="447157"/>
                  </a:lnTo>
                  <a:cubicBezTo>
                    <a:pt x="0" y="200201"/>
                    <a:pt x="200201" y="0"/>
                    <a:pt x="447157" y="0"/>
                  </a:cubicBezTo>
                  <a:lnTo>
                    <a:pt x="5698364" y="0"/>
                  </a:lnTo>
                  <a:cubicBezTo>
                    <a:pt x="5945320" y="0"/>
                    <a:pt x="6145521" y="200201"/>
                    <a:pt x="6145521" y="447157"/>
                  </a:cubicBezTo>
                  <a:lnTo>
                    <a:pt x="6145521" y="490954"/>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0" name="Google Shape;2440;p43"/>
            <p:cNvSpPr/>
            <p:nvPr/>
          </p:nvSpPr>
          <p:spPr>
            <a:xfrm>
              <a:off x="6362930" y="3274787"/>
              <a:ext cx="266801" cy="150504"/>
            </a:xfrm>
            <a:custGeom>
              <a:rect b="b" l="l" r="r" t="t"/>
              <a:pathLst>
                <a:path extrusionOk="0" h="150504" w="266801">
                  <a:moveTo>
                    <a:pt x="0" y="0"/>
                  </a:moveTo>
                  <a:lnTo>
                    <a:pt x="266801" y="0"/>
                  </a:lnTo>
                  <a:lnTo>
                    <a:pt x="266801" y="150504"/>
                  </a:lnTo>
                  <a:lnTo>
                    <a:pt x="0" y="1505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1" name="Google Shape;2441;p43"/>
            <p:cNvSpPr/>
            <p:nvPr/>
          </p:nvSpPr>
          <p:spPr>
            <a:xfrm>
              <a:off x="6362930" y="4909795"/>
              <a:ext cx="266801" cy="150504"/>
            </a:xfrm>
            <a:custGeom>
              <a:rect b="b" l="l" r="r" t="t"/>
              <a:pathLst>
                <a:path extrusionOk="0" h="150504" w="266801">
                  <a:moveTo>
                    <a:pt x="0" y="0"/>
                  </a:moveTo>
                  <a:lnTo>
                    <a:pt x="266801" y="0"/>
                  </a:lnTo>
                  <a:lnTo>
                    <a:pt x="266801" y="150504"/>
                  </a:lnTo>
                  <a:lnTo>
                    <a:pt x="0" y="1505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2" name="Google Shape;2442;p43"/>
            <p:cNvSpPr/>
            <p:nvPr/>
          </p:nvSpPr>
          <p:spPr>
            <a:xfrm>
              <a:off x="8642706" y="3274787"/>
              <a:ext cx="266801" cy="150504"/>
            </a:xfrm>
            <a:custGeom>
              <a:rect b="b" l="l" r="r" t="t"/>
              <a:pathLst>
                <a:path extrusionOk="0" h="150504" w="266801">
                  <a:moveTo>
                    <a:pt x="0" y="0"/>
                  </a:moveTo>
                  <a:lnTo>
                    <a:pt x="266801" y="0"/>
                  </a:lnTo>
                  <a:lnTo>
                    <a:pt x="266801" y="150504"/>
                  </a:lnTo>
                  <a:lnTo>
                    <a:pt x="0" y="1505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3" name="Google Shape;2443;p43"/>
            <p:cNvSpPr/>
            <p:nvPr/>
          </p:nvSpPr>
          <p:spPr>
            <a:xfrm>
              <a:off x="8642706" y="4909795"/>
              <a:ext cx="266801" cy="150504"/>
            </a:xfrm>
            <a:custGeom>
              <a:rect b="b" l="l" r="r" t="t"/>
              <a:pathLst>
                <a:path extrusionOk="0" h="150504" w="266801">
                  <a:moveTo>
                    <a:pt x="0" y="0"/>
                  </a:moveTo>
                  <a:lnTo>
                    <a:pt x="266801" y="0"/>
                  </a:lnTo>
                  <a:lnTo>
                    <a:pt x="266801" y="150504"/>
                  </a:lnTo>
                  <a:lnTo>
                    <a:pt x="0" y="1505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4" name="Google Shape;2444;p43"/>
            <p:cNvSpPr/>
            <p:nvPr/>
          </p:nvSpPr>
          <p:spPr>
            <a:xfrm>
              <a:off x="6509032" y="2516264"/>
              <a:ext cx="2272868" cy="3302566"/>
            </a:xfrm>
            <a:custGeom>
              <a:rect b="b" l="l" r="r" t="t"/>
              <a:pathLst>
                <a:path extrusionOk="0" h="3302566" w="2272868">
                  <a:moveTo>
                    <a:pt x="2025588" y="3302567"/>
                  </a:moveTo>
                  <a:lnTo>
                    <a:pt x="247299" y="3302567"/>
                  </a:lnTo>
                  <a:cubicBezTo>
                    <a:pt x="110934" y="3302567"/>
                    <a:pt x="0" y="3191633"/>
                    <a:pt x="0" y="3055287"/>
                  </a:cubicBezTo>
                  <a:lnTo>
                    <a:pt x="0" y="247280"/>
                  </a:lnTo>
                  <a:cubicBezTo>
                    <a:pt x="0" y="110934"/>
                    <a:pt x="110934" y="0"/>
                    <a:pt x="247299" y="0"/>
                  </a:cubicBezTo>
                  <a:lnTo>
                    <a:pt x="2025588" y="0"/>
                  </a:lnTo>
                  <a:cubicBezTo>
                    <a:pt x="2161935" y="0"/>
                    <a:pt x="2272869" y="110934"/>
                    <a:pt x="2272869" y="247280"/>
                  </a:cubicBezTo>
                  <a:lnTo>
                    <a:pt x="2272869" y="3055287"/>
                  </a:lnTo>
                  <a:cubicBezTo>
                    <a:pt x="2272869" y="3191633"/>
                    <a:pt x="2161935" y="3302567"/>
                    <a:pt x="2025588" y="3302567"/>
                  </a:cubicBezTo>
                  <a:close/>
                  <a:moveTo>
                    <a:pt x="247299" y="82091"/>
                  </a:moveTo>
                  <a:cubicBezTo>
                    <a:pt x="156210" y="82091"/>
                    <a:pt x="82091" y="156201"/>
                    <a:pt x="82091" y="247280"/>
                  </a:cubicBezTo>
                  <a:lnTo>
                    <a:pt x="82091" y="3055287"/>
                  </a:lnTo>
                  <a:cubicBezTo>
                    <a:pt x="82091" y="3146376"/>
                    <a:pt x="156210" y="3220476"/>
                    <a:pt x="247299" y="3220476"/>
                  </a:cubicBezTo>
                  <a:lnTo>
                    <a:pt x="2025588" y="3220476"/>
                  </a:lnTo>
                  <a:cubicBezTo>
                    <a:pt x="2116677" y="3220476"/>
                    <a:pt x="2190778" y="3146385"/>
                    <a:pt x="2190778" y="3055287"/>
                  </a:cubicBezTo>
                  <a:lnTo>
                    <a:pt x="2190778" y="247280"/>
                  </a:lnTo>
                  <a:cubicBezTo>
                    <a:pt x="2190778" y="156201"/>
                    <a:pt x="2116677" y="82091"/>
                    <a:pt x="2025588" y="82091"/>
                  </a:cubicBezTo>
                  <a:lnTo>
                    <a:pt x="247299" y="820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5" name="Google Shape;2445;p43"/>
            <p:cNvSpPr/>
            <p:nvPr/>
          </p:nvSpPr>
          <p:spPr>
            <a:xfrm>
              <a:off x="6550073" y="2557305"/>
              <a:ext cx="2190777" cy="3220476"/>
            </a:xfrm>
            <a:custGeom>
              <a:rect b="b" l="l" r="r" t="t"/>
              <a:pathLst>
                <a:path extrusionOk="0" h="3220476" w="2190777">
                  <a:moveTo>
                    <a:pt x="1984538" y="0"/>
                  </a:moveTo>
                  <a:cubicBezTo>
                    <a:pt x="2098441" y="0"/>
                    <a:pt x="2190778" y="92336"/>
                    <a:pt x="2190778" y="206239"/>
                  </a:cubicBezTo>
                  <a:lnTo>
                    <a:pt x="2190778" y="3014237"/>
                  </a:lnTo>
                  <a:cubicBezTo>
                    <a:pt x="2190778" y="3128140"/>
                    <a:pt x="2098441" y="3220477"/>
                    <a:pt x="1984538" y="3220477"/>
                  </a:cubicBezTo>
                  <a:lnTo>
                    <a:pt x="206239" y="3220477"/>
                  </a:lnTo>
                  <a:cubicBezTo>
                    <a:pt x="92336" y="3220477"/>
                    <a:pt x="0" y="3128140"/>
                    <a:pt x="0" y="3014237"/>
                  </a:cubicBezTo>
                  <a:lnTo>
                    <a:pt x="0" y="206240"/>
                  </a:lnTo>
                  <a:cubicBezTo>
                    <a:pt x="0" y="92337"/>
                    <a:pt x="92336" y="0"/>
                    <a:pt x="206239"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6" name="Google Shape;2446;p43"/>
            <p:cNvSpPr/>
            <p:nvPr/>
          </p:nvSpPr>
          <p:spPr>
            <a:xfrm>
              <a:off x="3734169" y="3274787"/>
              <a:ext cx="266801" cy="150504"/>
            </a:xfrm>
            <a:custGeom>
              <a:rect b="b" l="l" r="r" t="t"/>
              <a:pathLst>
                <a:path extrusionOk="0" h="150504" w="266801">
                  <a:moveTo>
                    <a:pt x="0" y="0"/>
                  </a:moveTo>
                  <a:lnTo>
                    <a:pt x="266802" y="0"/>
                  </a:lnTo>
                  <a:lnTo>
                    <a:pt x="266802" y="150504"/>
                  </a:lnTo>
                  <a:lnTo>
                    <a:pt x="0" y="1505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7" name="Google Shape;2447;p43"/>
            <p:cNvSpPr/>
            <p:nvPr/>
          </p:nvSpPr>
          <p:spPr>
            <a:xfrm>
              <a:off x="3734169" y="4909795"/>
              <a:ext cx="266801" cy="150504"/>
            </a:xfrm>
            <a:custGeom>
              <a:rect b="b" l="l" r="r" t="t"/>
              <a:pathLst>
                <a:path extrusionOk="0" h="150504" w="266801">
                  <a:moveTo>
                    <a:pt x="0" y="0"/>
                  </a:moveTo>
                  <a:lnTo>
                    <a:pt x="266802" y="0"/>
                  </a:lnTo>
                  <a:lnTo>
                    <a:pt x="266802" y="150504"/>
                  </a:lnTo>
                  <a:lnTo>
                    <a:pt x="0" y="1505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8" name="Google Shape;2448;p43"/>
            <p:cNvSpPr/>
            <p:nvPr/>
          </p:nvSpPr>
          <p:spPr>
            <a:xfrm>
              <a:off x="6013945" y="3274787"/>
              <a:ext cx="266801" cy="150504"/>
            </a:xfrm>
            <a:custGeom>
              <a:rect b="b" l="l" r="r" t="t"/>
              <a:pathLst>
                <a:path extrusionOk="0" h="150504" w="266801">
                  <a:moveTo>
                    <a:pt x="0" y="0"/>
                  </a:moveTo>
                  <a:lnTo>
                    <a:pt x="266802" y="0"/>
                  </a:lnTo>
                  <a:lnTo>
                    <a:pt x="266802" y="150504"/>
                  </a:lnTo>
                  <a:lnTo>
                    <a:pt x="0" y="1505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49" name="Google Shape;2449;p43"/>
            <p:cNvSpPr/>
            <p:nvPr/>
          </p:nvSpPr>
          <p:spPr>
            <a:xfrm>
              <a:off x="6013945" y="4909795"/>
              <a:ext cx="266801" cy="150504"/>
            </a:xfrm>
            <a:custGeom>
              <a:rect b="b" l="l" r="r" t="t"/>
              <a:pathLst>
                <a:path extrusionOk="0" h="150504" w="266801">
                  <a:moveTo>
                    <a:pt x="0" y="0"/>
                  </a:moveTo>
                  <a:lnTo>
                    <a:pt x="266802" y="0"/>
                  </a:lnTo>
                  <a:lnTo>
                    <a:pt x="266802" y="150504"/>
                  </a:lnTo>
                  <a:lnTo>
                    <a:pt x="0" y="1505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0" name="Google Shape;2450;p43"/>
            <p:cNvSpPr/>
            <p:nvPr/>
          </p:nvSpPr>
          <p:spPr>
            <a:xfrm>
              <a:off x="3880262" y="2516264"/>
              <a:ext cx="2272877" cy="3302566"/>
            </a:xfrm>
            <a:custGeom>
              <a:rect b="b" l="l" r="r" t="t"/>
              <a:pathLst>
                <a:path extrusionOk="0" h="3302566" w="2272877">
                  <a:moveTo>
                    <a:pt x="2025597" y="3302567"/>
                  </a:moveTo>
                  <a:lnTo>
                    <a:pt x="247299" y="3302567"/>
                  </a:lnTo>
                  <a:cubicBezTo>
                    <a:pt x="110934" y="3302567"/>
                    <a:pt x="0" y="3191633"/>
                    <a:pt x="0" y="3055287"/>
                  </a:cubicBezTo>
                  <a:lnTo>
                    <a:pt x="0" y="247280"/>
                  </a:lnTo>
                  <a:cubicBezTo>
                    <a:pt x="0" y="110934"/>
                    <a:pt x="110934" y="0"/>
                    <a:pt x="247299" y="0"/>
                  </a:cubicBezTo>
                  <a:lnTo>
                    <a:pt x="2025597" y="0"/>
                  </a:lnTo>
                  <a:cubicBezTo>
                    <a:pt x="2161944" y="0"/>
                    <a:pt x="2272878" y="110934"/>
                    <a:pt x="2272878" y="247280"/>
                  </a:cubicBezTo>
                  <a:lnTo>
                    <a:pt x="2272878" y="3055287"/>
                  </a:lnTo>
                  <a:cubicBezTo>
                    <a:pt x="2272878" y="3191633"/>
                    <a:pt x="2161944" y="3302567"/>
                    <a:pt x="2025597" y="3302567"/>
                  </a:cubicBezTo>
                  <a:close/>
                  <a:moveTo>
                    <a:pt x="247299" y="82091"/>
                  </a:moveTo>
                  <a:cubicBezTo>
                    <a:pt x="156210" y="82091"/>
                    <a:pt x="82091" y="156201"/>
                    <a:pt x="82091" y="247280"/>
                  </a:cubicBezTo>
                  <a:lnTo>
                    <a:pt x="82091" y="3055287"/>
                  </a:lnTo>
                  <a:cubicBezTo>
                    <a:pt x="82091" y="3146376"/>
                    <a:pt x="156210" y="3220476"/>
                    <a:pt x="247299" y="3220476"/>
                  </a:cubicBezTo>
                  <a:lnTo>
                    <a:pt x="2025597" y="3220476"/>
                  </a:lnTo>
                  <a:cubicBezTo>
                    <a:pt x="2116686" y="3220476"/>
                    <a:pt x="2190787" y="3146385"/>
                    <a:pt x="2190787" y="3055287"/>
                  </a:cubicBezTo>
                  <a:lnTo>
                    <a:pt x="2190787" y="247280"/>
                  </a:lnTo>
                  <a:cubicBezTo>
                    <a:pt x="2190787" y="156201"/>
                    <a:pt x="2116686" y="82091"/>
                    <a:pt x="2025597" y="82091"/>
                  </a:cubicBezTo>
                  <a:lnTo>
                    <a:pt x="247299" y="820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1" name="Google Shape;2451;p43"/>
            <p:cNvSpPr/>
            <p:nvPr/>
          </p:nvSpPr>
          <p:spPr>
            <a:xfrm>
              <a:off x="3921312" y="2557305"/>
              <a:ext cx="2190777" cy="3220476"/>
            </a:xfrm>
            <a:custGeom>
              <a:rect b="b" l="l" r="r" t="t"/>
              <a:pathLst>
                <a:path extrusionOk="0" h="3220476" w="2190777">
                  <a:moveTo>
                    <a:pt x="1984538" y="0"/>
                  </a:moveTo>
                  <a:cubicBezTo>
                    <a:pt x="2098441" y="0"/>
                    <a:pt x="2190778" y="92336"/>
                    <a:pt x="2190778" y="206239"/>
                  </a:cubicBezTo>
                  <a:lnTo>
                    <a:pt x="2190778" y="3014237"/>
                  </a:lnTo>
                  <a:cubicBezTo>
                    <a:pt x="2190778" y="3128140"/>
                    <a:pt x="2098441" y="3220477"/>
                    <a:pt x="1984538" y="3220477"/>
                  </a:cubicBezTo>
                  <a:lnTo>
                    <a:pt x="206239" y="3220477"/>
                  </a:lnTo>
                  <a:cubicBezTo>
                    <a:pt x="92336" y="3220477"/>
                    <a:pt x="0" y="3128140"/>
                    <a:pt x="0" y="3014237"/>
                  </a:cubicBezTo>
                  <a:lnTo>
                    <a:pt x="0" y="206240"/>
                  </a:lnTo>
                  <a:cubicBezTo>
                    <a:pt x="0" y="92337"/>
                    <a:pt x="92336" y="0"/>
                    <a:pt x="206239"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2" name="Google Shape;2452;p43"/>
            <p:cNvSpPr/>
            <p:nvPr/>
          </p:nvSpPr>
          <p:spPr>
            <a:xfrm>
              <a:off x="3946530" y="5574186"/>
              <a:ext cx="2130178" cy="448239"/>
            </a:xfrm>
            <a:custGeom>
              <a:rect b="b" l="l" r="r" t="t"/>
              <a:pathLst>
                <a:path extrusionOk="0" h="448239" w="2130178">
                  <a:moveTo>
                    <a:pt x="2130178" y="448240"/>
                  </a:moveTo>
                  <a:lnTo>
                    <a:pt x="0" y="448240"/>
                  </a:lnTo>
                  <a:lnTo>
                    <a:pt x="0" y="254845"/>
                  </a:lnTo>
                  <a:cubicBezTo>
                    <a:pt x="0" y="114439"/>
                    <a:pt x="114208" y="-9876"/>
                    <a:pt x="254225" y="620"/>
                  </a:cubicBezTo>
                  <a:cubicBezTo>
                    <a:pt x="516033" y="20262"/>
                    <a:pt x="634041" y="123761"/>
                    <a:pt x="1065089" y="123761"/>
                  </a:cubicBezTo>
                  <a:cubicBezTo>
                    <a:pt x="1429305" y="123761"/>
                    <a:pt x="1557578" y="20262"/>
                    <a:pt x="1875953" y="620"/>
                  </a:cubicBezTo>
                  <a:cubicBezTo>
                    <a:pt x="2016091" y="-8026"/>
                    <a:pt x="2130178" y="114439"/>
                    <a:pt x="2130178" y="254845"/>
                  </a:cubicBezTo>
                  <a:lnTo>
                    <a:pt x="2130178" y="44824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3" name="Google Shape;2453;p43"/>
            <p:cNvSpPr/>
            <p:nvPr/>
          </p:nvSpPr>
          <p:spPr>
            <a:xfrm>
              <a:off x="6575291" y="5574186"/>
              <a:ext cx="2130178" cy="448239"/>
            </a:xfrm>
            <a:custGeom>
              <a:rect b="b" l="l" r="r" t="t"/>
              <a:pathLst>
                <a:path extrusionOk="0" h="448239" w="2130178">
                  <a:moveTo>
                    <a:pt x="2130178" y="448240"/>
                  </a:moveTo>
                  <a:lnTo>
                    <a:pt x="0" y="448240"/>
                  </a:lnTo>
                  <a:lnTo>
                    <a:pt x="0" y="254845"/>
                  </a:lnTo>
                  <a:cubicBezTo>
                    <a:pt x="0" y="114439"/>
                    <a:pt x="114208" y="-9876"/>
                    <a:pt x="254225" y="620"/>
                  </a:cubicBezTo>
                  <a:cubicBezTo>
                    <a:pt x="516033" y="20262"/>
                    <a:pt x="634041" y="123761"/>
                    <a:pt x="1065089" y="123761"/>
                  </a:cubicBezTo>
                  <a:cubicBezTo>
                    <a:pt x="1429305" y="123761"/>
                    <a:pt x="1557578" y="20262"/>
                    <a:pt x="1875953" y="620"/>
                  </a:cubicBezTo>
                  <a:cubicBezTo>
                    <a:pt x="2016091" y="-8026"/>
                    <a:pt x="2130178" y="114439"/>
                    <a:pt x="2130178" y="254845"/>
                  </a:cubicBezTo>
                  <a:lnTo>
                    <a:pt x="2130178" y="44824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4" name="Google Shape;2454;p43"/>
            <p:cNvSpPr/>
            <p:nvPr/>
          </p:nvSpPr>
          <p:spPr>
            <a:xfrm>
              <a:off x="3435158" y="6016322"/>
              <a:ext cx="5781693" cy="352129"/>
            </a:xfrm>
            <a:custGeom>
              <a:rect b="b" l="l" r="r" t="t"/>
              <a:pathLst>
                <a:path extrusionOk="0" h="352129" w="5781693">
                  <a:moveTo>
                    <a:pt x="0" y="0"/>
                  </a:moveTo>
                  <a:lnTo>
                    <a:pt x="5781693" y="0"/>
                  </a:lnTo>
                  <a:lnTo>
                    <a:pt x="5781693" y="352129"/>
                  </a:lnTo>
                  <a:lnTo>
                    <a:pt x="0" y="3521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5" name="Google Shape;2455;p43"/>
            <p:cNvSpPr/>
            <p:nvPr/>
          </p:nvSpPr>
          <p:spPr>
            <a:xfrm>
              <a:off x="3342294" y="5900922"/>
              <a:ext cx="5967412" cy="176795"/>
            </a:xfrm>
            <a:custGeom>
              <a:rect b="b" l="l" r="r" t="t"/>
              <a:pathLst>
                <a:path extrusionOk="0" h="176795" w="5967412">
                  <a:moveTo>
                    <a:pt x="5963649" y="0"/>
                  </a:moveTo>
                  <a:cubicBezTo>
                    <a:pt x="5965727" y="0"/>
                    <a:pt x="5967412" y="1685"/>
                    <a:pt x="5967412" y="3763"/>
                  </a:cubicBezTo>
                  <a:lnTo>
                    <a:pt x="5967412" y="173031"/>
                  </a:lnTo>
                  <a:cubicBezTo>
                    <a:pt x="5967412" y="175109"/>
                    <a:pt x="5965727" y="176795"/>
                    <a:pt x="5963649" y="176795"/>
                  </a:cubicBezTo>
                  <a:lnTo>
                    <a:pt x="3764" y="176795"/>
                  </a:lnTo>
                  <a:cubicBezTo>
                    <a:pt x="1685" y="176795"/>
                    <a:pt x="0" y="175109"/>
                    <a:pt x="0" y="173031"/>
                  </a:cubicBezTo>
                  <a:lnTo>
                    <a:pt x="0" y="3763"/>
                  </a:lnTo>
                  <a:cubicBezTo>
                    <a:pt x="0" y="1685"/>
                    <a:pt x="1685" y="0"/>
                    <a:pt x="3764"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6" name="Google Shape;2456;p43"/>
            <p:cNvSpPr/>
            <p:nvPr/>
          </p:nvSpPr>
          <p:spPr>
            <a:xfrm>
              <a:off x="2938776" y="195077"/>
              <a:ext cx="138639" cy="6591438"/>
            </a:xfrm>
            <a:custGeom>
              <a:rect b="b" l="l" r="r" t="t"/>
              <a:pathLst>
                <a:path extrusionOk="0" h="6591438" w="138639">
                  <a:moveTo>
                    <a:pt x="138640" y="6591439"/>
                  </a:moveTo>
                  <a:lnTo>
                    <a:pt x="0" y="6591439"/>
                  </a:lnTo>
                  <a:lnTo>
                    <a:pt x="0" y="69320"/>
                  </a:lnTo>
                  <a:cubicBezTo>
                    <a:pt x="0" y="31035"/>
                    <a:pt x="31035" y="0"/>
                    <a:pt x="69320" y="0"/>
                  </a:cubicBezTo>
                  <a:lnTo>
                    <a:pt x="69320" y="0"/>
                  </a:lnTo>
                  <a:cubicBezTo>
                    <a:pt x="107605" y="0"/>
                    <a:pt x="138640" y="31035"/>
                    <a:pt x="138640" y="69320"/>
                  </a:cubicBezTo>
                  <a:lnTo>
                    <a:pt x="138640" y="659143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7" name="Google Shape;2457;p43"/>
            <p:cNvSpPr/>
            <p:nvPr/>
          </p:nvSpPr>
          <p:spPr>
            <a:xfrm>
              <a:off x="2831708" y="5872698"/>
              <a:ext cx="332986" cy="866784"/>
            </a:xfrm>
            <a:custGeom>
              <a:rect b="b" l="l" r="r" t="t"/>
              <a:pathLst>
                <a:path extrusionOk="0" h="866784" w="332986">
                  <a:moveTo>
                    <a:pt x="51999" y="0"/>
                  </a:moveTo>
                  <a:lnTo>
                    <a:pt x="280987" y="0"/>
                  </a:lnTo>
                  <a:cubicBezTo>
                    <a:pt x="309692" y="0"/>
                    <a:pt x="332987" y="23304"/>
                    <a:pt x="332987" y="51999"/>
                  </a:cubicBezTo>
                  <a:lnTo>
                    <a:pt x="332987" y="814785"/>
                  </a:lnTo>
                  <a:cubicBezTo>
                    <a:pt x="332987" y="843490"/>
                    <a:pt x="309683" y="866784"/>
                    <a:pt x="280987" y="866784"/>
                  </a:cubicBezTo>
                  <a:lnTo>
                    <a:pt x="51999" y="866784"/>
                  </a:lnTo>
                  <a:cubicBezTo>
                    <a:pt x="23295" y="866784"/>
                    <a:pt x="0" y="843481"/>
                    <a:pt x="0" y="814785"/>
                  </a:cubicBezTo>
                  <a:lnTo>
                    <a:pt x="0" y="51999"/>
                  </a:lnTo>
                  <a:cubicBezTo>
                    <a:pt x="0" y="23295"/>
                    <a:pt x="23304" y="0"/>
                    <a:pt x="5199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8" name="Google Shape;2458;p43"/>
            <p:cNvSpPr/>
            <p:nvPr/>
          </p:nvSpPr>
          <p:spPr>
            <a:xfrm>
              <a:off x="2977311" y="608961"/>
              <a:ext cx="636325" cy="342058"/>
            </a:xfrm>
            <a:custGeom>
              <a:rect b="b" l="l" r="r" t="t"/>
              <a:pathLst>
                <a:path extrusionOk="0" h="342058" w="636325">
                  <a:moveTo>
                    <a:pt x="636325" y="342059"/>
                  </a:moveTo>
                  <a:lnTo>
                    <a:pt x="0" y="342059"/>
                  </a:lnTo>
                  <a:lnTo>
                    <a:pt x="0" y="0"/>
                  </a:lnTo>
                  <a:lnTo>
                    <a:pt x="636325" y="0"/>
                  </a:lnTo>
                  <a:lnTo>
                    <a:pt x="636325" y="342059"/>
                  </a:lnTo>
                  <a:close/>
                  <a:moveTo>
                    <a:pt x="61570" y="280488"/>
                  </a:moveTo>
                  <a:lnTo>
                    <a:pt x="574755" y="280488"/>
                  </a:lnTo>
                  <a:lnTo>
                    <a:pt x="574755" y="61570"/>
                  </a:lnTo>
                  <a:lnTo>
                    <a:pt x="61570" y="61570"/>
                  </a:lnTo>
                  <a:lnTo>
                    <a:pt x="61570" y="28048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9" name="Google Shape;2459;p43"/>
            <p:cNvSpPr/>
            <p:nvPr/>
          </p:nvSpPr>
          <p:spPr>
            <a:xfrm>
              <a:off x="3203183" y="475565"/>
              <a:ext cx="2647478" cy="671013"/>
            </a:xfrm>
            <a:custGeom>
              <a:rect b="b" l="l" r="r" t="t"/>
              <a:pathLst>
                <a:path extrusionOk="0" h="671013" w="2647478">
                  <a:moveTo>
                    <a:pt x="2642623" y="0"/>
                  </a:moveTo>
                  <a:cubicBezTo>
                    <a:pt x="2645305" y="0"/>
                    <a:pt x="2647478" y="2174"/>
                    <a:pt x="2647478" y="4855"/>
                  </a:cubicBezTo>
                  <a:lnTo>
                    <a:pt x="2647478" y="666158"/>
                  </a:lnTo>
                  <a:cubicBezTo>
                    <a:pt x="2647478" y="668840"/>
                    <a:pt x="2645305" y="671013"/>
                    <a:pt x="2642623" y="671013"/>
                  </a:cubicBezTo>
                  <a:lnTo>
                    <a:pt x="4855" y="671013"/>
                  </a:lnTo>
                  <a:cubicBezTo>
                    <a:pt x="2174" y="671013"/>
                    <a:pt x="0" y="668840"/>
                    <a:pt x="0" y="666158"/>
                  </a:cubicBezTo>
                  <a:lnTo>
                    <a:pt x="0" y="4855"/>
                  </a:lnTo>
                  <a:cubicBezTo>
                    <a:pt x="0" y="2174"/>
                    <a:pt x="2174" y="0"/>
                    <a:pt x="4855"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60" name="Google Shape;2460;p43"/>
            <p:cNvSpPr/>
            <p:nvPr/>
          </p:nvSpPr>
          <p:spPr>
            <a:xfrm>
              <a:off x="3172397" y="444780"/>
              <a:ext cx="2709048" cy="732574"/>
            </a:xfrm>
            <a:custGeom>
              <a:rect b="b" l="l" r="r" t="t"/>
              <a:pathLst>
                <a:path extrusionOk="0" h="732574" w="2709048">
                  <a:moveTo>
                    <a:pt x="2570511" y="732574"/>
                  </a:moveTo>
                  <a:lnTo>
                    <a:pt x="138529" y="732574"/>
                  </a:lnTo>
                  <a:cubicBezTo>
                    <a:pt x="62134" y="732574"/>
                    <a:pt x="0" y="670431"/>
                    <a:pt x="0" y="594046"/>
                  </a:cubicBezTo>
                  <a:lnTo>
                    <a:pt x="0" y="138529"/>
                  </a:lnTo>
                  <a:cubicBezTo>
                    <a:pt x="0" y="62134"/>
                    <a:pt x="62144" y="0"/>
                    <a:pt x="138529" y="0"/>
                  </a:cubicBezTo>
                  <a:lnTo>
                    <a:pt x="2570520" y="0"/>
                  </a:lnTo>
                  <a:cubicBezTo>
                    <a:pt x="2646914" y="0"/>
                    <a:pt x="2709049" y="62144"/>
                    <a:pt x="2709049" y="138529"/>
                  </a:cubicBezTo>
                  <a:lnTo>
                    <a:pt x="2709049" y="594046"/>
                  </a:lnTo>
                  <a:cubicBezTo>
                    <a:pt x="2709049" y="670440"/>
                    <a:pt x="2646914" y="732574"/>
                    <a:pt x="2570520" y="732574"/>
                  </a:cubicBezTo>
                  <a:close/>
                  <a:moveTo>
                    <a:pt x="138529" y="61561"/>
                  </a:moveTo>
                  <a:cubicBezTo>
                    <a:pt x="96092" y="61561"/>
                    <a:pt x="61570" y="96082"/>
                    <a:pt x="61570" y="138519"/>
                  </a:cubicBezTo>
                  <a:lnTo>
                    <a:pt x="61570" y="594036"/>
                  </a:lnTo>
                  <a:cubicBezTo>
                    <a:pt x="61570" y="636473"/>
                    <a:pt x="96092" y="670995"/>
                    <a:pt x="138529" y="670995"/>
                  </a:cubicBezTo>
                  <a:lnTo>
                    <a:pt x="2570520" y="670995"/>
                  </a:lnTo>
                  <a:cubicBezTo>
                    <a:pt x="2612957" y="670995"/>
                    <a:pt x="2647478" y="636473"/>
                    <a:pt x="2647478" y="594036"/>
                  </a:cubicBezTo>
                  <a:lnTo>
                    <a:pt x="2647478" y="138519"/>
                  </a:lnTo>
                  <a:cubicBezTo>
                    <a:pt x="2647478" y="96082"/>
                    <a:pt x="2612957" y="61561"/>
                    <a:pt x="2570520" y="61561"/>
                  </a:cubicBezTo>
                  <a:lnTo>
                    <a:pt x="138529" y="61561"/>
                  </a:ln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61" name="Google Shape;2461;p43"/>
            <p:cNvSpPr/>
            <p:nvPr/>
          </p:nvSpPr>
          <p:spPr>
            <a:xfrm>
              <a:off x="2793229" y="5968790"/>
              <a:ext cx="429743" cy="866784"/>
            </a:xfrm>
            <a:custGeom>
              <a:rect b="b" l="l" r="r" t="t"/>
              <a:pathLst>
                <a:path extrusionOk="0" h="866784" w="429743">
                  <a:moveTo>
                    <a:pt x="377745" y="0"/>
                  </a:moveTo>
                  <a:cubicBezTo>
                    <a:pt x="406463" y="0"/>
                    <a:pt x="429744" y="23281"/>
                    <a:pt x="429744" y="51999"/>
                  </a:cubicBezTo>
                  <a:lnTo>
                    <a:pt x="429744" y="814785"/>
                  </a:lnTo>
                  <a:cubicBezTo>
                    <a:pt x="429744" y="843504"/>
                    <a:pt x="406463" y="866784"/>
                    <a:pt x="377745" y="866784"/>
                  </a:cubicBezTo>
                  <a:lnTo>
                    <a:pt x="51999" y="866784"/>
                  </a:lnTo>
                  <a:cubicBezTo>
                    <a:pt x="23281" y="866784"/>
                    <a:pt x="0" y="843504"/>
                    <a:pt x="0" y="814785"/>
                  </a:cubicBezTo>
                  <a:lnTo>
                    <a:pt x="0" y="51999"/>
                  </a:lnTo>
                  <a:cubicBezTo>
                    <a:pt x="0" y="23281"/>
                    <a:pt x="23281" y="0"/>
                    <a:pt x="51999"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62" name="Google Shape;2462;p43"/>
            <p:cNvSpPr/>
            <p:nvPr/>
          </p:nvSpPr>
          <p:spPr>
            <a:xfrm rot="-2700000">
              <a:off x="2813054" y="-119"/>
              <a:ext cx="390390" cy="390390"/>
            </a:xfrm>
            <a:custGeom>
              <a:rect b="b" l="l" r="r" t="t"/>
              <a:pathLst>
                <a:path extrusionOk="0" h="390173" w="390173">
                  <a:moveTo>
                    <a:pt x="390174" y="195087"/>
                  </a:moveTo>
                  <a:cubicBezTo>
                    <a:pt x="390174" y="302830"/>
                    <a:pt x="302830" y="390174"/>
                    <a:pt x="195087" y="390174"/>
                  </a:cubicBezTo>
                  <a:cubicBezTo>
                    <a:pt x="87343" y="390174"/>
                    <a:pt x="0" y="302830"/>
                    <a:pt x="0" y="195087"/>
                  </a:cubicBezTo>
                  <a:cubicBezTo>
                    <a:pt x="0" y="87343"/>
                    <a:pt x="87343" y="0"/>
                    <a:pt x="195087" y="0"/>
                  </a:cubicBezTo>
                  <a:cubicBezTo>
                    <a:pt x="302830" y="0"/>
                    <a:pt x="390174" y="87343"/>
                    <a:pt x="390174" y="19508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2463" name="Google Shape;2463;p43"/>
          <p:cNvCxnSpPr/>
          <p:nvPr/>
        </p:nvCxnSpPr>
        <p:spPr>
          <a:xfrm>
            <a:off x="1518000" y="5447663"/>
            <a:ext cx="6239100" cy="0"/>
          </a:xfrm>
          <a:prstGeom prst="straightConnector1">
            <a:avLst/>
          </a:prstGeom>
          <a:noFill/>
          <a:ln cap="flat" cmpd="sng" w="19050">
            <a:solidFill>
              <a:schemeClr val="dk1"/>
            </a:solidFill>
            <a:prstDash val="solid"/>
            <a:round/>
            <a:headEnd len="med" w="med" type="none"/>
            <a:tailEnd len="med" w="med" type="none"/>
          </a:ln>
        </p:spPr>
      </p:cxnSp>
      <p:grpSp>
        <p:nvGrpSpPr>
          <p:cNvPr id="2464" name="Google Shape;2464;p43"/>
          <p:cNvGrpSpPr/>
          <p:nvPr/>
        </p:nvGrpSpPr>
        <p:grpSpPr>
          <a:xfrm>
            <a:off x="4391023" y="3865303"/>
            <a:ext cx="3366073" cy="1586019"/>
            <a:chOff x="4391023" y="3941503"/>
            <a:chExt cx="3366073" cy="1586019"/>
          </a:xfrm>
        </p:grpSpPr>
        <p:grpSp>
          <p:nvGrpSpPr>
            <p:cNvPr id="2465" name="Google Shape;2465;p43"/>
            <p:cNvGrpSpPr/>
            <p:nvPr/>
          </p:nvGrpSpPr>
          <p:grpSpPr>
            <a:xfrm>
              <a:off x="4391023" y="3941503"/>
              <a:ext cx="3366073" cy="1586019"/>
              <a:chOff x="13" y="556705"/>
              <a:chExt cx="12191501" cy="5744364"/>
            </a:xfrm>
          </p:grpSpPr>
          <p:sp>
            <p:nvSpPr>
              <p:cNvPr id="2466" name="Google Shape;2466;p43"/>
              <p:cNvSpPr/>
              <p:nvPr/>
            </p:nvSpPr>
            <p:spPr>
              <a:xfrm>
                <a:off x="255937" y="556705"/>
                <a:ext cx="11855052" cy="4961766"/>
              </a:xfrm>
              <a:custGeom>
                <a:rect b="b" l="l" r="r" t="t"/>
                <a:pathLst>
                  <a:path extrusionOk="0" h="4961766" w="11855052">
                    <a:moveTo>
                      <a:pt x="11835207" y="4961767"/>
                    </a:moveTo>
                    <a:cubicBezTo>
                      <a:pt x="11835207" y="4961767"/>
                      <a:pt x="11879859" y="3688712"/>
                      <a:pt x="11835207" y="3588565"/>
                    </a:cubicBezTo>
                    <a:cubicBezTo>
                      <a:pt x="11790652" y="3488418"/>
                      <a:pt x="10164631" y="2691191"/>
                      <a:pt x="10164631" y="2691191"/>
                    </a:cubicBezTo>
                    <a:lnTo>
                      <a:pt x="10164049" y="736433"/>
                    </a:lnTo>
                    <a:cubicBezTo>
                      <a:pt x="10164049" y="736433"/>
                      <a:pt x="10175115" y="157070"/>
                      <a:pt x="9651519" y="34520"/>
                    </a:cubicBezTo>
                    <a:cubicBezTo>
                      <a:pt x="9127894" y="-88051"/>
                      <a:pt x="1870189" y="121737"/>
                      <a:pt x="816143" y="569327"/>
                    </a:cubicBezTo>
                    <a:cubicBezTo>
                      <a:pt x="-183863" y="993941"/>
                      <a:pt x="36224" y="1883685"/>
                      <a:pt x="2784" y="2479938"/>
                    </a:cubicBezTo>
                    <a:cubicBezTo>
                      <a:pt x="-30637" y="3076191"/>
                      <a:pt x="247915" y="4961757"/>
                      <a:pt x="247915" y="4961757"/>
                    </a:cubicBezTo>
                    <a:lnTo>
                      <a:pt x="11835207" y="496175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67" name="Google Shape;2467;p43"/>
              <p:cNvSpPr/>
              <p:nvPr/>
            </p:nvSpPr>
            <p:spPr>
              <a:xfrm>
                <a:off x="390686" y="962146"/>
                <a:ext cx="10023863" cy="784215"/>
              </a:xfrm>
              <a:custGeom>
                <a:rect b="b" l="l" r="r" t="t"/>
                <a:pathLst>
                  <a:path extrusionOk="0" h="784215" w="10023863">
                    <a:moveTo>
                      <a:pt x="9990957" y="54741"/>
                    </a:moveTo>
                    <a:cubicBezTo>
                      <a:pt x="8335107" y="-51163"/>
                      <a:pt x="6657183" y="10807"/>
                      <a:pt x="5003964" y="119952"/>
                    </a:cubicBezTo>
                    <a:cubicBezTo>
                      <a:pt x="3335251" y="230107"/>
                      <a:pt x="1671519" y="425869"/>
                      <a:pt x="24706" y="717758"/>
                    </a:cubicBezTo>
                    <a:cubicBezTo>
                      <a:pt x="-18587" y="725456"/>
                      <a:pt x="-173" y="791231"/>
                      <a:pt x="42868" y="783601"/>
                    </a:cubicBezTo>
                    <a:cubicBezTo>
                      <a:pt x="2872198" y="282108"/>
                      <a:pt x="5756936" y="54556"/>
                      <a:pt x="8630064" y="82328"/>
                    </a:cubicBezTo>
                    <a:cubicBezTo>
                      <a:pt x="9083537" y="86706"/>
                      <a:pt x="9538320" y="94054"/>
                      <a:pt x="9990957" y="123000"/>
                    </a:cubicBezTo>
                    <a:cubicBezTo>
                      <a:pt x="10034930" y="125815"/>
                      <a:pt x="10034735" y="57536"/>
                      <a:pt x="9990957" y="54741"/>
                    </a:cubicBezTo>
                    <a:lnTo>
                      <a:pt x="9990957" y="547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68" name="Google Shape;2468;p43"/>
              <p:cNvSpPr/>
              <p:nvPr/>
            </p:nvSpPr>
            <p:spPr>
              <a:xfrm>
                <a:off x="7374946" y="1206940"/>
                <a:ext cx="1664023" cy="4104791"/>
              </a:xfrm>
              <a:custGeom>
                <a:rect b="b" l="l" r="r" t="t"/>
                <a:pathLst>
                  <a:path extrusionOk="0" h="4104791" w="1664023">
                    <a:moveTo>
                      <a:pt x="1355652" y="4104792"/>
                    </a:moveTo>
                    <a:lnTo>
                      <a:pt x="308372" y="4104792"/>
                    </a:lnTo>
                    <a:cubicBezTo>
                      <a:pt x="138354" y="4104792"/>
                      <a:pt x="0" y="3967797"/>
                      <a:pt x="0" y="3799390"/>
                    </a:cubicBezTo>
                    <a:lnTo>
                      <a:pt x="0" y="305363"/>
                    </a:lnTo>
                    <a:cubicBezTo>
                      <a:pt x="0" y="136985"/>
                      <a:pt x="138354" y="0"/>
                      <a:pt x="308372" y="0"/>
                    </a:cubicBezTo>
                    <a:lnTo>
                      <a:pt x="1355652" y="0"/>
                    </a:lnTo>
                    <a:cubicBezTo>
                      <a:pt x="1525669" y="0"/>
                      <a:pt x="1664024" y="136985"/>
                      <a:pt x="1664024" y="305363"/>
                    </a:cubicBezTo>
                    <a:lnTo>
                      <a:pt x="1664024" y="3799390"/>
                    </a:lnTo>
                    <a:cubicBezTo>
                      <a:pt x="1664024" y="3967797"/>
                      <a:pt x="1525669" y="4104792"/>
                      <a:pt x="1355652" y="4104792"/>
                    </a:cubicBezTo>
                    <a:close/>
                    <a:moveTo>
                      <a:pt x="308372" y="81908"/>
                    </a:moveTo>
                    <a:cubicBezTo>
                      <a:pt x="183482" y="81908"/>
                      <a:pt x="81928" y="182142"/>
                      <a:pt x="81928" y="305363"/>
                    </a:cubicBezTo>
                    <a:lnTo>
                      <a:pt x="81928" y="3799390"/>
                    </a:lnTo>
                    <a:cubicBezTo>
                      <a:pt x="81928" y="3922621"/>
                      <a:pt x="183482" y="4022865"/>
                      <a:pt x="308372" y="4022865"/>
                    </a:cubicBezTo>
                    <a:lnTo>
                      <a:pt x="1355652" y="4022865"/>
                    </a:lnTo>
                    <a:cubicBezTo>
                      <a:pt x="1480513" y="4022865"/>
                      <a:pt x="1582097" y="3922611"/>
                      <a:pt x="1582097" y="3799390"/>
                    </a:cubicBezTo>
                    <a:lnTo>
                      <a:pt x="1582097" y="305363"/>
                    </a:lnTo>
                    <a:cubicBezTo>
                      <a:pt x="1582097" y="182152"/>
                      <a:pt x="1480513" y="81908"/>
                      <a:pt x="1355652" y="81908"/>
                    </a:cubicBezTo>
                    <a:lnTo>
                      <a:pt x="308372" y="8190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69" name="Google Shape;2469;p43"/>
              <p:cNvSpPr/>
              <p:nvPr/>
            </p:nvSpPr>
            <p:spPr>
              <a:xfrm>
                <a:off x="2262227" y="4639259"/>
                <a:ext cx="1661635" cy="1661606"/>
              </a:xfrm>
              <a:custGeom>
                <a:rect b="b" l="l" r="r" t="t"/>
                <a:pathLst>
                  <a:path extrusionOk="0" h="1661606" w="1661635">
                    <a:moveTo>
                      <a:pt x="1661636" y="830803"/>
                    </a:moveTo>
                    <a:cubicBezTo>
                      <a:pt x="1661636" y="1289585"/>
                      <a:pt x="1289663" y="1661606"/>
                      <a:pt x="830842" y="1661606"/>
                    </a:cubicBezTo>
                    <a:cubicBezTo>
                      <a:pt x="372021" y="1661606"/>
                      <a:pt x="0" y="1289585"/>
                      <a:pt x="0" y="830803"/>
                    </a:cubicBezTo>
                    <a:cubicBezTo>
                      <a:pt x="0" y="372021"/>
                      <a:pt x="371972" y="0"/>
                      <a:pt x="830842" y="0"/>
                    </a:cubicBezTo>
                    <a:cubicBezTo>
                      <a:pt x="1289712" y="0"/>
                      <a:pt x="1661636" y="371924"/>
                      <a:pt x="1661636" y="83080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0" name="Google Shape;2470;p43"/>
              <p:cNvSpPr/>
              <p:nvPr/>
            </p:nvSpPr>
            <p:spPr>
              <a:xfrm>
                <a:off x="2629336" y="5006291"/>
                <a:ext cx="927388" cy="927465"/>
              </a:xfrm>
              <a:custGeom>
                <a:rect b="b" l="l" r="r" t="t"/>
                <a:pathLst>
                  <a:path extrusionOk="0" h="927465" w="927388">
                    <a:moveTo>
                      <a:pt x="927388" y="463772"/>
                    </a:moveTo>
                    <a:cubicBezTo>
                      <a:pt x="927388" y="719794"/>
                      <a:pt x="719823" y="927466"/>
                      <a:pt x="463743" y="927466"/>
                    </a:cubicBezTo>
                    <a:cubicBezTo>
                      <a:pt x="207662" y="927466"/>
                      <a:pt x="0" y="719794"/>
                      <a:pt x="0" y="463772"/>
                    </a:cubicBezTo>
                    <a:cubicBezTo>
                      <a:pt x="0" y="207749"/>
                      <a:pt x="207614" y="0"/>
                      <a:pt x="463743" y="0"/>
                    </a:cubicBezTo>
                    <a:cubicBezTo>
                      <a:pt x="719872" y="0"/>
                      <a:pt x="927388" y="207720"/>
                      <a:pt x="927388" y="46377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1" name="Google Shape;2471;p43"/>
              <p:cNvSpPr/>
              <p:nvPr/>
            </p:nvSpPr>
            <p:spPr>
              <a:xfrm>
                <a:off x="2704430" y="5081403"/>
                <a:ext cx="777201" cy="777269"/>
              </a:xfrm>
              <a:custGeom>
                <a:rect b="b" l="l" r="r" t="t"/>
                <a:pathLst>
                  <a:path extrusionOk="0" h="777269" w="777201">
                    <a:moveTo>
                      <a:pt x="777201" y="388659"/>
                    </a:moveTo>
                    <a:cubicBezTo>
                      <a:pt x="777201" y="603203"/>
                      <a:pt x="603242" y="777269"/>
                      <a:pt x="388639" y="777269"/>
                    </a:cubicBezTo>
                    <a:cubicBezTo>
                      <a:pt x="174037" y="777269"/>
                      <a:pt x="0" y="603203"/>
                      <a:pt x="0" y="388659"/>
                    </a:cubicBezTo>
                    <a:cubicBezTo>
                      <a:pt x="0" y="174115"/>
                      <a:pt x="173998" y="0"/>
                      <a:pt x="388639" y="0"/>
                    </a:cubicBezTo>
                    <a:cubicBezTo>
                      <a:pt x="603281" y="0"/>
                      <a:pt x="777201" y="174066"/>
                      <a:pt x="777201" y="38865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2" name="Google Shape;2472;p43"/>
              <p:cNvSpPr/>
              <p:nvPr/>
            </p:nvSpPr>
            <p:spPr>
              <a:xfrm>
                <a:off x="7596945" y="1429580"/>
                <a:ext cx="518072" cy="2465123"/>
              </a:xfrm>
              <a:custGeom>
                <a:rect b="b" l="l" r="r" t="t"/>
                <a:pathLst>
                  <a:path extrusionOk="0" h="2465123" w="518072">
                    <a:moveTo>
                      <a:pt x="518073" y="2231126"/>
                    </a:moveTo>
                    <a:cubicBezTo>
                      <a:pt x="518073" y="2359812"/>
                      <a:pt x="412761" y="2465123"/>
                      <a:pt x="284105" y="2465123"/>
                    </a:cubicBezTo>
                    <a:lnTo>
                      <a:pt x="233968" y="2465123"/>
                    </a:lnTo>
                    <a:cubicBezTo>
                      <a:pt x="105302" y="2465123"/>
                      <a:pt x="0" y="2359812"/>
                      <a:pt x="0" y="2231126"/>
                    </a:cubicBezTo>
                    <a:lnTo>
                      <a:pt x="0" y="233968"/>
                    </a:lnTo>
                    <a:cubicBezTo>
                      <a:pt x="0" y="105282"/>
                      <a:pt x="105312" y="0"/>
                      <a:pt x="233968" y="0"/>
                    </a:cubicBezTo>
                    <a:lnTo>
                      <a:pt x="284105" y="0"/>
                    </a:lnTo>
                    <a:cubicBezTo>
                      <a:pt x="412772" y="0"/>
                      <a:pt x="518073" y="105282"/>
                      <a:pt x="518073" y="233968"/>
                    </a:cubicBezTo>
                    <a:lnTo>
                      <a:pt x="518073" y="223113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3" name="Google Shape;2473;p43"/>
              <p:cNvSpPr/>
              <p:nvPr/>
            </p:nvSpPr>
            <p:spPr>
              <a:xfrm>
                <a:off x="7569630" y="1402264"/>
                <a:ext cx="572703" cy="2519754"/>
              </a:xfrm>
              <a:custGeom>
                <a:rect b="b" l="l" r="r" t="t"/>
                <a:pathLst>
                  <a:path extrusionOk="0" h="2519754" w="572703">
                    <a:moveTo>
                      <a:pt x="311420" y="2519754"/>
                    </a:moveTo>
                    <a:lnTo>
                      <a:pt x="261283" y="2519754"/>
                    </a:lnTo>
                    <a:cubicBezTo>
                      <a:pt x="117212" y="2519754"/>
                      <a:pt x="0" y="2402513"/>
                      <a:pt x="0" y="2258451"/>
                    </a:cubicBezTo>
                    <a:lnTo>
                      <a:pt x="0" y="261283"/>
                    </a:lnTo>
                    <a:cubicBezTo>
                      <a:pt x="0" y="117212"/>
                      <a:pt x="117212" y="0"/>
                      <a:pt x="261283" y="0"/>
                    </a:cubicBezTo>
                    <a:lnTo>
                      <a:pt x="311420" y="0"/>
                    </a:lnTo>
                    <a:cubicBezTo>
                      <a:pt x="455491" y="0"/>
                      <a:pt x="572703" y="117212"/>
                      <a:pt x="572703" y="261283"/>
                    </a:cubicBezTo>
                    <a:lnTo>
                      <a:pt x="572703" y="2258451"/>
                    </a:lnTo>
                    <a:cubicBezTo>
                      <a:pt x="572703" y="2402523"/>
                      <a:pt x="455491" y="2519754"/>
                      <a:pt x="311420" y="2519754"/>
                    </a:cubicBezTo>
                    <a:close/>
                    <a:moveTo>
                      <a:pt x="261283" y="54621"/>
                    </a:moveTo>
                    <a:cubicBezTo>
                      <a:pt x="147343" y="54621"/>
                      <a:pt x="54621" y="147323"/>
                      <a:pt x="54621" y="261283"/>
                    </a:cubicBezTo>
                    <a:lnTo>
                      <a:pt x="54621" y="2258451"/>
                    </a:lnTo>
                    <a:cubicBezTo>
                      <a:pt x="54621" y="2372422"/>
                      <a:pt x="147343" y="2465143"/>
                      <a:pt x="261283" y="2465143"/>
                    </a:cubicBezTo>
                    <a:lnTo>
                      <a:pt x="311420" y="2465143"/>
                    </a:lnTo>
                    <a:cubicBezTo>
                      <a:pt x="425361" y="2465143"/>
                      <a:pt x="518083" y="2372422"/>
                      <a:pt x="518083" y="2258451"/>
                    </a:cubicBezTo>
                    <a:lnTo>
                      <a:pt x="518083" y="261283"/>
                    </a:lnTo>
                    <a:cubicBezTo>
                      <a:pt x="518083" y="147313"/>
                      <a:pt x="425361" y="54621"/>
                      <a:pt x="311420" y="54621"/>
                    </a:cubicBezTo>
                    <a:lnTo>
                      <a:pt x="261283" y="5462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4" name="Google Shape;2474;p43"/>
              <p:cNvSpPr/>
              <p:nvPr/>
            </p:nvSpPr>
            <p:spPr>
              <a:xfrm>
                <a:off x="8298888" y="1429580"/>
                <a:ext cx="518072" cy="2465123"/>
              </a:xfrm>
              <a:custGeom>
                <a:rect b="b" l="l" r="r" t="t"/>
                <a:pathLst>
                  <a:path extrusionOk="0" h="2465123" w="518072">
                    <a:moveTo>
                      <a:pt x="518073" y="2231126"/>
                    </a:moveTo>
                    <a:cubicBezTo>
                      <a:pt x="518073" y="2359812"/>
                      <a:pt x="412761" y="2465123"/>
                      <a:pt x="284104" y="2465123"/>
                    </a:cubicBezTo>
                    <a:lnTo>
                      <a:pt x="233968" y="2465123"/>
                    </a:lnTo>
                    <a:cubicBezTo>
                      <a:pt x="105282" y="2465123"/>
                      <a:pt x="0" y="2359812"/>
                      <a:pt x="0" y="2231126"/>
                    </a:cubicBezTo>
                    <a:lnTo>
                      <a:pt x="0" y="233968"/>
                    </a:lnTo>
                    <a:cubicBezTo>
                      <a:pt x="0" y="105282"/>
                      <a:pt x="105282" y="0"/>
                      <a:pt x="233968" y="0"/>
                    </a:cubicBezTo>
                    <a:lnTo>
                      <a:pt x="284104" y="0"/>
                    </a:lnTo>
                    <a:cubicBezTo>
                      <a:pt x="412772" y="0"/>
                      <a:pt x="518073" y="105282"/>
                      <a:pt x="518073" y="233968"/>
                    </a:cubicBezTo>
                    <a:lnTo>
                      <a:pt x="518073" y="223113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5" name="Google Shape;2475;p43"/>
              <p:cNvSpPr/>
              <p:nvPr/>
            </p:nvSpPr>
            <p:spPr>
              <a:xfrm>
                <a:off x="8271563" y="1402264"/>
                <a:ext cx="572674" cy="2519754"/>
              </a:xfrm>
              <a:custGeom>
                <a:rect b="b" l="l" r="r" t="t"/>
                <a:pathLst>
                  <a:path extrusionOk="0" h="2519754" w="572674">
                    <a:moveTo>
                      <a:pt x="311420" y="2519754"/>
                    </a:moveTo>
                    <a:lnTo>
                      <a:pt x="261283" y="2519754"/>
                    </a:lnTo>
                    <a:cubicBezTo>
                      <a:pt x="117192" y="2519754"/>
                      <a:pt x="0" y="2402513"/>
                      <a:pt x="0" y="2258451"/>
                    </a:cubicBezTo>
                    <a:lnTo>
                      <a:pt x="0" y="261283"/>
                    </a:lnTo>
                    <a:cubicBezTo>
                      <a:pt x="0" y="117212"/>
                      <a:pt x="117192" y="0"/>
                      <a:pt x="261283" y="0"/>
                    </a:cubicBezTo>
                    <a:lnTo>
                      <a:pt x="311420" y="0"/>
                    </a:lnTo>
                    <a:cubicBezTo>
                      <a:pt x="455491" y="0"/>
                      <a:pt x="572675" y="117212"/>
                      <a:pt x="572675" y="261283"/>
                    </a:cubicBezTo>
                    <a:lnTo>
                      <a:pt x="572675" y="2258451"/>
                    </a:lnTo>
                    <a:cubicBezTo>
                      <a:pt x="572675" y="2402523"/>
                      <a:pt x="455491" y="2519754"/>
                      <a:pt x="311420" y="2519754"/>
                    </a:cubicBezTo>
                    <a:close/>
                    <a:moveTo>
                      <a:pt x="261283" y="54621"/>
                    </a:moveTo>
                    <a:cubicBezTo>
                      <a:pt x="147342" y="54621"/>
                      <a:pt x="54621" y="147323"/>
                      <a:pt x="54621" y="261283"/>
                    </a:cubicBezTo>
                    <a:lnTo>
                      <a:pt x="54621" y="2258451"/>
                    </a:lnTo>
                    <a:cubicBezTo>
                      <a:pt x="54621" y="2372422"/>
                      <a:pt x="147342" y="2465143"/>
                      <a:pt x="261283" y="2465143"/>
                    </a:cubicBezTo>
                    <a:lnTo>
                      <a:pt x="311420" y="2465143"/>
                    </a:lnTo>
                    <a:cubicBezTo>
                      <a:pt x="425360" y="2465143"/>
                      <a:pt x="518082" y="2372422"/>
                      <a:pt x="518082" y="2258451"/>
                    </a:cubicBezTo>
                    <a:lnTo>
                      <a:pt x="518082" y="261283"/>
                    </a:lnTo>
                    <a:cubicBezTo>
                      <a:pt x="518082" y="147313"/>
                      <a:pt x="425360" y="54621"/>
                      <a:pt x="311420" y="54621"/>
                    </a:cubicBezTo>
                    <a:lnTo>
                      <a:pt x="261283" y="5462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6" name="Google Shape;2476;p43"/>
              <p:cNvSpPr/>
              <p:nvPr/>
            </p:nvSpPr>
            <p:spPr>
              <a:xfrm>
                <a:off x="499492" y="3701210"/>
                <a:ext cx="6691938" cy="397399"/>
              </a:xfrm>
              <a:custGeom>
                <a:rect b="b" l="l" r="r" t="t"/>
                <a:pathLst>
                  <a:path extrusionOk="0" h="397399" w="6691938">
                    <a:moveTo>
                      <a:pt x="32889" y="397320"/>
                    </a:moveTo>
                    <a:cubicBezTo>
                      <a:pt x="2068040" y="271430"/>
                      <a:pt x="4104910" y="162061"/>
                      <a:pt x="6142537" y="86308"/>
                    </a:cubicBezTo>
                    <a:cubicBezTo>
                      <a:pt x="6314671" y="79892"/>
                      <a:pt x="6486806" y="73922"/>
                      <a:pt x="6658959" y="68282"/>
                    </a:cubicBezTo>
                    <a:cubicBezTo>
                      <a:pt x="6702855" y="66845"/>
                      <a:pt x="6703010" y="-1414"/>
                      <a:pt x="6658959" y="22"/>
                    </a:cubicBezTo>
                    <a:cubicBezTo>
                      <a:pt x="4462963" y="71806"/>
                      <a:pt x="2268005" y="192241"/>
                      <a:pt x="74978" y="326469"/>
                    </a:cubicBezTo>
                    <a:cubicBezTo>
                      <a:pt x="60942" y="327323"/>
                      <a:pt x="46925" y="328177"/>
                      <a:pt x="32889" y="329061"/>
                    </a:cubicBezTo>
                    <a:cubicBezTo>
                      <a:pt x="-10832" y="331750"/>
                      <a:pt x="-11094" y="400038"/>
                      <a:pt x="32889" y="397320"/>
                    </a:cubicBezTo>
                    <a:lnTo>
                      <a:pt x="32889" y="39732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7" name="Google Shape;2477;p43"/>
              <p:cNvSpPr/>
              <p:nvPr/>
            </p:nvSpPr>
            <p:spPr>
              <a:xfrm>
                <a:off x="499492" y="3946962"/>
                <a:ext cx="6691938" cy="397408"/>
              </a:xfrm>
              <a:custGeom>
                <a:rect b="b" l="l" r="r" t="t"/>
                <a:pathLst>
                  <a:path extrusionOk="0" h="397408" w="6691938">
                    <a:moveTo>
                      <a:pt x="32889" y="397340"/>
                    </a:moveTo>
                    <a:cubicBezTo>
                      <a:pt x="2068040" y="271420"/>
                      <a:pt x="4104910" y="162061"/>
                      <a:pt x="6142537" y="86298"/>
                    </a:cubicBezTo>
                    <a:cubicBezTo>
                      <a:pt x="6314671" y="79911"/>
                      <a:pt x="6486806" y="73912"/>
                      <a:pt x="6658959" y="68301"/>
                    </a:cubicBezTo>
                    <a:cubicBezTo>
                      <a:pt x="6702855" y="66836"/>
                      <a:pt x="6703010" y="-1414"/>
                      <a:pt x="6658959" y="22"/>
                    </a:cubicBezTo>
                    <a:cubicBezTo>
                      <a:pt x="4462963" y="71806"/>
                      <a:pt x="2268005" y="192240"/>
                      <a:pt x="74978" y="326488"/>
                    </a:cubicBezTo>
                    <a:cubicBezTo>
                      <a:pt x="60942" y="327313"/>
                      <a:pt x="46925" y="328177"/>
                      <a:pt x="32889" y="329051"/>
                    </a:cubicBezTo>
                    <a:cubicBezTo>
                      <a:pt x="-10832" y="331740"/>
                      <a:pt x="-11094" y="400048"/>
                      <a:pt x="32889" y="397330"/>
                    </a:cubicBezTo>
                    <a:lnTo>
                      <a:pt x="32889" y="39733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8" name="Google Shape;2478;p43"/>
              <p:cNvSpPr/>
              <p:nvPr/>
            </p:nvSpPr>
            <p:spPr>
              <a:xfrm>
                <a:off x="499492" y="4350655"/>
                <a:ext cx="2898039" cy="212162"/>
              </a:xfrm>
              <a:custGeom>
                <a:rect b="b" l="l" r="r" t="t"/>
                <a:pathLst>
                  <a:path extrusionOk="0" h="212162" w="2898039">
                    <a:moveTo>
                      <a:pt x="32889" y="212094"/>
                    </a:moveTo>
                    <a:cubicBezTo>
                      <a:pt x="703740" y="170567"/>
                      <a:pt x="2194008" y="105278"/>
                      <a:pt x="2865121" y="68323"/>
                    </a:cubicBezTo>
                    <a:cubicBezTo>
                      <a:pt x="2908890" y="65935"/>
                      <a:pt x="2909133" y="-2373"/>
                      <a:pt x="2865121" y="64"/>
                    </a:cubicBezTo>
                    <a:cubicBezTo>
                      <a:pt x="2194008" y="36989"/>
                      <a:pt x="703740" y="102298"/>
                      <a:pt x="32889" y="143824"/>
                    </a:cubicBezTo>
                    <a:cubicBezTo>
                      <a:pt x="-10832" y="146513"/>
                      <a:pt x="-11094" y="214802"/>
                      <a:pt x="32889" y="212084"/>
                    </a:cubicBezTo>
                    <a:lnTo>
                      <a:pt x="32889" y="21208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9" name="Google Shape;2479;p43"/>
              <p:cNvSpPr/>
              <p:nvPr/>
            </p:nvSpPr>
            <p:spPr>
              <a:xfrm>
                <a:off x="9466680" y="4639463"/>
                <a:ext cx="1661626" cy="1661606"/>
              </a:xfrm>
              <a:custGeom>
                <a:rect b="b" l="l" r="r" t="t"/>
                <a:pathLst>
                  <a:path extrusionOk="0" h="1661606" w="1661626">
                    <a:moveTo>
                      <a:pt x="1661626" y="830803"/>
                    </a:moveTo>
                    <a:cubicBezTo>
                      <a:pt x="1661626" y="1289605"/>
                      <a:pt x="1289654" y="1661606"/>
                      <a:pt x="830803" y="1661606"/>
                    </a:cubicBezTo>
                    <a:cubicBezTo>
                      <a:pt x="372050" y="1661606"/>
                      <a:pt x="0" y="1289605"/>
                      <a:pt x="0" y="830803"/>
                    </a:cubicBezTo>
                    <a:cubicBezTo>
                      <a:pt x="0" y="372002"/>
                      <a:pt x="372050" y="0"/>
                      <a:pt x="830803" y="0"/>
                    </a:cubicBezTo>
                    <a:cubicBezTo>
                      <a:pt x="1289654" y="0"/>
                      <a:pt x="1661626" y="371953"/>
                      <a:pt x="1661626" y="83080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0" name="Google Shape;2480;p43"/>
              <p:cNvSpPr/>
              <p:nvPr/>
            </p:nvSpPr>
            <p:spPr>
              <a:xfrm>
                <a:off x="9833779" y="5006524"/>
                <a:ext cx="927407" cy="927455"/>
              </a:xfrm>
              <a:custGeom>
                <a:rect b="b" l="l" r="r" t="t"/>
                <a:pathLst>
                  <a:path extrusionOk="0" h="927455" w="927407">
                    <a:moveTo>
                      <a:pt x="927408" y="463742"/>
                    </a:moveTo>
                    <a:cubicBezTo>
                      <a:pt x="927408" y="719765"/>
                      <a:pt x="719775" y="927456"/>
                      <a:pt x="463704" y="927456"/>
                    </a:cubicBezTo>
                    <a:cubicBezTo>
                      <a:pt x="207730" y="927456"/>
                      <a:pt x="0" y="719765"/>
                      <a:pt x="0" y="463742"/>
                    </a:cubicBezTo>
                    <a:cubicBezTo>
                      <a:pt x="0" y="207720"/>
                      <a:pt x="207633" y="0"/>
                      <a:pt x="463704" y="0"/>
                    </a:cubicBezTo>
                    <a:cubicBezTo>
                      <a:pt x="719872" y="0"/>
                      <a:pt x="927408" y="207691"/>
                      <a:pt x="927408" y="4637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1" name="Google Shape;2481;p43"/>
              <p:cNvSpPr/>
              <p:nvPr/>
            </p:nvSpPr>
            <p:spPr>
              <a:xfrm>
                <a:off x="9908912" y="5081608"/>
                <a:ext cx="777142" cy="777269"/>
              </a:xfrm>
              <a:custGeom>
                <a:rect b="b" l="l" r="r" t="t"/>
                <a:pathLst>
                  <a:path extrusionOk="0" h="777269" w="777142">
                    <a:moveTo>
                      <a:pt x="777143" y="388658"/>
                    </a:moveTo>
                    <a:cubicBezTo>
                      <a:pt x="777143" y="603222"/>
                      <a:pt x="603194" y="777269"/>
                      <a:pt x="388571" y="777269"/>
                    </a:cubicBezTo>
                    <a:cubicBezTo>
                      <a:pt x="174046" y="777269"/>
                      <a:pt x="0" y="603222"/>
                      <a:pt x="0" y="388658"/>
                    </a:cubicBezTo>
                    <a:cubicBezTo>
                      <a:pt x="0" y="174095"/>
                      <a:pt x="173950" y="0"/>
                      <a:pt x="388571" y="0"/>
                    </a:cubicBezTo>
                    <a:cubicBezTo>
                      <a:pt x="603290" y="0"/>
                      <a:pt x="777143" y="174095"/>
                      <a:pt x="777143" y="38865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2" name="Google Shape;2482;p43"/>
              <p:cNvSpPr/>
              <p:nvPr/>
            </p:nvSpPr>
            <p:spPr>
              <a:xfrm>
                <a:off x="565559" y="1782041"/>
                <a:ext cx="1268375" cy="2060690"/>
              </a:xfrm>
              <a:custGeom>
                <a:rect b="b" l="l" r="r" t="t"/>
                <a:pathLst>
                  <a:path extrusionOk="0" h="2060690" w="1268375">
                    <a:moveTo>
                      <a:pt x="1268376" y="0"/>
                    </a:moveTo>
                    <a:cubicBezTo>
                      <a:pt x="1268376" y="0"/>
                      <a:pt x="438698" y="80316"/>
                      <a:pt x="314769" y="96041"/>
                    </a:cubicBezTo>
                    <a:cubicBezTo>
                      <a:pt x="120678" y="120687"/>
                      <a:pt x="0" y="215369"/>
                      <a:pt x="0" y="633198"/>
                    </a:cubicBezTo>
                    <a:lnTo>
                      <a:pt x="0" y="2060691"/>
                    </a:lnTo>
                    <a:lnTo>
                      <a:pt x="1268376" y="1973405"/>
                    </a:lnTo>
                    <a:lnTo>
                      <a:pt x="1268376"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3" name="Google Shape;2483;p43"/>
              <p:cNvSpPr/>
              <p:nvPr/>
            </p:nvSpPr>
            <p:spPr>
              <a:xfrm>
                <a:off x="531185" y="1747721"/>
                <a:ext cx="1336879" cy="2129205"/>
              </a:xfrm>
              <a:custGeom>
                <a:rect b="b" l="l" r="r" t="t"/>
                <a:pathLst>
                  <a:path extrusionOk="0" h="2129205" w="1336879">
                    <a:moveTo>
                      <a:pt x="1333550" y="19197"/>
                    </a:moveTo>
                    <a:cubicBezTo>
                      <a:pt x="1329589" y="7393"/>
                      <a:pt x="1319358" y="-1421"/>
                      <a:pt x="1302750" y="190"/>
                    </a:cubicBezTo>
                    <a:cubicBezTo>
                      <a:pt x="1064676" y="23245"/>
                      <a:pt x="826631" y="46551"/>
                      <a:pt x="588654" y="70692"/>
                    </a:cubicBezTo>
                    <a:cubicBezTo>
                      <a:pt x="389223" y="90902"/>
                      <a:pt x="137200" y="81943"/>
                      <a:pt x="52322" y="305340"/>
                    </a:cubicBezTo>
                    <a:cubicBezTo>
                      <a:pt x="-6609" y="460477"/>
                      <a:pt x="244" y="629166"/>
                      <a:pt x="244" y="792437"/>
                    </a:cubicBezTo>
                    <a:lnTo>
                      <a:pt x="244" y="2095011"/>
                    </a:lnTo>
                    <a:cubicBezTo>
                      <a:pt x="244" y="2112629"/>
                      <a:pt x="15785" y="2130422"/>
                      <a:pt x="34374" y="2129141"/>
                    </a:cubicBezTo>
                    <a:cubicBezTo>
                      <a:pt x="457172" y="2100049"/>
                      <a:pt x="879951" y="2070947"/>
                      <a:pt x="1302750" y="2041855"/>
                    </a:cubicBezTo>
                    <a:cubicBezTo>
                      <a:pt x="1321309" y="2040574"/>
                      <a:pt x="1336879" y="2027304"/>
                      <a:pt x="1336879" y="2007725"/>
                    </a:cubicBezTo>
                    <a:lnTo>
                      <a:pt x="1336879" y="34320"/>
                    </a:lnTo>
                    <a:cubicBezTo>
                      <a:pt x="1336879" y="28477"/>
                      <a:pt x="1335627" y="23497"/>
                      <a:pt x="1333540" y="19187"/>
                    </a:cubicBezTo>
                    <a:close/>
                    <a:moveTo>
                      <a:pt x="86005" y="435850"/>
                    </a:moveTo>
                    <a:cubicBezTo>
                      <a:pt x="135550" y="139709"/>
                      <a:pt x="404104" y="157580"/>
                      <a:pt x="642275" y="133545"/>
                    </a:cubicBezTo>
                    <a:cubicBezTo>
                      <a:pt x="851015" y="112452"/>
                      <a:pt x="1059803" y="92067"/>
                      <a:pt x="1268620" y="71828"/>
                    </a:cubicBezTo>
                    <a:lnTo>
                      <a:pt x="1268620" y="1975945"/>
                    </a:lnTo>
                    <a:cubicBezTo>
                      <a:pt x="868584" y="2003483"/>
                      <a:pt x="468549" y="2031013"/>
                      <a:pt x="68523" y="2058522"/>
                    </a:cubicBezTo>
                    <a:lnTo>
                      <a:pt x="68523" y="1471938"/>
                    </a:lnTo>
                    <a:cubicBezTo>
                      <a:pt x="68523" y="1134968"/>
                      <a:pt x="30248" y="769014"/>
                      <a:pt x="86005" y="43585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4" name="Google Shape;2484;p43"/>
              <p:cNvSpPr/>
              <p:nvPr/>
            </p:nvSpPr>
            <p:spPr>
              <a:xfrm>
                <a:off x="532387" y="2305238"/>
                <a:ext cx="1330631" cy="186962"/>
              </a:xfrm>
              <a:custGeom>
                <a:rect b="b" l="l" r="r" t="t"/>
                <a:pathLst>
                  <a:path extrusionOk="0" h="186962" w="1330631">
                    <a:moveTo>
                      <a:pt x="32725" y="186773"/>
                    </a:moveTo>
                    <a:cubicBezTo>
                      <a:pt x="454456" y="147363"/>
                      <a:pt x="876176" y="107894"/>
                      <a:pt x="1297907" y="68454"/>
                    </a:cubicBezTo>
                    <a:cubicBezTo>
                      <a:pt x="1341336" y="64407"/>
                      <a:pt x="1341744" y="-3901"/>
                      <a:pt x="1297907" y="175"/>
                    </a:cubicBezTo>
                    <a:cubicBezTo>
                      <a:pt x="876176" y="39644"/>
                      <a:pt x="454456" y="79084"/>
                      <a:pt x="32725" y="118523"/>
                    </a:cubicBezTo>
                    <a:cubicBezTo>
                      <a:pt x="-10704" y="122600"/>
                      <a:pt x="-11112" y="190908"/>
                      <a:pt x="32725" y="186783"/>
                    </a:cubicBezTo>
                    <a:lnTo>
                      <a:pt x="32725" y="18678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5" name="Google Shape;2485;p43"/>
              <p:cNvSpPr/>
              <p:nvPr/>
            </p:nvSpPr>
            <p:spPr>
              <a:xfrm>
                <a:off x="2017125" y="1630117"/>
                <a:ext cx="1582115" cy="2105245"/>
              </a:xfrm>
              <a:custGeom>
                <a:rect b="b" l="l" r="r" t="t"/>
                <a:pathLst>
                  <a:path extrusionOk="0" h="2105245" w="1582115">
                    <a:moveTo>
                      <a:pt x="1582116" y="0"/>
                    </a:moveTo>
                    <a:lnTo>
                      <a:pt x="0" y="133151"/>
                    </a:lnTo>
                    <a:lnTo>
                      <a:pt x="0" y="2105246"/>
                    </a:lnTo>
                    <a:lnTo>
                      <a:pt x="1582116" y="2016048"/>
                    </a:lnTo>
                    <a:lnTo>
                      <a:pt x="1582116"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6" name="Google Shape;2486;p43"/>
              <p:cNvSpPr/>
              <p:nvPr/>
            </p:nvSpPr>
            <p:spPr>
              <a:xfrm>
                <a:off x="1983005" y="1595850"/>
                <a:ext cx="1650385" cy="2173688"/>
              </a:xfrm>
              <a:custGeom>
                <a:rect b="b" l="l" r="r" t="t"/>
                <a:pathLst>
                  <a:path extrusionOk="0" h="2173688" w="1650385">
                    <a:moveTo>
                      <a:pt x="1646910" y="18920"/>
                    </a:moveTo>
                    <a:cubicBezTo>
                      <a:pt x="1642785" y="7398"/>
                      <a:pt x="1632592" y="-1242"/>
                      <a:pt x="1616246" y="147"/>
                    </a:cubicBezTo>
                    <a:cubicBezTo>
                      <a:pt x="1088874" y="44517"/>
                      <a:pt x="561512" y="88898"/>
                      <a:pt x="34130" y="133288"/>
                    </a:cubicBezTo>
                    <a:cubicBezTo>
                      <a:pt x="15589" y="134851"/>
                      <a:pt x="0" y="147635"/>
                      <a:pt x="0" y="167418"/>
                    </a:cubicBezTo>
                    <a:lnTo>
                      <a:pt x="0" y="2139513"/>
                    </a:lnTo>
                    <a:cubicBezTo>
                      <a:pt x="0" y="2157335"/>
                      <a:pt x="15541" y="2174700"/>
                      <a:pt x="34130" y="2173642"/>
                    </a:cubicBezTo>
                    <a:cubicBezTo>
                      <a:pt x="561512" y="2143919"/>
                      <a:pt x="1088884" y="2114197"/>
                      <a:pt x="1616246" y="2084444"/>
                    </a:cubicBezTo>
                    <a:cubicBezTo>
                      <a:pt x="1634825" y="2083416"/>
                      <a:pt x="1650385" y="2069719"/>
                      <a:pt x="1650385" y="2050315"/>
                    </a:cubicBezTo>
                    <a:lnTo>
                      <a:pt x="1650385" y="34267"/>
                    </a:lnTo>
                    <a:cubicBezTo>
                      <a:pt x="1650385" y="28326"/>
                      <a:pt x="1649065" y="23239"/>
                      <a:pt x="1646910" y="18910"/>
                    </a:cubicBezTo>
                    <a:close/>
                    <a:moveTo>
                      <a:pt x="1582116" y="71270"/>
                    </a:moveTo>
                    <a:lnTo>
                      <a:pt x="1582116" y="2018097"/>
                    </a:lnTo>
                    <a:cubicBezTo>
                      <a:pt x="1077497" y="2046568"/>
                      <a:pt x="572888" y="2075000"/>
                      <a:pt x="68260" y="2103470"/>
                    </a:cubicBezTo>
                    <a:lnTo>
                      <a:pt x="68260" y="198674"/>
                    </a:lnTo>
                    <a:cubicBezTo>
                      <a:pt x="572888" y="156216"/>
                      <a:pt x="1077507" y="113757"/>
                      <a:pt x="1582116" y="7127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7" name="Google Shape;2487;p43"/>
              <p:cNvSpPr/>
              <p:nvPr/>
            </p:nvSpPr>
            <p:spPr>
              <a:xfrm>
                <a:off x="2001386" y="2137296"/>
                <a:ext cx="1597721" cy="189201"/>
              </a:xfrm>
              <a:custGeom>
                <a:rect b="b" l="l" r="r" t="t"/>
                <a:pathLst>
                  <a:path extrusionOk="0" h="189201" w="1597721">
                    <a:moveTo>
                      <a:pt x="32154" y="189075"/>
                    </a:moveTo>
                    <a:cubicBezTo>
                      <a:pt x="542868" y="148830"/>
                      <a:pt x="1053603" y="108604"/>
                      <a:pt x="1564337" y="68388"/>
                    </a:cubicBezTo>
                    <a:cubicBezTo>
                      <a:pt x="1607814" y="64961"/>
                      <a:pt x="1609455" y="-3347"/>
                      <a:pt x="1565560" y="128"/>
                    </a:cubicBezTo>
                    <a:cubicBezTo>
                      <a:pt x="1054855" y="40354"/>
                      <a:pt x="544111" y="80599"/>
                      <a:pt x="33386" y="120815"/>
                    </a:cubicBezTo>
                    <a:cubicBezTo>
                      <a:pt x="-10091" y="124242"/>
                      <a:pt x="-11732" y="192521"/>
                      <a:pt x="32154" y="189075"/>
                    </a:cubicBezTo>
                    <a:lnTo>
                      <a:pt x="32154" y="18907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8" name="Google Shape;2488;p43"/>
              <p:cNvSpPr/>
              <p:nvPr/>
            </p:nvSpPr>
            <p:spPr>
              <a:xfrm>
                <a:off x="3786072" y="1496888"/>
                <a:ext cx="1582144" cy="2135686"/>
              </a:xfrm>
              <a:custGeom>
                <a:rect b="b" l="l" r="r" t="t"/>
                <a:pathLst>
                  <a:path extrusionOk="0" h="2135686" w="1582144">
                    <a:moveTo>
                      <a:pt x="1582145" y="0"/>
                    </a:moveTo>
                    <a:lnTo>
                      <a:pt x="0" y="133161"/>
                    </a:lnTo>
                    <a:lnTo>
                      <a:pt x="0" y="2135687"/>
                    </a:lnTo>
                    <a:lnTo>
                      <a:pt x="1582145" y="2052673"/>
                    </a:lnTo>
                    <a:lnTo>
                      <a:pt x="1582145"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9" name="Google Shape;2489;p43"/>
              <p:cNvSpPr/>
              <p:nvPr/>
            </p:nvSpPr>
            <p:spPr>
              <a:xfrm>
                <a:off x="3751942" y="1462615"/>
                <a:ext cx="1650414" cy="2204129"/>
              </a:xfrm>
              <a:custGeom>
                <a:rect b="b" l="l" r="r" t="t"/>
                <a:pathLst>
                  <a:path extrusionOk="0" h="2204129" w="1650414">
                    <a:moveTo>
                      <a:pt x="1646939" y="18936"/>
                    </a:moveTo>
                    <a:cubicBezTo>
                      <a:pt x="1642814" y="7385"/>
                      <a:pt x="1632621" y="-1226"/>
                      <a:pt x="1616275" y="143"/>
                    </a:cubicBezTo>
                    <a:cubicBezTo>
                      <a:pt x="1088893" y="44524"/>
                      <a:pt x="561511" y="88914"/>
                      <a:pt x="34130" y="133304"/>
                    </a:cubicBezTo>
                    <a:cubicBezTo>
                      <a:pt x="15590" y="134867"/>
                      <a:pt x="0" y="147651"/>
                      <a:pt x="0" y="167434"/>
                    </a:cubicBezTo>
                    <a:lnTo>
                      <a:pt x="0" y="2169960"/>
                    </a:lnTo>
                    <a:cubicBezTo>
                      <a:pt x="0" y="2187830"/>
                      <a:pt x="15531" y="2205070"/>
                      <a:pt x="34130" y="2204090"/>
                    </a:cubicBezTo>
                    <a:cubicBezTo>
                      <a:pt x="561511" y="2176406"/>
                      <a:pt x="1088893" y="2148770"/>
                      <a:pt x="1616275" y="2121085"/>
                    </a:cubicBezTo>
                    <a:cubicBezTo>
                      <a:pt x="1634854" y="2120105"/>
                      <a:pt x="1650414" y="2106282"/>
                      <a:pt x="1650414" y="2086955"/>
                    </a:cubicBezTo>
                    <a:lnTo>
                      <a:pt x="1650414" y="34273"/>
                    </a:lnTo>
                    <a:cubicBezTo>
                      <a:pt x="1650414" y="28332"/>
                      <a:pt x="1649094" y="23256"/>
                      <a:pt x="1646939" y="18936"/>
                    </a:cubicBezTo>
                    <a:close/>
                    <a:moveTo>
                      <a:pt x="1582145" y="71276"/>
                    </a:moveTo>
                    <a:lnTo>
                      <a:pt x="1582145" y="2054611"/>
                    </a:lnTo>
                    <a:cubicBezTo>
                      <a:pt x="1077527" y="2081092"/>
                      <a:pt x="572878" y="2107563"/>
                      <a:pt x="68260" y="2134044"/>
                    </a:cubicBezTo>
                    <a:lnTo>
                      <a:pt x="68260" y="198690"/>
                    </a:lnTo>
                    <a:cubicBezTo>
                      <a:pt x="572878" y="156232"/>
                      <a:pt x="1077527" y="113744"/>
                      <a:pt x="1582145" y="7126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0" name="Google Shape;2490;p43"/>
              <p:cNvSpPr/>
              <p:nvPr/>
            </p:nvSpPr>
            <p:spPr>
              <a:xfrm>
                <a:off x="3778284" y="2001749"/>
                <a:ext cx="1597710" cy="189218"/>
              </a:xfrm>
              <a:custGeom>
                <a:rect b="b" l="l" r="r" t="t"/>
                <a:pathLst>
                  <a:path extrusionOk="0" h="189218" w="1597710">
                    <a:moveTo>
                      <a:pt x="32162" y="189092"/>
                    </a:moveTo>
                    <a:cubicBezTo>
                      <a:pt x="542867" y="148867"/>
                      <a:pt x="1053611" y="108602"/>
                      <a:pt x="1564326" y="68386"/>
                    </a:cubicBezTo>
                    <a:cubicBezTo>
                      <a:pt x="1607804" y="64959"/>
                      <a:pt x="1609444" y="-3320"/>
                      <a:pt x="1565549" y="126"/>
                    </a:cubicBezTo>
                    <a:cubicBezTo>
                      <a:pt x="1054844" y="40371"/>
                      <a:pt x="544109" y="80617"/>
                      <a:pt x="33385" y="120833"/>
                    </a:cubicBezTo>
                    <a:cubicBezTo>
                      <a:pt x="-10093" y="124259"/>
                      <a:pt x="-11733" y="192538"/>
                      <a:pt x="32162" y="189092"/>
                    </a:cubicBezTo>
                    <a:lnTo>
                      <a:pt x="32162" y="18909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1" name="Google Shape;2491;p43"/>
              <p:cNvSpPr/>
              <p:nvPr/>
            </p:nvSpPr>
            <p:spPr>
              <a:xfrm>
                <a:off x="5566317" y="1418601"/>
                <a:ext cx="1582135" cy="2120242"/>
              </a:xfrm>
              <a:custGeom>
                <a:rect b="b" l="l" r="r" t="t"/>
                <a:pathLst>
                  <a:path extrusionOk="0" h="2120242" w="1582135">
                    <a:moveTo>
                      <a:pt x="1582135" y="0"/>
                    </a:moveTo>
                    <a:lnTo>
                      <a:pt x="0" y="66318"/>
                    </a:lnTo>
                    <a:lnTo>
                      <a:pt x="0" y="2120243"/>
                    </a:lnTo>
                    <a:lnTo>
                      <a:pt x="1582135" y="2081376"/>
                    </a:lnTo>
                    <a:lnTo>
                      <a:pt x="1582135"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2" name="Google Shape;2492;p43"/>
              <p:cNvSpPr/>
              <p:nvPr/>
            </p:nvSpPr>
            <p:spPr>
              <a:xfrm>
                <a:off x="5532187" y="1384433"/>
                <a:ext cx="1650385" cy="2188550"/>
              </a:xfrm>
              <a:custGeom>
                <a:rect b="b" l="l" r="r" t="t"/>
                <a:pathLst>
                  <a:path extrusionOk="0" h="2188550" w="1650385">
                    <a:moveTo>
                      <a:pt x="1645027" y="15637"/>
                    </a:moveTo>
                    <a:cubicBezTo>
                      <a:pt x="1640018" y="6202"/>
                      <a:pt x="1630476" y="-573"/>
                      <a:pt x="1616255" y="38"/>
                    </a:cubicBezTo>
                    <a:cubicBezTo>
                      <a:pt x="1088864" y="22131"/>
                      <a:pt x="561502" y="44244"/>
                      <a:pt x="34130" y="66347"/>
                    </a:cubicBezTo>
                    <a:cubicBezTo>
                      <a:pt x="15541" y="67123"/>
                      <a:pt x="0" y="81286"/>
                      <a:pt x="0" y="100486"/>
                    </a:cubicBezTo>
                    <a:lnTo>
                      <a:pt x="0" y="2154411"/>
                    </a:lnTo>
                    <a:cubicBezTo>
                      <a:pt x="0" y="2172680"/>
                      <a:pt x="15522" y="2188997"/>
                      <a:pt x="34130" y="2188541"/>
                    </a:cubicBezTo>
                    <a:cubicBezTo>
                      <a:pt x="561511" y="2175582"/>
                      <a:pt x="1088864" y="2162643"/>
                      <a:pt x="1616255" y="2149684"/>
                    </a:cubicBezTo>
                    <a:cubicBezTo>
                      <a:pt x="1634835" y="2149238"/>
                      <a:pt x="1650385" y="2134531"/>
                      <a:pt x="1650385" y="2115554"/>
                    </a:cubicBezTo>
                    <a:lnTo>
                      <a:pt x="1650385" y="34168"/>
                    </a:lnTo>
                    <a:cubicBezTo>
                      <a:pt x="1650385" y="26694"/>
                      <a:pt x="1648299" y="20578"/>
                      <a:pt x="1645027" y="15647"/>
                    </a:cubicBezTo>
                    <a:close/>
                    <a:moveTo>
                      <a:pt x="1582126" y="69725"/>
                    </a:moveTo>
                    <a:lnTo>
                      <a:pt x="1582126" y="2082240"/>
                    </a:lnTo>
                    <a:cubicBezTo>
                      <a:pt x="1077488" y="2094645"/>
                      <a:pt x="572878" y="2107031"/>
                      <a:pt x="68260" y="2119437"/>
                    </a:cubicBezTo>
                    <a:lnTo>
                      <a:pt x="68260" y="133199"/>
                    </a:lnTo>
                    <a:cubicBezTo>
                      <a:pt x="572888" y="112028"/>
                      <a:pt x="1077488" y="90886"/>
                      <a:pt x="1582126" y="6973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3" name="Google Shape;2493;p43"/>
              <p:cNvSpPr/>
              <p:nvPr/>
            </p:nvSpPr>
            <p:spPr>
              <a:xfrm>
                <a:off x="5556319" y="1944633"/>
                <a:ext cx="1602115" cy="114231"/>
              </a:xfrm>
              <a:custGeom>
                <a:rect b="b" l="l" r="r" t="t"/>
                <a:pathLst>
                  <a:path extrusionOk="0" h="114231" w="1602115">
                    <a:moveTo>
                      <a:pt x="30674" y="114212"/>
                    </a:moveTo>
                    <a:cubicBezTo>
                      <a:pt x="542738" y="98856"/>
                      <a:pt x="1054812" y="83480"/>
                      <a:pt x="1566886" y="68153"/>
                    </a:cubicBezTo>
                    <a:cubicBezTo>
                      <a:pt x="1610480" y="66813"/>
                      <a:pt x="1615460" y="-1311"/>
                      <a:pt x="1571438" y="19"/>
                    </a:cubicBezTo>
                    <a:cubicBezTo>
                      <a:pt x="1059374" y="15376"/>
                      <a:pt x="547301" y="30752"/>
                      <a:pt x="35207" y="46108"/>
                    </a:cubicBezTo>
                    <a:cubicBezTo>
                      <a:pt x="-8377" y="47419"/>
                      <a:pt x="-13328" y="115523"/>
                      <a:pt x="30674" y="114212"/>
                    </a:cubicBezTo>
                    <a:lnTo>
                      <a:pt x="30674" y="11421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4" name="Google Shape;2494;p43"/>
              <p:cNvSpPr/>
              <p:nvPr/>
            </p:nvSpPr>
            <p:spPr>
              <a:xfrm>
                <a:off x="9446407" y="1340452"/>
                <a:ext cx="974160" cy="1880970"/>
              </a:xfrm>
              <a:custGeom>
                <a:rect b="b" l="l" r="r" t="t"/>
                <a:pathLst>
                  <a:path extrusionOk="0" h="1880970" w="974160">
                    <a:moveTo>
                      <a:pt x="974161" y="1880303"/>
                    </a:moveTo>
                    <a:cubicBezTo>
                      <a:pt x="974161" y="1880303"/>
                      <a:pt x="47317" y="1902124"/>
                      <a:pt x="20234" y="1696190"/>
                    </a:cubicBezTo>
                    <a:cubicBezTo>
                      <a:pt x="-6926" y="1490237"/>
                      <a:pt x="1111" y="814697"/>
                      <a:pt x="1111" y="814697"/>
                    </a:cubicBezTo>
                    <a:cubicBezTo>
                      <a:pt x="1111" y="814697"/>
                      <a:pt x="5" y="-5409"/>
                      <a:pt x="210336" y="27"/>
                    </a:cubicBezTo>
                    <a:cubicBezTo>
                      <a:pt x="420182" y="5482"/>
                      <a:pt x="973482" y="25100"/>
                      <a:pt x="973482" y="25100"/>
                    </a:cubicBezTo>
                    <a:lnTo>
                      <a:pt x="974161" y="188031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5" name="Google Shape;2495;p43"/>
              <p:cNvSpPr/>
              <p:nvPr/>
            </p:nvSpPr>
            <p:spPr>
              <a:xfrm>
                <a:off x="9419047" y="1313166"/>
                <a:ext cx="1001812" cy="1935380"/>
              </a:xfrm>
              <a:custGeom>
                <a:rect b="b" l="l" r="r" t="t"/>
                <a:pathLst>
                  <a:path extrusionOk="0" h="1935380" w="1001812">
                    <a:moveTo>
                      <a:pt x="926292" y="1935381"/>
                    </a:moveTo>
                    <a:cubicBezTo>
                      <a:pt x="838347" y="1935381"/>
                      <a:pt x="685267" y="1933119"/>
                      <a:pt x="532091" y="1919898"/>
                    </a:cubicBezTo>
                    <a:cubicBezTo>
                      <a:pt x="201150" y="1891379"/>
                      <a:pt x="33830" y="1828312"/>
                      <a:pt x="20522" y="1727029"/>
                    </a:cubicBezTo>
                    <a:cubicBezTo>
                      <a:pt x="-6561" y="1521503"/>
                      <a:pt x="836" y="869318"/>
                      <a:pt x="1166" y="841683"/>
                    </a:cubicBezTo>
                    <a:cubicBezTo>
                      <a:pt x="1136" y="815250"/>
                      <a:pt x="2020" y="184557"/>
                      <a:pt x="154770" y="35516"/>
                    </a:cubicBezTo>
                    <a:cubicBezTo>
                      <a:pt x="179717" y="11180"/>
                      <a:pt x="208177" y="-643"/>
                      <a:pt x="238385" y="27"/>
                    </a:cubicBezTo>
                    <a:cubicBezTo>
                      <a:pt x="445989" y="5395"/>
                      <a:pt x="996376" y="24906"/>
                      <a:pt x="1001813" y="25081"/>
                    </a:cubicBezTo>
                    <a:lnTo>
                      <a:pt x="1001619" y="80071"/>
                    </a:lnTo>
                    <a:cubicBezTo>
                      <a:pt x="996085" y="79867"/>
                      <a:pt x="444339" y="59977"/>
                      <a:pt x="236979" y="54600"/>
                    </a:cubicBezTo>
                    <a:cubicBezTo>
                      <a:pt x="222854" y="54134"/>
                      <a:pt x="207100" y="60754"/>
                      <a:pt x="192908" y="74586"/>
                    </a:cubicBezTo>
                    <a:cubicBezTo>
                      <a:pt x="79696" y="185052"/>
                      <a:pt x="55534" y="665976"/>
                      <a:pt x="55787" y="841954"/>
                    </a:cubicBezTo>
                    <a:cubicBezTo>
                      <a:pt x="55710" y="849050"/>
                      <a:pt x="48089" y="1518251"/>
                      <a:pt x="74667" y="1719905"/>
                    </a:cubicBezTo>
                    <a:cubicBezTo>
                      <a:pt x="91150" y="1845173"/>
                      <a:pt x="627414" y="1890321"/>
                      <a:pt x="1001813" y="1881594"/>
                    </a:cubicBezTo>
                    <a:lnTo>
                      <a:pt x="1001521" y="1934730"/>
                    </a:lnTo>
                    <a:cubicBezTo>
                      <a:pt x="1000745" y="1934779"/>
                      <a:pt x="972498" y="1935381"/>
                      <a:pt x="926292" y="193538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6" name="Google Shape;2496;p43"/>
              <p:cNvSpPr/>
              <p:nvPr/>
            </p:nvSpPr>
            <p:spPr>
              <a:xfrm>
                <a:off x="378524" y="5081403"/>
                <a:ext cx="873785" cy="473459"/>
              </a:xfrm>
              <a:custGeom>
                <a:rect b="b" l="l" r="r" t="t"/>
                <a:pathLst>
                  <a:path extrusionOk="0" h="473459" w="873785">
                    <a:moveTo>
                      <a:pt x="873786" y="437068"/>
                    </a:moveTo>
                    <a:lnTo>
                      <a:pt x="873786" y="220883"/>
                    </a:lnTo>
                    <a:lnTo>
                      <a:pt x="0" y="0"/>
                    </a:lnTo>
                    <a:lnTo>
                      <a:pt x="68260" y="473459"/>
                    </a:lnTo>
                    <a:lnTo>
                      <a:pt x="873786" y="43706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7" name="Google Shape;2497;p43"/>
              <p:cNvSpPr/>
              <p:nvPr/>
            </p:nvSpPr>
            <p:spPr>
              <a:xfrm>
                <a:off x="11311671" y="5165165"/>
                <a:ext cx="879843" cy="472479"/>
              </a:xfrm>
              <a:custGeom>
                <a:rect b="b" l="l" r="r" t="t"/>
                <a:pathLst>
                  <a:path extrusionOk="0" h="472479" w="879843">
                    <a:moveTo>
                      <a:pt x="0" y="424759"/>
                    </a:moveTo>
                    <a:lnTo>
                      <a:pt x="3106" y="208604"/>
                    </a:lnTo>
                    <a:lnTo>
                      <a:pt x="879843" y="0"/>
                    </a:lnTo>
                    <a:lnTo>
                      <a:pt x="805003" y="472479"/>
                    </a:lnTo>
                    <a:lnTo>
                      <a:pt x="0" y="42475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8" name="Google Shape;2498;p43"/>
              <p:cNvSpPr/>
              <p:nvPr/>
            </p:nvSpPr>
            <p:spPr>
              <a:xfrm>
                <a:off x="11884093" y="4273732"/>
                <a:ext cx="226906" cy="555910"/>
              </a:xfrm>
              <a:custGeom>
                <a:rect b="b" l="l" r="r" t="t"/>
                <a:pathLst>
                  <a:path extrusionOk="0" h="555910" w="226906">
                    <a:moveTo>
                      <a:pt x="224135" y="0"/>
                    </a:moveTo>
                    <a:cubicBezTo>
                      <a:pt x="100080" y="1835"/>
                      <a:pt x="0" y="125492"/>
                      <a:pt x="0" y="277941"/>
                    </a:cubicBezTo>
                    <a:cubicBezTo>
                      <a:pt x="0" y="430389"/>
                      <a:pt x="100565" y="554678"/>
                      <a:pt x="225008" y="555910"/>
                    </a:cubicBezTo>
                    <a:cubicBezTo>
                      <a:pt x="227533" y="351559"/>
                      <a:pt x="227824" y="153963"/>
                      <a:pt x="224135"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9" name="Google Shape;2499;p43"/>
              <p:cNvSpPr/>
              <p:nvPr/>
            </p:nvSpPr>
            <p:spPr>
              <a:xfrm>
                <a:off x="300246" y="4520470"/>
                <a:ext cx="156546" cy="272883"/>
              </a:xfrm>
              <a:custGeom>
                <a:rect b="b" l="l" r="r" t="t"/>
                <a:pathLst>
                  <a:path extrusionOk="0" h="272883" w="156546">
                    <a:moveTo>
                      <a:pt x="156060" y="194126"/>
                    </a:moveTo>
                    <a:cubicBezTo>
                      <a:pt x="160593" y="232808"/>
                      <a:pt x="132909" y="267841"/>
                      <a:pt x="94207" y="272403"/>
                    </a:cubicBezTo>
                    <a:lnTo>
                      <a:pt x="94207" y="272403"/>
                    </a:lnTo>
                    <a:cubicBezTo>
                      <a:pt x="55505" y="276907"/>
                      <a:pt x="20463" y="249242"/>
                      <a:pt x="15930" y="210540"/>
                    </a:cubicBezTo>
                    <a:lnTo>
                      <a:pt x="486" y="78777"/>
                    </a:lnTo>
                    <a:cubicBezTo>
                      <a:pt x="-4047" y="40066"/>
                      <a:pt x="23637" y="5033"/>
                      <a:pt x="62339" y="481"/>
                    </a:cubicBezTo>
                    <a:lnTo>
                      <a:pt x="62339" y="481"/>
                    </a:lnTo>
                    <a:cubicBezTo>
                      <a:pt x="101031" y="-4023"/>
                      <a:pt x="136083" y="23632"/>
                      <a:pt x="140616" y="62372"/>
                    </a:cubicBezTo>
                    <a:lnTo>
                      <a:pt x="156060" y="19413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0" name="Google Shape;2500;p43"/>
              <p:cNvSpPr/>
              <p:nvPr/>
            </p:nvSpPr>
            <p:spPr>
              <a:xfrm>
                <a:off x="3917257" y="2230988"/>
                <a:ext cx="938545" cy="1103810"/>
              </a:xfrm>
              <a:custGeom>
                <a:rect b="b" l="l" r="r" t="t"/>
                <a:pathLst>
                  <a:path extrusionOk="0" h="1103810" w="938545">
                    <a:moveTo>
                      <a:pt x="498169" y="2487"/>
                    </a:moveTo>
                    <a:cubicBezTo>
                      <a:pt x="498169" y="2487"/>
                      <a:pt x="-24117" y="-73519"/>
                      <a:pt x="869" y="614853"/>
                    </a:cubicBezTo>
                    <a:cubicBezTo>
                      <a:pt x="869" y="614853"/>
                      <a:pt x="3218" y="790405"/>
                      <a:pt x="139359" y="857334"/>
                    </a:cubicBezTo>
                    <a:cubicBezTo>
                      <a:pt x="275480" y="924235"/>
                      <a:pt x="377345" y="965431"/>
                      <a:pt x="372647" y="1051436"/>
                    </a:cubicBezTo>
                    <a:cubicBezTo>
                      <a:pt x="372647" y="1051436"/>
                      <a:pt x="370987" y="1099961"/>
                      <a:pt x="438228" y="1103611"/>
                    </a:cubicBezTo>
                    <a:cubicBezTo>
                      <a:pt x="505439" y="1107290"/>
                      <a:pt x="509050" y="1058861"/>
                      <a:pt x="509050" y="1058861"/>
                    </a:cubicBezTo>
                    <a:cubicBezTo>
                      <a:pt x="513719" y="972857"/>
                      <a:pt x="619438" y="942960"/>
                      <a:pt x="762053" y="891212"/>
                    </a:cubicBezTo>
                    <a:cubicBezTo>
                      <a:pt x="904650" y="839512"/>
                      <a:pt x="926044" y="665223"/>
                      <a:pt x="926044" y="665223"/>
                    </a:cubicBezTo>
                    <a:cubicBezTo>
                      <a:pt x="1025570" y="-16384"/>
                      <a:pt x="498169" y="2497"/>
                      <a:pt x="498169" y="2497"/>
                    </a:cubicBez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1" name="Google Shape;2501;p43"/>
              <p:cNvSpPr/>
              <p:nvPr/>
            </p:nvSpPr>
            <p:spPr>
              <a:xfrm>
                <a:off x="3849348" y="2642951"/>
                <a:ext cx="87764" cy="156985"/>
              </a:xfrm>
              <a:custGeom>
                <a:rect b="b" l="l" r="r" t="t"/>
                <a:pathLst>
                  <a:path extrusionOk="0" h="156985" w="87764">
                    <a:moveTo>
                      <a:pt x="13128" y="6518"/>
                    </a:moveTo>
                    <a:cubicBezTo>
                      <a:pt x="50422" y="-23157"/>
                      <a:pt x="87755" y="58120"/>
                      <a:pt x="87755" y="58120"/>
                    </a:cubicBezTo>
                    <a:lnTo>
                      <a:pt x="87765" y="58120"/>
                    </a:lnTo>
                    <a:cubicBezTo>
                      <a:pt x="84678" y="88726"/>
                      <a:pt x="83086" y="121390"/>
                      <a:pt x="82969" y="156132"/>
                    </a:cubicBezTo>
                    <a:lnTo>
                      <a:pt x="82377" y="156986"/>
                    </a:lnTo>
                    <a:cubicBezTo>
                      <a:pt x="24038" y="138009"/>
                      <a:pt x="-24177" y="36202"/>
                      <a:pt x="13128" y="6527"/>
                    </a:cubicBez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2" name="Google Shape;2502;p43"/>
              <p:cNvSpPr/>
              <p:nvPr/>
            </p:nvSpPr>
            <p:spPr>
              <a:xfrm>
                <a:off x="4844572" y="2699125"/>
                <a:ext cx="95590" cy="150550"/>
              </a:xfrm>
              <a:custGeom>
                <a:rect b="b" l="l" r="r" t="t"/>
                <a:pathLst>
                  <a:path extrusionOk="0" h="150550" w="95590">
                    <a:moveTo>
                      <a:pt x="85674" y="8489"/>
                    </a:moveTo>
                    <a:cubicBezTo>
                      <a:pt x="51836" y="-25059"/>
                      <a:pt x="5892" y="51656"/>
                      <a:pt x="5892" y="51656"/>
                    </a:cubicBezTo>
                    <a:lnTo>
                      <a:pt x="5892" y="51656"/>
                    </a:lnTo>
                    <a:cubicBezTo>
                      <a:pt x="5630" y="82407"/>
                      <a:pt x="3670" y="115081"/>
                      <a:pt x="0" y="149619"/>
                    </a:cubicBezTo>
                    <a:lnTo>
                      <a:pt x="505" y="150551"/>
                    </a:lnTo>
                    <a:cubicBezTo>
                      <a:pt x="60582" y="137990"/>
                      <a:pt x="119542" y="42046"/>
                      <a:pt x="85674" y="8498"/>
                    </a:cubicBez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3" name="Google Shape;2503;p43"/>
              <p:cNvSpPr/>
              <p:nvPr/>
            </p:nvSpPr>
            <p:spPr>
              <a:xfrm>
                <a:off x="3820192" y="2880544"/>
                <a:ext cx="1414689" cy="716105"/>
              </a:xfrm>
              <a:custGeom>
                <a:rect b="b" l="l" r="r" t="t"/>
                <a:pathLst>
                  <a:path extrusionOk="0" h="716105" w="1414689">
                    <a:moveTo>
                      <a:pt x="626422" y="355665"/>
                    </a:moveTo>
                    <a:cubicBezTo>
                      <a:pt x="626422" y="355665"/>
                      <a:pt x="774464" y="304247"/>
                      <a:pt x="924311" y="328786"/>
                    </a:cubicBezTo>
                    <a:cubicBezTo>
                      <a:pt x="1074158" y="353296"/>
                      <a:pt x="1230130" y="183734"/>
                      <a:pt x="1286858" y="0"/>
                    </a:cubicBezTo>
                    <a:lnTo>
                      <a:pt x="1414690" y="50971"/>
                    </a:lnTo>
                    <a:cubicBezTo>
                      <a:pt x="1414690" y="50971"/>
                      <a:pt x="1322619" y="574334"/>
                      <a:pt x="886512" y="547378"/>
                    </a:cubicBezTo>
                    <a:lnTo>
                      <a:pt x="903305" y="668716"/>
                    </a:lnTo>
                    <a:lnTo>
                      <a:pt x="197683" y="705738"/>
                    </a:lnTo>
                    <a:lnTo>
                      <a:pt x="197809" y="559754"/>
                    </a:lnTo>
                    <a:lnTo>
                      <a:pt x="160030" y="707699"/>
                    </a:lnTo>
                    <a:lnTo>
                      <a:pt x="0" y="716105"/>
                    </a:lnTo>
                    <a:cubicBezTo>
                      <a:pt x="0" y="716105"/>
                      <a:pt x="26714" y="486408"/>
                      <a:pt x="93517" y="426788"/>
                    </a:cubicBezTo>
                    <a:cubicBezTo>
                      <a:pt x="176590" y="352636"/>
                      <a:pt x="345268" y="334746"/>
                      <a:pt x="453395" y="343250"/>
                    </a:cubicBezTo>
                    <a:cubicBezTo>
                      <a:pt x="453395" y="343250"/>
                      <a:pt x="508443" y="456986"/>
                      <a:pt x="626403" y="35565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4" name="Google Shape;2504;p43"/>
              <p:cNvSpPr/>
              <p:nvPr/>
            </p:nvSpPr>
            <p:spPr>
              <a:xfrm>
                <a:off x="5048150" y="2600321"/>
                <a:ext cx="309872" cy="331204"/>
              </a:xfrm>
              <a:custGeom>
                <a:rect b="b" l="l" r="r" t="t"/>
                <a:pathLst>
                  <a:path extrusionOk="0" h="331204" w="309872">
                    <a:moveTo>
                      <a:pt x="271337" y="194976"/>
                    </a:moveTo>
                    <a:lnTo>
                      <a:pt x="230248" y="209925"/>
                    </a:lnTo>
                    <a:cubicBezTo>
                      <a:pt x="230248" y="209925"/>
                      <a:pt x="209959" y="210323"/>
                      <a:pt x="220404" y="198626"/>
                    </a:cubicBezTo>
                    <a:cubicBezTo>
                      <a:pt x="230801" y="186919"/>
                      <a:pt x="294653" y="116650"/>
                      <a:pt x="303060" y="107215"/>
                    </a:cubicBezTo>
                    <a:cubicBezTo>
                      <a:pt x="318212" y="90072"/>
                      <a:pt x="299691" y="56700"/>
                      <a:pt x="269483" y="84209"/>
                    </a:cubicBezTo>
                    <a:lnTo>
                      <a:pt x="203000" y="156672"/>
                    </a:lnTo>
                    <a:cubicBezTo>
                      <a:pt x="203000" y="156672"/>
                      <a:pt x="189061" y="160924"/>
                      <a:pt x="192118" y="148062"/>
                    </a:cubicBezTo>
                    <a:cubicBezTo>
                      <a:pt x="192118" y="148062"/>
                      <a:pt x="242653" y="59815"/>
                      <a:pt x="251001" y="45372"/>
                    </a:cubicBezTo>
                    <a:cubicBezTo>
                      <a:pt x="266882" y="17736"/>
                      <a:pt x="237596" y="-8638"/>
                      <a:pt x="214736" y="21415"/>
                    </a:cubicBezTo>
                    <a:lnTo>
                      <a:pt x="150116" y="131356"/>
                    </a:lnTo>
                    <a:cubicBezTo>
                      <a:pt x="150116" y="131356"/>
                      <a:pt x="141486" y="146829"/>
                      <a:pt x="138186" y="130123"/>
                    </a:cubicBezTo>
                    <a:cubicBezTo>
                      <a:pt x="138186" y="130123"/>
                      <a:pt x="144437" y="35014"/>
                      <a:pt x="143408" y="20434"/>
                    </a:cubicBezTo>
                    <a:cubicBezTo>
                      <a:pt x="141583" y="-4212"/>
                      <a:pt x="108085" y="-9949"/>
                      <a:pt x="105512" y="22249"/>
                    </a:cubicBezTo>
                    <a:lnTo>
                      <a:pt x="96233" y="147538"/>
                    </a:lnTo>
                    <a:cubicBezTo>
                      <a:pt x="96233" y="147538"/>
                      <a:pt x="92204" y="163088"/>
                      <a:pt x="82293" y="151770"/>
                    </a:cubicBezTo>
                    <a:cubicBezTo>
                      <a:pt x="82293" y="151770"/>
                      <a:pt x="46329" y="127202"/>
                      <a:pt x="36903" y="118164"/>
                    </a:cubicBezTo>
                    <a:cubicBezTo>
                      <a:pt x="16285" y="98333"/>
                      <a:pt x="-12302" y="120184"/>
                      <a:pt x="5695" y="148693"/>
                    </a:cubicBezTo>
                    <a:lnTo>
                      <a:pt x="67208" y="238852"/>
                    </a:lnTo>
                    <a:lnTo>
                      <a:pt x="58899" y="280233"/>
                    </a:lnTo>
                    <a:lnTo>
                      <a:pt x="186731" y="331204"/>
                    </a:lnTo>
                    <a:lnTo>
                      <a:pt x="196409" y="276583"/>
                    </a:lnTo>
                    <a:cubicBezTo>
                      <a:pt x="220181" y="266565"/>
                      <a:pt x="272065" y="244715"/>
                      <a:pt x="290567" y="236037"/>
                    </a:cubicBezTo>
                    <a:cubicBezTo>
                      <a:pt x="326677" y="219098"/>
                      <a:pt x="307447" y="178076"/>
                      <a:pt x="271337" y="194986"/>
                    </a:cubicBez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5" name="Google Shape;2505;p43"/>
              <p:cNvSpPr/>
              <p:nvPr/>
            </p:nvSpPr>
            <p:spPr>
              <a:xfrm>
                <a:off x="4337207" y="1948777"/>
                <a:ext cx="629909" cy="439295"/>
              </a:xfrm>
              <a:custGeom>
                <a:rect b="b" l="l" r="r" t="t"/>
                <a:pathLst>
                  <a:path extrusionOk="0" h="439295" w="629909">
                    <a:moveTo>
                      <a:pt x="1280" y="268585"/>
                    </a:moveTo>
                    <a:cubicBezTo>
                      <a:pt x="1280" y="268585"/>
                      <a:pt x="-22424" y="64107"/>
                      <a:pt x="134169" y="12766"/>
                    </a:cubicBezTo>
                    <a:cubicBezTo>
                      <a:pt x="290772" y="-38603"/>
                      <a:pt x="418517" y="75988"/>
                      <a:pt x="450190" y="162167"/>
                    </a:cubicBezTo>
                    <a:cubicBezTo>
                      <a:pt x="481864" y="248297"/>
                      <a:pt x="539563" y="346153"/>
                      <a:pt x="623315" y="292338"/>
                    </a:cubicBezTo>
                    <a:cubicBezTo>
                      <a:pt x="623315" y="292338"/>
                      <a:pt x="671306" y="423314"/>
                      <a:pt x="508365" y="438419"/>
                    </a:cubicBezTo>
                    <a:cubicBezTo>
                      <a:pt x="345461" y="453523"/>
                      <a:pt x="1271" y="268575"/>
                      <a:pt x="1271" y="26857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6" name="Google Shape;2506;p43"/>
              <p:cNvSpPr/>
              <p:nvPr/>
            </p:nvSpPr>
            <p:spPr>
              <a:xfrm>
                <a:off x="4404694" y="2020303"/>
                <a:ext cx="487724" cy="294590"/>
              </a:xfrm>
              <a:custGeom>
                <a:rect b="b" l="l" r="r" t="t"/>
                <a:pathLst>
                  <a:path extrusionOk="0" h="294590" w="487724">
                    <a:moveTo>
                      <a:pt x="5" y="150125"/>
                    </a:moveTo>
                    <a:cubicBezTo>
                      <a:pt x="5" y="150125"/>
                      <a:pt x="-2256" y="22915"/>
                      <a:pt x="85806" y="4753"/>
                    </a:cubicBezTo>
                    <a:cubicBezTo>
                      <a:pt x="173877" y="-13418"/>
                      <a:pt x="264065" y="19780"/>
                      <a:pt x="317764" y="117005"/>
                    </a:cubicBezTo>
                    <a:cubicBezTo>
                      <a:pt x="371463" y="214230"/>
                      <a:pt x="413165" y="281063"/>
                      <a:pt x="487724" y="270084"/>
                    </a:cubicBezTo>
                    <a:cubicBezTo>
                      <a:pt x="487724" y="270084"/>
                      <a:pt x="389053" y="318833"/>
                      <a:pt x="273248" y="278821"/>
                    </a:cubicBezTo>
                    <a:cubicBezTo>
                      <a:pt x="157443" y="238847"/>
                      <a:pt x="15" y="150135"/>
                      <a:pt x="15" y="150135"/>
                    </a:cubicBez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7" name="Google Shape;2507;p43"/>
              <p:cNvSpPr/>
              <p:nvPr/>
            </p:nvSpPr>
            <p:spPr>
              <a:xfrm>
                <a:off x="3862475" y="2169849"/>
                <a:ext cx="1068441" cy="573166"/>
              </a:xfrm>
              <a:custGeom>
                <a:rect b="b" l="l" r="r" t="t"/>
                <a:pathLst>
                  <a:path extrusionOk="0" h="573166" w="1068441">
                    <a:moveTo>
                      <a:pt x="57407" y="551577"/>
                    </a:moveTo>
                    <a:cubicBezTo>
                      <a:pt x="57407" y="551577"/>
                      <a:pt x="102370" y="439927"/>
                      <a:pt x="146935" y="394829"/>
                    </a:cubicBezTo>
                    <a:cubicBezTo>
                      <a:pt x="146935" y="394829"/>
                      <a:pt x="209215" y="492083"/>
                      <a:pt x="372448" y="512846"/>
                    </a:cubicBezTo>
                    <a:cubicBezTo>
                      <a:pt x="372448" y="512846"/>
                      <a:pt x="308013" y="464166"/>
                      <a:pt x="312304" y="406176"/>
                    </a:cubicBezTo>
                    <a:cubicBezTo>
                      <a:pt x="312304" y="406176"/>
                      <a:pt x="346657" y="529960"/>
                      <a:pt x="542107" y="529280"/>
                    </a:cubicBezTo>
                    <a:cubicBezTo>
                      <a:pt x="542107" y="529280"/>
                      <a:pt x="486272" y="480532"/>
                      <a:pt x="486272" y="430463"/>
                    </a:cubicBezTo>
                    <a:cubicBezTo>
                      <a:pt x="486272" y="430463"/>
                      <a:pt x="539972" y="527815"/>
                      <a:pt x="679568" y="529280"/>
                    </a:cubicBezTo>
                    <a:cubicBezTo>
                      <a:pt x="679568" y="529280"/>
                      <a:pt x="663522" y="480707"/>
                      <a:pt x="660805" y="458477"/>
                    </a:cubicBezTo>
                    <a:cubicBezTo>
                      <a:pt x="660805" y="458477"/>
                      <a:pt x="787306" y="580524"/>
                      <a:pt x="993318" y="572816"/>
                    </a:cubicBezTo>
                    <a:cubicBezTo>
                      <a:pt x="993318" y="572816"/>
                      <a:pt x="1030709" y="525446"/>
                      <a:pt x="1067771" y="537755"/>
                    </a:cubicBezTo>
                    <a:cubicBezTo>
                      <a:pt x="1067771" y="537755"/>
                      <a:pt x="1109132" y="21080"/>
                      <a:pt x="542224" y="569"/>
                    </a:cubicBezTo>
                    <a:cubicBezTo>
                      <a:pt x="-2320" y="-19136"/>
                      <a:pt x="0" y="479610"/>
                      <a:pt x="0" y="479610"/>
                    </a:cubicBezTo>
                    <a:cubicBezTo>
                      <a:pt x="0" y="479610"/>
                      <a:pt x="44973" y="473921"/>
                      <a:pt x="57407" y="55156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8" name="Google Shape;2508;p43"/>
              <p:cNvSpPr/>
              <p:nvPr/>
            </p:nvSpPr>
            <p:spPr>
              <a:xfrm>
                <a:off x="4017986" y="2238298"/>
                <a:ext cx="874429" cy="461965"/>
              </a:xfrm>
              <a:custGeom>
                <a:rect b="b" l="l" r="r" t="t"/>
                <a:pathLst>
                  <a:path extrusionOk="0" h="461965" w="874429">
                    <a:moveTo>
                      <a:pt x="25" y="131541"/>
                    </a:moveTo>
                    <a:cubicBezTo>
                      <a:pt x="25" y="131541"/>
                      <a:pt x="-4401" y="281602"/>
                      <a:pt x="103784" y="346338"/>
                    </a:cubicBezTo>
                    <a:cubicBezTo>
                      <a:pt x="103784" y="346338"/>
                      <a:pt x="83777" y="313314"/>
                      <a:pt x="124585" y="218127"/>
                    </a:cubicBezTo>
                    <a:cubicBezTo>
                      <a:pt x="124585" y="218127"/>
                      <a:pt x="173985" y="339873"/>
                      <a:pt x="272782" y="382836"/>
                    </a:cubicBezTo>
                    <a:cubicBezTo>
                      <a:pt x="272782" y="382836"/>
                      <a:pt x="249166" y="318401"/>
                      <a:pt x="281373" y="257189"/>
                    </a:cubicBezTo>
                    <a:cubicBezTo>
                      <a:pt x="281373" y="257189"/>
                      <a:pt x="310397" y="365645"/>
                      <a:pt x="447305" y="397862"/>
                    </a:cubicBezTo>
                    <a:cubicBezTo>
                      <a:pt x="447305" y="397862"/>
                      <a:pt x="431725" y="320546"/>
                      <a:pt x="461788" y="277583"/>
                    </a:cubicBezTo>
                    <a:cubicBezTo>
                      <a:pt x="461788" y="277583"/>
                      <a:pt x="625021" y="478712"/>
                      <a:pt x="809726" y="460842"/>
                    </a:cubicBezTo>
                    <a:cubicBezTo>
                      <a:pt x="809726" y="460842"/>
                      <a:pt x="872462" y="441515"/>
                      <a:pt x="874384" y="404667"/>
                    </a:cubicBezTo>
                    <a:cubicBezTo>
                      <a:pt x="876306" y="367819"/>
                      <a:pt x="817151" y="165943"/>
                      <a:pt x="681351" y="73571"/>
                    </a:cubicBezTo>
                    <a:cubicBezTo>
                      <a:pt x="545549" y="-18801"/>
                      <a:pt x="107414" y="-48854"/>
                      <a:pt x="25" y="13156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9" name="Google Shape;2509;p43"/>
              <p:cNvSpPr/>
              <p:nvPr/>
            </p:nvSpPr>
            <p:spPr>
              <a:xfrm>
                <a:off x="491591" y="2401500"/>
                <a:ext cx="969459" cy="1082771"/>
              </a:xfrm>
              <a:custGeom>
                <a:rect b="b" l="l" r="r" t="t"/>
                <a:pathLst>
                  <a:path extrusionOk="0" h="1082771" w="969459">
                    <a:moveTo>
                      <a:pt x="317313" y="32317"/>
                    </a:moveTo>
                    <a:cubicBezTo>
                      <a:pt x="317313" y="32317"/>
                      <a:pt x="800071" y="-181062"/>
                      <a:pt x="960693" y="488760"/>
                    </a:cubicBezTo>
                    <a:cubicBezTo>
                      <a:pt x="960693" y="488760"/>
                      <a:pt x="1005549" y="658555"/>
                      <a:pt x="892327" y="759527"/>
                    </a:cubicBezTo>
                    <a:cubicBezTo>
                      <a:pt x="779153" y="860480"/>
                      <a:pt x="692091" y="927536"/>
                      <a:pt x="719707" y="1009104"/>
                    </a:cubicBezTo>
                    <a:cubicBezTo>
                      <a:pt x="719707" y="1009104"/>
                      <a:pt x="734316" y="1055387"/>
                      <a:pt x="670531" y="1076985"/>
                    </a:cubicBezTo>
                    <a:cubicBezTo>
                      <a:pt x="606776" y="1098554"/>
                      <a:pt x="590293" y="1052873"/>
                      <a:pt x="590293" y="1052873"/>
                    </a:cubicBezTo>
                    <a:cubicBezTo>
                      <a:pt x="562696" y="971247"/>
                      <a:pt x="452842" y="970820"/>
                      <a:pt x="301578" y="959220"/>
                    </a:cubicBezTo>
                    <a:cubicBezTo>
                      <a:pt x="150323" y="947688"/>
                      <a:pt x="82957" y="785552"/>
                      <a:pt x="82957" y="785552"/>
                    </a:cubicBezTo>
                    <a:cubicBezTo>
                      <a:pt x="-195800" y="155616"/>
                      <a:pt x="317323" y="32317"/>
                      <a:pt x="317323" y="32317"/>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0" name="Google Shape;2510;p43"/>
              <p:cNvSpPr/>
              <p:nvPr/>
            </p:nvSpPr>
            <p:spPr>
              <a:xfrm>
                <a:off x="1395129" y="2683593"/>
                <a:ext cx="82527" cy="166092"/>
              </a:xfrm>
              <a:custGeom>
                <a:rect b="b" l="l" r="r" t="t"/>
                <a:pathLst>
                  <a:path extrusionOk="0" h="166092" w="82527">
                    <a:moveTo>
                      <a:pt x="58077" y="2568"/>
                    </a:moveTo>
                    <a:cubicBezTo>
                      <a:pt x="14182" y="-16011"/>
                      <a:pt x="19" y="72313"/>
                      <a:pt x="19" y="72313"/>
                    </a:cubicBezTo>
                    <a:lnTo>
                      <a:pt x="0" y="72313"/>
                    </a:lnTo>
                    <a:cubicBezTo>
                      <a:pt x="11202" y="100958"/>
                      <a:pt x="21491" y="132011"/>
                      <a:pt x="30936" y="165442"/>
                    </a:cubicBezTo>
                    <a:lnTo>
                      <a:pt x="31732" y="166092"/>
                    </a:lnTo>
                    <a:cubicBezTo>
                      <a:pt x="82840" y="132166"/>
                      <a:pt x="101982" y="21167"/>
                      <a:pt x="58087" y="2568"/>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1" name="Google Shape;2511;p43"/>
              <p:cNvSpPr/>
              <p:nvPr/>
            </p:nvSpPr>
            <p:spPr>
              <a:xfrm>
                <a:off x="436042" y="3014388"/>
                <a:ext cx="124546" cy="128446"/>
              </a:xfrm>
              <a:custGeom>
                <a:rect b="b" l="l" r="r" t="t"/>
                <a:pathLst>
                  <a:path extrusionOk="0" h="128446" w="124546">
                    <a:moveTo>
                      <a:pt x="4141" y="14305"/>
                    </a:moveTo>
                    <a:cubicBezTo>
                      <a:pt x="27720" y="-27076"/>
                      <a:pt x="92582" y="34486"/>
                      <a:pt x="92582" y="34486"/>
                    </a:cubicBezTo>
                    <a:lnTo>
                      <a:pt x="92582" y="34486"/>
                    </a:lnTo>
                    <a:cubicBezTo>
                      <a:pt x="101075" y="64053"/>
                      <a:pt x="111734" y="94989"/>
                      <a:pt x="124547" y="127285"/>
                    </a:cubicBezTo>
                    <a:lnTo>
                      <a:pt x="124295" y="128294"/>
                    </a:lnTo>
                    <a:cubicBezTo>
                      <a:pt x="63082" y="132322"/>
                      <a:pt x="-19495" y="55734"/>
                      <a:pt x="4141" y="14305"/>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2" name="Google Shape;2512;p43"/>
              <p:cNvSpPr/>
              <p:nvPr/>
            </p:nvSpPr>
            <p:spPr>
              <a:xfrm>
                <a:off x="1088993" y="1981782"/>
                <a:ext cx="472258" cy="470682"/>
              </a:xfrm>
              <a:custGeom>
                <a:rect b="b" l="l" r="r" t="t"/>
                <a:pathLst>
                  <a:path extrusionOk="0" h="470682" w="472258">
                    <a:moveTo>
                      <a:pt x="32797" y="422391"/>
                    </a:moveTo>
                    <a:cubicBezTo>
                      <a:pt x="32797" y="422391"/>
                      <a:pt x="-55401" y="289502"/>
                      <a:pt x="57472" y="207798"/>
                    </a:cubicBezTo>
                    <a:cubicBezTo>
                      <a:pt x="170364" y="126152"/>
                      <a:pt x="259378" y="217767"/>
                      <a:pt x="330579" y="184666"/>
                    </a:cubicBezTo>
                    <a:cubicBezTo>
                      <a:pt x="401799" y="151565"/>
                      <a:pt x="397237" y="48574"/>
                      <a:pt x="332627" y="0"/>
                    </a:cubicBezTo>
                    <a:cubicBezTo>
                      <a:pt x="332627" y="0"/>
                      <a:pt x="552316" y="103118"/>
                      <a:pt x="440569" y="305324"/>
                    </a:cubicBezTo>
                    <a:cubicBezTo>
                      <a:pt x="332161" y="501493"/>
                      <a:pt x="153562" y="498697"/>
                      <a:pt x="32787" y="422381"/>
                    </a:cubicBezTo>
                    <a:close/>
                  </a:path>
                </a:pathLst>
              </a:custGeom>
              <a:solidFill>
                <a:srgbClr val="EC803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3" name="Google Shape;2513;p43"/>
              <p:cNvSpPr/>
              <p:nvPr/>
            </p:nvSpPr>
            <p:spPr>
              <a:xfrm>
                <a:off x="1138636" y="2155246"/>
                <a:ext cx="356117" cy="266641"/>
              </a:xfrm>
              <a:custGeom>
                <a:rect b="b" l="l" r="r" t="t"/>
                <a:pathLst>
                  <a:path extrusionOk="0" h="266641" w="356117">
                    <a:moveTo>
                      <a:pt x="9003" y="227581"/>
                    </a:moveTo>
                    <a:cubicBezTo>
                      <a:pt x="9003" y="227581"/>
                      <a:pt x="-31426" y="76666"/>
                      <a:pt x="59062" y="61863"/>
                    </a:cubicBezTo>
                    <a:cubicBezTo>
                      <a:pt x="149561" y="47060"/>
                      <a:pt x="326587" y="87965"/>
                      <a:pt x="356009" y="0"/>
                    </a:cubicBezTo>
                    <a:cubicBezTo>
                      <a:pt x="356009" y="0"/>
                      <a:pt x="369434" y="199469"/>
                      <a:pt x="96803" y="266642"/>
                    </a:cubicBezTo>
                    <a:lnTo>
                      <a:pt x="9003" y="227581"/>
                    </a:lnTo>
                    <a:close/>
                  </a:path>
                </a:pathLst>
              </a:custGeom>
              <a:solidFill>
                <a:srgbClr val="F48C4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4" name="Google Shape;2514;p43"/>
              <p:cNvSpPr/>
              <p:nvPr/>
            </p:nvSpPr>
            <p:spPr>
              <a:xfrm>
                <a:off x="13" y="2568274"/>
                <a:ext cx="521796" cy="378143"/>
              </a:xfrm>
              <a:custGeom>
                <a:rect b="b" l="l" r="r" t="t"/>
                <a:pathLst>
                  <a:path extrusionOk="0" h="378143" w="521796">
                    <a:moveTo>
                      <a:pt x="521786" y="114422"/>
                    </a:moveTo>
                    <a:cubicBezTo>
                      <a:pt x="521786" y="114422"/>
                      <a:pt x="466505" y="-35211"/>
                      <a:pt x="333965" y="7752"/>
                    </a:cubicBezTo>
                    <a:cubicBezTo>
                      <a:pt x="201426" y="50715"/>
                      <a:pt x="222898" y="176634"/>
                      <a:pt x="154172" y="214618"/>
                    </a:cubicBezTo>
                    <a:cubicBezTo>
                      <a:pt x="85447" y="252601"/>
                      <a:pt x="4946" y="188137"/>
                      <a:pt x="3840" y="107326"/>
                    </a:cubicBezTo>
                    <a:cubicBezTo>
                      <a:pt x="3840" y="107326"/>
                      <a:pt x="-42492" y="345546"/>
                      <a:pt x="186720" y="374618"/>
                    </a:cubicBezTo>
                    <a:cubicBezTo>
                      <a:pt x="409049" y="402808"/>
                      <a:pt x="512157" y="256950"/>
                      <a:pt x="521796" y="114422"/>
                    </a:cubicBezTo>
                    <a:close/>
                  </a:path>
                </a:pathLst>
              </a:custGeom>
              <a:solidFill>
                <a:srgbClr val="EC803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5" name="Google Shape;2515;p43"/>
              <p:cNvSpPr/>
              <p:nvPr/>
            </p:nvSpPr>
            <p:spPr>
              <a:xfrm>
                <a:off x="109067" y="2629431"/>
                <a:ext cx="378961" cy="272223"/>
              </a:xfrm>
              <a:custGeom>
                <a:rect b="b" l="l" r="r" t="t"/>
                <a:pathLst>
                  <a:path extrusionOk="0" h="272223" w="378961">
                    <a:moveTo>
                      <a:pt x="378962" y="54168"/>
                    </a:moveTo>
                    <a:cubicBezTo>
                      <a:pt x="378962" y="54168"/>
                      <a:pt x="325389" y="-37292"/>
                      <a:pt x="238404" y="17475"/>
                    </a:cubicBezTo>
                    <a:cubicBezTo>
                      <a:pt x="151420" y="72242"/>
                      <a:pt x="74103" y="261965"/>
                      <a:pt x="0" y="220264"/>
                    </a:cubicBezTo>
                    <a:cubicBezTo>
                      <a:pt x="0" y="220264"/>
                      <a:pt x="207332" y="371198"/>
                      <a:pt x="355043" y="158576"/>
                    </a:cubicBezTo>
                    <a:lnTo>
                      <a:pt x="378952" y="54177"/>
                    </a:lnTo>
                    <a:close/>
                  </a:path>
                </a:pathLst>
              </a:custGeom>
              <a:solidFill>
                <a:srgbClr val="F48C4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6" name="Google Shape;2516;p43"/>
              <p:cNvSpPr/>
              <p:nvPr/>
            </p:nvSpPr>
            <p:spPr>
              <a:xfrm>
                <a:off x="460937" y="2353712"/>
                <a:ext cx="975446" cy="725951"/>
              </a:xfrm>
              <a:custGeom>
                <a:rect b="b" l="l" r="r" t="t"/>
                <a:pathLst>
                  <a:path extrusionOk="0" h="725951" w="975446">
                    <a:moveTo>
                      <a:pt x="74462" y="717594"/>
                    </a:moveTo>
                    <a:cubicBezTo>
                      <a:pt x="74462" y="717594"/>
                      <a:pt x="183355" y="575842"/>
                      <a:pt x="181530" y="458679"/>
                    </a:cubicBezTo>
                    <a:cubicBezTo>
                      <a:pt x="181530" y="458679"/>
                      <a:pt x="554697" y="533762"/>
                      <a:pt x="934212" y="402204"/>
                    </a:cubicBezTo>
                    <a:cubicBezTo>
                      <a:pt x="934212" y="402204"/>
                      <a:pt x="958644" y="328789"/>
                      <a:pt x="975447" y="330624"/>
                    </a:cubicBezTo>
                    <a:cubicBezTo>
                      <a:pt x="975447" y="330624"/>
                      <a:pt x="773609" y="-180382"/>
                      <a:pt x="274543" y="68185"/>
                    </a:cubicBezTo>
                    <a:cubicBezTo>
                      <a:pt x="-123367" y="266344"/>
                      <a:pt x="28431" y="667661"/>
                      <a:pt x="28431" y="667661"/>
                    </a:cubicBezTo>
                    <a:cubicBezTo>
                      <a:pt x="28431" y="667661"/>
                      <a:pt x="73676" y="701237"/>
                      <a:pt x="71919" y="725952"/>
                    </a:cubicBezTo>
                  </a:path>
                </a:pathLst>
              </a:custGeom>
              <a:solidFill>
                <a:srgbClr val="EC803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7" name="Google Shape;2517;p43"/>
              <p:cNvSpPr/>
              <p:nvPr/>
            </p:nvSpPr>
            <p:spPr>
              <a:xfrm>
                <a:off x="521323" y="2415001"/>
                <a:ext cx="862614" cy="574572"/>
              </a:xfrm>
              <a:custGeom>
                <a:rect b="b" l="l" r="r" t="t"/>
                <a:pathLst>
                  <a:path extrusionOk="0" h="574572" w="862614">
                    <a:moveTo>
                      <a:pt x="11057" y="574572"/>
                    </a:moveTo>
                    <a:cubicBezTo>
                      <a:pt x="11057" y="574572"/>
                      <a:pt x="77444" y="465670"/>
                      <a:pt x="83889" y="342342"/>
                    </a:cubicBezTo>
                    <a:cubicBezTo>
                      <a:pt x="83889" y="342342"/>
                      <a:pt x="290328" y="409718"/>
                      <a:pt x="567677" y="380092"/>
                    </a:cubicBezTo>
                    <a:cubicBezTo>
                      <a:pt x="567677" y="380092"/>
                      <a:pt x="487303" y="365794"/>
                      <a:pt x="427342" y="342342"/>
                    </a:cubicBezTo>
                    <a:cubicBezTo>
                      <a:pt x="427342" y="342342"/>
                      <a:pt x="668416" y="363989"/>
                      <a:pt x="862614" y="293108"/>
                    </a:cubicBezTo>
                    <a:cubicBezTo>
                      <a:pt x="862614" y="293108"/>
                      <a:pt x="783580" y="85417"/>
                      <a:pt x="626317" y="25709"/>
                    </a:cubicBezTo>
                    <a:cubicBezTo>
                      <a:pt x="427342" y="-49802"/>
                      <a:pt x="-81101" y="15187"/>
                      <a:pt x="11057" y="574572"/>
                    </a:cubicBezTo>
                    <a:close/>
                  </a:path>
                </a:pathLst>
              </a:custGeom>
              <a:solidFill>
                <a:srgbClr val="F48C4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8" name="Google Shape;2518;p43"/>
              <p:cNvSpPr/>
              <p:nvPr/>
            </p:nvSpPr>
            <p:spPr>
              <a:xfrm>
                <a:off x="24757" y="2989577"/>
                <a:ext cx="309219" cy="336518"/>
              </a:xfrm>
              <a:custGeom>
                <a:rect b="b" l="l" r="r" t="t"/>
                <a:pathLst>
                  <a:path extrusionOk="0" h="336518" w="309219">
                    <a:moveTo>
                      <a:pt x="64013" y="228004"/>
                    </a:moveTo>
                    <a:lnTo>
                      <a:pt x="107598" y="231372"/>
                    </a:lnTo>
                    <a:cubicBezTo>
                      <a:pt x="107598" y="231372"/>
                      <a:pt x="127245" y="226335"/>
                      <a:pt x="114024" y="217880"/>
                    </a:cubicBezTo>
                    <a:cubicBezTo>
                      <a:pt x="100881" y="209376"/>
                      <a:pt x="20497" y="158803"/>
                      <a:pt x="9858" y="152008"/>
                    </a:cubicBezTo>
                    <a:cubicBezTo>
                      <a:pt x="-9333" y="139525"/>
                      <a:pt x="-451" y="102396"/>
                      <a:pt x="36038" y="120829"/>
                    </a:cubicBezTo>
                    <a:lnTo>
                      <a:pt x="119537" y="172781"/>
                    </a:lnTo>
                    <a:cubicBezTo>
                      <a:pt x="119537" y="172781"/>
                      <a:pt x="134108" y="173160"/>
                      <a:pt x="127701" y="161560"/>
                    </a:cubicBezTo>
                    <a:cubicBezTo>
                      <a:pt x="127701" y="161560"/>
                      <a:pt x="55326" y="90126"/>
                      <a:pt x="43464" y="78429"/>
                    </a:cubicBezTo>
                    <a:cubicBezTo>
                      <a:pt x="20720" y="56074"/>
                      <a:pt x="41862" y="22808"/>
                      <a:pt x="71944" y="45629"/>
                    </a:cubicBezTo>
                    <a:lnTo>
                      <a:pt x="163714" y="134196"/>
                    </a:lnTo>
                    <a:cubicBezTo>
                      <a:pt x="163714" y="134196"/>
                      <a:pt x="176158" y="146805"/>
                      <a:pt x="174877" y="129818"/>
                    </a:cubicBezTo>
                    <a:cubicBezTo>
                      <a:pt x="174877" y="129818"/>
                      <a:pt x="143339" y="39834"/>
                      <a:pt x="140398" y="25545"/>
                    </a:cubicBezTo>
                    <a:cubicBezTo>
                      <a:pt x="135544" y="1307"/>
                      <a:pt x="166296" y="-13215"/>
                      <a:pt x="177401" y="17119"/>
                    </a:cubicBezTo>
                    <a:lnTo>
                      <a:pt x="219947" y="135361"/>
                    </a:lnTo>
                    <a:cubicBezTo>
                      <a:pt x="219947" y="135361"/>
                      <a:pt x="228004" y="149251"/>
                      <a:pt x="234517" y="135681"/>
                    </a:cubicBezTo>
                    <a:cubicBezTo>
                      <a:pt x="234517" y="135681"/>
                      <a:pt x="262590" y="102357"/>
                      <a:pt x="269239" y="91106"/>
                    </a:cubicBezTo>
                    <a:cubicBezTo>
                      <a:pt x="283751" y="66460"/>
                      <a:pt x="317153" y="79856"/>
                      <a:pt x="307494" y="112171"/>
                    </a:cubicBezTo>
                    <a:lnTo>
                      <a:pt x="272432" y="215511"/>
                    </a:lnTo>
                    <a:lnTo>
                      <a:pt x="291536" y="253136"/>
                    </a:lnTo>
                    <a:lnTo>
                      <a:pt x="182021" y="336519"/>
                    </a:lnTo>
                    <a:lnTo>
                      <a:pt x="158065" y="286508"/>
                    </a:lnTo>
                    <a:cubicBezTo>
                      <a:pt x="132496" y="283237"/>
                      <a:pt x="76632" y="276112"/>
                      <a:pt x="56510" y="272715"/>
                    </a:cubicBezTo>
                    <a:cubicBezTo>
                      <a:pt x="17148" y="266075"/>
                      <a:pt x="24661" y="221394"/>
                      <a:pt x="64023" y="227994"/>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9" name="Google Shape;2519;p43"/>
              <p:cNvSpPr/>
              <p:nvPr/>
            </p:nvSpPr>
            <p:spPr>
              <a:xfrm>
                <a:off x="206778" y="3242722"/>
                <a:ext cx="1593026" cy="544960"/>
              </a:xfrm>
              <a:custGeom>
                <a:rect b="b" l="l" r="r" t="t"/>
                <a:pathLst>
                  <a:path extrusionOk="0" h="544960" w="1593026">
                    <a:moveTo>
                      <a:pt x="841151" y="165417"/>
                    </a:moveTo>
                    <a:cubicBezTo>
                      <a:pt x="841151" y="165417"/>
                      <a:pt x="684732" y="155632"/>
                      <a:pt x="546961" y="219427"/>
                    </a:cubicBezTo>
                    <a:cubicBezTo>
                      <a:pt x="409170" y="283260"/>
                      <a:pt x="213457" y="161787"/>
                      <a:pt x="109514" y="0"/>
                    </a:cubicBezTo>
                    <a:lnTo>
                      <a:pt x="0" y="83383"/>
                    </a:lnTo>
                    <a:cubicBezTo>
                      <a:pt x="0" y="83383"/>
                      <a:pt x="229124" y="562851"/>
                      <a:pt x="642041" y="419896"/>
                    </a:cubicBezTo>
                    <a:lnTo>
                      <a:pt x="662542" y="544961"/>
                    </a:lnTo>
                    <a:lnTo>
                      <a:pt x="1367397" y="496465"/>
                    </a:lnTo>
                    <a:lnTo>
                      <a:pt x="1334548" y="298587"/>
                    </a:lnTo>
                    <a:lnTo>
                      <a:pt x="1406409" y="493776"/>
                    </a:lnTo>
                    <a:lnTo>
                      <a:pt x="1593027" y="480934"/>
                    </a:lnTo>
                    <a:cubicBezTo>
                      <a:pt x="1593027" y="480934"/>
                      <a:pt x="1503625" y="149682"/>
                      <a:pt x="1373580" y="90935"/>
                    </a:cubicBezTo>
                    <a:cubicBezTo>
                      <a:pt x="1272113" y="45099"/>
                      <a:pt x="1106376" y="69842"/>
                      <a:pt x="1004500" y="107039"/>
                    </a:cubicBezTo>
                    <a:cubicBezTo>
                      <a:pt x="1004500" y="107039"/>
                      <a:pt x="981961" y="231376"/>
                      <a:pt x="841151" y="1654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20" name="Google Shape;2520;p43"/>
              <p:cNvSpPr/>
              <p:nvPr/>
            </p:nvSpPr>
            <p:spPr>
              <a:xfrm>
                <a:off x="2096360" y="2746955"/>
                <a:ext cx="86123" cy="153371"/>
              </a:xfrm>
              <a:custGeom>
                <a:rect b="b" l="l" r="r" t="t"/>
                <a:pathLst>
                  <a:path extrusionOk="0" h="153371" w="86123">
                    <a:moveTo>
                      <a:pt x="12593" y="6534"/>
                    </a:moveTo>
                    <a:cubicBezTo>
                      <a:pt x="48917" y="-22859"/>
                      <a:pt x="86124" y="56447"/>
                      <a:pt x="86124" y="56447"/>
                    </a:cubicBezTo>
                    <a:lnTo>
                      <a:pt x="86124" y="56496"/>
                    </a:lnTo>
                    <a:cubicBezTo>
                      <a:pt x="83377" y="86471"/>
                      <a:pt x="82056" y="118514"/>
                      <a:pt x="82231" y="152517"/>
                    </a:cubicBezTo>
                    <a:lnTo>
                      <a:pt x="81639" y="153372"/>
                    </a:lnTo>
                    <a:cubicBezTo>
                      <a:pt x="24339" y="135200"/>
                      <a:pt x="-23682" y="35907"/>
                      <a:pt x="12584" y="6534"/>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21" name="Google Shape;2521;p43"/>
              <p:cNvSpPr/>
              <p:nvPr/>
            </p:nvSpPr>
            <p:spPr>
              <a:xfrm>
                <a:off x="2163792" y="2339510"/>
                <a:ext cx="918828" cy="1081224"/>
              </a:xfrm>
              <a:custGeom>
                <a:rect b="b" l="l" r="r" t="t"/>
                <a:pathLst>
                  <a:path extrusionOk="0" h="1081224" w="918828">
                    <a:moveTo>
                      <a:pt x="483444" y="2092"/>
                    </a:moveTo>
                    <a:cubicBezTo>
                      <a:pt x="483444" y="2092"/>
                      <a:pt x="-28727" y="-68177"/>
                      <a:pt x="1268" y="605848"/>
                    </a:cubicBezTo>
                    <a:cubicBezTo>
                      <a:pt x="1268" y="605848"/>
                      <a:pt x="4966" y="777827"/>
                      <a:pt x="138855" y="842233"/>
                    </a:cubicBezTo>
                    <a:cubicBezTo>
                      <a:pt x="272744" y="906639"/>
                      <a:pt x="372823" y="946282"/>
                      <a:pt x="368940" y="1030491"/>
                    </a:cubicBezTo>
                    <a:cubicBezTo>
                      <a:pt x="368940" y="1030491"/>
                      <a:pt x="367717" y="1078036"/>
                      <a:pt x="433569" y="1081084"/>
                    </a:cubicBezTo>
                    <a:cubicBezTo>
                      <a:pt x="499441" y="1084132"/>
                      <a:pt x="502596" y="1036664"/>
                      <a:pt x="502596" y="1036664"/>
                    </a:cubicBezTo>
                    <a:cubicBezTo>
                      <a:pt x="506479" y="952446"/>
                      <a:pt x="609800" y="922219"/>
                      <a:pt x="749047" y="870471"/>
                    </a:cubicBezTo>
                    <a:cubicBezTo>
                      <a:pt x="888304" y="818645"/>
                      <a:pt x="907834" y="647753"/>
                      <a:pt x="907834" y="647753"/>
                    </a:cubicBezTo>
                    <a:cubicBezTo>
                      <a:pt x="999905" y="-20632"/>
                      <a:pt x="483434" y="2092"/>
                      <a:pt x="483434" y="2092"/>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22" name="Google Shape;2522;p43"/>
              <p:cNvSpPr/>
              <p:nvPr/>
            </p:nvSpPr>
            <p:spPr>
              <a:xfrm>
                <a:off x="3072529" y="2793673"/>
                <a:ext cx="92707" cy="148034"/>
              </a:xfrm>
              <a:custGeom>
                <a:rect b="b" l="l" r="r" t="t"/>
                <a:pathLst>
                  <a:path extrusionOk="0" h="148034" w="92707">
                    <a:moveTo>
                      <a:pt x="82801" y="8166"/>
                    </a:moveTo>
                    <a:cubicBezTo>
                      <a:pt x="49351" y="-24430"/>
                      <a:pt x="4960" y="51081"/>
                      <a:pt x="4960" y="51081"/>
                    </a:cubicBezTo>
                    <a:lnTo>
                      <a:pt x="4960" y="51129"/>
                    </a:lnTo>
                    <a:cubicBezTo>
                      <a:pt x="4951" y="81260"/>
                      <a:pt x="3300" y="113274"/>
                      <a:pt x="0" y="147103"/>
                    </a:cubicBezTo>
                    <a:lnTo>
                      <a:pt x="476" y="148034"/>
                    </a:lnTo>
                    <a:cubicBezTo>
                      <a:pt x="59232" y="135192"/>
                      <a:pt x="116203" y="40791"/>
                      <a:pt x="82791" y="8166"/>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23" name="Google Shape;2523;p43"/>
              <p:cNvSpPr/>
              <p:nvPr/>
            </p:nvSpPr>
            <p:spPr>
              <a:xfrm>
                <a:off x="2108874" y="2260157"/>
                <a:ext cx="1036330" cy="572114"/>
              </a:xfrm>
              <a:custGeom>
                <a:rect b="b" l="l" r="r" t="t"/>
                <a:pathLst>
                  <a:path extrusionOk="0" h="572114" w="1036330">
                    <a:moveTo>
                      <a:pt x="535110" y="30648"/>
                    </a:moveTo>
                    <a:cubicBezTo>
                      <a:pt x="513677" y="30191"/>
                      <a:pt x="493389" y="30696"/>
                      <a:pt x="473635" y="31609"/>
                    </a:cubicBezTo>
                    <a:cubicBezTo>
                      <a:pt x="500213" y="13029"/>
                      <a:pt x="550786" y="10244"/>
                      <a:pt x="550786" y="10244"/>
                    </a:cubicBezTo>
                    <a:cubicBezTo>
                      <a:pt x="493020" y="-18528"/>
                      <a:pt x="437001" y="22445"/>
                      <a:pt x="437001" y="22445"/>
                    </a:cubicBezTo>
                    <a:cubicBezTo>
                      <a:pt x="401774" y="-2220"/>
                      <a:pt x="351240" y="23853"/>
                      <a:pt x="351240" y="23853"/>
                    </a:cubicBezTo>
                    <a:cubicBezTo>
                      <a:pt x="375303" y="19048"/>
                      <a:pt x="395766" y="27328"/>
                      <a:pt x="410753" y="37190"/>
                    </a:cubicBezTo>
                    <a:cubicBezTo>
                      <a:pt x="-16006" y="93316"/>
                      <a:pt x="79" y="493332"/>
                      <a:pt x="79" y="493332"/>
                    </a:cubicBezTo>
                    <a:cubicBezTo>
                      <a:pt x="79" y="493332"/>
                      <a:pt x="36238" y="499826"/>
                      <a:pt x="54924" y="521550"/>
                    </a:cubicBezTo>
                    <a:cubicBezTo>
                      <a:pt x="54924" y="521550"/>
                      <a:pt x="68688" y="456009"/>
                      <a:pt x="111302" y="407027"/>
                    </a:cubicBezTo>
                    <a:cubicBezTo>
                      <a:pt x="111302" y="407027"/>
                      <a:pt x="248093" y="505214"/>
                      <a:pt x="315362" y="493284"/>
                    </a:cubicBezTo>
                    <a:cubicBezTo>
                      <a:pt x="382642" y="481354"/>
                      <a:pt x="296686" y="407027"/>
                      <a:pt x="296686" y="407027"/>
                    </a:cubicBezTo>
                    <a:cubicBezTo>
                      <a:pt x="296686" y="407027"/>
                      <a:pt x="440932" y="511931"/>
                      <a:pt x="568754" y="493284"/>
                    </a:cubicBezTo>
                    <a:cubicBezTo>
                      <a:pt x="696576" y="474636"/>
                      <a:pt x="550796" y="407027"/>
                      <a:pt x="550796" y="407027"/>
                    </a:cubicBezTo>
                    <a:cubicBezTo>
                      <a:pt x="550796" y="407027"/>
                      <a:pt x="932835" y="492798"/>
                      <a:pt x="973702" y="572114"/>
                    </a:cubicBezTo>
                    <a:cubicBezTo>
                      <a:pt x="973702" y="572114"/>
                      <a:pt x="1026216" y="528549"/>
                      <a:pt x="1036331" y="535111"/>
                    </a:cubicBezTo>
                    <a:cubicBezTo>
                      <a:pt x="1036331" y="535111"/>
                      <a:pt x="1036331" y="41500"/>
                      <a:pt x="535110" y="30648"/>
                    </a:cubicBezTo>
                    <a:close/>
                  </a:path>
                </a:pathLst>
              </a:custGeom>
              <a:solidFill>
                <a:srgbClr val="703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24" name="Google Shape;2524;p43"/>
              <p:cNvSpPr/>
              <p:nvPr/>
            </p:nvSpPr>
            <p:spPr>
              <a:xfrm>
                <a:off x="2174214" y="2319156"/>
                <a:ext cx="917210" cy="435241"/>
              </a:xfrm>
              <a:custGeom>
                <a:rect b="b" l="l" r="r" t="t"/>
                <a:pathLst>
                  <a:path extrusionOk="0" h="435241" w="917210">
                    <a:moveTo>
                      <a:pt x="0" y="267091"/>
                    </a:moveTo>
                    <a:cubicBezTo>
                      <a:pt x="0" y="267091"/>
                      <a:pt x="49671" y="122466"/>
                      <a:pt x="171144" y="63574"/>
                    </a:cubicBezTo>
                    <a:cubicBezTo>
                      <a:pt x="292627" y="4730"/>
                      <a:pt x="468489" y="-21217"/>
                      <a:pt x="618889" y="20339"/>
                    </a:cubicBezTo>
                    <a:cubicBezTo>
                      <a:pt x="769300" y="61914"/>
                      <a:pt x="854343" y="188066"/>
                      <a:pt x="889657" y="283903"/>
                    </a:cubicBezTo>
                    <a:cubicBezTo>
                      <a:pt x="924981" y="379770"/>
                      <a:pt x="920447" y="420122"/>
                      <a:pt x="908420" y="433585"/>
                    </a:cubicBezTo>
                    <a:cubicBezTo>
                      <a:pt x="896393" y="447049"/>
                      <a:pt x="757030" y="374712"/>
                      <a:pt x="653485" y="351182"/>
                    </a:cubicBezTo>
                    <a:cubicBezTo>
                      <a:pt x="549941" y="327624"/>
                      <a:pt x="410354" y="323469"/>
                      <a:pt x="423808" y="343203"/>
                    </a:cubicBezTo>
                    <a:cubicBezTo>
                      <a:pt x="437262" y="362957"/>
                      <a:pt x="512947" y="389865"/>
                      <a:pt x="477633" y="403309"/>
                    </a:cubicBezTo>
                    <a:cubicBezTo>
                      <a:pt x="442309" y="416773"/>
                      <a:pt x="255838" y="309122"/>
                      <a:pt x="231357" y="309122"/>
                    </a:cubicBezTo>
                    <a:cubicBezTo>
                      <a:pt x="206876" y="309122"/>
                      <a:pt x="249111" y="398271"/>
                      <a:pt x="231357" y="403309"/>
                    </a:cubicBezTo>
                    <a:cubicBezTo>
                      <a:pt x="213593" y="408367"/>
                      <a:pt x="10095" y="326896"/>
                      <a:pt x="0" y="267091"/>
                    </a:cubicBezTo>
                    <a:close/>
                  </a:path>
                </a:pathLst>
              </a:custGeom>
              <a:solidFill>
                <a:srgbClr val="7F3E0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25" name="Google Shape;2525;p43"/>
              <p:cNvSpPr/>
              <p:nvPr/>
            </p:nvSpPr>
            <p:spPr>
              <a:xfrm>
                <a:off x="3288055" y="2695652"/>
                <a:ext cx="310272" cy="330856"/>
              </a:xfrm>
              <a:custGeom>
                <a:rect b="b" l="l" r="r" t="t"/>
                <a:pathLst>
                  <a:path extrusionOk="0" h="330856" w="310272">
                    <a:moveTo>
                      <a:pt x="271659" y="194230"/>
                    </a:moveTo>
                    <a:lnTo>
                      <a:pt x="230647" y="209383"/>
                    </a:lnTo>
                    <a:cubicBezTo>
                      <a:pt x="230647" y="209383"/>
                      <a:pt x="210369" y="209888"/>
                      <a:pt x="220756" y="198132"/>
                    </a:cubicBezTo>
                    <a:cubicBezTo>
                      <a:pt x="231084" y="186377"/>
                      <a:pt x="294578" y="115778"/>
                      <a:pt x="302935" y="106295"/>
                    </a:cubicBezTo>
                    <a:cubicBezTo>
                      <a:pt x="318000" y="89084"/>
                      <a:pt x="299295" y="55779"/>
                      <a:pt x="269242" y="83464"/>
                    </a:cubicBezTo>
                    <a:lnTo>
                      <a:pt x="203128" y="156276"/>
                    </a:lnTo>
                    <a:cubicBezTo>
                      <a:pt x="203128" y="156276"/>
                      <a:pt x="189208" y="160605"/>
                      <a:pt x="192207" y="147714"/>
                    </a:cubicBezTo>
                    <a:cubicBezTo>
                      <a:pt x="192207" y="147714"/>
                      <a:pt x="242295" y="59196"/>
                      <a:pt x="250546" y="44704"/>
                    </a:cubicBezTo>
                    <a:cubicBezTo>
                      <a:pt x="266291" y="16990"/>
                      <a:pt x="236869" y="-9209"/>
                      <a:pt x="214145" y="20941"/>
                    </a:cubicBezTo>
                    <a:lnTo>
                      <a:pt x="150108" y="131203"/>
                    </a:lnTo>
                    <a:cubicBezTo>
                      <a:pt x="150108" y="131203"/>
                      <a:pt x="141566" y="146753"/>
                      <a:pt x="138178" y="130018"/>
                    </a:cubicBezTo>
                    <a:cubicBezTo>
                      <a:pt x="138178" y="130018"/>
                      <a:pt x="143944" y="34909"/>
                      <a:pt x="142818" y="20329"/>
                    </a:cubicBezTo>
                    <a:cubicBezTo>
                      <a:pt x="140867" y="-4288"/>
                      <a:pt x="107339" y="-9879"/>
                      <a:pt x="104941" y="22339"/>
                    </a:cubicBezTo>
                    <a:lnTo>
                      <a:pt x="96322" y="147685"/>
                    </a:lnTo>
                    <a:cubicBezTo>
                      <a:pt x="96322" y="147685"/>
                      <a:pt x="92371" y="163236"/>
                      <a:pt x="82392" y="151986"/>
                    </a:cubicBezTo>
                    <a:cubicBezTo>
                      <a:pt x="82392" y="151986"/>
                      <a:pt x="46311" y="127592"/>
                      <a:pt x="36837" y="118613"/>
                    </a:cubicBezTo>
                    <a:cubicBezTo>
                      <a:pt x="16122" y="98878"/>
                      <a:pt x="-12368" y="120875"/>
                      <a:pt x="5794" y="149297"/>
                    </a:cubicBezTo>
                    <a:lnTo>
                      <a:pt x="67773" y="239145"/>
                    </a:lnTo>
                    <a:lnTo>
                      <a:pt x="59678" y="280545"/>
                    </a:lnTo>
                    <a:lnTo>
                      <a:pt x="187771" y="330857"/>
                    </a:lnTo>
                    <a:lnTo>
                      <a:pt x="197158" y="276187"/>
                    </a:lnTo>
                    <a:cubicBezTo>
                      <a:pt x="220863" y="266043"/>
                      <a:pt x="272640" y="243921"/>
                      <a:pt x="291102" y="235136"/>
                    </a:cubicBezTo>
                    <a:cubicBezTo>
                      <a:pt x="327115" y="218041"/>
                      <a:pt x="307672" y="177097"/>
                      <a:pt x="271659" y="194211"/>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26" name="Google Shape;2526;p43"/>
              <p:cNvSpPr/>
              <p:nvPr/>
            </p:nvSpPr>
            <p:spPr>
              <a:xfrm>
                <a:off x="2064583" y="2976216"/>
                <a:ext cx="1411243" cy="722754"/>
              </a:xfrm>
              <a:custGeom>
                <a:rect b="b" l="l" r="r" t="t"/>
                <a:pathLst>
                  <a:path extrusionOk="0" h="722754" w="1411243">
                    <a:moveTo>
                      <a:pt x="612949" y="361372"/>
                    </a:moveTo>
                    <a:cubicBezTo>
                      <a:pt x="612949" y="361372"/>
                      <a:pt x="772328" y="306887"/>
                      <a:pt x="922302" y="330669"/>
                    </a:cubicBezTo>
                    <a:cubicBezTo>
                      <a:pt x="1072275" y="354403"/>
                      <a:pt x="1227364" y="184035"/>
                      <a:pt x="1283150" y="0"/>
                    </a:cubicBezTo>
                    <a:lnTo>
                      <a:pt x="1411244" y="50311"/>
                    </a:lnTo>
                    <a:cubicBezTo>
                      <a:pt x="1411244" y="50311"/>
                      <a:pt x="1321871" y="574160"/>
                      <a:pt x="885638" y="549465"/>
                    </a:cubicBezTo>
                    <a:lnTo>
                      <a:pt x="903053" y="670706"/>
                    </a:lnTo>
                    <a:lnTo>
                      <a:pt x="197635" y="711378"/>
                    </a:lnTo>
                    <a:lnTo>
                      <a:pt x="197004" y="565394"/>
                    </a:lnTo>
                    <a:lnTo>
                      <a:pt x="159981" y="713542"/>
                    </a:lnTo>
                    <a:lnTo>
                      <a:pt x="0" y="722755"/>
                    </a:lnTo>
                    <a:cubicBezTo>
                      <a:pt x="0" y="722755"/>
                      <a:pt x="25539" y="492932"/>
                      <a:pt x="92032" y="432962"/>
                    </a:cubicBezTo>
                    <a:cubicBezTo>
                      <a:pt x="174716" y="358383"/>
                      <a:pt x="357257" y="350607"/>
                      <a:pt x="465432" y="358586"/>
                    </a:cubicBezTo>
                    <a:cubicBezTo>
                      <a:pt x="465432" y="358586"/>
                      <a:pt x="533740" y="467518"/>
                      <a:pt x="612939" y="3613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27" name="Google Shape;2527;p43"/>
              <p:cNvSpPr/>
              <p:nvPr/>
            </p:nvSpPr>
            <p:spPr>
              <a:xfrm>
                <a:off x="5800053" y="2656762"/>
                <a:ext cx="114910" cy="135583"/>
              </a:xfrm>
              <a:custGeom>
                <a:rect b="b" l="l" r="r" t="t"/>
                <a:pathLst>
                  <a:path extrusionOk="0" h="135583" w="114910">
                    <a:moveTo>
                      <a:pt x="5668" y="12208"/>
                    </a:moveTo>
                    <a:cubicBezTo>
                      <a:pt x="32672" y="-26727"/>
                      <a:pt x="91429" y="39921"/>
                      <a:pt x="91429" y="39921"/>
                    </a:cubicBezTo>
                    <a:lnTo>
                      <a:pt x="91468" y="39970"/>
                    </a:lnTo>
                    <a:cubicBezTo>
                      <a:pt x="97273" y="69974"/>
                      <a:pt x="105097" y="101512"/>
                      <a:pt x="114910" y="134555"/>
                    </a:cubicBezTo>
                    <a:lnTo>
                      <a:pt x="114580" y="135584"/>
                    </a:lnTo>
                    <a:cubicBezTo>
                      <a:pt x="53650" y="134147"/>
                      <a:pt x="-21318" y="51113"/>
                      <a:pt x="5658" y="12198"/>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28" name="Google Shape;2528;p43"/>
              <p:cNvSpPr/>
              <p:nvPr/>
            </p:nvSpPr>
            <p:spPr>
              <a:xfrm>
                <a:off x="5860163" y="2096452"/>
                <a:ext cx="952281" cy="1086514"/>
              </a:xfrm>
              <a:custGeom>
                <a:rect b="b" l="l" r="r" t="t"/>
                <a:pathLst>
                  <a:path extrusionOk="0" h="1086514" w="952281">
                    <a:moveTo>
                      <a:pt x="352573" y="18675"/>
                    </a:moveTo>
                    <a:cubicBezTo>
                      <a:pt x="352573" y="18675"/>
                      <a:pt x="-165947" y="95739"/>
                      <a:pt x="54645" y="743371"/>
                    </a:cubicBezTo>
                    <a:cubicBezTo>
                      <a:pt x="54645" y="743371"/>
                      <a:pt x="107082" y="909758"/>
                      <a:pt x="255726" y="934453"/>
                    </a:cubicBezTo>
                    <a:cubicBezTo>
                      <a:pt x="404321" y="959148"/>
                      <a:pt x="513049" y="969262"/>
                      <a:pt x="533162" y="1052374"/>
                    </a:cubicBezTo>
                    <a:cubicBezTo>
                      <a:pt x="533162" y="1052374"/>
                      <a:pt x="545442" y="1098987"/>
                      <a:pt x="610459" y="1083281"/>
                    </a:cubicBezTo>
                    <a:cubicBezTo>
                      <a:pt x="675447" y="1067556"/>
                      <a:pt x="665051" y="1020457"/>
                      <a:pt x="665051" y="1020457"/>
                    </a:cubicBezTo>
                    <a:cubicBezTo>
                      <a:pt x="644919" y="937346"/>
                      <a:pt x="736932" y="878580"/>
                      <a:pt x="857745" y="788654"/>
                    </a:cubicBezTo>
                    <a:cubicBezTo>
                      <a:pt x="978607" y="698650"/>
                      <a:pt x="949107" y="526749"/>
                      <a:pt x="949107" y="526749"/>
                    </a:cubicBezTo>
                    <a:cubicBezTo>
                      <a:pt x="848960" y="-150072"/>
                      <a:pt x="352573" y="18684"/>
                      <a:pt x="352573" y="18684"/>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29" name="Google Shape;2529;p43"/>
              <p:cNvSpPr/>
              <p:nvPr/>
            </p:nvSpPr>
            <p:spPr>
              <a:xfrm>
                <a:off x="6774510" y="2415247"/>
                <a:ext cx="83570" cy="163215"/>
              </a:xfrm>
              <a:custGeom>
                <a:rect b="b" l="l" r="r" t="t"/>
                <a:pathLst>
                  <a:path extrusionOk="0" h="163215" w="83570">
                    <a:moveTo>
                      <a:pt x="63581" y="3671"/>
                    </a:moveTo>
                    <a:cubicBezTo>
                      <a:pt x="21773" y="-18577"/>
                      <a:pt x="0" y="67572"/>
                      <a:pt x="0" y="67572"/>
                    </a:cubicBezTo>
                    <a:lnTo>
                      <a:pt x="19" y="67621"/>
                    </a:lnTo>
                    <a:cubicBezTo>
                      <a:pt x="8551" y="96946"/>
                      <a:pt x="16026" y="128610"/>
                      <a:pt x="22442" y="162439"/>
                    </a:cubicBezTo>
                    <a:lnTo>
                      <a:pt x="23170" y="163215"/>
                    </a:lnTo>
                    <a:cubicBezTo>
                      <a:pt x="76704" y="134046"/>
                      <a:pt x="105369" y="25949"/>
                      <a:pt x="63571" y="3671"/>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30" name="Google Shape;2530;p43"/>
              <p:cNvSpPr/>
              <p:nvPr/>
            </p:nvSpPr>
            <p:spPr>
              <a:xfrm>
                <a:off x="5792243" y="2058651"/>
                <a:ext cx="1029753" cy="619763"/>
              </a:xfrm>
              <a:custGeom>
                <a:rect b="b" l="l" r="r" t="t"/>
                <a:pathLst>
                  <a:path extrusionOk="0" h="619763" w="1029753">
                    <a:moveTo>
                      <a:pt x="80097" y="619764"/>
                    </a:moveTo>
                    <a:cubicBezTo>
                      <a:pt x="80097" y="619764"/>
                      <a:pt x="163276" y="568851"/>
                      <a:pt x="183749" y="469907"/>
                    </a:cubicBezTo>
                    <a:cubicBezTo>
                      <a:pt x="183749" y="469907"/>
                      <a:pt x="183749" y="549340"/>
                      <a:pt x="231507" y="509628"/>
                    </a:cubicBezTo>
                    <a:cubicBezTo>
                      <a:pt x="279256" y="469907"/>
                      <a:pt x="347865" y="343308"/>
                      <a:pt x="347865" y="343308"/>
                    </a:cubicBezTo>
                    <a:cubicBezTo>
                      <a:pt x="347865" y="343308"/>
                      <a:pt x="300524" y="466364"/>
                      <a:pt x="347865" y="457900"/>
                    </a:cubicBezTo>
                    <a:cubicBezTo>
                      <a:pt x="395235" y="449464"/>
                      <a:pt x="582716" y="350550"/>
                      <a:pt x="618584" y="292560"/>
                    </a:cubicBezTo>
                    <a:cubicBezTo>
                      <a:pt x="618584" y="292560"/>
                      <a:pt x="842816" y="445543"/>
                      <a:pt x="982305" y="424216"/>
                    </a:cubicBezTo>
                    <a:cubicBezTo>
                      <a:pt x="982305" y="424216"/>
                      <a:pt x="1013668" y="353520"/>
                      <a:pt x="1029753" y="356889"/>
                    </a:cubicBezTo>
                    <a:cubicBezTo>
                      <a:pt x="1029753" y="356889"/>
                      <a:pt x="859104" y="-138081"/>
                      <a:pt x="352631" y="37800"/>
                    </a:cubicBezTo>
                    <a:cubicBezTo>
                      <a:pt x="-103676" y="196267"/>
                      <a:pt x="13488" y="610319"/>
                      <a:pt x="13488" y="610319"/>
                    </a:cubicBezTo>
                    <a:cubicBezTo>
                      <a:pt x="13488" y="610319"/>
                      <a:pt x="60945" y="601437"/>
                      <a:pt x="80107" y="619764"/>
                    </a:cubicBezTo>
                    <a:close/>
                  </a:path>
                </a:pathLst>
              </a:custGeom>
              <a:solidFill>
                <a:srgbClr val="D69C5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31" name="Google Shape;2531;p43"/>
              <p:cNvSpPr/>
              <p:nvPr/>
            </p:nvSpPr>
            <p:spPr>
              <a:xfrm>
                <a:off x="5822351" y="2095616"/>
                <a:ext cx="937791" cy="540764"/>
              </a:xfrm>
              <a:custGeom>
                <a:rect b="b" l="l" r="r" t="t"/>
                <a:pathLst>
                  <a:path extrusionOk="0" h="540764" w="937791">
                    <a:moveTo>
                      <a:pt x="937792" y="325641"/>
                    </a:moveTo>
                    <a:cubicBezTo>
                      <a:pt x="937792" y="325641"/>
                      <a:pt x="643689" y="266070"/>
                      <a:pt x="577720" y="193733"/>
                    </a:cubicBezTo>
                    <a:cubicBezTo>
                      <a:pt x="577720" y="193733"/>
                      <a:pt x="393209" y="355423"/>
                      <a:pt x="361545" y="346434"/>
                    </a:cubicBezTo>
                    <a:cubicBezTo>
                      <a:pt x="329861" y="337445"/>
                      <a:pt x="346344" y="241957"/>
                      <a:pt x="346344" y="241957"/>
                    </a:cubicBezTo>
                    <a:cubicBezTo>
                      <a:pt x="346344" y="241957"/>
                      <a:pt x="211640" y="431758"/>
                      <a:pt x="188896" y="420984"/>
                    </a:cubicBezTo>
                    <a:cubicBezTo>
                      <a:pt x="166143" y="410238"/>
                      <a:pt x="154776" y="355646"/>
                      <a:pt x="154776" y="355646"/>
                    </a:cubicBezTo>
                    <a:cubicBezTo>
                      <a:pt x="154776" y="355646"/>
                      <a:pt x="78877" y="532080"/>
                      <a:pt x="37234" y="540516"/>
                    </a:cubicBezTo>
                    <a:cubicBezTo>
                      <a:pt x="-4409" y="548922"/>
                      <a:pt x="-20037" y="342007"/>
                      <a:pt x="37797" y="253334"/>
                    </a:cubicBezTo>
                    <a:cubicBezTo>
                      <a:pt x="95651" y="164631"/>
                      <a:pt x="290810" y="14804"/>
                      <a:pt x="484009" y="835"/>
                    </a:cubicBezTo>
                    <a:cubicBezTo>
                      <a:pt x="677207" y="-13162"/>
                      <a:pt x="918805" y="150993"/>
                      <a:pt x="937782" y="325641"/>
                    </a:cubicBezTo>
                    <a:close/>
                  </a:path>
                </a:pathLst>
              </a:custGeom>
              <a:solidFill>
                <a:srgbClr val="E0A55F">
                  <a:alpha val="6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32" name="Google Shape;2532;p43"/>
              <p:cNvSpPr/>
              <p:nvPr/>
            </p:nvSpPr>
            <p:spPr>
              <a:xfrm>
                <a:off x="5352838" y="2665021"/>
                <a:ext cx="310365" cy="337277"/>
              </a:xfrm>
              <a:custGeom>
                <a:rect b="b" l="l" r="r" t="t"/>
                <a:pathLst>
                  <a:path extrusionOk="0" h="337277" w="310365">
                    <a:moveTo>
                      <a:pt x="59992" y="223832"/>
                    </a:moveTo>
                    <a:lnTo>
                      <a:pt x="103382" y="229044"/>
                    </a:lnTo>
                    <a:cubicBezTo>
                      <a:pt x="103382" y="229044"/>
                      <a:pt x="123223" y="224841"/>
                      <a:pt x="110381" y="215833"/>
                    </a:cubicBezTo>
                    <a:cubicBezTo>
                      <a:pt x="97616" y="206776"/>
                      <a:pt x="19446" y="152864"/>
                      <a:pt x="9098" y="145613"/>
                    </a:cubicBezTo>
                    <a:cubicBezTo>
                      <a:pt x="-9559" y="132324"/>
                      <a:pt x="905" y="95602"/>
                      <a:pt x="36569" y="115560"/>
                    </a:cubicBezTo>
                    <a:lnTo>
                      <a:pt x="117797" y="171006"/>
                    </a:lnTo>
                    <a:cubicBezTo>
                      <a:pt x="117797" y="171006"/>
                      <a:pt x="132348" y="172016"/>
                      <a:pt x="126426" y="160134"/>
                    </a:cubicBezTo>
                    <a:cubicBezTo>
                      <a:pt x="126426" y="160134"/>
                      <a:pt x="57147" y="85682"/>
                      <a:pt x="45771" y="73499"/>
                    </a:cubicBezTo>
                    <a:cubicBezTo>
                      <a:pt x="23998" y="50222"/>
                      <a:pt x="46538" y="17849"/>
                      <a:pt x="75620" y="41942"/>
                    </a:cubicBezTo>
                    <a:lnTo>
                      <a:pt x="163546" y="134333"/>
                    </a:lnTo>
                    <a:cubicBezTo>
                      <a:pt x="163546" y="134333"/>
                      <a:pt x="175447" y="147447"/>
                      <a:pt x="174884" y="130412"/>
                    </a:cubicBezTo>
                    <a:cubicBezTo>
                      <a:pt x="174884" y="130412"/>
                      <a:pt x="147190" y="39175"/>
                      <a:pt x="144860" y="24780"/>
                    </a:cubicBezTo>
                    <a:cubicBezTo>
                      <a:pt x="141026" y="367"/>
                      <a:pt x="172370" y="-12845"/>
                      <a:pt x="182183" y="17936"/>
                    </a:cubicBezTo>
                    <a:lnTo>
                      <a:pt x="219672" y="137866"/>
                    </a:lnTo>
                    <a:cubicBezTo>
                      <a:pt x="219672" y="137866"/>
                      <a:pt x="227137" y="152087"/>
                      <a:pt x="234223" y="138827"/>
                    </a:cubicBezTo>
                    <a:cubicBezTo>
                      <a:pt x="234223" y="138827"/>
                      <a:pt x="263683" y="106707"/>
                      <a:pt x="270799" y="95767"/>
                    </a:cubicBezTo>
                    <a:cubicBezTo>
                      <a:pt x="286349" y="71752"/>
                      <a:pt x="319159" y="86555"/>
                      <a:pt x="308151" y="118423"/>
                    </a:cubicBezTo>
                    <a:lnTo>
                      <a:pt x="268741" y="220211"/>
                    </a:lnTo>
                    <a:lnTo>
                      <a:pt x="286233" y="258622"/>
                    </a:lnTo>
                    <a:lnTo>
                      <a:pt x="173292" y="337277"/>
                    </a:lnTo>
                    <a:lnTo>
                      <a:pt x="151480" y="286306"/>
                    </a:lnTo>
                    <a:cubicBezTo>
                      <a:pt x="126048" y="281957"/>
                      <a:pt x="70533" y="272464"/>
                      <a:pt x="50576" y="268241"/>
                    </a:cubicBezTo>
                    <a:cubicBezTo>
                      <a:pt x="11544" y="259913"/>
                      <a:pt x="20940" y="215591"/>
                      <a:pt x="59992" y="223871"/>
                    </a:cubicBezTo>
                    <a:close/>
                  </a:path>
                </a:pathLst>
              </a:custGeom>
              <a:solidFill>
                <a:srgbClr val="FFDEB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33" name="Google Shape;2533;p43"/>
              <p:cNvSpPr/>
              <p:nvPr/>
            </p:nvSpPr>
            <p:spPr>
              <a:xfrm>
                <a:off x="5526130" y="2923614"/>
                <a:ext cx="1574757" cy="567888"/>
              </a:xfrm>
              <a:custGeom>
                <a:rect b="b" l="l" r="r" t="t"/>
                <a:pathLst>
                  <a:path extrusionOk="0" h="567888" w="1574757">
                    <a:moveTo>
                      <a:pt x="836889" y="196237"/>
                    </a:moveTo>
                    <a:cubicBezTo>
                      <a:pt x="836889" y="196237"/>
                      <a:pt x="681043" y="179822"/>
                      <a:pt x="540700" y="237744"/>
                    </a:cubicBezTo>
                    <a:cubicBezTo>
                      <a:pt x="400346" y="295656"/>
                      <a:pt x="209943" y="166009"/>
                      <a:pt x="112941" y="0"/>
                    </a:cubicBezTo>
                    <a:lnTo>
                      <a:pt x="0" y="78656"/>
                    </a:lnTo>
                    <a:cubicBezTo>
                      <a:pt x="0" y="78656"/>
                      <a:pt x="208613" y="567413"/>
                      <a:pt x="627189" y="442047"/>
                    </a:cubicBezTo>
                    <a:lnTo>
                      <a:pt x="642390" y="567889"/>
                    </a:lnTo>
                    <a:lnTo>
                      <a:pt x="1348633" y="549290"/>
                    </a:lnTo>
                    <a:lnTo>
                      <a:pt x="1324220" y="350180"/>
                    </a:lnTo>
                    <a:lnTo>
                      <a:pt x="1387723" y="548232"/>
                    </a:lnTo>
                    <a:lnTo>
                      <a:pt x="1574758" y="543321"/>
                    </a:lnTo>
                    <a:cubicBezTo>
                      <a:pt x="1574758" y="543321"/>
                      <a:pt x="1499480" y="208574"/>
                      <a:pt x="1372017" y="144363"/>
                    </a:cubicBezTo>
                    <a:cubicBezTo>
                      <a:pt x="1272550" y="94274"/>
                      <a:pt x="1105929" y="111990"/>
                      <a:pt x="1002559" y="144838"/>
                    </a:cubicBezTo>
                    <a:cubicBezTo>
                      <a:pt x="1002559" y="144838"/>
                      <a:pt x="974777" y="268117"/>
                      <a:pt x="836899" y="19623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2534" name="Google Shape;2534;p43"/>
            <p:cNvGrpSpPr/>
            <p:nvPr/>
          </p:nvGrpSpPr>
          <p:grpSpPr>
            <a:xfrm rot="-899960">
              <a:off x="4571312" y="4568096"/>
              <a:ext cx="195197" cy="105059"/>
              <a:chOff x="4080409" y="4221599"/>
              <a:chExt cx="195203" cy="105062"/>
            </a:xfrm>
          </p:grpSpPr>
          <p:sp>
            <p:nvSpPr>
              <p:cNvPr id="2535" name="Google Shape;2535;p43"/>
              <p:cNvSpPr/>
              <p:nvPr/>
            </p:nvSpPr>
            <p:spPr>
              <a:xfrm flipH="1">
                <a:off x="4156839" y="4305910"/>
                <a:ext cx="33570" cy="19454"/>
              </a:xfrm>
              <a:custGeom>
                <a:rect b="b" l="l" r="r" t="t"/>
                <a:pathLst>
                  <a:path extrusionOk="0" h="155629" w="268561">
                    <a:moveTo>
                      <a:pt x="179140" y="0"/>
                    </a:moveTo>
                    <a:cubicBezTo>
                      <a:pt x="181141" y="0"/>
                      <a:pt x="183200" y="0"/>
                      <a:pt x="185190" y="68"/>
                    </a:cubicBezTo>
                    <a:cubicBezTo>
                      <a:pt x="195847" y="250"/>
                      <a:pt x="206742" y="1228"/>
                      <a:pt x="218502" y="3071"/>
                    </a:cubicBezTo>
                    <a:cubicBezTo>
                      <a:pt x="223973" y="3912"/>
                      <a:pt x="229363" y="5072"/>
                      <a:pt x="234754" y="6289"/>
                    </a:cubicBezTo>
                    <a:cubicBezTo>
                      <a:pt x="243284" y="8143"/>
                      <a:pt x="250131" y="10316"/>
                      <a:pt x="256295" y="13102"/>
                    </a:cubicBezTo>
                    <a:cubicBezTo>
                      <a:pt x="257171" y="13466"/>
                      <a:pt x="257774" y="13796"/>
                      <a:pt x="258365" y="14205"/>
                    </a:cubicBezTo>
                    <a:cubicBezTo>
                      <a:pt x="258820" y="14023"/>
                      <a:pt x="259468" y="13955"/>
                      <a:pt x="260116" y="13955"/>
                    </a:cubicBezTo>
                    <a:cubicBezTo>
                      <a:pt x="263028" y="14148"/>
                      <a:pt x="265177" y="15286"/>
                      <a:pt x="266690" y="17105"/>
                    </a:cubicBezTo>
                    <a:cubicBezTo>
                      <a:pt x="268100" y="18811"/>
                      <a:pt x="268760" y="20881"/>
                      <a:pt x="268510" y="22951"/>
                    </a:cubicBezTo>
                    <a:cubicBezTo>
                      <a:pt x="267623" y="30707"/>
                      <a:pt x="266030" y="38544"/>
                      <a:pt x="263744" y="46266"/>
                    </a:cubicBezTo>
                    <a:cubicBezTo>
                      <a:pt x="261754" y="53238"/>
                      <a:pt x="258729" y="60312"/>
                      <a:pt x="253986" y="69285"/>
                    </a:cubicBezTo>
                    <a:cubicBezTo>
                      <a:pt x="247219" y="82182"/>
                      <a:pt x="237234" y="94693"/>
                      <a:pt x="224302" y="106475"/>
                    </a:cubicBezTo>
                    <a:cubicBezTo>
                      <a:pt x="213180" y="116654"/>
                      <a:pt x="199509" y="125844"/>
                      <a:pt x="183712" y="133782"/>
                    </a:cubicBezTo>
                    <a:cubicBezTo>
                      <a:pt x="169836" y="140777"/>
                      <a:pt x="154039" y="146384"/>
                      <a:pt x="136820" y="150421"/>
                    </a:cubicBezTo>
                    <a:cubicBezTo>
                      <a:pt x="122103" y="153867"/>
                      <a:pt x="106397" y="155630"/>
                      <a:pt x="90145" y="155630"/>
                    </a:cubicBezTo>
                    <a:lnTo>
                      <a:pt x="88337" y="155607"/>
                    </a:lnTo>
                    <a:cubicBezTo>
                      <a:pt x="72744" y="155471"/>
                      <a:pt x="57117" y="153048"/>
                      <a:pt x="41889" y="148351"/>
                    </a:cubicBezTo>
                    <a:cubicBezTo>
                      <a:pt x="32438" y="145440"/>
                      <a:pt x="24067" y="141482"/>
                      <a:pt x="17004" y="136591"/>
                    </a:cubicBezTo>
                    <a:cubicBezTo>
                      <a:pt x="10578" y="132088"/>
                      <a:pt x="5654" y="126276"/>
                      <a:pt x="2777" y="119839"/>
                    </a:cubicBezTo>
                    <a:cubicBezTo>
                      <a:pt x="331" y="114471"/>
                      <a:pt x="-522" y="108022"/>
                      <a:pt x="308" y="101210"/>
                    </a:cubicBezTo>
                    <a:cubicBezTo>
                      <a:pt x="1366" y="92919"/>
                      <a:pt x="5233" y="85435"/>
                      <a:pt x="8486" y="79839"/>
                    </a:cubicBezTo>
                    <a:cubicBezTo>
                      <a:pt x="13695" y="70821"/>
                      <a:pt x="21042" y="62962"/>
                      <a:pt x="27513" y="56331"/>
                    </a:cubicBezTo>
                    <a:cubicBezTo>
                      <a:pt x="35338" y="48313"/>
                      <a:pt x="43993" y="41068"/>
                      <a:pt x="53250" y="34813"/>
                    </a:cubicBezTo>
                    <a:cubicBezTo>
                      <a:pt x="71129" y="22701"/>
                      <a:pt x="91919" y="13705"/>
                      <a:pt x="116826" y="7324"/>
                    </a:cubicBezTo>
                    <a:cubicBezTo>
                      <a:pt x="136013" y="2457"/>
                      <a:pt x="156973" y="0"/>
                      <a:pt x="179117" y="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6" name="Google Shape;2536;p43"/>
              <p:cNvSpPr/>
              <p:nvPr/>
            </p:nvSpPr>
            <p:spPr>
              <a:xfrm flipH="1">
                <a:off x="4153567" y="4288159"/>
                <a:ext cx="48863" cy="38502"/>
              </a:xfrm>
              <a:custGeom>
                <a:rect b="b" l="l" r="r" t="t"/>
                <a:pathLst>
                  <a:path extrusionOk="0" h="308018" w="390901">
                    <a:moveTo>
                      <a:pt x="387721" y="57"/>
                    </a:moveTo>
                    <a:cubicBezTo>
                      <a:pt x="359254" y="9246"/>
                      <a:pt x="329286" y="16127"/>
                      <a:pt x="296168" y="21097"/>
                    </a:cubicBezTo>
                    <a:cubicBezTo>
                      <a:pt x="262583" y="26204"/>
                      <a:pt x="227383" y="28785"/>
                      <a:pt x="191535" y="28785"/>
                    </a:cubicBezTo>
                    <a:cubicBezTo>
                      <a:pt x="187429" y="28785"/>
                      <a:pt x="183255" y="28717"/>
                      <a:pt x="179149" y="28672"/>
                    </a:cubicBezTo>
                    <a:cubicBezTo>
                      <a:pt x="139639" y="28080"/>
                      <a:pt x="100572" y="23861"/>
                      <a:pt x="63018" y="16082"/>
                    </a:cubicBezTo>
                    <a:cubicBezTo>
                      <a:pt x="43343" y="12010"/>
                      <a:pt x="23997" y="6722"/>
                      <a:pt x="5425" y="444"/>
                    </a:cubicBezTo>
                    <a:cubicBezTo>
                      <a:pt x="4833" y="1615"/>
                      <a:pt x="4504" y="2798"/>
                      <a:pt x="4367" y="4163"/>
                    </a:cubicBezTo>
                    <a:cubicBezTo>
                      <a:pt x="671" y="28683"/>
                      <a:pt x="-694" y="53556"/>
                      <a:pt x="330" y="78054"/>
                    </a:cubicBezTo>
                    <a:cubicBezTo>
                      <a:pt x="1399" y="103928"/>
                      <a:pt x="4174" y="126867"/>
                      <a:pt x="8803" y="148169"/>
                    </a:cubicBezTo>
                    <a:cubicBezTo>
                      <a:pt x="17059" y="185177"/>
                      <a:pt x="31105" y="216510"/>
                      <a:pt x="50542" y="241270"/>
                    </a:cubicBezTo>
                    <a:cubicBezTo>
                      <a:pt x="71560" y="267883"/>
                      <a:pt x="99208" y="287399"/>
                      <a:pt x="130506" y="297681"/>
                    </a:cubicBezTo>
                    <a:cubicBezTo>
                      <a:pt x="147589" y="303333"/>
                      <a:pt x="165809" y="306722"/>
                      <a:pt x="184643" y="307757"/>
                    </a:cubicBezTo>
                    <a:cubicBezTo>
                      <a:pt x="188817" y="307950"/>
                      <a:pt x="192934" y="308019"/>
                      <a:pt x="197051" y="308019"/>
                    </a:cubicBezTo>
                    <a:cubicBezTo>
                      <a:pt x="210630" y="308019"/>
                      <a:pt x="223527" y="306824"/>
                      <a:pt x="235390" y="304482"/>
                    </a:cubicBezTo>
                    <a:cubicBezTo>
                      <a:pt x="266302" y="298260"/>
                      <a:pt x="294132" y="284192"/>
                      <a:pt x="315866" y="263823"/>
                    </a:cubicBezTo>
                    <a:cubicBezTo>
                      <a:pt x="336417" y="244466"/>
                      <a:pt x="353113" y="219513"/>
                      <a:pt x="365441" y="189636"/>
                    </a:cubicBezTo>
                    <a:cubicBezTo>
                      <a:pt x="376792" y="162033"/>
                      <a:pt x="384469" y="130984"/>
                      <a:pt x="388233" y="97377"/>
                    </a:cubicBezTo>
                    <a:cubicBezTo>
                      <a:pt x="391634" y="66738"/>
                      <a:pt x="391782" y="34654"/>
                      <a:pt x="388688" y="2047"/>
                    </a:cubicBezTo>
                    <a:cubicBezTo>
                      <a:pt x="388620" y="1479"/>
                      <a:pt x="388426" y="876"/>
                      <a:pt x="388108" y="273"/>
                    </a:cubicBezTo>
                    <a:cubicBezTo>
                      <a:pt x="388108" y="193"/>
                      <a:pt x="387892" y="0"/>
                      <a:pt x="387812" y="0"/>
                    </a:cubicBezTo>
                    <a:lnTo>
                      <a:pt x="387699" y="68"/>
                    </a:lnTo>
                    <a:close/>
                    <a:moveTo>
                      <a:pt x="197437" y="290550"/>
                    </a:moveTo>
                    <a:cubicBezTo>
                      <a:pt x="185166" y="290550"/>
                      <a:pt x="172962" y="289537"/>
                      <a:pt x="161146" y="287524"/>
                    </a:cubicBezTo>
                    <a:cubicBezTo>
                      <a:pt x="146543" y="284874"/>
                      <a:pt x="132201" y="280393"/>
                      <a:pt x="118519" y="274206"/>
                    </a:cubicBezTo>
                    <a:cubicBezTo>
                      <a:pt x="112173" y="271056"/>
                      <a:pt x="105554" y="267405"/>
                      <a:pt x="98525" y="263368"/>
                    </a:cubicBezTo>
                    <a:cubicBezTo>
                      <a:pt x="100140" y="261844"/>
                      <a:pt x="100697" y="260024"/>
                      <a:pt x="101152" y="257385"/>
                    </a:cubicBezTo>
                    <a:cubicBezTo>
                      <a:pt x="103086" y="249060"/>
                      <a:pt x="106066" y="240678"/>
                      <a:pt x="109534" y="233809"/>
                    </a:cubicBezTo>
                    <a:cubicBezTo>
                      <a:pt x="114050" y="225188"/>
                      <a:pt x="120134" y="216226"/>
                      <a:pt x="126526" y="208492"/>
                    </a:cubicBezTo>
                    <a:lnTo>
                      <a:pt x="128073" y="207082"/>
                    </a:lnTo>
                    <a:cubicBezTo>
                      <a:pt x="137126" y="197210"/>
                      <a:pt x="147919" y="187930"/>
                      <a:pt x="160190" y="179514"/>
                    </a:cubicBezTo>
                    <a:cubicBezTo>
                      <a:pt x="176704" y="168743"/>
                      <a:pt x="194867" y="159975"/>
                      <a:pt x="214190" y="153481"/>
                    </a:cubicBezTo>
                    <a:cubicBezTo>
                      <a:pt x="232887" y="147566"/>
                      <a:pt x="251528" y="144120"/>
                      <a:pt x="269600" y="143233"/>
                    </a:cubicBezTo>
                    <a:cubicBezTo>
                      <a:pt x="271772" y="143165"/>
                      <a:pt x="273956" y="143097"/>
                      <a:pt x="276185" y="143097"/>
                    </a:cubicBezTo>
                    <a:cubicBezTo>
                      <a:pt x="287376" y="143097"/>
                      <a:pt x="298363" y="144132"/>
                      <a:pt x="308814" y="146168"/>
                    </a:cubicBezTo>
                    <a:cubicBezTo>
                      <a:pt x="318755" y="148499"/>
                      <a:pt x="328160" y="151763"/>
                      <a:pt x="337395" y="156222"/>
                    </a:cubicBezTo>
                    <a:cubicBezTo>
                      <a:pt x="343798" y="159759"/>
                      <a:pt x="349599" y="163591"/>
                      <a:pt x="355092" y="167833"/>
                    </a:cubicBezTo>
                    <a:cubicBezTo>
                      <a:pt x="351941" y="177046"/>
                      <a:pt x="348416" y="185837"/>
                      <a:pt x="344640" y="194003"/>
                    </a:cubicBezTo>
                    <a:cubicBezTo>
                      <a:pt x="336918" y="209960"/>
                      <a:pt x="327853" y="224312"/>
                      <a:pt x="317720" y="236698"/>
                    </a:cubicBezTo>
                    <a:cubicBezTo>
                      <a:pt x="308849" y="246968"/>
                      <a:pt x="298954" y="256100"/>
                      <a:pt x="288297" y="263868"/>
                    </a:cubicBezTo>
                    <a:cubicBezTo>
                      <a:pt x="277789" y="271010"/>
                      <a:pt x="266597" y="276811"/>
                      <a:pt x="255076" y="281121"/>
                    </a:cubicBezTo>
                    <a:cubicBezTo>
                      <a:pt x="242191" y="285580"/>
                      <a:pt x="228509" y="288491"/>
                      <a:pt x="214429" y="289844"/>
                    </a:cubicBezTo>
                    <a:cubicBezTo>
                      <a:pt x="208788" y="290288"/>
                      <a:pt x="203090" y="290550"/>
                      <a:pt x="197437" y="29055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7" name="Google Shape;2537;p43"/>
              <p:cNvSpPr/>
              <p:nvPr/>
            </p:nvSpPr>
            <p:spPr>
              <a:xfrm flipH="1">
                <a:off x="4080409" y="4221599"/>
                <a:ext cx="64353" cy="64290"/>
              </a:xfrm>
              <a:custGeom>
                <a:rect b="b" l="l" r="r" t="t"/>
                <a:pathLst>
                  <a:path extrusionOk="0" h="514318" w="514821">
                    <a:moveTo>
                      <a:pt x="513448" y="275985"/>
                    </a:moveTo>
                    <a:cubicBezTo>
                      <a:pt x="508023" y="349603"/>
                      <a:pt x="471220" y="420059"/>
                      <a:pt x="406643" y="466348"/>
                    </a:cubicBezTo>
                    <a:cubicBezTo>
                      <a:pt x="291251" y="548997"/>
                      <a:pt x="130469" y="522122"/>
                      <a:pt x="48048" y="406730"/>
                    </a:cubicBezTo>
                    <a:cubicBezTo>
                      <a:pt x="-34600" y="291338"/>
                      <a:pt x="-7953" y="130556"/>
                      <a:pt x="107439" y="47908"/>
                    </a:cubicBezTo>
                    <a:cubicBezTo>
                      <a:pt x="138374" y="26003"/>
                      <a:pt x="172243" y="11775"/>
                      <a:pt x="207249" y="4781"/>
                    </a:cubicBezTo>
                    <a:cubicBezTo>
                      <a:pt x="303216" y="-13962"/>
                      <a:pt x="405745" y="22841"/>
                      <a:pt x="466261" y="107526"/>
                    </a:cubicBezTo>
                    <a:cubicBezTo>
                      <a:pt x="488621" y="138688"/>
                      <a:pt x="503065" y="173240"/>
                      <a:pt x="509616" y="208462"/>
                    </a:cubicBezTo>
                    <a:cubicBezTo>
                      <a:pt x="514813" y="230367"/>
                      <a:pt x="516166" y="253170"/>
                      <a:pt x="513460" y="27598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8" name="Google Shape;2538;p43"/>
              <p:cNvSpPr/>
              <p:nvPr/>
            </p:nvSpPr>
            <p:spPr>
              <a:xfrm flipH="1">
                <a:off x="4118304" y="4244873"/>
                <a:ext cx="25344" cy="9864"/>
              </a:xfrm>
              <a:custGeom>
                <a:rect b="b" l="l" r="r" t="t"/>
                <a:pathLst>
                  <a:path extrusionOk="0" h="78912" w="202753">
                    <a:moveTo>
                      <a:pt x="96468" y="309"/>
                    </a:moveTo>
                    <a:cubicBezTo>
                      <a:pt x="96445" y="412"/>
                      <a:pt x="96388" y="503"/>
                      <a:pt x="96366" y="617"/>
                    </a:cubicBezTo>
                    <a:cubicBezTo>
                      <a:pt x="99061" y="742"/>
                      <a:pt x="101802" y="924"/>
                      <a:pt x="104509" y="1106"/>
                    </a:cubicBezTo>
                    <a:cubicBezTo>
                      <a:pt x="146305" y="4461"/>
                      <a:pt x="183518" y="17494"/>
                      <a:pt x="197200" y="33508"/>
                    </a:cubicBezTo>
                    <a:cubicBezTo>
                      <a:pt x="201203" y="38205"/>
                      <a:pt x="203046" y="42959"/>
                      <a:pt x="202716" y="47588"/>
                    </a:cubicBezTo>
                    <a:cubicBezTo>
                      <a:pt x="201704" y="59757"/>
                      <a:pt x="185292" y="70118"/>
                      <a:pt x="158861" y="75304"/>
                    </a:cubicBezTo>
                    <a:cubicBezTo>
                      <a:pt x="140971" y="78818"/>
                      <a:pt x="120113" y="79774"/>
                      <a:pt x="98527" y="78136"/>
                    </a:cubicBezTo>
                    <a:cubicBezTo>
                      <a:pt x="95399" y="77897"/>
                      <a:pt x="92408" y="77567"/>
                      <a:pt x="89394" y="77249"/>
                    </a:cubicBezTo>
                    <a:lnTo>
                      <a:pt x="85072" y="77010"/>
                    </a:lnTo>
                    <a:cubicBezTo>
                      <a:pt x="35588" y="70573"/>
                      <a:pt x="-1500" y="51295"/>
                      <a:pt x="47" y="31620"/>
                    </a:cubicBezTo>
                    <a:cubicBezTo>
                      <a:pt x="1047" y="18745"/>
                      <a:pt x="18346" y="8635"/>
                      <a:pt x="44140" y="3574"/>
                    </a:cubicBezTo>
                    <a:cubicBezTo>
                      <a:pt x="59210" y="617"/>
                      <a:pt x="77168" y="-634"/>
                      <a:pt x="96468" y="30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9" name="Google Shape;2539;p43"/>
              <p:cNvSpPr/>
              <p:nvPr/>
            </p:nvSpPr>
            <p:spPr>
              <a:xfrm flipH="1">
                <a:off x="4084130" y="4228863"/>
                <a:ext cx="48979" cy="48997"/>
              </a:xfrm>
              <a:custGeom>
                <a:rect b="b" l="l" r="r" t="t"/>
                <a:pathLst>
                  <a:path extrusionOk="0" h="391978" w="391828">
                    <a:moveTo>
                      <a:pt x="157893" y="3686"/>
                    </a:moveTo>
                    <a:lnTo>
                      <a:pt x="158018" y="3663"/>
                    </a:lnTo>
                    <a:cubicBezTo>
                      <a:pt x="233252" y="-11122"/>
                      <a:pt x="310646" y="19620"/>
                      <a:pt x="355149" y="81956"/>
                    </a:cubicBezTo>
                    <a:cubicBezTo>
                      <a:pt x="385618" y="124400"/>
                      <a:pt x="397696" y="176296"/>
                      <a:pt x="389154" y="228044"/>
                    </a:cubicBezTo>
                    <a:cubicBezTo>
                      <a:pt x="380590" y="279723"/>
                      <a:pt x="352419" y="324931"/>
                      <a:pt x="309838" y="355366"/>
                    </a:cubicBezTo>
                    <a:cubicBezTo>
                      <a:pt x="286887" y="371812"/>
                      <a:pt x="261286" y="382900"/>
                      <a:pt x="233729" y="388314"/>
                    </a:cubicBezTo>
                    <a:cubicBezTo>
                      <a:pt x="158462" y="403099"/>
                      <a:pt x="81022" y="372380"/>
                      <a:pt x="36428" y="310055"/>
                    </a:cubicBezTo>
                    <a:cubicBezTo>
                      <a:pt x="14194" y="279029"/>
                      <a:pt x="1592" y="242647"/>
                      <a:pt x="0" y="204820"/>
                    </a:cubicBezTo>
                    <a:lnTo>
                      <a:pt x="5197" y="205138"/>
                    </a:lnTo>
                    <a:cubicBezTo>
                      <a:pt x="8189" y="205457"/>
                      <a:pt x="11214" y="205764"/>
                      <a:pt x="14285" y="205991"/>
                    </a:cubicBezTo>
                    <a:cubicBezTo>
                      <a:pt x="35916" y="207686"/>
                      <a:pt x="56786" y="206719"/>
                      <a:pt x="74665" y="203205"/>
                    </a:cubicBezTo>
                    <a:cubicBezTo>
                      <a:pt x="101096" y="198007"/>
                      <a:pt x="117496" y="187658"/>
                      <a:pt x="118485" y="175488"/>
                    </a:cubicBezTo>
                    <a:cubicBezTo>
                      <a:pt x="118849" y="170791"/>
                      <a:pt x="116995" y="166049"/>
                      <a:pt x="112992" y="161397"/>
                    </a:cubicBezTo>
                    <a:cubicBezTo>
                      <a:pt x="99344" y="145372"/>
                      <a:pt x="62109" y="132350"/>
                      <a:pt x="20324" y="128995"/>
                    </a:cubicBezTo>
                    <a:cubicBezTo>
                      <a:pt x="17606" y="128813"/>
                      <a:pt x="14887" y="128620"/>
                      <a:pt x="12192" y="128506"/>
                    </a:cubicBezTo>
                    <a:cubicBezTo>
                      <a:pt x="25396" y="91384"/>
                      <a:pt x="49485" y="59699"/>
                      <a:pt x="81739" y="36645"/>
                    </a:cubicBezTo>
                    <a:cubicBezTo>
                      <a:pt x="104712" y="20188"/>
                      <a:pt x="130325" y="9100"/>
                      <a:pt x="157882" y="36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0" name="Google Shape;2540;p43"/>
              <p:cNvSpPr/>
              <p:nvPr/>
            </p:nvSpPr>
            <p:spPr>
              <a:xfrm flipH="1">
                <a:off x="4168070" y="4243493"/>
                <a:ext cx="19800" cy="34814"/>
              </a:xfrm>
              <a:custGeom>
                <a:rect b="b" l="l" r="r" t="t"/>
                <a:pathLst>
                  <a:path extrusionOk="0" h="278513" w="158403">
                    <a:moveTo>
                      <a:pt x="128380" y="174"/>
                    </a:moveTo>
                    <a:cubicBezTo>
                      <a:pt x="133430" y="-815"/>
                      <a:pt x="138343" y="2506"/>
                      <a:pt x="139583" y="7749"/>
                    </a:cubicBezTo>
                    <a:cubicBezTo>
                      <a:pt x="144280" y="28334"/>
                      <a:pt x="148056" y="47566"/>
                      <a:pt x="151126" y="66502"/>
                    </a:cubicBezTo>
                    <a:cubicBezTo>
                      <a:pt x="154220" y="85711"/>
                      <a:pt x="156290" y="105489"/>
                      <a:pt x="158314" y="125733"/>
                    </a:cubicBezTo>
                    <a:cubicBezTo>
                      <a:pt x="158735" y="129805"/>
                      <a:pt x="157666" y="132899"/>
                      <a:pt x="155073" y="135196"/>
                    </a:cubicBezTo>
                    <a:cubicBezTo>
                      <a:pt x="153788" y="136379"/>
                      <a:pt x="152173" y="137152"/>
                      <a:pt x="150273" y="137528"/>
                    </a:cubicBezTo>
                    <a:cubicBezTo>
                      <a:pt x="147578" y="138051"/>
                      <a:pt x="144860" y="137505"/>
                      <a:pt x="142813" y="136015"/>
                    </a:cubicBezTo>
                    <a:cubicBezTo>
                      <a:pt x="134385" y="129919"/>
                      <a:pt x="125264" y="123573"/>
                      <a:pt x="115563" y="118432"/>
                    </a:cubicBezTo>
                    <a:cubicBezTo>
                      <a:pt x="107749" y="114645"/>
                      <a:pt x="100379" y="111904"/>
                      <a:pt x="93021" y="110050"/>
                    </a:cubicBezTo>
                    <a:cubicBezTo>
                      <a:pt x="87334" y="108958"/>
                      <a:pt x="81716" y="108492"/>
                      <a:pt x="76382" y="108697"/>
                    </a:cubicBezTo>
                    <a:cubicBezTo>
                      <a:pt x="74278" y="108913"/>
                      <a:pt x="72242" y="109174"/>
                      <a:pt x="70229" y="109572"/>
                    </a:cubicBezTo>
                    <a:cubicBezTo>
                      <a:pt x="68614" y="109891"/>
                      <a:pt x="66988" y="110277"/>
                      <a:pt x="65327" y="110801"/>
                    </a:cubicBezTo>
                    <a:cubicBezTo>
                      <a:pt x="61870" y="112063"/>
                      <a:pt x="58583" y="113621"/>
                      <a:pt x="55444" y="115543"/>
                    </a:cubicBezTo>
                    <a:cubicBezTo>
                      <a:pt x="52009" y="118079"/>
                      <a:pt x="49041" y="120718"/>
                      <a:pt x="46391" y="123584"/>
                    </a:cubicBezTo>
                    <a:cubicBezTo>
                      <a:pt x="43400" y="127246"/>
                      <a:pt x="40739" y="131272"/>
                      <a:pt x="38498" y="135492"/>
                    </a:cubicBezTo>
                    <a:cubicBezTo>
                      <a:pt x="35723" y="141292"/>
                      <a:pt x="33551" y="147536"/>
                      <a:pt x="31936" y="154530"/>
                    </a:cubicBezTo>
                    <a:cubicBezTo>
                      <a:pt x="30571" y="162389"/>
                      <a:pt x="30059" y="170134"/>
                      <a:pt x="30446" y="177606"/>
                    </a:cubicBezTo>
                    <a:cubicBezTo>
                      <a:pt x="31037" y="184453"/>
                      <a:pt x="32357" y="191357"/>
                      <a:pt x="34358" y="198112"/>
                    </a:cubicBezTo>
                    <a:cubicBezTo>
                      <a:pt x="36508" y="204038"/>
                      <a:pt x="39203" y="209633"/>
                      <a:pt x="42331" y="214740"/>
                    </a:cubicBezTo>
                    <a:cubicBezTo>
                      <a:pt x="45515" y="219039"/>
                      <a:pt x="48802" y="222746"/>
                      <a:pt x="52328" y="226090"/>
                    </a:cubicBezTo>
                    <a:cubicBezTo>
                      <a:pt x="55717" y="228740"/>
                      <a:pt x="59300" y="231162"/>
                      <a:pt x="63121" y="233301"/>
                    </a:cubicBezTo>
                    <a:cubicBezTo>
                      <a:pt x="67591" y="235348"/>
                      <a:pt x="72515" y="237031"/>
                      <a:pt x="77724" y="238248"/>
                    </a:cubicBezTo>
                    <a:cubicBezTo>
                      <a:pt x="84582" y="239397"/>
                      <a:pt x="91383" y="239829"/>
                      <a:pt x="98480" y="239579"/>
                    </a:cubicBezTo>
                    <a:cubicBezTo>
                      <a:pt x="103552" y="239169"/>
                      <a:pt x="108648" y="238498"/>
                      <a:pt x="113618" y="237531"/>
                    </a:cubicBezTo>
                    <a:lnTo>
                      <a:pt x="115244" y="237145"/>
                    </a:lnTo>
                    <a:cubicBezTo>
                      <a:pt x="120464" y="236121"/>
                      <a:pt x="125810" y="237247"/>
                      <a:pt x="130313" y="240318"/>
                    </a:cubicBezTo>
                    <a:cubicBezTo>
                      <a:pt x="134772" y="243389"/>
                      <a:pt x="137774" y="247892"/>
                      <a:pt x="138786" y="253033"/>
                    </a:cubicBezTo>
                    <a:cubicBezTo>
                      <a:pt x="140845" y="263508"/>
                      <a:pt x="133782" y="274460"/>
                      <a:pt x="123683" y="276439"/>
                    </a:cubicBezTo>
                    <a:cubicBezTo>
                      <a:pt x="107169" y="278896"/>
                      <a:pt x="93715" y="279157"/>
                      <a:pt x="81341" y="277292"/>
                    </a:cubicBezTo>
                    <a:cubicBezTo>
                      <a:pt x="68717" y="275404"/>
                      <a:pt x="56980" y="271310"/>
                      <a:pt x="45493" y="264816"/>
                    </a:cubicBezTo>
                    <a:cubicBezTo>
                      <a:pt x="36929" y="259891"/>
                      <a:pt x="28808" y="252806"/>
                      <a:pt x="21996" y="244333"/>
                    </a:cubicBezTo>
                    <a:cubicBezTo>
                      <a:pt x="15536" y="236246"/>
                      <a:pt x="10532" y="227318"/>
                      <a:pt x="7086" y="217776"/>
                    </a:cubicBezTo>
                    <a:cubicBezTo>
                      <a:pt x="-34" y="198180"/>
                      <a:pt x="-1831" y="177356"/>
                      <a:pt x="1888" y="157567"/>
                    </a:cubicBezTo>
                    <a:cubicBezTo>
                      <a:pt x="5789" y="136481"/>
                      <a:pt x="14580" y="118830"/>
                      <a:pt x="27989" y="105148"/>
                    </a:cubicBezTo>
                    <a:cubicBezTo>
                      <a:pt x="37452" y="95470"/>
                      <a:pt x="49769" y="88930"/>
                      <a:pt x="63610" y="86212"/>
                    </a:cubicBezTo>
                    <a:cubicBezTo>
                      <a:pt x="69865" y="84984"/>
                      <a:pt x="76246" y="84586"/>
                      <a:pt x="82603" y="85040"/>
                    </a:cubicBezTo>
                    <a:cubicBezTo>
                      <a:pt x="93408" y="85666"/>
                      <a:pt x="104951" y="88885"/>
                      <a:pt x="116893" y="94605"/>
                    </a:cubicBezTo>
                    <a:cubicBezTo>
                      <a:pt x="124058" y="98006"/>
                      <a:pt x="130962" y="101952"/>
                      <a:pt x="137399" y="106354"/>
                    </a:cubicBezTo>
                    <a:cubicBezTo>
                      <a:pt x="134055" y="76954"/>
                      <a:pt x="128835" y="46758"/>
                      <a:pt x="120828" y="11433"/>
                    </a:cubicBezTo>
                    <a:cubicBezTo>
                      <a:pt x="120305" y="9091"/>
                      <a:pt x="120783" y="6623"/>
                      <a:pt x="122182" y="4450"/>
                    </a:cubicBezTo>
                    <a:cubicBezTo>
                      <a:pt x="123626" y="2221"/>
                      <a:pt x="125889" y="652"/>
                      <a:pt x="128391" y="163"/>
                    </a:cubicBezTo>
                  </a:path>
                </a:pathLst>
              </a:custGeom>
              <a:solidFill>
                <a:srgbClr val="8F4C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1" name="Google Shape;2541;p43"/>
              <p:cNvSpPr/>
              <p:nvPr/>
            </p:nvSpPr>
            <p:spPr>
              <a:xfrm flipH="1">
                <a:off x="4211259" y="4221599"/>
                <a:ext cx="64353" cy="64290"/>
              </a:xfrm>
              <a:custGeom>
                <a:rect b="b" l="l" r="r" t="t"/>
                <a:pathLst>
                  <a:path extrusionOk="0" h="514318" w="514821">
                    <a:moveTo>
                      <a:pt x="513448" y="275985"/>
                    </a:moveTo>
                    <a:cubicBezTo>
                      <a:pt x="508023" y="349603"/>
                      <a:pt x="471220" y="420059"/>
                      <a:pt x="406643" y="466348"/>
                    </a:cubicBezTo>
                    <a:cubicBezTo>
                      <a:pt x="291251" y="548997"/>
                      <a:pt x="130469" y="522122"/>
                      <a:pt x="48048" y="406730"/>
                    </a:cubicBezTo>
                    <a:cubicBezTo>
                      <a:pt x="-34600" y="291338"/>
                      <a:pt x="-7953" y="130556"/>
                      <a:pt x="107439" y="47908"/>
                    </a:cubicBezTo>
                    <a:cubicBezTo>
                      <a:pt x="138374" y="26003"/>
                      <a:pt x="172243" y="11775"/>
                      <a:pt x="207249" y="4781"/>
                    </a:cubicBezTo>
                    <a:cubicBezTo>
                      <a:pt x="303216" y="-13962"/>
                      <a:pt x="405745" y="22841"/>
                      <a:pt x="466261" y="107526"/>
                    </a:cubicBezTo>
                    <a:cubicBezTo>
                      <a:pt x="488621" y="138688"/>
                      <a:pt x="503065" y="173240"/>
                      <a:pt x="509616" y="208462"/>
                    </a:cubicBezTo>
                    <a:cubicBezTo>
                      <a:pt x="514813" y="230367"/>
                      <a:pt x="516166" y="253170"/>
                      <a:pt x="513460" y="27598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2" name="Google Shape;2542;p43"/>
              <p:cNvSpPr/>
              <p:nvPr/>
            </p:nvSpPr>
            <p:spPr>
              <a:xfrm flipH="1">
                <a:off x="4249154" y="4244873"/>
                <a:ext cx="25344" cy="9864"/>
              </a:xfrm>
              <a:custGeom>
                <a:rect b="b" l="l" r="r" t="t"/>
                <a:pathLst>
                  <a:path extrusionOk="0" h="78912" w="202753">
                    <a:moveTo>
                      <a:pt x="96468" y="309"/>
                    </a:moveTo>
                    <a:cubicBezTo>
                      <a:pt x="96445" y="412"/>
                      <a:pt x="96388" y="503"/>
                      <a:pt x="96366" y="617"/>
                    </a:cubicBezTo>
                    <a:cubicBezTo>
                      <a:pt x="99061" y="742"/>
                      <a:pt x="101802" y="924"/>
                      <a:pt x="104509" y="1106"/>
                    </a:cubicBezTo>
                    <a:cubicBezTo>
                      <a:pt x="146305" y="4461"/>
                      <a:pt x="183518" y="17494"/>
                      <a:pt x="197200" y="33508"/>
                    </a:cubicBezTo>
                    <a:cubicBezTo>
                      <a:pt x="201203" y="38205"/>
                      <a:pt x="203046" y="42959"/>
                      <a:pt x="202716" y="47588"/>
                    </a:cubicBezTo>
                    <a:cubicBezTo>
                      <a:pt x="201704" y="59757"/>
                      <a:pt x="185292" y="70118"/>
                      <a:pt x="158861" y="75304"/>
                    </a:cubicBezTo>
                    <a:cubicBezTo>
                      <a:pt x="140971" y="78818"/>
                      <a:pt x="120113" y="79774"/>
                      <a:pt x="98527" y="78136"/>
                    </a:cubicBezTo>
                    <a:cubicBezTo>
                      <a:pt x="95399" y="77897"/>
                      <a:pt x="92408" y="77567"/>
                      <a:pt x="89394" y="77249"/>
                    </a:cubicBezTo>
                    <a:lnTo>
                      <a:pt x="85072" y="77010"/>
                    </a:lnTo>
                    <a:cubicBezTo>
                      <a:pt x="35588" y="70573"/>
                      <a:pt x="-1500" y="51295"/>
                      <a:pt x="47" y="31620"/>
                    </a:cubicBezTo>
                    <a:cubicBezTo>
                      <a:pt x="1047" y="18745"/>
                      <a:pt x="18346" y="8635"/>
                      <a:pt x="44140" y="3574"/>
                    </a:cubicBezTo>
                    <a:cubicBezTo>
                      <a:pt x="59210" y="617"/>
                      <a:pt x="77168" y="-634"/>
                      <a:pt x="96468" y="30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3" name="Google Shape;2543;p43"/>
              <p:cNvSpPr/>
              <p:nvPr/>
            </p:nvSpPr>
            <p:spPr>
              <a:xfrm flipH="1">
                <a:off x="4214980" y="4228863"/>
                <a:ext cx="48979" cy="48997"/>
              </a:xfrm>
              <a:custGeom>
                <a:rect b="b" l="l" r="r" t="t"/>
                <a:pathLst>
                  <a:path extrusionOk="0" h="391978" w="391828">
                    <a:moveTo>
                      <a:pt x="157893" y="3686"/>
                    </a:moveTo>
                    <a:lnTo>
                      <a:pt x="158018" y="3663"/>
                    </a:lnTo>
                    <a:cubicBezTo>
                      <a:pt x="233252" y="-11122"/>
                      <a:pt x="310646" y="19620"/>
                      <a:pt x="355149" y="81956"/>
                    </a:cubicBezTo>
                    <a:cubicBezTo>
                      <a:pt x="385618" y="124400"/>
                      <a:pt x="397696" y="176296"/>
                      <a:pt x="389154" y="228044"/>
                    </a:cubicBezTo>
                    <a:cubicBezTo>
                      <a:pt x="380590" y="279723"/>
                      <a:pt x="352419" y="324931"/>
                      <a:pt x="309838" y="355366"/>
                    </a:cubicBezTo>
                    <a:cubicBezTo>
                      <a:pt x="286887" y="371812"/>
                      <a:pt x="261286" y="382900"/>
                      <a:pt x="233729" y="388314"/>
                    </a:cubicBezTo>
                    <a:cubicBezTo>
                      <a:pt x="158462" y="403099"/>
                      <a:pt x="81022" y="372380"/>
                      <a:pt x="36428" y="310055"/>
                    </a:cubicBezTo>
                    <a:cubicBezTo>
                      <a:pt x="14194" y="279029"/>
                      <a:pt x="1592" y="242647"/>
                      <a:pt x="0" y="204820"/>
                    </a:cubicBezTo>
                    <a:lnTo>
                      <a:pt x="5197" y="205138"/>
                    </a:lnTo>
                    <a:cubicBezTo>
                      <a:pt x="8189" y="205457"/>
                      <a:pt x="11214" y="205764"/>
                      <a:pt x="14285" y="205991"/>
                    </a:cubicBezTo>
                    <a:cubicBezTo>
                      <a:pt x="35916" y="207686"/>
                      <a:pt x="56786" y="206719"/>
                      <a:pt x="74665" y="203205"/>
                    </a:cubicBezTo>
                    <a:cubicBezTo>
                      <a:pt x="101096" y="198007"/>
                      <a:pt x="117496" y="187658"/>
                      <a:pt x="118485" y="175488"/>
                    </a:cubicBezTo>
                    <a:cubicBezTo>
                      <a:pt x="118849" y="170791"/>
                      <a:pt x="116995" y="166049"/>
                      <a:pt x="112992" y="161397"/>
                    </a:cubicBezTo>
                    <a:cubicBezTo>
                      <a:pt x="99344" y="145372"/>
                      <a:pt x="62109" y="132350"/>
                      <a:pt x="20324" y="128995"/>
                    </a:cubicBezTo>
                    <a:cubicBezTo>
                      <a:pt x="17606" y="128813"/>
                      <a:pt x="14887" y="128620"/>
                      <a:pt x="12192" y="128506"/>
                    </a:cubicBezTo>
                    <a:cubicBezTo>
                      <a:pt x="25396" y="91384"/>
                      <a:pt x="49485" y="59699"/>
                      <a:pt x="81739" y="36645"/>
                    </a:cubicBezTo>
                    <a:cubicBezTo>
                      <a:pt x="104712" y="20188"/>
                      <a:pt x="130325" y="9100"/>
                      <a:pt x="157882" y="36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44" name="Google Shape;2544;p43"/>
            <p:cNvGrpSpPr/>
            <p:nvPr/>
          </p:nvGrpSpPr>
          <p:grpSpPr>
            <a:xfrm>
              <a:off x="5017034" y="4552872"/>
              <a:ext cx="195203" cy="105062"/>
              <a:chOff x="4080409" y="4221599"/>
              <a:chExt cx="195203" cy="105062"/>
            </a:xfrm>
          </p:grpSpPr>
          <p:sp>
            <p:nvSpPr>
              <p:cNvPr id="2545" name="Google Shape;2545;p43"/>
              <p:cNvSpPr/>
              <p:nvPr/>
            </p:nvSpPr>
            <p:spPr>
              <a:xfrm flipH="1">
                <a:off x="4156839" y="4305910"/>
                <a:ext cx="33570" cy="19454"/>
              </a:xfrm>
              <a:custGeom>
                <a:rect b="b" l="l" r="r" t="t"/>
                <a:pathLst>
                  <a:path extrusionOk="0" h="155629" w="268561">
                    <a:moveTo>
                      <a:pt x="179140" y="0"/>
                    </a:moveTo>
                    <a:cubicBezTo>
                      <a:pt x="181141" y="0"/>
                      <a:pt x="183200" y="0"/>
                      <a:pt x="185190" y="68"/>
                    </a:cubicBezTo>
                    <a:cubicBezTo>
                      <a:pt x="195847" y="250"/>
                      <a:pt x="206742" y="1228"/>
                      <a:pt x="218502" y="3071"/>
                    </a:cubicBezTo>
                    <a:cubicBezTo>
                      <a:pt x="223973" y="3912"/>
                      <a:pt x="229363" y="5072"/>
                      <a:pt x="234754" y="6289"/>
                    </a:cubicBezTo>
                    <a:cubicBezTo>
                      <a:pt x="243284" y="8143"/>
                      <a:pt x="250131" y="10316"/>
                      <a:pt x="256295" y="13102"/>
                    </a:cubicBezTo>
                    <a:cubicBezTo>
                      <a:pt x="257171" y="13466"/>
                      <a:pt x="257774" y="13796"/>
                      <a:pt x="258365" y="14205"/>
                    </a:cubicBezTo>
                    <a:cubicBezTo>
                      <a:pt x="258820" y="14023"/>
                      <a:pt x="259468" y="13955"/>
                      <a:pt x="260116" y="13955"/>
                    </a:cubicBezTo>
                    <a:cubicBezTo>
                      <a:pt x="263028" y="14148"/>
                      <a:pt x="265177" y="15286"/>
                      <a:pt x="266690" y="17105"/>
                    </a:cubicBezTo>
                    <a:cubicBezTo>
                      <a:pt x="268100" y="18811"/>
                      <a:pt x="268760" y="20881"/>
                      <a:pt x="268510" y="22951"/>
                    </a:cubicBezTo>
                    <a:cubicBezTo>
                      <a:pt x="267623" y="30707"/>
                      <a:pt x="266030" y="38544"/>
                      <a:pt x="263744" y="46266"/>
                    </a:cubicBezTo>
                    <a:cubicBezTo>
                      <a:pt x="261754" y="53238"/>
                      <a:pt x="258729" y="60312"/>
                      <a:pt x="253986" y="69285"/>
                    </a:cubicBezTo>
                    <a:cubicBezTo>
                      <a:pt x="247219" y="82182"/>
                      <a:pt x="237234" y="94693"/>
                      <a:pt x="224302" y="106475"/>
                    </a:cubicBezTo>
                    <a:cubicBezTo>
                      <a:pt x="213180" y="116654"/>
                      <a:pt x="199509" y="125844"/>
                      <a:pt x="183712" y="133782"/>
                    </a:cubicBezTo>
                    <a:cubicBezTo>
                      <a:pt x="169836" y="140777"/>
                      <a:pt x="154039" y="146384"/>
                      <a:pt x="136820" y="150421"/>
                    </a:cubicBezTo>
                    <a:cubicBezTo>
                      <a:pt x="122103" y="153867"/>
                      <a:pt x="106397" y="155630"/>
                      <a:pt x="90145" y="155630"/>
                    </a:cubicBezTo>
                    <a:lnTo>
                      <a:pt x="88337" y="155607"/>
                    </a:lnTo>
                    <a:cubicBezTo>
                      <a:pt x="72744" y="155471"/>
                      <a:pt x="57117" y="153048"/>
                      <a:pt x="41889" y="148351"/>
                    </a:cubicBezTo>
                    <a:cubicBezTo>
                      <a:pt x="32438" y="145440"/>
                      <a:pt x="24067" y="141482"/>
                      <a:pt x="17004" y="136591"/>
                    </a:cubicBezTo>
                    <a:cubicBezTo>
                      <a:pt x="10578" y="132088"/>
                      <a:pt x="5654" y="126276"/>
                      <a:pt x="2777" y="119839"/>
                    </a:cubicBezTo>
                    <a:cubicBezTo>
                      <a:pt x="331" y="114471"/>
                      <a:pt x="-522" y="108022"/>
                      <a:pt x="308" y="101210"/>
                    </a:cubicBezTo>
                    <a:cubicBezTo>
                      <a:pt x="1366" y="92919"/>
                      <a:pt x="5233" y="85435"/>
                      <a:pt x="8486" y="79839"/>
                    </a:cubicBezTo>
                    <a:cubicBezTo>
                      <a:pt x="13695" y="70821"/>
                      <a:pt x="21042" y="62962"/>
                      <a:pt x="27513" y="56331"/>
                    </a:cubicBezTo>
                    <a:cubicBezTo>
                      <a:pt x="35338" y="48313"/>
                      <a:pt x="43993" y="41068"/>
                      <a:pt x="53250" y="34813"/>
                    </a:cubicBezTo>
                    <a:cubicBezTo>
                      <a:pt x="71129" y="22701"/>
                      <a:pt x="91919" y="13705"/>
                      <a:pt x="116826" y="7324"/>
                    </a:cubicBezTo>
                    <a:cubicBezTo>
                      <a:pt x="136013" y="2457"/>
                      <a:pt x="156973" y="0"/>
                      <a:pt x="179117" y="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6" name="Google Shape;2546;p43"/>
              <p:cNvSpPr/>
              <p:nvPr/>
            </p:nvSpPr>
            <p:spPr>
              <a:xfrm flipH="1">
                <a:off x="4153567" y="4288159"/>
                <a:ext cx="48863" cy="38502"/>
              </a:xfrm>
              <a:custGeom>
                <a:rect b="b" l="l" r="r" t="t"/>
                <a:pathLst>
                  <a:path extrusionOk="0" h="308018" w="390901">
                    <a:moveTo>
                      <a:pt x="387721" y="57"/>
                    </a:moveTo>
                    <a:cubicBezTo>
                      <a:pt x="359254" y="9246"/>
                      <a:pt x="329286" y="16127"/>
                      <a:pt x="296168" y="21097"/>
                    </a:cubicBezTo>
                    <a:cubicBezTo>
                      <a:pt x="262583" y="26204"/>
                      <a:pt x="227383" y="28785"/>
                      <a:pt x="191535" y="28785"/>
                    </a:cubicBezTo>
                    <a:cubicBezTo>
                      <a:pt x="187429" y="28785"/>
                      <a:pt x="183255" y="28717"/>
                      <a:pt x="179149" y="28672"/>
                    </a:cubicBezTo>
                    <a:cubicBezTo>
                      <a:pt x="139639" y="28080"/>
                      <a:pt x="100572" y="23861"/>
                      <a:pt x="63018" y="16082"/>
                    </a:cubicBezTo>
                    <a:cubicBezTo>
                      <a:pt x="43343" y="12010"/>
                      <a:pt x="23997" y="6722"/>
                      <a:pt x="5425" y="444"/>
                    </a:cubicBezTo>
                    <a:cubicBezTo>
                      <a:pt x="4833" y="1615"/>
                      <a:pt x="4504" y="2798"/>
                      <a:pt x="4367" y="4163"/>
                    </a:cubicBezTo>
                    <a:cubicBezTo>
                      <a:pt x="671" y="28683"/>
                      <a:pt x="-694" y="53556"/>
                      <a:pt x="330" y="78054"/>
                    </a:cubicBezTo>
                    <a:cubicBezTo>
                      <a:pt x="1399" y="103928"/>
                      <a:pt x="4174" y="126867"/>
                      <a:pt x="8803" y="148169"/>
                    </a:cubicBezTo>
                    <a:cubicBezTo>
                      <a:pt x="17059" y="185177"/>
                      <a:pt x="31105" y="216510"/>
                      <a:pt x="50542" y="241270"/>
                    </a:cubicBezTo>
                    <a:cubicBezTo>
                      <a:pt x="71560" y="267883"/>
                      <a:pt x="99208" y="287399"/>
                      <a:pt x="130506" y="297681"/>
                    </a:cubicBezTo>
                    <a:cubicBezTo>
                      <a:pt x="147589" y="303333"/>
                      <a:pt x="165809" y="306722"/>
                      <a:pt x="184643" y="307757"/>
                    </a:cubicBezTo>
                    <a:cubicBezTo>
                      <a:pt x="188817" y="307950"/>
                      <a:pt x="192934" y="308019"/>
                      <a:pt x="197051" y="308019"/>
                    </a:cubicBezTo>
                    <a:cubicBezTo>
                      <a:pt x="210630" y="308019"/>
                      <a:pt x="223527" y="306824"/>
                      <a:pt x="235390" y="304482"/>
                    </a:cubicBezTo>
                    <a:cubicBezTo>
                      <a:pt x="266302" y="298260"/>
                      <a:pt x="294132" y="284192"/>
                      <a:pt x="315866" y="263823"/>
                    </a:cubicBezTo>
                    <a:cubicBezTo>
                      <a:pt x="336417" y="244466"/>
                      <a:pt x="353113" y="219513"/>
                      <a:pt x="365441" y="189636"/>
                    </a:cubicBezTo>
                    <a:cubicBezTo>
                      <a:pt x="376792" y="162033"/>
                      <a:pt x="384469" y="130984"/>
                      <a:pt x="388233" y="97377"/>
                    </a:cubicBezTo>
                    <a:cubicBezTo>
                      <a:pt x="391634" y="66738"/>
                      <a:pt x="391782" y="34654"/>
                      <a:pt x="388688" y="2047"/>
                    </a:cubicBezTo>
                    <a:cubicBezTo>
                      <a:pt x="388620" y="1479"/>
                      <a:pt x="388426" y="876"/>
                      <a:pt x="388108" y="273"/>
                    </a:cubicBezTo>
                    <a:cubicBezTo>
                      <a:pt x="388108" y="193"/>
                      <a:pt x="387892" y="0"/>
                      <a:pt x="387812" y="0"/>
                    </a:cubicBezTo>
                    <a:lnTo>
                      <a:pt x="387699" y="68"/>
                    </a:lnTo>
                    <a:close/>
                    <a:moveTo>
                      <a:pt x="197437" y="290550"/>
                    </a:moveTo>
                    <a:cubicBezTo>
                      <a:pt x="185166" y="290550"/>
                      <a:pt x="172962" y="289537"/>
                      <a:pt x="161146" y="287524"/>
                    </a:cubicBezTo>
                    <a:cubicBezTo>
                      <a:pt x="146543" y="284874"/>
                      <a:pt x="132201" y="280393"/>
                      <a:pt x="118519" y="274206"/>
                    </a:cubicBezTo>
                    <a:cubicBezTo>
                      <a:pt x="112173" y="271056"/>
                      <a:pt x="105554" y="267405"/>
                      <a:pt x="98525" y="263368"/>
                    </a:cubicBezTo>
                    <a:cubicBezTo>
                      <a:pt x="100140" y="261844"/>
                      <a:pt x="100697" y="260024"/>
                      <a:pt x="101152" y="257385"/>
                    </a:cubicBezTo>
                    <a:cubicBezTo>
                      <a:pt x="103086" y="249060"/>
                      <a:pt x="106066" y="240678"/>
                      <a:pt x="109534" y="233809"/>
                    </a:cubicBezTo>
                    <a:cubicBezTo>
                      <a:pt x="114050" y="225188"/>
                      <a:pt x="120134" y="216226"/>
                      <a:pt x="126526" y="208492"/>
                    </a:cubicBezTo>
                    <a:lnTo>
                      <a:pt x="128073" y="207082"/>
                    </a:lnTo>
                    <a:cubicBezTo>
                      <a:pt x="137126" y="197210"/>
                      <a:pt x="147919" y="187930"/>
                      <a:pt x="160190" y="179514"/>
                    </a:cubicBezTo>
                    <a:cubicBezTo>
                      <a:pt x="176704" y="168743"/>
                      <a:pt x="194867" y="159975"/>
                      <a:pt x="214190" y="153481"/>
                    </a:cubicBezTo>
                    <a:cubicBezTo>
                      <a:pt x="232887" y="147566"/>
                      <a:pt x="251528" y="144120"/>
                      <a:pt x="269600" y="143233"/>
                    </a:cubicBezTo>
                    <a:cubicBezTo>
                      <a:pt x="271772" y="143165"/>
                      <a:pt x="273956" y="143097"/>
                      <a:pt x="276185" y="143097"/>
                    </a:cubicBezTo>
                    <a:cubicBezTo>
                      <a:pt x="287376" y="143097"/>
                      <a:pt x="298363" y="144132"/>
                      <a:pt x="308814" y="146168"/>
                    </a:cubicBezTo>
                    <a:cubicBezTo>
                      <a:pt x="318755" y="148499"/>
                      <a:pt x="328160" y="151763"/>
                      <a:pt x="337395" y="156222"/>
                    </a:cubicBezTo>
                    <a:cubicBezTo>
                      <a:pt x="343798" y="159759"/>
                      <a:pt x="349599" y="163591"/>
                      <a:pt x="355092" y="167833"/>
                    </a:cubicBezTo>
                    <a:cubicBezTo>
                      <a:pt x="351941" y="177046"/>
                      <a:pt x="348416" y="185837"/>
                      <a:pt x="344640" y="194003"/>
                    </a:cubicBezTo>
                    <a:cubicBezTo>
                      <a:pt x="336918" y="209960"/>
                      <a:pt x="327853" y="224312"/>
                      <a:pt x="317720" y="236698"/>
                    </a:cubicBezTo>
                    <a:cubicBezTo>
                      <a:pt x="308849" y="246968"/>
                      <a:pt x="298954" y="256100"/>
                      <a:pt x="288297" y="263868"/>
                    </a:cubicBezTo>
                    <a:cubicBezTo>
                      <a:pt x="277789" y="271010"/>
                      <a:pt x="266597" y="276811"/>
                      <a:pt x="255076" y="281121"/>
                    </a:cubicBezTo>
                    <a:cubicBezTo>
                      <a:pt x="242191" y="285580"/>
                      <a:pt x="228509" y="288491"/>
                      <a:pt x="214429" y="289844"/>
                    </a:cubicBezTo>
                    <a:cubicBezTo>
                      <a:pt x="208788" y="290288"/>
                      <a:pt x="203090" y="290550"/>
                      <a:pt x="197437" y="29055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7" name="Google Shape;2547;p43"/>
              <p:cNvSpPr/>
              <p:nvPr/>
            </p:nvSpPr>
            <p:spPr>
              <a:xfrm flipH="1">
                <a:off x="4080409" y="4221599"/>
                <a:ext cx="64353" cy="64290"/>
              </a:xfrm>
              <a:custGeom>
                <a:rect b="b" l="l" r="r" t="t"/>
                <a:pathLst>
                  <a:path extrusionOk="0" h="514318" w="514821">
                    <a:moveTo>
                      <a:pt x="513448" y="275985"/>
                    </a:moveTo>
                    <a:cubicBezTo>
                      <a:pt x="508023" y="349603"/>
                      <a:pt x="471220" y="420059"/>
                      <a:pt x="406643" y="466348"/>
                    </a:cubicBezTo>
                    <a:cubicBezTo>
                      <a:pt x="291251" y="548997"/>
                      <a:pt x="130469" y="522122"/>
                      <a:pt x="48048" y="406730"/>
                    </a:cubicBezTo>
                    <a:cubicBezTo>
                      <a:pt x="-34600" y="291338"/>
                      <a:pt x="-7953" y="130556"/>
                      <a:pt x="107439" y="47908"/>
                    </a:cubicBezTo>
                    <a:cubicBezTo>
                      <a:pt x="138374" y="26003"/>
                      <a:pt x="172243" y="11775"/>
                      <a:pt x="207249" y="4781"/>
                    </a:cubicBezTo>
                    <a:cubicBezTo>
                      <a:pt x="303216" y="-13962"/>
                      <a:pt x="405745" y="22841"/>
                      <a:pt x="466261" y="107526"/>
                    </a:cubicBezTo>
                    <a:cubicBezTo>
                      <a:pt x="488621" y="138688"/>
                      <a:pt x="503065" y="173240"/>
                      <a:pt x="509616" y="208462"/>
                    </a:cubicBezTo>
                    <a:cubicBezTo>
                      <a:pt x="514813" y="230367"/>
                      <a:pt x="516166" y="253170"/>
                      <a:pt x="513460" y="27598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8" name="Google Shape;2548;p43"/>
              <p:cNvSpPr/>
              <p:nvPr/>
            </p:nvSpPr>
            <p:spPr>
              <a:xfrm flipH="1">
                <a:off x="4118304" y="4244873"/>
                <a:ext cx="25344" cy="9864"/>
              </a:xfrm>
              <a:custGeom>
                <a:rect b="b" l="l" r="r" t="t"/>
                <a:pathLst>
                  <a:path extrusionOk="0" h="78912" w="202753">
                    <a:moveTo>
                      <a:pt x="96468" y="309"/>
                    </a:moveTo>
                    <a:cubicBezTo>
                      <a:pt x="96445" y="412"/>
                      <a:pt x="96388" y="503"/>
                      <a:pt x="96366" y="617"/>
                    </a:cubicBezTo>
                    <a:cubicBezTo>
                      <a:pt x="99061" y="742"/>
                      <a:pt x="101802" y="924"/>
                      <a:pt x="104509" y="1106"/>
                    </a:cubicBezTo>
                    <a:cubicBezTo>
                      <a:pt x="146305" y="4461"/>
                      <a:pt x="183518" y="17494"/>
                      <a:pt x="197200" y="33508"/>
                    </a:cubicBezTo>
                    <a:cubicBezTo>
                      <a:pt x="201203" y="38205"/>
                      <a:pt x="203046" y="42959"/>
                      <a:pt x="202716" y="47588"/>
                    </a:cubicBezTo>
                    <a:cubicBezTo>
                      <a:pt x="201704" y="59757"/>
                      <a:pt x="185292" y="70118"/>
                      <a:pt x="158861" y="75304"/>
                    </a:cubicBezTo>
                    <a:cubicBezTo>
                      <a:pt x="140971" y="78818"/>
                      <a:pt x="120113" y="79774"/>
                      <a:pt x="98527" y="78136"/>
                    </a:cubicBezTo>
                    <a:cubicBezTo>
                      <a:pt x="95399" y="77897"/>
                      <a:pt x="92408" y="77567"/>
                      <a:pt x="89394" y="77249"/>
                    </a:cubicBezTo>
                    <a:lnTo>
                      <a:pt x="85072" y="77010"/>
                    </a:lnTo>
                    <a:cubicBezTo>
                      <a:pt x="35588" y="70573"/>
                      <a:pt x="-1500" y="51295"/>
                      <a:pt x="47" y="31620"/>
                    </a:cubicBezTo>
                    <a:cubicBezTo>
                      <a:pt x="1047" y="18745"/>
                      <a:pt x="18346" y="8635"/>
                      <a:pt x="44140" y="3574"/>
                    </a:cubicBezTo>
                    <a:cubicBezTo>
                      <a:pt x="59210" y="617"/>
                      <a:pt x="77168" y="-634"/>
                      <a:pt x="96468" y="30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9" name="Google Shape;2549;p43"/>
              <p:cNvSpPr/>
              <p:nvPr/>
            </p:nvSpPr>
            <p:spPr>
              <a:xfrm flipH="1">
                <a:off x="4084130" y="4228863"/>
                <a:ext cx="48979" cy="48997"/>
              </a:xfrm>
              <a:custGeom>
                <a:rect b="b" l="l" r="r" t="t"/>
                <a:pathLst>
                  <a:path extrusionOk="0" h="391978" w="391828">
                    <a:moveTo>
                      <a:pt x="157893" y="3686"/>
                    </a:moveTo>
                    <a:lnTo>
                      <a:pt x="158018" y="3663"/>
                    </a:lnTo>
                    <a:cubicBezTo>
                      <a:pt x="233252" y="-11122"/>
                      <a:pt x="310646" y="19620"/>
                      <a:pt x="355149" y="81956"/>
                    </a:cubicBezTo>
                    <a:cubicBezTo>
                      <a:pt x="385618" y="124400"/>
                      <a:pt x="397696" y="176296"/>
                      <a:pt x="389154" y="228044"/>
                    </a:cubicBezTo>
                    <a:cubicBezTo>
                      <a:pt x="380590" y="279723"/>
                      <a:pt x="352419" y="324931"/>
                      <a:pt x="309838" y="355366"/>
                    </a:cubicBezTo>
                    <a:cubicBezTo>
                      <a:pt x="286887" y="371812"/>
                      <a:pt x="261286" y="382900"/>
                      <a:pt x="233729" y="388314"/>
                    </a:cubicBezTo>
                    <a:cubicBezTo>
                      <a:pt x="158462" y="403099"/>
                      <a:pt x="81022" y="372380"/>
                      <a:pt x="36428" y="310055"/>
                    </a:cubicBezTo>
                    <a:cubicBezTo>
                      <a:pt x="14194" y="279029"/>
                      <a:pt x="1592" y="242647"/>
                      <a:pt x="0" y="204820"/>
                    </a:cubicBezTo>
                    <a:lnTo>
                      <a:pt x="5197" y="205138"/>
                    </a:lnTo>
                    <a:cubicBezTo>
                      <a:pt x="8189" y="205457"/>
                      <a:pt x="11214" y="205764"/>
                      <a:pt x="14285" y="205991"/>
                    </a:cubicBezTo>
                    <a:cubicBezTo>
                      <a:pt x="35916" y="207686"/>
                      <a:pt x="56786" y="206719"/>
                      <a:pt x="74665" y="203205"/>
                    </a:cubicBezTo>
                    <a:cubicBezTo>
                      <a:pt x="101096" y="198007"/>
                      <a:pt x="117496" y="187658"/>
                      <a:pt x="118485" y="175488"/>
                    </a:cubicBezTo>
                    <a:cubicBezTo>
                      <a:pt x="118849" y="170791"/>
                      <a:pt x="116995" y="166049"/>
                      <a:pt x="112992" y="161397"/>
                    </a:cubicBezTo>
                    <a:cubicBezTo>
                      <a:pt x="99344" y="145372"/>
                      <a:pt x="62109" y="132350"/>
                      <a:pt x="20324" y="128995"/>
                    </a:cubicBezTo>
                    <a:cubicBezTo>
                      <a:pt x="17606" y="128813"/>
                      <a:pt x="14887" y="128620"/>
                      <a:pt x="12192" y="128506"/>
                    </a:cubicBezTo>
                    <a:cubicBezTo>
                      <a:pt x="25396" y="91384"/>
                      <a:pt x="49485" y="59699"/>
                      <a:pt x="81739" y="36645"/>
                    </a:cubicBezTo>
                    <a:cubicBezTo>
                      <a:pt x="104712" y="20188"/>
                      <a:pt x="130325" y="9100"/>
                      <a:pt x="157882" y="36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0" name="Google Shape;2550;p43"/>
              <p:cNvSpPr/>
              <p:nvPr/>
            </p:nvSpPr>
            <p:spPr>
              <a:xfrm flipH="1">
                <a:off x="4168070" y="4243493"/>
                <a:ext cx="19800" cy="34814"/>
              </a:xfrm>
              <a:custGeom>
                <a:rect b="b" l="l" r="r" t="t"/>
                <a:pathLst>
                  <a:path extrusionOk="0" h="278513" w="158403">
                    <a:moveTo>
                      <a:pt x="128380" y="174"/>
                    </a:moveTo>
                    <a:cubicBezTo>
                      <a:pt x="133430" y="-815"/>
                      <a:pt x="138343" y="2506"/>
                      <a:pt x="139583" y="7749"/>
                    </a:cubicBezTo>
                    <a:cubicBezTo>
                      <a:pt x="144280" y="28334"/>
                      <a:pt x="148056" y="47566"/>
                      <a:pt x="151126" y="66502"/>
                    </a:cubicBezTo>
                    <a:cubicBezTo>
                      <a:pt x="154220" y="85711"/>
                      <a:pt x="156290" y="105489"/>
                      <a:pt x="158314" y="125733"/>
                    </a:cubicBezTo>
                    <a:cubicBezTo>
                      <a:pt x="158735" y="129805"/>
                      <a:pt x="157666" y="132899"/>
                      <a:pt x="155073" y="135196"/>
                    </a:cubicBezTo>
                    <a:cubicBezTo>
                      <a:pt x="153788" y="136379"/>
                      <a:pt x="152173" y="137152"/>
                      <a:pt x="150273" y="137528"/>
                    </a:cubicBezTo>
                    <a:cubicBezTo>
                      <a:pt x="147578" y="138051"/>
                      <a:pt x="144860" y="137505"/>
                      <a:pt x="142813" y="136015"/>
                    </a:cubicBezTo>
                    <a:cubicBezTo>
                      <a:pt x="134385" y="129919"/>
                      <a:pt x="125264" y="123573"/>
                      <a:pt x="115563" y="118432"/>
                    </a:cubicBezTo>
                    <a:cubicBezTo>
                      <a:pt x="107749" y="114645"/>
                      <a:pt x="100379" y="111904"/>
                      <a:pt x="93021" y="110050"/>
                    </a:cubicBezTo>
                    <a:cubicBezTo>
                      <a:pt x="87334" y="108958"/>
                      <a:pt x="81716" y="108492"/>
                      <a:pt x="76382" y="108697"/>
                    </a:cubicBezTo>
                    <a:cubicBezTo>
                      <a:pt x="74278" y="108913"/>
                      <a:pt x="72242" y="109174"/>
                      <a:pt x="70229" y="109572"/>
                    </a:cubicBezTo>
                    <a:cubicBezTo>
                      <a:pt x="68614" y="109891"/>
                      <a:pt x="66988" y="110277"/>
                      <a:pt x="65327" y="110801"/>
                    </a:cubicBezTo>
                    <a:cubicBezTo>
                      <a:pt x="61870" y="112063"/>
                      <a:pt x="58583" y="113621"/>
                      <a:pt x="55444" y="115543"/>
                    </a:cubicBezTo>
                    <a:cubicBezTo>
                      <a:pt x="52009" y="118079"/>
                      <a:pt x="49041" y="120718"/>
                      <a:pt x="46391" y="123584"/>
                    </a:cubicBezTo>
                    <a:cubicBezTo>
                      <a:pt x="43400" y="127246"/>
                      <a:pt x="40739" y="131272"/>
                      <a:pt x="38498" y="135492"/>
                    </a:cubicBezTo>
                    <a:cubicBezTo>
                      <a:pt x="35723" y="141292"/>
                      <a:pt x="33551" y="147536"/>
                      <a:pt x="31936" y="154530"/>
                    </a:cubicBezTo>
                    <a:cubicBezTo>
                      <a:pt x="30571" y="162389"/>
                      <a:pt x="30059" y="170134"/>
                      <a:pt x="30446" y="177606"/>
                    </a:cubicBezTo>
                    <a:cubicBezTo>
                      <a:pt x="31037" y="184453"/>
                      <a:pt x="32357" y="191357"/>
                      <a:pt x="34358" y="198112"/>
                    </a:cubicBezTo>
                    <a:cubicBezTo>
                      <a:pt x="36508" y="204038"/>
                      <a:pt x="39203" y="209633"/>
                      <a:pt x="42331" y="214740"/>
                    </a:cubicBezTo>
                    <a:cubicBezTo>
                      <a:pt x="45515" y="219039"/>
                      <a:pt x="48802" y="222746"/>
                      <a:pt x="52328" y="226090"/>
                    </a:cubicBezTo>
                    <a:cubicBezTo>
                      <a:pt x="55717" y="228740"/>
                      <a:pt x="59300" y="231162"/>
                      <a:pt x="63121" y="233301"/>
                    </a:cubicBezTo>
                    <a:cubicBezTo>
                      <a:pt x="67591" y="235348"/>
                      <a:pt x="72515" y="237031"/>
                      <a:pt x="77724" y="238248"/>
                    </a:cubicBezTo>
                    <a:cubicBezTo>
                      <a:pt x="84582" y="239397"/>
                      <a:pt x="91383" y="239829"/>
                      <a:pt x="98480" y="239579"/>
                    </a:cubicBezTo>
                    <a:cubicBezTo>
                      <a:pt x="103552" y="239169"/>
                      <a:pt x="108648" y="238498"/>
                      <a:pt x="113618" y="237531"/>
                    </a:cubicBezTo>
                    <a:lnTo>
                      <a:pt x="115244" y="237145"/>
                    </a:lnTo>
                    <a:cubicBezTo>
                      <a:pt x="120464" y="236121"/>
                      <a:pt x="125810" y="237247"/>
                      <a:pt x="130313" y="240318"/>
                    </a:cubicBezTo>
                    <a:cubicBezTo>
                      <a:pt x="134772" y="243389"/>
                      <a:pt x="137774" y="247892"/>
                      <a:pt x="138786" y="253033"/>
                    </a:cubicBezTo>
                    <a:cubicBezTo>
                      <a:pt x="140845" y="263508"/>
                      <a:pt x="133782" y="274460"/>
                      <a:pt x="123683" y="276439"/>
                    </a:cubicBezTo>
                    <a:cubicBezTo>
                      <a:pt x="107169" y="278896"/>
                      <a:pt x="93715" y="279157"/>
                      <a:pt x="81341" y="277292"/>
                    </a:cubicBezTo>
                    <a:cubicBezTo>
                      <a:pt x="68717" y="275404"/>
                      <a:pt x="56980" y="271310"/>
                      <a:pt x="45493" y="264816"/>
                    </a:cubicBezTo>
                    <a:cubicBezTo>
                      <a:pt x="36929" y="259891"/>
                      <a:pt x="28808" y="252806"/>
                      <a:pt x="21996" y="244333"/>
                    </a:cubicBezTo>
                    <a:cubicBezTo>
                      <a:pt x="15536" y="236246"/>
                      <a:pt x="10532" y="227318"/>
                      <a:pt x="7086" y="217776"/>
                    </a:cubicBezTo>
                    <a:cubicBezTo>
                      <a:pt x="-34" y="198180"/>
                      <a:pt x="-1831" y="177356"/>
                      <a:pt x="1888" y="157567"/>
                    </a:cubicBezTo>
                    <a:cubicBezTo>
                      <a:pt x="5789" y="136481"/>
                      <a:pt x="14580" y="118830"/>
                      <a:pt x="27989" y="105148"/>
                    </a:cubicBezTo>
                    <a:cubicBezTo>
                      <a:pt x="37452" y="95470"/>
                      <a:pt x="49769" y="88930"/>
                      <a:pt x="63610" y="86212"/>
                    </a:cubicBezTo>
                    <a:cubicBezTo>
                      <a:pt x="69865" y="84984"/>
                      <a:pt x="76246" y="84586"/>
                      <a:pt x="82603" y="85040"/>
                    </a:cubicBezTo>
                    <a:cubicBezTo>
                      <a:pt x="93408" y="85666"/>
                      <a:pt x="104951" y="88885"/>
                      <a:pt x="116893" y="94605"/>
                    </a:cubicBezTo>
                    <a:cubicBezTo>
                      <a:pt x="124058" y="98006"/>
                      <a:pt x="130962" y="101952"/>
                      <a:pt x="137399" y="106354"/>
                    </a:cubicBezTo>
                    <a:cubicBezTo>
                      <a:pt x="134055" y="76954"/>
                      <a:pt x="128835" y="46758"/>
                      <a:pt x="120828" y="11433"/>
                    </a:cubicBezTo>
                    <a:cubicBezTo>
                      <a:pt x="120305" y="9091"/>
                      <a:pt x="120783" y="6623"/>
                      <a:pt x="122182" y="4450"/>
                    </a:cubicBezTo>
                    <a:cubicBezTo>
                      <a:pt x="123626" y="2221"/>
                      <a:pt x="125889" y="652"/>
                      <a:pt x="128391" y="163"/>
                    </a:cubicBezTo>
                  </a:path>
                </a:pathLst>
              </a:custGeom>
              <a:solidFill>
                <a:srgbClr val="8F4C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1" name="Google Shape;2551;p43"/>
              <p:cNvSpPr/>
              <p:nvPr/>
            </p:nvSpPr>
            <p:spPr>
              <a:xfrm flipH="1">
                <a:off x="4211259" y="4221599"/>
                <a:ext cx="64353" cy="64290"/>
              </a:xfrm>
              <a:custGeom>
                <a:rect b="b" l="l" r="r" t="t"/>
                <a:pathLst>
                  <a:path extrusionOk="0" h="514318" w="514821">
                    <a:moveTo>
                      <a:pt x="513448" y="275985"/>
                    </a:moveTo>
                    <a:cubicBezTo>
                      <a:pt x="508023" y="349603"/>
                      <a:pt x="471220" y="420059"/>
                      <a:pt x="406643" y="466348"/>
                    </a:cubicBezTo>
                    <a:cubicBezTo>
                      <a:pt x="291251" y="548997"/>
                      <a:pt x="130469" y="522122"/>
                      <a:pt x="48048" y="406730"/>
                    </a:cubicBezTo>
                    <a:cubicBezTo>
                      <a:pt x="-34600" y="291338"/>
                      <a:pt x="-7953" y="130556"/>
                      <a:pt x="107439" y="47908"/>
                    </a:cubicBezTo>
                    <a:cubicBezTo>
                      <a:pt x="138374" y="26003"/>
                      <a:pt x="172243" y="11775"/>
                      <a:pt x="207249" y="4781"/>
                    </a:cubicBezTo>
                    <a:cubicBezTo>
                      <a:pt x="303216" y="-13962"/>
                      <a:pt x="405745" y="22841"/>
                      <a:pt x="466261" y="107526"/>
                    </a:cubicBezTo>
                    <a:cubicBezTo>
                      <a:pt x="488621" y="138688"/>
                      <a:pt x="503065" y="173240"/>
                      <a:pt x="509616" y="208462"/>
                    </a:cubicBezTo>
                    <a:cubicBezTo>
                      <a:pt x="514813" y="230367"/>
                      <a:pt x="516166" y="253170"/>
                      <a:pt x="513460" y="27598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2" name="Google Shape;2552;p43"/>
              <p:cNvSpPr/>
              <p:nvPr/>
            </p:nvSpPr>
            <p:spPr>
              <a:xfrm flipH="1">
                <a:off x="4249154" y="4244873"/>
                <a:ext cx="25344" cy="9864"/>
              </a:xfrm>
              <a:custGeom>
                <a:rect b="b" l="l" r="r" t="t"/>
                <a:pathLst>
                  <a:path extrusionOk="0" h="78912" w="202753">
                    <a:moveTo>
                      <a:pt x="96468" y="309"/>
                    </a:moveTo>
                    <a:cubicBezTo>
                      <a:pt x="96445" y="412"/>
                      <a:pt x="96388" y="503"/>
                      <a:pt x="96366" y="617"/>
                    </a:cubicBezTo>
                    <a:cubicBezTo>
                      <a:pt x="99061" y="742"/>
                      <a:pt x="101802" y="924"/>
                      <a:pt x="104509" y="1106"/>
                    </a:cubicBezTo>
                    <a:cubicBezTo>
                      <a:pt x="146305" y="4461"/>
                      <a:pt x="183518" y="17494"/>
                      <a:pt x="197200" y="33508"/>
                    </a:cubicBezTo>
                    <a:cubicBezTo>
                      <a:pt x="201203" y="38205"/>
                      <a:pt x="203046" y="42959"/>
                      <a:pt x="202716" y="47588"/>
                    </a:cubicBezTo>
                    <a:cubicBezTo>
                      <a:pt x="201704" y="59757"/>
                      <a:pt x="185292" y="70118"/>
                      <a:pt x="158861" y="75304"/>
                    </a:cubicBezTo>
                    <a:cubicBezTo>
                      <a:pt x="140971" y="78818"/>
                      <a:pt x="120113" y="79774"/>
                      <a:pt x="98527" y="78136"/>
                    </a:cubicBezTo>
                    <a:cubicBezTo>
                      <a:pt x="95399" y="77897"/>
                      <a:pt x="92408" y="77567"/>
                      <a:pt x="89394" y="77249"/>
                    </a:cubicBezTo>
                    <a:lnTo>
                      <a:pt x="85072" y="77010"/>
                    </a:lnTo>
                    <a:cubicBezTo>
                      <a:pt x="35588" y="70573"/>
                      <a:pt x="-1500" y="51295"/>
                      <a:pt x="47" y="31620"/>
                    </a:cubicBezTo>
                    <a:cubicBezTo>
                      <a:pt x="1047" y="18745"/>
                      <a:pt x="18346" y="8635"/>
                      <a:pt x="44140" y="3574"/>
                    </a:cubicBezTo>
                    <a:cubicBezTo>
                      <a:pt x="59210" y="617"/>
                      <a:pt x="77168" y="-634"/>
                      <a:pt x="96468" y="30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3" name="Google Shape;2553;p43"/>
              <p:cNvSpPr/>
              <p:nvPr/>
            </p:nvSpPr>
            <p:spPr>
              <a:xfrm flipH="1">
                <a:off x="4214980" y="4228863"/>
                <a:ext cx="48979" cy="48997"/>
              </a:xfrm>
              <a:custGeom>
                <a:rect b="b" l="l" r="r" t="t"/>
                <a:pathLst>
                  <a:path extrusionOk="0" h="391978" w="391828">
                    <a:moveTo>
                      <a:pt x="157893" y="3686"/>
                    </a:moveTo>
                    <a:lnTo>
                      <a:pt x="158018" y="3663"/>
                    </a:lnTo>
                    <a:cubicBezTo>
                      <a:pt x="233252" y="-11122"/>
                      <a:pt x="310646" y="19620"/>
                      <a:pt x="355149" y="81956"/>
                    </a:cubicBezTo>
                    <a:cubicBezTo>
                      <a:pt x="385618" y="124400"/>
                      <a:pt x="397696" y="176296"/>
                      <a:pt x="389154" y="228044"/>
                    </a:cubicBezTo>
                    <a:cubicBezTo>
                      <a:pt x="380590" y="279723"/>
                      <a:pt x="352419" y="324931"/>
                      <a:pt x="309838" y="355366"/>
                    </a:cubicBezTo>
                    <a:cubicBezTo>
                      <a:pt x="286887" y="371812"/>
                      <a:pt x="261286" y="382900"/>
                      <a:pt x="233729" y="388314"/>
                    </a:cubicBezTo>
                    <a:cubicBezTo>
                      <a:pt x="158462" y="403099"/>
                      <a:pt x="81022" y="372380"/>
                      <a:pt x="36428" y="310055"/>
                    </a:cubicBezTo>
                    <a:cubicBezTo>
                      <a:pt x="14194" y="279029"/>
                      <a:pt x="1592" y="242647"/>
                      <a:pt x="0" y="204820"/>
                    </a:cubicBezTo>
                    <a:lnTo>
                      <a:pt x="5197" y="205138"/>
                    </a:lnTo>
                    <a:cubicBezTo>
                      <a:pt x="8189" y="205457"/>
                      <a:pt x="11214" y="205764"/>
                      <a:pt x="14285" y="205991"/>
                    </a:cubicBezTo>
                    <a:cubicBezTo>
                      <a:pt x="35916" y="207686"/>
                      <a:pt x="56786" y="206719"/>
                      <a:pt x="74665" y="203205"/>
                    </a:cubicBezTo>
                    <a:cubicBezTo>
                      <a:pt x="101096" y="198007"/>
                      <a:pt x="117496" y="187658"/>
                      <a:pt x="118485" y="175488"/>
                    </a:cubicBezTo>
                    <a:cubicBezTo>
                      <a:pt x="118849" y="170791"/>
                      <a:pt x="116995" y="166049"/>
                      <a:pt x="112992" y="161397"/>
                    </a:cubicBezTo>
                    <a:cubicBezTo>
                      <a:pt x="99344" y="145372"/>
                      <a:pt x="62109" y="132350"/>
                      <a:pt x="20324" y="128995"/>
                    </a:cubicBezTo>
                    <a:cubicBezTo>
                      <a:pt x="17606" y="128813"/>
                      <a:pt x="14887" y="128620"/>
                      <a:pt x="12192" y="128506"/>
                    </a:cubicBezTo>
                    <a:cubicBezTo>
                      <a:pt x="25396" y="91384"/>
                      <a:pt x="49485" y="59699"/>
                      <a:pt x="81739" y="36645"/>
                    </a:cubicBezTo>
                    <a:cubicBezTo>
                      <a:pt x="104712" y="20188"/>
                      <a:pt x="130325" y="9100"/>
                      <a:pt x="157882" y="36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54" name="Google Shape;2554;p43"/>
            <p:cNvGrpSpPr/>
            <p:nvPr/>
          </p:nvGrpSpPr>
          <p:grpSpPr>
            <a:xfrm>
              <a:off x="5507409" y="4523334"/>
              <a:ext cx="195203" cy="105062"/>
              <a:chOff x="4080409" y="4221599"/>
              <a:chExt cx="195203" cy="105062"/>
            </a:xfrm>
          </p:grpSpPr>
          <p:sp>
            <p:nvSpPr>
              <p:cNvPr id="2555" name="Google Shape;2555;p43"/>
              <p:cNvSpPr/>
              <p:nvPr/>
            </p:nvSpPr>
            <p:spPr>
              <a:xfrm flipH="1">
                <a:off x="4156839" y="4305910"/>
                <a:ext cx="33570" cy="19454"/>
              </a:xfrm>
              <a:custGeom>
                <a:rect b="b" l="l" r="r" t="t"/>
                <a:pathLst>
                  <a:path extrusionOk="0" h="155629" w="268561">
                    <a:moveTo>
                      <a:pt x="179140" y="0"/>
                    </a:moveTo>
                    <a:cubicBezTo>
                      <a:pt x="181141" y="0"/>
                      <a:pt x="183200" y="0"/>
                      <a:pt x="185190" y="68"/>
                    </a:cubicBezTo>
                    <a:cubicBezTo>
                      <a:pt x="195847" y="250"/>
                      <a:pt x="206742" y="1228"/>
                      <a:pt x="218502" y="3071"/>
                    </a:cubicBezTo>
                    <a:cubicBezTo>
                      <a:pt x="223973" y="3912"/>
                      <a:pt x="229363" y="5072"/>
                      <a:pt x="234754" y="6289"/>
                    </a:cubicBezTo>
                    <a:cubicBezTo>
                      <a:pt x="243284" y="8143"/>
                      <a:pt x="250131" y="10316"/>
                      <a:pt x="256295" y="13102"/>
                    </a:cubicBezTo>
                    <a:cubicBezTo>
                      <a:pt x="257171" y="13466"/>
                      <a:pt x="257774" y="13796"/>
                      <a:pt x="258365" y="14205"/>
                    </a:cubicBezTo>
                    <a:cubicBezTo>
                      <a:pt x="258820" y="14023"/>
                      <a:pt x="259468" y="13955"/>
                      <a:pt x="260116" y="13955"/>
                    </a:cubicBezTo>
                    <a:cubicBezTo>
                      <a:pt x="263028" y="14148"/>
                      <a:pt x="265177" y="15286"/>
                      <a:pt x="266690" y="17105"/>
                    </a:cubicBezTo>
                    <a:cubicBezTo>
                      <a:pt x="268100" y="18811"/>
                      <a:pt x="268760" y="20881"/>
                      <a:pt x="268510" y="22951"/>
                    </a:cubicBezTo>
                    <a:cubicBezTo>
                      <a:pt x="267623" y="30707"/>
                      <a:pt x="266030" y="38544"/>
                      <a:pt x="263744" y="46266"/>
                    </a:cubicBezTo>
                    <a:cubicBezTo>
                      <a:pt x="261754" y="53238"/>
                      <a:pt x="258729" y="60312"/>
                      <a:pt x="253986" y="69285"/>
                    </a:cubicBezTo>
                    <a:cubicBezTo>
                      <a:pt x="247219" y="82182"/>
                      <a:pt x="237234" y="94693"/>
                      <a:pt x="224302" y="106475"/>
                    </a:cubicBezTo>
                    <a:cubicBezTo>
                      <a:pt x="213180" y="116654"/>
                      <a:pt x="199509" y="125844"/>
                      <a:pt x="183712" y="133782"/>
                    </a:cubicBezTo>
                    <a:cubicBezTo>
                      <a:pt x="169836" y="140777"/>
                      <a:pt x="154039" y="146384"/>
                      <a:pt x="136820" y="150421"/>
                    </a:cubicBezTo>
                    <a:cubicBezTo>
                      <a:pt x="122103" y="153867"/>
                      <a:pt x="106397" y="155630"/>
                      <a:pt x="90145" y="155630"/>
                    </a:cubicBezTo>
                    <a:lnTo>
                      <a:pt x="88337" y="155607"/>
                    </a:lnTo>
                    <a:cubicBezTo>
                      <a:pt x="72744" y="155471"/>
                      <a:pt x="57117" y="153048"/>
                      <a:pt x="41889" y="148351"/>
                    </a:cubicBezTo>
                    <a:cubicBezTo>
                      <a:pt x="32438" y="145440"/>
                      <a:pt x="24067" y="141482"/>
                      <a:pt x="17004" y="136591"/>
                    </a:cubicBezTo>
                    <a:cubicBezTo>
                      <a:pt x="10578" y="132088"/>
                      <a:pt x="5654" y="126276"/>
                      <a:pt x="2777" y="119839"/>
                    </a:cubicBezTo>
                    <a:cubicBezTo>
                      <a:pt x="331" y="114471"/>
                      <a:pt x="-522" y="108022"/>
                      <a:pt x="308" y="101210"/>
                    </a:cubicBezTo>
                    <a:cubicBezTo>
                      <a:pt x="1366" y="92919"/>
                      <a:pt x="5233" y="85435"/>
                      <a:pt x="8486" y="79839"/>
                    </a:cubicBezTo>
                    <a:cubicBezTo>
                      <a:pt x="13695" y="70821"/>
                      <a:pt x="21042" y="62962"/>
                      <a:pt x="27513" y="56331"/>
                    </a:cubicBezTo>
                    <a:cubicBezTo>
                      <a:pt x="35338" y="48313"/>
                      <a:pt x="43993" y="41068"/>
                      <a:pt x="53250" y="34813"/>
                    </a:cubicBezTo>
                    <a:cubicBezTo>
                      <a:pt x="71129" y="22701"/>
                      <a:pt x="91919" y="13705"/>
                      <a:pt x="116826" y="7324"/>
                    </a:cubicBezTo>
                    <a:cubicBezTo>
                      <a:pt x="136013" y="2457"/>
                      <a:pt x="156973" y="0"/>
                      <a:pt x="179117" y="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6" name="Google Shape;2556;p43"/>
              <p:cNvSpPr/>
              <p:nvPr/>
            </p:nvSpPr>
            <p:spPr>
              <a:xfrm flipH="1">
                <a:off x="4153567" y="4288159"/>
                <a:ext cx="48863" cy="38502"/>
              </a:xfrm>
              <a:custGeom>
                <a:rect b="b" l="l" r="r" t="t"/>
                <a:pathLst>
                  <a:path extrusionOk="0" h="308018" w="390901">
                    <a:moveTo>
                      <a:pt x="387721" y="57"/>
                    </a:moveTo>
                    <a:cubicBezTo>
                      <a:pt x="359254" y="9246"/>
                      <a:pt x="329286" y="16127"/>
                      <a:pt x="296168" y="21097"/>
                    </a:cubicBezTo>
                    <a:cubicBezTo>
                      <a:pt x="262583" y="26204"/>
                      <a:pt x="227383" y="28785"/>
                      <a:pt x="191535" y="28785"/>
                    </a:cubicBezTo>
                    <a:cubicBezTo>
                      <a:pt x="187429" y="28785"/>
                      <a:pt x="183255" y="28717"/>
                      <a:pt x="179149" y="28672"/>
                    </a:cubicBezTo>
                    <a:cubicBezTo>
                      <a:pt x="139639" y="28080"/>
                      <a:pt x="100572" y="23861"/>
                      <a:pt x="63018" y="16082"/>
                    </a:cubicBezTo>
                    <a:cubicBezTo>
                      <a:pt x="43343" y="12010"/>
                      <a:pt x="23997" y="6722"/>
                      <a:pt x="5425" y="444"/>
                    </a:cubicBezTo>
                    <a:cubicBezTo>
                      <a:pt x="4833" y="1615"/>
                      <a:pt x="4504" y="2798"/>
                      <a:pt x="4367" y="4163"/>
                    </a:cubicBezTo>
                    <a:cubicBezTo>
                      <a:pt x="671" y="28683"/>
                      <a:pt x="-694" y="53556"/>
                      <a:pt x="330" y="78054"/>
                    </a:cubicBezTo>
                    <a:cubicBezTo>
                      <a:pt x="1399" y="103928"/>
                      <a:pt x="4174" y="126867"/>
                      <a:pt x="8803" y="148169"/>
                    </a:cubicBezTo>
                    <a:cubicBezTo>
                      <a:pt x="17059" y="185177"/>
                      <a:pt x="31105" y="216510"/>
                      <a:pt x="50542" y="241270"/>
                    </a:cubicBezTo>
                    <a:cubicBezTo>
                      <a:pt x="71560" y="267883"/>
                      <a:pt x="99208" y="287399"/>
                      <a:pt x="130506" y="297681"/>
                    </a:cubicBezTo>
                    <a:cubicBezTo>
                      <a:pt x="147589" y="303333"/>
                      <a:pt x="165809" y="306722"/>
                      <a:pt x="184643" y="307757"/>
                    </a:cubicBezTo>
                    <a:cubicBezTo>
                      <a:pt x="188817" y="307950"/>
                      <a:pt x="192934" y="308019"/>
                      <a:pt x="197051" y="308019"/>
                    </a:cubicBezTo>
                    <a:cubicBezTo>
                      <a:pt x="210630" y="308019"/>
                      <a:pt x="223527" y="306824"/>
                      <a:pt x="235390" y="304482"/>
                    </a:cubicBezTo>
                    <a:cubicBezTo>
                      <a:pt x="266302" y="298260"/>
                      <a:pt x="294132" y="284192"/>
                      <a:pt x="315866" y="263823"/>
                    </a:cubicBezTo>
                    <a:cubicBezTo>
                      <a:pt x="336417" y="244466"/>
                      <a:pt x="353113" y="219513"/>
                      <a:pt x="365441" y="189636"/>
                    </a:cubicBezTo>
                    <a:cubicBezTo>
                      <a:pt x="376792" y="162033"/>
                      <a:pt x="384469" y="130984"/>
                      <a:pt x="388233" y="97377"/>
                    </a:cubicBezTo>
                    <a:cubicBezTo>
                      <a:pt x="391634" y="66738"/>
                      <a:pt x="391782" y="34654"/>
                      <a:pt x="388688" y="2047"/>
                    </a:cubicBezTo>
                    <a:cubicBezTo>
                      <a:pt x="388620" y="1479"/>
                      <a:pt x="388426" y="876"/>
                      <a:pt x="388108" y="273"/>
                    </a:cubicBezTo>
                    <a:cubicBezTo>
                      <a:pt x="388108" y="193"/>
                      <a:pt x="387892" y="0"/>
                      <a:pt x="387812" y="0"/>
                    </a:cubicBezTo>
                    <a:lnTo>
                      <a:pt x="387699" y="68"/>
                    </a:lnTo>
                    <a:close/>
                    <a:moveTo>
                      <a:pt x="197437" y="290550"/>
                    </a:moveTo>
                    <a:cubicBezTo>
                      <a:pt x="185166" y="290550"/>
                      <a:pt x="172962" y="289537"/>
                      <a:pt x="161146" y="287524"/>
                    </a:cubicBezTo>
                    <a:cubicBezTo>
                      <a:pt x="146543" y="284874"/>
                      <a:pt x="132201" y="280393"/>
                      <a:pt x="118519" y="274206"/>
                    </a:cubicBezTo>
                    <a:cubicBezTo>
                      <a:pt x="112173" y="271056"/>
                      <a:pt x="105554" y="267405"/>
                      <a:pt x="98525" y="263368"/>
                    </a:cubicBezTo>
                    <a:cubicBezTo>
                      <a:pt x="100140" y="261844"/>
                      <a:pt x="100697" y="260024"/>
                      <a:pt x="101152" y="257385"/>
                    </a:cubicBezTo>
                    <a:cubicBezTo>
                      <a:pt x="103086" y="249060"/>
                      <a:pt x="106066" y="240678"/>
                      <a:pt x="109534" y="233809"/>
                    </a:cubicBezTo>
                    <a:cubicBezTo>
                      <a:pt x="114050" y="225188"/>
                      <a:pt x="120134" y="216226"/>
                      <a:pt x="126526" y="208492"/>
                    </a:cubicBezTo>
                    <a:lnTo>
                      <a:pt x="128073" y="207082"/>
                    </a:lnTo>
                    <a:cubicBezTo>
                      <a:pt x="137126" y="197210"/>
                      <a:pt x="147919" y="187930"/>
                      <a:pt x="160190" y="179514"/>
                    </a:cubicBezTo>
                    <a:cubicBezTo>
                      <a:pt x="176704" y="168743"/>
                      <a:pt x="194867" y="159975"/>
                      <a:pt x="214190" y="153481"/>
                    </a:cubicBezTo>
                    <a:cubicBezTo>
                      <a:pt x="232887" y="147566"/>
                      <a:pt x="251528" y="144120"/>
                      <a:pt x="269600" y="143233"/>
                    </a:cubicBezTo>
                    <a:cubicBezTo>
                      <a:pt x="271772" y="143165"/>
                      <a:pt x="273956" y="143097"/>
                      <a:pt x="276185" y="143097"/>
                    </a:cubicBezTo>
                    <a:cubicBezTo>
                      <a:pt x="287376" y="143097"/>
                      <a:pt x="298363" y="144132"/>
                      <a:pt x="308814" y="146168"/>
                    </a:cubicBezTo>
                    <a:cubicBezTo>
                      <a:pt x="318755" y="148499"/>
                      <a:pt x="328160" y="151763"/>
                      <a:pt x="337395" y="156222"/>
                    </a:cubicBezTo>
                    <a:cubicBezTo>
                      <a:pt x="343798" y="159759"/>
                      <a:pt x="349599" y="163591"/>
                      <a:pt x="355092" y="167833"/>
                    </a:cubicBezTo>
                    <a:cubicBezTo>
                      <a:pt x="351941" y="177046"/>
                      <a:pt x="348416" y="185837"/>
                      <a:pt x="344640" y="194003"/>
                    </a:cubicBezTo>
                    <a:cubicBezTo>
                      <a:pt x="336918" y="209960"/>
                      <a:pt x="327853" y="224312"/>
                      <a:pt x="317720" y="236698"/>
                    </a:cubicBezTo>
                    <a:cubicBezTo>
                      <a:pt x="308849" y="246968"/>
                      <a:pt x="298954" y="256100"/>
                      <a:pt x="288297" y="263868"/>
                    </a:cubicBezTo>
                    <a:cubicBezTo>
                      <a:pt x="277789" y="271010"/>
                      <a:pt x="266597" y="276811"/>
                      <a:pt x="255076" y="281121"/>
                    </a:cubicBezTo>
                    <a:cubicBezTo>
                      <a:pt x="242191" y="285580"/>
                      <a:pt x="228509" y="288491"/>
                      <a:pt x="214429" y="289844"/>
                    </a:cubicBezTo>
                    <a:cubicBezTo>
                      <a:pt x="208788" y="290288"/>
                      <a:pt x="203090" y="290550"/>
                      <a:pt x="197437" y="29055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7" name="Google Shape;2557;p43"/>
              <p:cNvSpPr/>
              <p:nvPr/>
            </p:nvSpPr>
            <p:spPr>
              <a:xfrm flipH="1">
                <a:off x="4080409" y="4221599"/>
                <a:ext cx="64353" cy="64290"/>
              </a:xfrm>
              <a:custGeom>
                <a:rect b="b" l="l" r="r" t="t"/>
                <a:pathLst>
                  <a:path extrusionOk="0" h="514318" w="514821">
                    <a:moveTo>
                      <a:pt x="513448" y="275985"/>
                    </a:moveTo>
                    <a:cubicBezTo>
                      <a:pt x="508023" y="349603"/>
                      <a:pt x="471220" y="420059"/>
                      <a:pt x="406643" y="466348"/>
                    </a:cubicBezTo>
                    <a:cubicBezTo>
                      <a:pt x="291251" y="548997"/>
                      <a:pt x="130469" y="522122"/>
                      <a:pt x="48048" y="406730"/>
                    </a:cubicBezTo>
                    <a:cubicBezTo>
                      <a:pt x="-34600" y="291338"/>
                      <a:pt x="-7953" y="130556"/>
                      <a:pt x="107439" y="47908"/>
                    </a:cubicBezTo>
                    <a:cubicBezTo>
                      <a:pt x="138374" y="26003"/>
                      <a:pt x="172243" y="11775"/>
                      <a:pt x="207249" y="4781"/>
                    </a:cubicBezTo>
                    <a:cubicBezTo>
                      <a:pt x="303216" y="-13962"/>
                      <a:pt x="405745" y="22841"/>
                      <a:pt x="466261" y="107526"/>
                    </a:cubicBezTo>
                    <a:cubicBezTo>
                      <a:pt x="488621" y="138688"/>
                      <a:pt x="503065" y="173240"/>
                      <a:pt x="509616" y="208462"/>
                    </a:cubicBezTo>
                    <a:cubicBezTo>
                      <a:pt x="514813" y="230367"/>
                      <a:pt x="516166" y="253170"/>
                      <a:pt x="513460" y="27598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8" name="Google Shape;2558;p43"/>
              <p:cNvSpPr/>
              <p:nvPr/>
            </p:nvSpPr>
            <p:spPr>
              <a:xfrm flipH="1">
                <a:off x="4118304" y="4244873"/>
                <a:ext cx="25344" cy="9864"/>
              </a:xfrm>
              <a:custGeom>
                <a:rect b="b" l="l" r="r" t="t"/>
                <a:pathLst>
                  <a:path extrusionOk="0" h="78912" w="202753">
                    <a:moveTo>
                      <a:pt x="96468" y="309"/>
                    </a:moveTo>
                    <a:cubicBezTo>
                      <a:pt x="96445" y="412"/>
                      <a:pt x="96388" y="503"/>
                      <a:pt x="96366" y="617"/>
                    </a:cubicBezTo>
                    <a:cubicBezTo>
                      <a:pt x="99061" y="742"/>
                      <a:pt x="101802" y="924"/>
                      <a:pt x="104509" y="1106"/>
                    </a:cubicBezTo>
                    <a:cubicBezTo>
                      <a:pt x="146305" y="4461"/>
                      <a:pt x="183518" y="17494"/>
                      <a:pt x="197200" y="33508"/>
                    </a:cubicBezTo>
                    <a:cubicBezTo>
                      <a:pt x="201203" y="38205"/>
                      <a:pt x="203046" y="42959"/>
                      <a:pt x="202716" y="47588"/>
                    </a:cubicBezTo>
                    <a:cubicBezTo>
                      <a:pt x="201704" y="59757"/>
                      <a:pt x="185292" y="70118"/>
                      <a:pt x="158861" y="75304"/>
                    </a:cubicBezTo>
                    <a:cubicBezTo>
                      <a:pt x="140971" y="78818"/>
                      <a:pt x="120113" y="79774"/>
                      <a:pt x="98527" y="78136"/>
                    </a:cubicBezTo>
                    <a:cubicBezTo>
                      <a:pt x="95399" y="77897"/>
                      <a:pt x="92408" y="77567"/>
                      <a:pt x="89394" y="77249"/>
                    </a:cubicBezTo>
                    <a:lnTo>
                      <a:pt x="85072" y="77010"/>
                    </a:lnTo>
                    <a:cubicBezTo>
                      <a:pt x="35588" y="70573"/>
                      <a:pt x="-1500" y="51295"/>
                      <a:pt x="47" y="31620"/>
                    </a:cubicBezTo>
                    <a:cubicBezTo>
                      <a:pt x="1047" y="18745"/>
                      <a:pt x="18346" y="8635"/>
                      <a:pt x="44140" y="3574"/>
                    </a:cubicBezTo>
                    <a:cubicBezTo>
                      <a:pt x="59210" y="617"/>
                      <a:pt x="77168" y="-634"/>
                      <a:pt x="96468" y="30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9" name="Google Shape;2559;p43"/>
              <p:cNvSpPr/>
              <p:nvPr/>
            </p:nvSpPr>
            <p:spPr>
              <a:xfrm flipH="1">
                <a:off x="4084130" y="4228863"/>
                <a:ext cx="48979" cy="48997"/>
              </a:xfrm>
              <a:custGeom>
                <a:rect b="b" l="l" r="r" t="t"/>
                <a:pathLst>
                  <a:path extrusionOk="0" h="391978" w="391828">
                    <a:moveTo>
                      <a:pt x="157893" y="3686"/>
                    </a:moveTo>
                    <a:lnTo>
                      <a:pt x="158018" y="3663"/>
                    </a:lnTo>
                    <a:cubicBezTo>
                      <a:pt x="233252" y="-11122"/>
                      <a:pt x="310646" y="19620"/>
                      <a:pt x="355149" y="81956"/>
                    </a:cubicBezTo>
                    <a:cubicBezTo>
                      <a:pt x="385618" y="124400"/>
                      <a:pt x="397696" y="176296"/>
                      <a:pt x="389154" y="228044"/>
                    </a:cubicBezTo>
                    <a:cubicBezTo>
                      <a:pt x="380590" y="279723"/>
                      <a:pt x="352419" y="324931"/>
                      <a:pt x="309838" y="355366"/>
                    </a:cubicBezTo>
                    <a:cubicBezTo>
                      <a:pt x="286887" y="371812"/>
                      <a:pt x="261286" y="382900"/>
                      <a:pt x="233729" y="388314"/>
                    </a:cubicBezTo>
                    <a:cubicBezTo>
                      <a:pt x="158462" y="403099"/>
                      <a:pt x="81022" y="372380"/>
                      <a:pt x="36428" y="310055"/>
                    </a:cubicBezTo>
                    <a:cubicBezTo>
                      <a:pt x="14194" y="279029"/>
                      <a:pt x="1592" y="242647"/>
                      <a:pt x="0" y="204820"/>
                    </a:cubicBezTo>
                    <a:lnTo>
                      <a:pt x="5197" y="205138"/>
                    </a:lnTo>
                    <a:cubicBezTo>
                      <a:pt x="8189" y="205457"/>
                      <a:pt x="11214" y="205764"/>
                      <a:pt x="14285" y="205991"/>
                    </a:cubicBezTo>
                    <a:cubicBezTo>
                      <a:pt x="35916" y="207686"/>
                      <a:pt x="56786" y="206719"/>
                      <a:pt x="74665" y="203205"/>
                    </a:cubicBezTo>
                    <a:cubicBezTo>
                      <a:pt x="101096" y="198007"/>
                      <a:pt x="117496" y="187658"/>
                      <a:pt x="118485" y="175488"/>
                    </a:cubicBezTo>
                    <a:cubicBezTo>
                      <a:pt x="118849" y="170791"/>
                      <a:pt x="116995" y="166049"/>
                      <a:pt x="112992" y="161397"/>
                    </a:cubicBezTo>
                    <a:cubicBezTo>
                      <a:pt x="99344" y="145372"/>
                      <a:pt x="62109" y="132350"/>
                      <a:pt x="20324" y="128995"/>
                    </a:cubicBezTo>
                    <a:cubicBezTo>
                      <a:pt x="17606" y="128813"/>
                      <a:pt x="14887" y="128620"/>
                      <a:pt x="12192" y="128506"/>
                    </a:cubicBezTo>
                    <a:cubicBezTo>
                      <a:pt x="25396" y="91384"/>
                      <a:pt x="49485" y="59699"/>
                      <a:pt x="81739" y="36645"/>
                    </a:cubicBezTo>
                    <a:cubicBezTo>
                      <a:pt x="104712" y="20188"/>
                      <a:pt x="130325" y="9100"/>
                      <a:pt x="157882" y="36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0" name="Google Shape;2560;p43"/>
              <p:cNvSpPr/>
              <p:nvPr/>
            </p:nvSpPr>
            <p:spPr>
              <a:xfrm flipH="1">
                <a:off x="4168070" y="4243493"/>
                <a:ext cx="19800" cy="34814"/>
              </a:xfrm>
              <a:custGeom>
                <a:rect b="b" l="l" r="r" t="t"/>
                <a:pathLst>
                  <a:path extrusionOk="0" h="278513" w="158403">
                    <a:moveTo>
                      <a:pt x="128380" y="174"/>
                    </a:moveTo>
                    <a:cubicBezTo>
                      <a:pt x="133430" y="-815"/>
                      <a:pt x="138343" y="2506"/>
                      <a:pt x="139583" y="7749"/>
                    </a:cubicBezTo>
                    <a:cubicBezTo>
                      <a:pt x="144280" y="28334"/>
                      <a:pt x="148056" y="47566"/>
                      <a:pt x="151126" y="66502"/>
                    </a:cubicBezTo>
                    <a:cubicBezTo>
                      <a:pt x="154220" y="85711"/>
                      <a:pt x="156290" y="105489"/>
                      <a:pt x="158314" y="125733"/>
                    </a:cubicBezTo>
                    <a:cubicBezTo>
                      <a:pt x="158735" y="129805"/>
                      <a:pt x="157666" y="132899"/>
                      <a:pt x="155073" y="135196"/>
                    </a:cubicBezTo>
                    <a:cubicBezTo>
                      <a:pt x="153788" y="136379"/>
                      <a:pt x="152173" y="137152"/>
                      <a:pt x="150273" y="137528"/>
                    </a:cubicBezTo>
                    <a:cubicBezTo>
                      <a:pt x="147578" y="138051"/>
                      <a:pt x="144860" y="137505"/>
                      <a:pt x="142813" y="136015"/>
                    </a:cubicBezTo>
                    <a:cubicBezTo>
                      <a:pt x="134385" y="129919"/>
                      <a:pt x="125264" y="123573"/>
                      <a:pt x="115563" y="118432"/>
                    </a:cubicBezTo>
                    <a:cubicBezTo>
                      <a:pt x="107749" y="114645"/>
                      <a:pt x="100379" y="111904"/>
                      <a:pt x="93021" y="110050"/>
                    </a:cubicBezTo>
                    <a:cubicBezTo>
                      <a:pt x="87334" y="108958"/>
                      <a:pt x="81716" y="108492"/>
                      <a:pt x="76382" y="108697"/>
                    </a:cubicBezTo>
                    <a:cubicBezTo>
                      <a:pt x="74278" y="108913"/>
                      <a:pt x="72242" y="109174"/>
                      <a:pt x="70229" y="109572"/>
                    </a:cubicBezTo>
                    <a:cubicBezTo>
                      <a:pt x="68614" y="109891"/>
                      <a:pt x="66988" y="110277"/>
                      <a:pt x="65327" y="110801"/>
                    </a:cubicBezTo>
                    <a:cubicBezTo>
                      <a:pt x="61870" y="112063"/>
                      <a:pt x="58583" y="113621"/>
                      <a:pt x="55444" y="115543"/>
                    </a:cubicBezTo>
                    <a:cubicBezTo>
                      <a:pt x="52009" y="118079"/>
                      <a:pt x="49041" y="120718"/>
                      <a:pt x="46391" y="123584"/>
                    </a:cubicBezTo>
                    <a:cubicBezTo>
                      <a:pt x="43400" y="127246"/>
                      <a:pt x="40739" y="131272"/>
                      <a:pt x="38498" y="135492"/>
                    </a:cubicBezTo>
                    <a:cubicBezTo>
                      <a:pt x="35723" y="141292"/>
                      <a:pt x="33551" y="147536"/>
                      <a:pt x="31936" y="154530"/>
                    </a:cubicBezTo>
                    <a:cubicBezTo>
                      <a:pt x="30571" y="162389"/>
                      <a:pt x="30059" y="170134"/>
                      <a:pt x="30446" y="177606"/>
                    </a:cubicBezTo>
                    <a:cubicBezTo>
                      <a:pt x="31037" y="184453"/>
                      <a:pt x="32357" y="191357"/>
                      <a:pt x="34358" y="198112"/>
                    </a:cubicBezTo>
                    <a:cubicBezTo>
                      <a:pt x="36508" y="204038"/>
                      <a:pt x="39203" y="209633"/>
                      <a:pt x="42331" y="214740"/>
                    </a:cubicBezTo>
                    <a:cubicBezTo>
                      <a:pt x="45515" y="219039"/>
                      <a:pt x="48802" y="222746"/>
                      <a:pt x="52328" y="226090"/>
                    </a:cubicBezTo>
                    <a:cubicBezTo>
                      <a:pt x="55717" y="228740"/>
                      <a:pt x="59300" y="231162"/>
                      <a:pt x="63121" y="233301"/>
                    </a:cubicBezTo>
                    <a:cubicBezTo>
                      <a:pt x="67591" y="235348"/>
                      <a:pt x="72515" y="237031"/>
                      <a:pt x="77724" y="238248"/>
                    </a:cubicBezTo>
                    <a:cubicBezTo>
                      <a:pt x="84582" y="239397"/>
                      <a:pt x="91383" y="239829"/>
                      <a:pt x="98480" y="239579"/>
                    </a:cubicBezTo>
                    <a:cubicBezTo>
                      <a:pt x="103552" y="239169"/>
                      <a:pt x="108648" y="238498"/>
                      <a:pt x="113618" y="237531"/>
                    </a:cubicBezTo>
                    <a:lnTo>
                      <a:pt x="115244" y="237145"/>
                    </a:lnTo>
                    <a:cubicBezTo>
                      <a:pt x="120464" y="236121"/>
                      <a:pt x="125810" y="237247"/>
                      <a:pt x="130313" y="240318"/>
                    </a:cubicBezTo>
                    <a:cubicBezTo>
                      <a:pt x="134772" y="243389"/>
                      <a:pt x="137774" y="247892"/>
                      <a:pt x="138786" y="253033"/>
                    </a:cubicBezTo>
                    <a:cubicBezTo>
                      <a:pt x="140845" y="263508"/>
                      <a:pt x="133782" y="274460"/>
                      <a:pt x="123683" y="276439"/>
                    </a:cubicBezTo>
                    <a:cubicBezTo>
                      <a:pt x="107169" y="278896"/>
                      <a:pt x="93715" y="279157"/>
                      <a:pt x="81341" y="277292"/>
                    </a:cubicBezTo>
                    <a:cubicBezTo>
                      <a:pt x="68717" y="275404"/>
                      <a:pt x="56980" y="271310"/>
                      <a:pt x="45493" y="264816"/>
                    </a:cubicBezTo>
                    <a:cubicBezTo>
                      <a:pt x="36929" y="259891"/>
                      <a:pt x="28808" y="252806"/>
                      <a:pt x="21996" y="244333"/>
                    </a:cubicBezTo>
                    <a:cubicBezTo>
                      <a:pt x="15536" y="236246"/>
                      <a:pt x="10532" y="227318"/>
                      <a:pt x="7086" y="217776"/>
                    </a:cubicBezTo>
                    <a:cubicBezTo>
                      <a:pt x="-34" y="198180"/>
                      <a:pt x="-1831" y="177356"/>
                      <a:pt x="1888" y="157567"/>
                    </a:cubicBezTo>
                    <a:cubicBezTo>
                      <a:pt x="5789" y="136481"/>
                      <a:pt x="14580" y="118830"/>
                      <a:pt x="27989" y="105148"/>
                    </a:cubicBezTo>
                    <a:cubicBezTo>
                      <a:pt x="37452" y="95470"/>
                      <a:pt x="49769" y="88930"/>
                      <a:pt x="63610" y="86212"/>
                    </a:cubicBezTo>
                    <a:cubicBezTo>
                      <a:pt x="69865" y="84984"/>
                      <a:pt x="76246" y="84586"/>
                      <a:pt x="82603" y="85040"/>
                    </a:cubicBezTo>
                    <a:cubicBezTo>
                      <a:pt x="93408" y="85666"/>
                      <a:pt x="104951" y="88885"/>
                      <a:pt x="116893" y="94605"/>
                    </a:cubicBezTo>
                    <a:cubicBezTo>
                      <a:pt x="124058" y="98006"/>
                      <a:pt x="130962" y="101952"/>
                      <a:pt x="137399" y="106354"/>
                    </a:cubicBezTo>
                    <a:cubicBezTo>
                      <a:pt x="134055" y="76954"/>
                      <a:pt x="128835" y="46758"/>
                      <a:pt x="120828" y="11433"/>
                    </a:cubicBezTo>
                    <a:cubicBezTo>
                      <a:pt x="120305" y="9091"/>
                      <a:pt x="120783" y="6623"/>
                      <a:pt x="122182" y="4450"/>
                    </a:cubicBezTo>
                    <a:cubicBezTo>
                      <a:pt x="123626" y="2221"/>
                      <a:pt x="125889" y="652"/>
                      <a:pt x="128391" y="163"/>
                    </a:cubicBezTo>
                  </a:path>
                </a:pathLst>
              </a:custGeom>
              <a:solidFill>
                <a:srgbClr val="703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1" name="Google Shape;2561;p43"/>
              <p:cNvSpPr/>
              <p:nvPr/>
            </p:nvSpPr>
            <p:spPr>
              <a:xfrm flipH="1">
                <a:off x="4211259" y="4221599"/>
                <a:ext cx="64353" cy="64290"/>
              </a:xfrm>
              <a:custGeom>
                <a:rect b="b" l="l" r="r" t="t"/>
                <a:pathLst>
                  <a:path extrusionOk="0" h="514318" w="514821">
                    <a:moveTo>
                      <a:pt x="513448" y="275985"/>
                    </a:moveTo>
                    <a:cubicBezTo>
                      <a:pt x="508023" y="349603"/>
                      <a:pt x="471220" y="420059"/>
                      <a:pt x="406643" y="466348"/>
                    </a:cubicBezTo>
                    <a:cubicBezTo>
                      <a:pt x="291251" y="548997"/>
                      <a:pt x="130469" y="522122"/>
                      <a:pt x="48048" y="406730"/>
                    </a:cubicBezTo>
                    <a:cubicBezTo>
                      <a:pt x="-34600" y="291338"/>
                      <a:pt x="-7953" y="130556"/>
                      <a:pt x="107439" y="47908"/>
                    </a:cubicBezTo>
                    <a:cubicBezTo>
                      <a:pt x="138374" y="26003"/>
                      <a:pt x="172243" y="11775"/>
                      <a:pt x="207249" y="4781"/>
                    </a:cubicBezTo>
                    <a:cubicBezTo>
                      <a:pt x="303216" y="-13962"/>
                      <a:pt x="405745" y="22841"/>
                      <a:pt x="466261" y="107526"/>
                    </a:cubicBezTo>
                    <a:cubicBezTo>
                      <a:pt x="488621" y="138688"/>
                      <a:pt x="503065" y="173240"/>
                      <a:pt x="509616" y="208462"/>
                    </a:cubicBezTo>
                    <a:cubicBezTo>
                      <a:pt x="514813" y="230367"/>
                      <a:pt x="516166" y="253170"/>
                      <a:pt x="513460" y="27598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2" name="Google Shape;2562;p43"/>
              <p:cNvSpPr/>
              <p:nvPr/>
            </p:nvSpPr>
            <p:spPr>
              <a:xfrm flipH="1">
                <a:off x="4249154" y="4244873"/>
                <a:ext cx="25344" cy="9864"/>
              </a:xfrm>
              <a:custGeom>
                <a:rect b="b" l="l" r="r" t="t"/>
                <a:pathLst>
                  <a:path extrusionOk="0" h="78912" w="202753">
                    <a:moveTo>
                      <a:pt x="96468" y="309"/>
                    </a:moveTo>
                    <a:cubicBezTo>
                      <a:pt x="96445" y="412"/>
                      <a:pt x="96388" y="503"/>
                      <a:pt x="96366" y="617"/>
                    </a:cubicBezTo>
                    <a:cubicBezTo>
                      <a:pt x="99061" y="742"/>
                      <a:pt x="101802" y="924"/>
                      <a:pt x="104509" y="1106"/>
                    </a:cubicBezTo>
                    <a:cubicBezTo>
                      <a:pt x="146305" y="4461"/>
                      <a:pt x="183518" y="17494"/>
                      <a:pt x="197200" y="33508"/>
                    </a:cubicBezTo>
                    <a:cubicBezTo>
                      <a:pt x="201203" y="38205"/>
                      <a:pt x="203046" y="42959"/>
                      <a:pt x="202716" y="47588"/>
                    </a:cubicBezTo>
                    <a:cubicBezTo>
                      <a:pt x="201704" y="59757"/>
                      <a:pt x="185292" y="70118"/>
                      <a:pt x="158861" y="75304"/>
                    </a:cubicBezTo>
                    <a:cubicBezTo>
                      <a:pt x="140971" y="78818"/>
                      <a:pt x="120113" y="79774"/>
                      <a:pt x="98527" y="78136"/>
                    </a:cubicBezTo>
                    <a:cubicBezTo>
                      <a:pt x="95399" y="77897"/>
                      <a:pt x="92408" y="77567"/>
                      <a:pt x="89394" y="77249"/>
                    </a:cubicBezTo>
                    <a:lnTo>
                      <a:pt x="85072" y="77010"/>
                    </a:lnTo>
                    <a:cubicBezTo>
                      <a:pt x="35588" y="70573"/>
                      <a:pt x="-1500" y="51295"/>
                      <a:pt x="47" y="31620"/>
                    </a:cubicBezTo>
                    <a:cubicBezTo>
                      <a:pt x="1047" y="18745"/>
                      <a:pt x="18346" y="8635"/>
                      <a:pt x="44140" y="3574"/>
                    </a:cubicBezTo>
                    <a:cubicBezTo>
                      <a:pt x="59210" y="617"/>
                      <a:pt x="77168" y="-634"/>
                      <a:pt x="96468" y="30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3" name="Google Shape;2563;p43"/>
              <p:cNvSpPr/>
              <p:nvPr/>
            </p:nvSpPr>
            <p:spPr>
              <a:xfrm flipH="1">
                <a:off x="4214980" y="4228863"/>
                <a:ext cx="48979" cy="48997"/>
              </a:xfrm>
              <a:custGeom>
                <a:rect b="b" l="l" r="r" t="t"/>
                <a:pathLst>
                  <a:path extrusionOk="0" h="391978" w="391828">
                    <a:moveTo>
                      <a:pt x="157893" y="3686"/>
                    </a:moveTo>
                    <a:lnTo>
                      <a:pt x="158018" y="3663"/>
                    </a:lnTo>
                    <a:cubicBezTo>
                      <a:pt x="233252" y="-11122"/>
                      <a:pt x="310646" y="19620"/>
                      <a:pt x="355149" y="81956"/>
                    </a:cubicBezTo>
                    <a:cubicBezTo>
                      <a:pt x="385618" y="124400"/>
                      <a:pt x="397696" y="176296"/>
                      <a:pt x="389154" y="228044"/>
                    </a:cubicBezTo>
                    <a:cubicBezTo>
                      <a:pt x="380590" y="279723"/>
                      <a:pt x="352419" y="324931"/>
                      <a:pt x="309838" y="355366"/>
                    </a:cubicBezTo>
                    <a:cubicBezTo>
                      <a:pt x="286887" y="371812"/>
                      <a:pt x="261286" y="382900"/>
                      <a:pt x="233729" y="388314"/>
                    </a:cubicBezTo>
                    <a:cubicBezTo>
                      <a:pt x="158462" y="403099"/>
                      <a:pt x="81022" y="372380"/>
                      <a:pt x="36428" y="310055"/>
                    </a:cubicBezTo>
                    <a:cubicBezTo>
                      <a:pt x="14194" y="279029"/>
                      <a:pt x="1592" y="242647"/>
                      <a:pt x="0" y="204820"/>
                    </a:cubicBezTo>
                    <a:lnTo>
                      <a:pt x="5197" y="205138"/>
                    </a:lnTo>
                    <a:cubicBezTo>
                      <a:pt x="8189" y="205457"/>
                      <a:pt x="11214" y="205764"/>
                      <a:pt x="14285" y="205991"/>
                    </a:cubicBezTo>
                    <a:cubicBezTo>
                      <a:pt x="35916" y="207686"/>
                      <a:pt x="56786" y="206719"/>
                      <a:pt x="74665" y="203205"/>
                    </a:cubicBezTo>
                    <a:cubicBezTo>
                      <a:pt x="101096" y="198007"/>
                      <a:pt x="117496" y="187658"/>
                      <a:pt x="118485" y="175488"/>
                    </a:cubicBezTo>
                    <a:cubicBezTo>
                      <a:pt x="118849" y="170791"/>
                      <a:pt x="116995" y="166049"/>
                      <a:pt x="112992" y="161397"/>
                    </a:cubicBezTo>
                    <a:cubicBezTo>
                      <a:pt x="99344" y="145372"/>
                      <a:pt x="62109" y="132350"/>
                      <a:pt x="20324" y="128995"/>
                    </a:cubicBezTo>
                    <a:cubicBezTo>
                      <a:pt x="17606" y="128813"/>
                      <a:pt x="14887" y="128620"/>
                      <a:pt x="12192" y="128506"/>
                    </a:cubicBezTo>
                    <a:cubicBezTo>
                      <a:pt x="25396" y="91384"/>
                      <a:pt x="49485" y="59699"/>
                      <a:pt x="81739" y="36645"/>
                    </a:cubicBezTo>
                    <a:cubicBezTo>
                      <a:pt x="104712" y="20188"/>
                      <a:pt x="130325" y="9100"/>
                      <a:pt x="157882" y="36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64" name="Google Shape;2564;p43"/>
            <p:cNvGrpSpPr/>
            <p:nvPr/>
          </p:nvGrpSpPr>
          <p:grpSpPr>
            <a:xfrm rot="-899960">
              <a:off x="6053048" y="4478480"/>
              <a:ext cx="195197" cy="105059"/>
              <a:chOff x="4080409" y="4221599"/>
              <a:chExt cx="195203" cy="105062"/>
            </a:xfrm>
          </p:grpSpPr>
          <p:sp>
            <p:nvSpPr>
              <p:cNvPr id="2565" name="Google Shape;2565;p43"/>
              <p:cNvSpPr/>
              <p:nvPr/>
            </p:nvSpPr>
            <p:spPr>
              <a:xfrm flipH="1">
                <a:off x="4156839" y="4305910"/>
                <a:ext cx="33570" cy="19454"/>
              </a:xfrm>
              <a:custGeom>
                <a:rect b="b" l="l" r="r" t="t"/>
                <a:pathLst>
                  <a:path extrusionOk="0" h="155629" w="268561">
                    <a:moveTo>
                      <a:pt x="179140" y="0"/>
                    </a:moveTo>
                    <a:cubicBezTo>
                      <a:pt x="181141" y="0"/>
                      <a:pt x="183200" y="0"/>
                      <a:pt x="185190" y="68"/>
                    </a:cubicBezTo>
                    <a:cubicBezTo>
                      <a:pt x="195847" y="250"/>
                      <a:pt x="206742" y="1228"/>
                      <a:pt x="218502" y="3071"/>
                    </a:cubicBezTo>
                    <a:cubicBezTo>
                      <a:pt x="223973" y="3912"/>
                      <a:pt x="229363" y="5072"/>
                      <a:pt x="234754" y="6289"/>
                    </a:cubicBezTo>
                    <a:cubicBezTo>
                      <a:pt x="243284" y="8143"/>
                      <a:pt x="250131" y="10316"/>
                      <a:pt x="256295" y="13102"/>
                    </a:cubicBezTo>
                    <a:cubicBezTo>
                      <a:pt x="257171" y="13466"/>
                      <a:pt x="257774" y="13796"/>
                      <a:pt x="258365" y="14205"/>
                    </a:cubicBezTo>
                    <a:cubicBezTo>
                      <a:pt x="258820" y="14023"/>
                      <a:pt x="259468" y="13955"/>
                      <a:pt x="260116" y="13955"/>
                    </a:cubicBezTo>
                    <a:cubicBezTo>
                      <a:pt x="263028" y="14148"/>
                      <a:pt x="265177" y="15286"/>
                      <a:pt x="266690" y="17105"/>
                    </a:cubicBezTo>
                    <a:cubicBezTo>
                      <a:pt x="268100" y="18811"/>
                      <a:pt x="268760" y="20881"/>
                      <a:pt x="268510" y="22951"/>
                    </a:cubicBezTo>
                    <a:cubicBezTo>
                      <a:pt x="267623" y="30707"/>
                      <a:pt x="266030" y="38544"/>
                      <a:pt x="263744" y="46266"/>
                    </a:cubicBezTo>
                    <a:cubicBezTo>
                      <a:pt x="261754" y="53238"/>
                      <a:pt x="258729" y="60312"/>
                      <a:pt x="253986" y="69285"/>
                    </a:cubicBezTo>
                    <a:cubicBezTo>
                      <a:pt x="247219" y="82182"/>
                      <a:pt x="237234" y="94693"/>
                      <a:pt x="224302" y="106475"/>
                    </a:cubicBezTo>
                    <a:cubicBezTo>
                      <a:pt x="213180" y="116654"/>
                      <a:pt x="199509" y="125844"/>
                      <a:pt x="183712" y="133782"/>
                    </a:cubicBezTo>
                    <a:cubicBezTo>
                      <a:pt x="169836" y="140777"/>
                      <a:pt x="154039" y="146384"/>
                      <a:pt x="136820" y="150421"/>
                    </a:cubicBezTo>
                    <a:cubicBezTo>
                      <a:pt x="122103" y="153867"/>
                      <a:pt x="106397" y="155630"/>
                      <a:pt x="90145" y="155630"/>
                    </a:cubicBezTo>
                    <a:lnTo>
                      <a:pt x="88337" y="155607"/>
                    </a:lnTo>
                    <a:cubicBezTo>
                      <a:pt x="72744" y="155471"/>
                      <a:pt x="57117" y="153048"/>
                      <a:pt x="41889" y="148351"/>
                    </a:cubicBezTo>
                    <a:cubicBezTo>
                      <a:pt x="32438" y="145440"/>
                      <a:pt x="24067" y="141482"/>
                      <a:pt x="17004" y="136591"/>
                    </a:cubicBezTo>
                    <a:cubicBezTo>
                      <a:pt x="10578" y="132088"/>
                      <a:pt x="5654" y="126276"/>
                      <a:pt x="2777" y="119839"/>
                    </a:cubicBezTo>
                    <a:cubicBezTo>
                      <a:pt x="331" y="114471"/>
                      <a:pt x="-522" y="108022"/>
                      <a:pt x="308" y="101210"/>
                    </a:cubicBezTo>
                    <a:cubicBezTo>
                      <a:pt x="1366" y="92919"/>
                      <a:pt x="5233" y="85435"/>
                      <a:pt x="8486" y="79839"/>
                    </a:cubicBezTo>
                    <a:cubicBezTo>
                      <a:pt x="13695" y="70821"/>
                      <a:pt x="21042" y="62962"/>
                      <a:pt x="27513" y="56331"/>
                    </a:cubicBezTo>
                    <a:cubicBezTo>
                      <a:pt x="35338" y="48313"/>
                      <a:pt x="43993" y="41068"/>
                      <a:pt x="53250" y="34813"/>
                    </a:cubicBezTo>
                    <a:cubicBezTo>
                      <a:pt x="71129" y="22701"/>
                      <a:pt x="91919" y="13705"/>
                      <a:pt x="116826" y="7324"/>
                    </a:cubicBezTo>
                    <a:cubicBezTo>
                      <a:pt x="136013" y="2457"/>
                      <a:pt x="156973" y="0"/>
                      <a:pt x="179117" y="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6" name="Google Shape;2566;p43"/>
              <p:cNvSpPr/>
              <p:nvPr/>
            </p:nvSpPr>
            <p:spPr>
              <a:xfrm flipH="1">
                <a:off x="4153567" y="4288159"/>
                <a:ext cx="48863" cy="38502"/>
              </a:xfrm>
              <a:custGeom>
                <a:rect b="b" l="l" r="r" t="t"/>
                <a:pathLst>
                  <a:path extrusionOk="0" h="308018" w="390901">
                    <a:moveTo>
                      <a:pt x="387721" y="57"/>
                    </a:moveTo>
                    <a:cubicBezTo>
                      <a:pt x="359254" y="9246"/>
                      <a:pt x="329286" y="16127"/>
                      <a:pt x="296168" y="21097"/>
                    </a:cubicBezTo>
                    <a:cubicBezTo>
                      <a:pt x="262583" y="26204"/>
                      <a:pt x="227383" y="28785"/>
                      <a:pt x="191535" y="28785"/>
                    </a:cubicBezTo>
                    <a:cubicBezTo>
                      <a:pt x="187429" y="28785"/>
                      <a:pt x="183255" y="28717"/>
                      <a:pt x="179149" y="28672"/>
                    </a:cubicBezTo>
                    <a:cubicBezTo>
                      <a:pt x="139639" y="28080"/>
                      <a:pt x="100572" y="23861"/>
                      <a:pt x="63018" y="16082"/>
                    </a:cubicBezTo>
                    <a:cubicBezTo>
                      <a:pt x="43343" y="12010"/>
                      <a:pt x="23997" y="6722"/>
                      <a:pt x="5425" y="444"/>
                    </a:cubicBezTo>
                    <a:cubicBezTo>
                      <a:pt x="4833" y="1615"/>
                      <a:pt x="4504" y="2798"/>
                      <a:pt x="4367" y="4163"/>
                    </a:cubicBezTo>
                    <a:cubicBezTo>
                      <a:pt x="671" y="28683"/>
                      <a:pt x="-694" y="53556"/>
                      <a:pt x="330" y="78054"/>
                    </a:cubicBezTo>
                    <a:cubicBezTo>
                      <a:pt x="1399" y="103928"/>
                      <a:pt x="4174" y="126867"/>
                      <a:pt x="8803" y="148169"/>
                    </a:cubicBezTo>
                    <a:cubicBezTo>
                      <a:pt x="17059" y="185177"/>
                      <a:pt x="31105" y="216510"/>
                      <a:pt x="50542" y="241270"/>
                    </a:cubicBezTo>
                    <a:cubicBezTo>
                      <a:pt x="71560" y="267883"/>
                      <a:pt x="99208" y="287399"/>
                      <a:pt x="130506" y="297681"/>
                    </a:cubicBezTo>
                    <a:cubicBezTo>
                      <a:pt x="147589" y="303333"/>
                      <a:pt x="165809" y="306722"/>
                      <a:pt x="184643" y="307757"/>
                    </a:cubicBezTo>
                    <a:cubicBezTo>
                      <a:pt x="188817" y="307950"/>
                      <a:pt x="192934" y="308019"/>
                      <a:pt x="197051" y="308019"/>
                    </a:cubicBezTo>
                    <a:cubicBezTo>
                      <a:pt x="210630" y="308019"/>
                      <a:pt x="223527" y="306824"/>
                      <a:pt x="235390" y="304482"/>
                    </a:cubicBezTo>
                    <a:cubicBezTo>
                      <a:pt x="266302" y="298260"/>
                      <a:pt x="294132" y="284192"/>
                      <a:pt x="315866" y="263823"/>
                    </a:cubicBezTo>
                    <a:cubicBezTo>
                      <a:pt x="336417" y="244466"/>
                      <a:pt x="353113" y="219513"/>
                      <a:pt x="365441" y="189636"/>
                    </a:cubicBezTo>
                    <a:cubicBezTo>
                      <a:pt x="376792" y="162033"/>
                      <a:pt x="384469" y="130984"/>
                      <a:pt x="388233" y="97377"/>
                    </a:cubicBezTo>
                    <a:cubicBezTo>
                      <a:pt x="391634" y="66738"/>
                      <a:pt x="391782" y="34654"/>
                      <a:pt x="388688" y="2047"/>
                    </a:cubicBezTo>
                    <a:cubicBezTo>
                      <a:pt x="388620" y="1479"/>
                      <a:pt x="388426" y="876"/>
                      <a:pt x="388108" y="273"/>
                    </a:cubicBezTo>
                    <a:cubicBezTo>
                      <a:pt x="388108" y="193"/>
                      <a:pt x="387892" y="0"/>
                      <a:pt x="387812" y="0"/>
                    </a:cubicBezTo>
                    <a:lnTo>
                      <a:pt x="387699" y="68"/>
                    </a:lnTo>
                    <a:close/>
                    <a:moveTo>
                      <a:pt x="197437" y="290550"/>
                    </a:moveTo>
                    <a:cubicBezTo>
                      <a:pt x="185166" y="290550"/>
                      <a:pt x="172962" y="289537"/>
                      <a:pt x="161146" y="287524"/>
                    </a:cubicBezTo>
                    <a:cubicBezTo>
                      <a:pt x="146543" y="284874"/>
                      <a:pt x="132201" y="280393"/>
                      <a:pt x="118519" y="274206"/>
                    </a:cubicBezTo>
                    <a:cubicBezTo>
                      <a:pt x="112173" y="271056"/>
                      <a:pt x="105554" y="267405"/>
                      <a:pt x="98525" y="263368"/>
                    </a:cubicBezTo>
                    <a:cubicBezTo>
                      <a:pt x="100140" y="261844"/>
                      <a:pt x="100697" y="260024"/>
                      <a:pt x="101152" y="257385"/>
                    </a:cubicBezTo>
                    <a:cubicBezTo>
                      <a:pt x="103086" y="249060"/>
                      <a:pt x="106066" y="240678"/>
                      <a:pt x="109534" y="233809"/>
                    </a:cubicBezTo>
                    <a:cubicBezTo>
                      <a:pt x="114050" y="225188"/>
                      <a:pt x="120134" y="216226"/>
                      <a:pt x="126526" y="208492"/>
                    </a:cubicBezTo>
                    <a:lnTo>
                      <a:pt x="128073" y="207082"/>
                    </a:lnTo>
                    <a:cubicBezTo>
                      <a:pt x="137126" y="197210"/>
                      <a:pt x="147919" y="187930"/>
                      <a:pt x="160190" y="179514"/>
                    </a:cubicBezTo>
                    <a:cubicBezTo>
                      <a:pt x="176704" y="168743"/>
                      <a:pt x="194867" y="159975"/>
                      <a:pt x="214190" y="153481"/>
                    </a:cubicBezTo>
                    <a:cubicBezTo>
                      <a:pt x="232887" y="147566"/>
                      <a:pt x="251528" y="144120"/>
                      <a:pt x="269600" y="143233"/>
                    </a:cubicBezTo>
                    <a:cubicBezTo>
                      <a:pt x="271772" y="143165"/>
                      <a:pt x="273956" y="143097"/>
                      <a:pt x="276185" y="143097"/>
                    </a:cubicBezTo>
                    <a:cubicBezTo>
                      <a:pt x="287376" y="143097"/>
                      <a:pt x="298363" y="144132"/>
                      <a:pt x="308814" y="146168"/>
                    </a:cubicBezTo>
                    <a:cubicBezTo>
                      <a:pt x="318755" y="148499"/>
                      <a:pt x="328160" y="151763"/>
                      <a:pt x="337395" y="156222"/>
                    </a:cubicBezTo>
                    <a:cubicBezTo>
                      <a:pt x="343798" y="159759"/>
                      <a:pt x="349599" y="163591"/>
                      <a:pt x="355092" y="167833"/>
                    </a:cubicBezTo>
                    <a:cubicBezTo>
                      <a:pt x="351941" y="177046"/>
                      <a:pt x="348416" y="185837"/>
                      <a:pt x="344640" y="194003"/>
                    </a:cubicBezTo>
                    <a:cubicBezTo>
                      <a:pt x="336918" y="209960"/>
                      <a:pt x="327853" y="224312"/>
                      <a:pt x="317720" y="236698"/>
                    </a:cubicBezTo>
                    <a:cubicBezTo>
                      <a:pt x="308849" y="246968"/>
                      <a:pt x="298954" y="256100"/>
                      <a:pt x="288297" y="263868"/>
                    </a:cubicBezTo>
                    <a:cubicBezTo>
                      <a:pt x="277789" y="271010"/>
                      <a:pt x="266597" y="276811"/>
                      <a:pt x="255076" y="281121"/>
                    </a:cubicBezTo>
                    <a:cubicBezTo>
                      <a:pt x="242191" y="285580"/>
                      <a:pt x="228509" y="288491"/>
                      <a:pt x="214429" y="289844"/>
                    </a:cubicBezTo>
                    <a:cubicBezTo>
                      <a:pt x="208788" y="290288"/>
                      <a:pt x="203090" y="290550"/>
                      <a:pt x="197437" y="29055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7" name="Google Shape;2567;p43"/>
              <p:cNvSpPr/>
              <p:nvPr/>
            </p:nvSpPr>
            <p:spPr>
              <a:xfrm flipH="1">
                <a:off x="4080409" y="4221599"/>
                <a:ext cx="64353" cy="64290"/>
              </a:xfrm>
              <a:custGeom>
                <a:rect b="b" l="l" r="r" t="t"/>
                <a:pathLst>
                  <a:path extrusionOk="0" h="514318" w="514821">
                    <a:moveTo>
                      <a:pt x="513448" y="275985"/>
                    </a:moveTo>
                    <a:cubicBezTo>
                      <a:pt x="508023" y="349603"/>
                      <a:pt x="471220" y="420059"/>
                      <a:pt x="406643" y="466348"/>
                    </a:cubicBezTo>
                    <a:cubicBezTo>
                      <a:pt x="291251" y="548997"/>
                      <a:pt x="130469" y="522122"/>
                      <a:pt x="48048" y="406730"/>
                    </a:cubicBezTo>
                    <a:cubicBezTo>
                      <a:pt x="-34600" y="291338"/>
                      <a:pt x="-7953" y="130556"/>
                      <a:pt x="107439" y="47908"/>
                    </a:cubicBezTo>
                    <a:cubicBezTo>
                      <a:pt x="138374" y="26003"/>
                      <a:pt x="172243" y="11775"/>
                      <a:pt x="207249" y="4781"/>
                    </a:cubicBezTo>
                    <a:cubicBezTo>
                      <a:pt x="303216" y="-13962"/>
                      <a:pt x="405745" y="22841"/>
                      <a:pt x="466261" y="107526"/>
                    </a:cubicBezTo>
                    <a:cubicBezTo>
                      <a:pt x="488621" y="138688"/>
                      <a:pt x="503065" y="173240"/>
                      <a:pt x="509616" y="208462"/>
                    </a:cubicBezTo>
                    <a:cubicBezTo>
                      <a:pt x="514813" y="230367"/>
                      <a:pt x="516166" y="253170"/>
                      <a:pt x="513460" y="27598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8" name="Google Shape;2568;p43"/>
              <p:cNvSpPr/>
              <p:nvPr/>
            </p:nvSpPr>
            <p:spPr>
              <a:xfrm flipH="1">
                <a:off x="4118304" y="4244873"/>
                <a:ext cx="25344" cy="9864"/>
              </a:xfrm>
              <a:custGeom>
                <a:rect b="b" l="l" r="r" t="t"/>
                <a:pathLst>
                  <a:path extrusionOk="0" h="78912" w="202753">
                    <a:moveTo>
                      <a:pt x="96468" y="309"/>
                    </a:moveTo>
                    <a:cubicBezTo>
                      <a:pt x="96445" y="412"/>
                      <a:pt x="96388" y="503"/>
                      <a:pt x="96366" y="617"/>
                    </a:cubicBezTo>
                    <a:cubicBezTo>
                      <a:pt x="99061" y="742"/>
                      <a:pt x="101802" y="924"/>
                      <a:pt x="104509" y="1106"/>
                    </a:cubicBezTo>
                    <a:cubicBezTo>
                      <a:pt x="146305" y="4461"/>
                      <a:pt x="183518" y="17494"/>
                      <a:pt x="197200" y="33508"/>
                    </a:cubicBezTo>
                    <a:cubicBezTo>
                      <a:pt x="201203" y="38205"/>
                      <a:pt x="203046" y="42959"/>
                      <a:pt x="202716" y="47588"/>
                    </a:cubicBezTo>
                    <a:cubicBezTo>
                      <a:pt x="201704" y="59757"/>
                      <a:pt x="185292" y="70118"/>
                      <a:pt x="158861" y="75304"/>
                    </a:cubicBezTo>
                    <a:cubicBezTo>
                      <a:pt x="140971" y="78818"/>
                      <a:pt x="120113" y="79774"/>
                      <a:pt x="98527" y="78136"/>
                    </a:cubicBezTo>
                    <a:cubicBezTo>
                      <a:pt x="95399" y="77897"/>
                      <a:pt x="92408" y="77567"/>
                      <a:pt x="89394" y="77249"/>
                    </a:cubicBezTo>
                    <a:lnTo>
                      <a:pt x="85072" y="77010"/>
                    </a:lnTo>
                    <a:cubicBezTo>
                      <a:pt x="35588" y="70573"/>
                      <a:pt x="-1500" y="51295"/>
                      <a:pt x="47" y="31620"/>
                    </a:cubicBezTo>
                    <a:cubicBezTo>
                      <a:pt x="1047" y="18745"/>
                      <a:pt x="18346" y="8635"/>
                      <a:pt x="44140" y="3574"/>
                    </a:cubicBezTo>
                    <a:cubicBezTo>
                      <a:pt x="59210" y="617"/>
                      <a:pt x="77168" y="-634"/>
                      <a:pt x="96468" y="30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9" name="Google Shape;2569;p43"/>
              <p:cNvSpPr/>
              <p:nvPr/>
            </p:nvSpPr>
            <p:spPr>
              <a:xfrm flipH="1">
                <a:off x="4084130" y="4228863"/>
                <a:ext cx="48979" cy="48997"/>
              </a:xfrm>
              <a:custGeom>
                <a:rect b="b" l="l" r="r" t="t"/>
                <a:pathLst>
                  <a:path extrusionOk="0" h="391978" w="391828">
                    <a:moveTo>
                      <a:pt x="157893" y="3686"/>
                    </a:moveTo>
                    <a:lnTo>
                      <a:pt x="158018" y="3663"/>
                    </a:lnTo>
                    <a:cubicBezTo>
                      <a:pt x="233252" y="-11122"/>
                      <a:pt x="310646" y="19620"/>
                      <a:pt x="355149" y="81956"/>
                    </a:cubicBezTo>
                    <a:cubicBezTo>
                      <a:pt x="385618" y="124400"/>
                      <a:pt x="397696" y="176296"/>
                      <a:pt x="389154" y="228044"/>
                    </a:cubicBezTo>
                    <a:cubicBezTo>
                      <a:pt x="380590" y="279723"/>
                      <a:pt x="352419" y="324931"/>
                      <a:pt x="309838" y="355366"/>
                    </a:cubicBezTo>
                    <a:cubicBezTo>
                      <a:pt x="286887" y="371812"/>
                      <a:pt x="261286" y="382900"/>
                      <a:pt x="233729" y="388314"/>
                    </a:cubicBezTo>
                    <a:cubicBezTo>
                      <a:pt x="158462" y="403099"/>
                      <a:pt x="81022" y="372380"/>
                      <a:pt x="36428" y="310055"/>
                    </a:cubicBezTo>
                    <a:cubicBezTo>
                      <a:pt x="14194" y="279029"/>
                      <a:pt x="1592" y="242647"/>
                      <a:pt x="0" y="204820"/>
                    </a:cubicBezTo>
                    <a:lnTo>
                      <a:pt x="5197" y="205138"/>
                    </a:lnTo>
                    <a:cubicBezTo>
                      <a:pt x="8189" y="205457"/>
                      <a:pt x="11214" y="205764"/>
                      <a:pt x="14285" y="205991"/>
                    </a:cubicBezTo>
                    <a:cubicBezTo>
                      <a:pt x="35916" y="207686"/>
                      <a:pt x="56786" y="206719"/>
                      <a:pt x="74665" y="203205"/>
                    </a:cubicBezTo>
                    <a:cubicBezTo>
                      <a:pt x="101096" y="198007"/>
                      <a:pt x="117496" y="187658"/>
                      <a:pt x="118485" y="175488"/>
                    </a:cubicBezTo>
                    <a:cubicBezTo>
                      <a:pt x="118849" y="170791"/>
                      <a:pt x="116995" y="166049"/>
                      <a:pt x="112992" y="161397"/>
                    </a:cubicBezTo>
                    <a:cubicBezTo>
                      <a:pt x="99344" y="145372"/>
                      <a:pt x="62109" y="132350"/>
                      <a:pt x="20324" y="128995"/>
                    </a:cubicBezTo>
                    <a:cubicBezTo>
                      <a:pt x="17606" y="128813"/>
                      <a:pt x="14887" y="128620"/>
                      <a:pt x="12192" y="128506"/>
                    </a:cubicBezTo>
                    <a:cubicBezTo>
                      <a:pt x="25396" y="91384"/>
                      <a:pt x="49485" y="59699"/>
                      <a:pt x="81739" y="36645"/>
                    </a:cubicBezTo>
                    <a:cubicBezTo>
                      <a:pt x="104712" y="20188"/>
                      <a:pt x="130325" y="9100"/>
                      <a:pt x="157882" y="36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0" name="Google Shape;2570;p43"/>
              <p:cNvSpPr/>
              <p:nvPr/>
            </p:nvSpPr>
            <p:spPr>
              <a:xfrm flipH="1">
                <a:off x="4168070" y="4243493"/>
                <a:ext cx="19800" cy="34814"/>
              </a:xfrm>
              <a:custGeom>
                <a:rect b="b" l="l" r="r" t="t"/>
                <a:pathLst>
                  <a:path extrusionOk="0" h="278513" w="158403">
                    <a:moveTo>
                      <a:pt x="128380" y="174"/>
                    </a:moveTo>
                    <a:cubicBezTo>
                      <a:pt x="133430" y="-815"/>
                      <a:pt x="138343" y="2506"/>
                      <a:pt x="139583" y="7749"/>
                    </a:cubicBezTo>
                    <a:cubicBezTo>
                      <a:pt x="144280" y="28334"/>
                      <a:pt x="148056" y="47566"/>
                      <a:pt x="151126" y="66502"/>
                    </a:cubicBezTo>
                    <a:cubicBezTo>
                      <a:pt x="154220" y="85711"/>
                      <a:pt x="156290" y="105489"/>
                      <a:pt x="158314" y="125733"/>
                    </a:cubicBezTo>
                    <a:cubicBezTo>
                      <a:pt x="158735" y="129805"/>
                      <a:pt x="157666" y="132899"/>
                      <a:pt x="155073" y="135196"/>
                    </a:cubicBezTo>
                    <a:cubicBezTo>
                      <a:pt x="153788" y="136379"/>
                      <a:pt x="152173" y="137152"/>
                      <a:pt x="150273" y="137528"/>
                    </a:cubicBezTo>
                    <a:cubicBezTo>
                      <a:pt x="147578" y="138051"/>
                      <a:pt x="144860" y="137505"/>
                      <a:pt x="142813" y="136015"/>
                    </a:cubicBezTo>
                    <a:cubicBezTo>
                      <a:pt x="134385" y="129919"/>
                      <a:pt x="125264" y="123573"/>
                      <a:pt x="115563" y="118432"/>
                    </a:cubicBezTo>
                    <a:cubicBezTo>
                      <a:pt x="107749" y="114645"/>
                      <a:pt x="100379" y="111904"/>
                      <a:pt x="93021" y="110050"/>
                    </a:cubicBezTo>
                    <a:cubicBezTo>
                      <a:pt x="87334" y="108958"/>
                      <a:pt x="81716" y="108492"/>
                      <a:pt x="76382" y="108697"/>
                    </a:cubicBezTo>
                    <a:cubicBezTo>
                      <a:pt x="74278" y="108913"/>
                      <a:pt x="72242" y="109174"/>
                      <a:pt x="70229" y="109572"/>
                    </a:cubicBezTo>
                    <a:cubicBezTo>
                      <a:pt x="68614" y="109891"/>
                      <a:pt x="66988" y="110277"/>
                      <a:pt x="65327" y="110801"/>
                    </a:cubicBezTo>
                    <a:cubicBezTo>
                      <a:pt x="61870" y="112063"/>
                      <a:pt x="58583" y="113621"/>
                      <a:pt x="55444" y="115543"/>
                    </a:cubicBezTo>
                    <a:cubicBezTo>
                      <a:pt x="52009" y="118079"/>
                      <a:pt x="49041" y="120718"/>
                      <a:pt x="46391" y="123584"/>
                    </a:cubicBezTo>
                    <a:cubicBezTo>
                      <a:pt x="43400" y="127246"/>
                      <a:pt x="40739" y="131272"/>
                      <a:pt x="38498" y="135492"/>
                    </a:cubicBezTo>
                    <a:cubicBezTo>
                      <a:pt x="35723" y="141292"/>
                      <a:pt x="33551" y="147536"/>
                      <a:pt x="31936" y="154530"/>
                    </a:cubicBezTo>
                    <a:cubicBezTo>
                      <a:pt x="30571" y="162389"/>
                      <a:pt x="30059" y="170134"/>
                      <a:pt x="30446" y="177606"/>
                    </a:cubicBezTo>
                    <a:cubicBezTo>
                      <a:pt x="31037" y="184453"/>
                      <a:pt x="32357" y="191357"/>
                      <a:pt x="34358" y="198112"/>
                    </a:cubicBezTo>
                    <a:cubicBezTo>
                      <a:pt x="36508" y="204038"/>
                      <a:pt x="39203" y="209633"/>
                      <a:pt x="42331" y="214740"/>
                    </a:cubicBezTo>
                    <a:cubicBezTo>
                      <a:pt x="45515" y="219039"/>
                      <a:pt x="48802" y="222746"/>
                      <a:pt x="52328" y="226090"/>
                    </a:cubicBezTo>
                    <a:cubicBezTo>
                      <a:pt x="55717" y="228740"/>
                      <a:pt x="59300" y="231162"/>
                      <a:pt x="63121" y="233301"/>
                    </a:cubicBezTo>
                    <a:cubicBezTo>
                      <a:pt x="67591" y="235348"/>
                      <a:pt x="72515" y="237031"/>
                      <a:pt x="77724" y="238248"/>
                    </a:cubicBezTo>
                    <a:cubicBezTo>
                      <a:pt x="84582" y="239397"/>
                      <a:pt x="91383" y="239829"/>
                      <a:pt x="98480" y="239579"/>
                    </a:cubicBezTo>
                    <a:cubicBezTo>
                      <a:pt x="103552" y="239169"/>
                      <a:pt x="108648" y="238498"/>
                      <a:pt x="113618" y="237531"/>
                    </a:cubicBezTo>
                    <a:lnTo>
                      <a:pt x="115244" y="237145"/>
                    </a:lnTo>
                    <a:cubicBezTo>
                      <a:pt x="120464" y="236121"/>
                      <a:pt x="125810" y="237247"/>
                      <a:pt x="130313" y="240318"/>
                    </a:cubicBezTo>
                    <a:cubicBezTo>
                      <a:pt x="134772" y="243389"/>
                      <a:pt x="137774" y="247892"/>
                      <a:pt x="138786" y="253033"/>
                    </a:cubicBezTo>
                    <a:cubicBezTo>
                      <a:pt x="140845" y="263508"/>
                      <a:pt x="133782" y="274460"/>
                      <a:pt x="123683" y="276439"/>
                    </a:cubicBezTo>
                    <a:cubicBezTo>
                      <a:pt x="107169" y="278896"/>
                      <a:pt x="93715" y="279157"/>
                      <a:pt x="81341" y="277292"/>
                    </a:cubicBezTo>
                    <a:cubicBezTo>
                      <a:pt x="68717" y="275404"/>
                      <a:pt x="56980" y="271310"/>
                      <a:pt x="45493" y="264816"/>
                    </a:cubicBezTo>
                    <a:cubicBezTo>
                      <a:pt x="36929" y="259891"/>
                      <a:pt x="28808" y="252806"/>
                      <a:pt x="21996" y="244333"/>
                    </a:cubicBezTo>
                    <a:cubicBezTo>
                      <a:pt x="15536" y="236246"/>
                      <a:pt x="10532" y="227318"/>
                      <a:pt x="7086" y="217776"/>
                    </a:cubicBezTo>
                    <a:cubicBezTo>
                      <a:pt x="-34" y="198180"/>
                      <a:pt x="-1831" y="177356"/>
                      <a:pt x="1888" y="157567"/>
                    </a:cubicBezTo>
                    <a:cubicBezTo>
                      <a:pt x="5789" y="136481"/>
                      <a:pt x="14580" y="118830"/>
                      <a:pt x="27989" y="105148"/>
                    </a:cubicBezTo>
                    <a:cubicBezTo>
                      <a:pt x="37452" y="95470"/>
                      <a:pt x="49769" y="88930"/>
                      <a:pt x="63610" y="86212"/>
                    </a:cubicBezTo>
                    <a:cubicBezTo>
                      <a:pt x="69865" y="84984"/>
                      <a:pt x="76246" y="84586"/>
                      <a:pt x="82603" y="85040"/>
                    </a:cubicBezTo>
                    <a:cubicBezTo>
                      <a:pt x="93408" y="85666"/>
                      <a:pt x="104951" y="88885"/>
                      <a:pt x="116893" y="94605"/>
                    </a:cubicBezTo>
                    <a:cubicBezTo>
                      <a:pt x="124058" y="98006"/>
                      <a:pt x="130962" y="101952"/>
                      <a:pt x="137399" y="106354"/>
                    </a:cubicBezTo>
                    <a:cubicBezTo>
                      <a:pt x="134055" y="76954"/>
                      <a:pt x="128835" y="46758"/>
                      <a:pt x="120828" y="11433"/>
                    </a:cubicBezTo>
                    <a:cubicBezTo>
                      <a:pt x="120305" y="9091"/>
                      <a:pt x="120783" y="6623"/>
                      <a:pt x="122182" y="4450"/>
                    </a:cubicBezTo>
                    <a:cubicBezTo>
                      <a:pt x="123626" y="2221"/>
                      <a:pt x="125889" y="652"/>
                      <a:pt x="128391" y="163"/>
                    </a:cubicBezTo>
                  </a:path>
                </a:pathLst>
              </a:custGeom>
              <a:solidFill>
                <a:srgbClr val="703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1" name="Google Shape;2571;p43"/>
              <p:cNvSpPr/>
              <p:nvPr/>
            </p:nvSpPr>
            <p:spPr>
              <a:xfrm flipH="1">
                <a:off x="4211259" y="4221599"/>
                <a:ext cx="64353" cy="64290"/>
              </a:xfrm>
              <a:custGeom>
                <a:rect b="b" l="l" r="r" t="t"/>
                <a:pathLst>
                  <a:path extrusionOk="0" h="514318" w="514821">
                    <a:moveTo>
                      <a:pt x="513448" y="275985"/>
                    </a:moveTo>
                    <a:cubicBezTo>
                      <a:pt x="508023" y="349603"/>
                      <a:pt x="471220" y="420059"/>
                      <a:pt x="406643" y="466348"/>
                    </a:cubicBezTo>
                    <a:cubicBezTo>
                      <a:pt x="291251" y="548997"/>
                      <a:pt x="130469" y="522122"/>
                      <a:pt x="48048" y="406730"/>
                    </a:cubicBezTo>
                    <a:cubicBezTo>
                      <a:pt x="-34600" y="291338"/>
                      <a:pt x="-7953" y="130556"/>
                      <a:pt x="107439" y="47908"/>
                    </a:cubicBezTo>
                    <a:cubicBezTo>
                      <a:pt x="138374" y="26003"/>
                      <a:pt x="172243" y="11775"/>
                      <a:pt x="207249" y="4781"/>
                    </a:cubicBezTo>
                    <a:cubicBezTo>
                      <a:pt x="303216" y="-13962"/>
                      <a:pt x="405745" y="22841"/>
                      <a:pt x="466261" y="107526"/>
                    </a:cubicBezTo>
                    <a:cubicBezTo>
                      <a:pt x="488621" y="138688"/>
                      <a:pt x="503065" y="173240"/>
                      <a:pt x="509616" y="208462"/>
                    </a:cubicBezTo>
                    <a:cubicBezTo>
                      <a:pt x="514813" y="230367"/>
                      <a:pt x="516166" y="253170"/>
                      <a:pt x="513460" y="27598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2" name="Google Shape;2572;p43"/>
              <p:cNvSpPr/>
              <p:nvPr/>
            </p:nvSpPr>
            <p:spPr>
              <a:xfrm flipH="1">
                <a:off x="4249154" y="4244873"/>
                <a:ext cx="25344" cy="9864"/>
              </a:xfrm>
              <a:custGeom>
                <a:rect b="b" l="l" r="r" t="t"/>
                <a:pathLst>
                  <a:path extrusionOk="0" h="78912" w="202753">
                    <a:moveTo>
                      <a:pt x="96468" y="309"/>
                    </a:moveTo>
                    <a:cubicBezTo>
                      <a:pt x="96445" y="412"/>
                      <a:pt x="96388" y="503"/>
                      <a:pt x="96366" y="617"/>
                    </a:cubicBezTo>
                    <a:cubicBezTo>
                      <a:pt x="99061" y="742"/>
                      <a:pt x="101802" y="924"/>
                      <a:pt x="104509" y="1106"/>
                    </a:cubicBezTo>
                    <a:cubicBezTo>
                      <a:pt x="146305" y="4461"/>
                      <a:pt x="183518" y="17494"/>
                      <a:pt x="197200" y="33508"/>
                    </a:cubicBezTo>
                    <a:cubicBezTo>
                      <a:pt x="201203" y="38205"/>
                      <a:pt x="203046" y="42959"/>
                      <a:pt x="202716" y="47588"/>
                    </a:cubicBezTo>
                    <a:cubicBezTo>
                      <a:pt x="201704" y="59757"/>
                      <a:pt x="185292" y="70118"/>
                      <a:pt x="158861" y="75304"/>
                    </a:cubicBezTo>
                    <a:cubicBezTo>
                      <a:pt x="140971" y="78818"/>
                      <a:pt x="120113" y="79774"/>
                      <a:pt x="98527" y="78136"/>
                    </a:cubicBezTo>
                    <a:cubicBezTo>
                      <a:pt x="95399" y="77897"/>
                      <a:pt x="92408" y="77567"/>
                      <a:pt x="89394" y="77249"/>
                    </a:cubicBezTo>
                    <a:lnTo>
                      <a:pt x="85072" y="77010"/>
                    </a:lnTo>
                    <a:cubicBezTo>
                      <a:pt x="35588" y="70573"/>
                      <a:pt x="-1500" y="51295"/>
                      <a:pt x="47" y="31620"/>
                    </a:cubicBezTo>
                    <a:cubicBezTo>
                      <a:pt x="1047" y="18745"/>
                      <a:pt x="18346" y="8635"/>
                      <a:pt x="44140" y="3574"/>
                    </a:cubicBezTo>
                    <a:cubicBezTo>
                      <a:pt x="59210" y="617"/>
                      <a:pt x="77168" y="-634"/>
                      <a:pt x="96468" y="30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3" name="Google Shape;2573;p43"/>
              <p:cNvSpPr/>
              <p:nvPr/>
            </p:nvSpPr>
            <p:spPr>
              <a:xfrm flipH="1">
                <a:off x="4214980" y="4228863"/>
                <a:ext cx="48979" cy="48997"/>
              </a:xfrm>
              <a:custGeom>
                <a:rect b="b" l="l" r="r" t="t"/>
                <a:pathLst>
                  <a:path extrusionOk="0" h="391978" w="391828">
                    <a:moveTo>
                      <a:pt x="157893" y="3686"/>
                    </a:moveTo>
                    <a:lnTo>
                      <a:pt x="158018" y="3663"/>
                    </a:lnTo>
                    <a:cubicBezTo>
                      <a:pt x="233252" y="-11122"/>
                      <a:pt x="310646" y="19620"/>
                      <a:pt x="355149" y="81956"/>
                    </a:cubicBezTo>
                    <a:cubicBezTo>
                      <a:pt x="385618" y="124400"/>
                      <a:pt x="397696" y="176296"/>
                      <a:pt x="389154" y="228044"/>
                    </a:cubicBezTo>
                    <a:cubicBezTo>
                      <a:pt x="380590" y="279723"/>
                      <a:pt x="352419" y="324931"/>
                      <a:pt x="309838" y="355366"/>
                    </a:cubicBezTo>
                    <a:cubicBezTo>
                      <a:pt x="286887" y="371812"/>
                      <a:pt x="261286" y="382900"/>
                      <a:pt x="233729" y="388314"/>
                    </a:cubicBezTo>
                    <a:cubicBezTo>
                      <a:pt x="158462" y="403099"/>
                      <a:pt x="81022" y="372380"/>
                      <a:pt x="36428" y="310055"/>
                    </a:cubicBezTo>
                    <a:cubicBezTo>
                      <a:pt x="14194" y="279029"/>
                      <a:pt x="1592" y="242647"/>
                      <a:pt x="0" y="204820"/>
                    </a:cubicBezTo>
                    <a:lnTo>
                      <a:pt x="5197" y="205138"/>
                    </a:lnTo>
                    <a:cubicBezTo>
                      <a:pt x="8189" y="205457"/>
                      <a:pt x="11214" y="205764"/>
                      <a:pt x="14285" y="205991"/>
                    </a:cubicBezTo>
                    <a:cubicBezTo>
                      <a:pt x="35916" y="207686"/>
                      <a:pt x="56786" y="206719"/>
                      <a:pt x="74665" y="203205"/>
                    </a:cubicBezTo>
                    <a:cubicBezTo>
                      <a:pt x="101096" y="198007"/>
                      <a:pt x="117496" y="187658"/>
                      <a:pt x="118485" y="175488"/>
                    </a:cubicBezTo>
                    <a:cubicBezTo>
                      <a:pt x="118849" y="170791"/>
                      <a:pt x="116995" y="166049"/>
                      <a:pt x="112992" y="161397"/>
                    </a:cubicBezTo>
                    <a:cubicBezTo>
                      <a:pt x="99344" y="145372"/>
                      <a:pt x="62109" y="132350"/>
                      <a:pt x="20324" y="128995"/>
                    </a:cubicBezTo>
                    <a:cubicBezTo>
                      <a:pt x="17606" y="128813"/>
                      <a:pt x="14887" y="128620"/>
                      <a:pt x="12192" y="128506"/>
                    </a:cubicBezTo>
                    <a:cubicBezTo>
                      <a:pt x="25396" y="91384"/>
                      <a:pt x="49485" y="59699"/>
                      <a:pt x="81739" y="36645"/>
                    </a:cubicBezTo>
                    <a:cubicBezTo>
                      <a:pt x="104712" y="20188"/>
                      <a:pt x="130325" y="9100"/>
                      <a:pt x="157882" y="36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74" name="Google Shape;2574;p43"/>
          <p:cNvGrpSpPr/>
          <p:nvPr/>
        </p:nvGrpSpPr>
        <p:grpSpPr>
          <a:xfrm>
            <a:off x="1937590" y="4585216"/>
            <a:ext cx="2228730" cy="866112"/>
            <a:chOff x="8479540" y="4660266"/>
            <a:chExt cx="2228730" cy="866112"/>
          </a:xfrm>
        </p:grpSpPr>
        <p:grpSp>
          <p:nvGrpSpPr>
            <p:cNvPr id="2575" name="Google Shape;2575;p43"/>
            <p:cNvGrpSpPr/>
            <p:nvPr/>
          </p:nvGrpSpPr>
          <p:grpSpPr>
            <a:xfrm>
              <a:off x="8479540" y="4660432"/>
              <a:ext cx="489203" cy="865946"/>
              <a:chOff x="1306004" y="2213705"/>
              <a:chExt cx="1502467" cy="2659539"/>
            </a:xfrm>
          </p:grpSpPr>
          <p:grpSp>
            <p:nvGrpSpPr>
              <p:cNvPr id="2576" name="Google Shape;2576;p43"/>
              <p:cNvGrpSpPr/>
              <p:nvPr/>
            </p:nvGrpSpPr>
            <p:grpSpPr>
              <a:xfrm flipH="1">
                <a:off x="1306004" y="2213705"/>
                <a:ext cx="1502467" cy="2659539"/>
                <a:chOff x="4158592" y="0"/>
                <a:chExt cx="3874334" cy="6858018"/>
              </a:xfrm>
            </p:grpSpPr>
            <p:sp>
              <p:nvSpPr>
                <p:cNvPr id="2577" name="Google Shape;2577;p43"/>
                <p:cNvSpPr/>
                <p:nvPr/>
              </p:nvSpPr>
              <p:spPr>
                <a:xfrm>
                  <a:off x="4821909" y="109614"/>
                  <a:ext cx="3211017" cy="3075090"/>
                </a:xfrm>
                <a:custGeom>
                  <a:rect b="b" l="l" r="r" t="t"/>
                  <a:pathLst>
                    <a:path extrusionOk="0" h="3075090" w="3211017">
                      <a:moveTo>
                        <a:pt x="1345536" y="0"/>
                      </a:moveTo>
                      <a:cubicBezTo>
                        <a:pt x="1331639" y="0"/>
                        <a:pt x="1317001" y="444"/>
                        <a:pt x="1300806" y="1353"/>
                      </a:cubicBezTo>
                      <a:cubicBezTo>
                        <a:pt x="1260852" y="3867"/>
                        <a:pt x="1220591" y="9349"/>
                        <a:pt x="1177760" y="18106"/>
                      </a:cubicBezTo>
                      <a:cubicBezTo>
                        <a:pt x="1099263" y="34290"/>
                        <a:pt x="1022437" y="62234"/>
                        <a:pt x="949399" y="101153"/>
                      </a:cubicBezTo>
                      <a:cubicBezTo>
                        <a:pt x="913812" y="120043"/>
                        <a:pt x="880534" y="141038"/>
                        <a:pt x="850487" y="163546"/>
                      </a:cubicBezTo>
                      <a:cubicBezTo>
                        <a:pt x="816663" y="188862"/>
                        <a:pt x="785512" y="216067"/>
                        <a:pt x="757932" y="244420"/>
                      </a:cubicBezTo>
                      <a:lnTo>
                        <a:pt x="754350" y="248219"/>
                      </a:lnTo>
                      <a:lnTo>
                        <a:pt x="750869" y="251892"/>
                      </a:lnTo>
                      <a:cubicBezTo>
                        <a:pt x="723767" y="264528"/>
                        <a:pt x="698519" y="278380"/>
                        <a:pt x="675829" y="293040"/>
                      </a:cubicBezTo>
                      <a:cubicBezTo>
                        <a:pt x="645406" y="312409"/>
                        <a:pt x="617053" y="333745"/>
                        <a:pt x="591555" y="356457"/>
                      </a:cubicBezTo>
                      <a:cubicBezTo>
                        <a:pt x="577998" y="368728"/>
                        <a:pt x="562360" y="383115"/>
                        <a:pt x="548280" y="398879"/>
                      </a:cubicBezTo>
                      <a:cubicBezTo>
                        <a:pt x="534609" y="414369"/>
                        <a:pt x="522838" y="428961"/>
                        <a:pt x="512272" y="443495"/>
                      </a:cubicBezTo>
                      <a:cubicBezTo>
                        <a:pt x="489219" y="475170"/>
                        <a:pt x="469327" y="509744"/>
                        <a:pt x="453166" y="546263"/>
                      </a:cubicBezTo>
                      <a:cubicBezTo>
                        <a:pt x="436198" y="584113"/>
                        <a:pt x="421742" y="622281"/>
                        <a:pt x="410153" y="659665"/>
                      </a:cubicBezTo>
                      <a:cubicBezTo>
                        <a:pt x="387896" y="730963"/>
                        <a:pt x="372644" y="804274"/>
                        <a:pt x="357848" y="875367"/>
                      </a:cubicBezTo>
                      <a:lnTo>
                        <a:pt x="353481" y="896032"/>
                      </a:lnTo>
                      <a:cubicBezTo>
                        <a:pt x="337956" y="969446"/>
                        <a:pt x="321693" y="1041063"/>
                        <a:pt x="293703" y="1109825"/>
                      </a:cubicBezTo>
                      <a:cubicBezTo>
                        <a:pt x="280101" y="1141192"/>
                        <a:pt x="264918" y="1170455"/>
                        <a:pt x="248598" y="1196818"/>
                      </a:cubicBezTo>
                      <a:cubicBezTo>
                        <a:pt x="234154" y="1219951"/>
                        <a:pt x="217765" y="1242799"/>
                        <a:pt x="203105" y="1263237"/>
                      </a:cubicBezTo>
                      <a:lnTo>
                        <a:pt x="199966" y="1267593"/>
                      </a:lnTo>
                      <a:cubicBezTo>
                        <a:pt x="192448" y="1277999"/>
                        <a:pt x="184931" y="1288462"/>
                        <a:pt x="177686" y="1299039"/>
                      </a:cubicBezTo>
                      <a:cubicBezTo>
                        <a:pt x="152256" y="1335843"/>
                        <a:pt x="132364" y="1366926"/>
                        <a:pt x="115043" y="1396848"/>
                      </a:cubicBezTo>
                      <a:cubicBezTo>
                        <a:pt x="72644" y="1470035"/>
                        <a:pt x="43449" y="1538080"/>
                        <a:pt x="25821" y="1604874"/>
                      </a:cubicBezTo>
                      <a:cubicBezTo>
                        <a:pt x="6520" y="1677287"/>
                        <a:pt x="-2021" y="1755500"/>
                        <a:pt x="402" y="1837353"/>
                      </a:cubicBezTo>
                      <a:cubicBezTo>
                        <a:pt x="2199" y="1898665"/>
                        <a:pt x="8977" y="1959034"/>
                        <a:pt x="20555" y="2016809"/>
                      </a:cubicBezTo>
                      <a:cubicBezTo>
                        <a:pt x="42721" y="2126287"/>
                        <a:pt x="82800" y="2229408"/>
                        <a:pt x="139677" y="2323293"/>
                      </a:cubicBezTo>
                      <a:cubicBezTo>
                        <a:pt x="194200" y="2413413"/>
                        <a:pt x="263826" y="2496653"/>
                        <a:pt x="346600" y="2570704"/>
                      </a:cubicBezTo>
                      <a:cubicBezTo>
                        <a:pt x="500001" y="2707682"/>
                        <a:pt x="699520" y="2820060"/>
                        <a:pt x="939607" y="2904755"/>
                      </a:cubicBezTo>
                      <a:cubicBezTo>
                        <a:pt x="1146916" y="2977987"/>
                        <a:pt x="1377302" y="3028688"/>
                        <a:pt x="1624406" y="3055438"/>
                      </a:cubicBezTo>
                      <a:cubicBezTo>
                        <a:pt x="1734259" y="3067334"/>
                        <a:pt x="1842724" y="3073874"/>
                        <a:pt x="1946777" y="3074909"/>
                      </a:cubicBezTo>
                      <a:cubicBezTo>
                        <a:pt x="1957161" y="3075023"/>
                        <a:pt x="1967556" y="3075091"/>
                        <a:pt x="1977962" y="3075091"/>
                      </a:cubicBezTo>
                      <a:cubicBezTo>
                        <a:pt x="2045576" y="3075091"/>
                        <a:pt x="2106854" y="3072657"/>
                        <a:pt x="2165289" y="3067653"/>
                      </a:cubicBezTo>
                      <a:cubicBezTo>
                        <a:pt x="2262973" y="3059294"/>
                        <a:pt x="2336159" y="3048990"/>
                        <a:pt x="2402362" y="3034170"/>
                      </a:cubicBezTo>
                      <a:cubicBezTo>
                        <a:pt x="2405024" y="3041404"/>
                        <a:pt x="2410187" y="3047522"/>
                        <a:pt x="2416886" y="3051389"/>
                      </a:cubicBezTo>
                      <a:cubicBezTo>
                        <a:pt x="2422129" y="3054494"/>
                        <a:pt x="2427645" y="3056041"/>
                        <a:pt x="2433809" y="3056098"/>
                      </a:cubicBezTo>
                      <a:lnTo>
                        <a:pt x="2437915" y="3055506"/>
                      </a:lnTo>
                      <a:lnTo>
                        <a:pt x="2442600" y="3054869"/>
                      </a:lnTo>
                      <a:cubicBezTo>
                        <a:pt x="2592578" y="3030406"/>
                        <a:pt x="2734071" y="2969457"/>
                        <a:pt x="2851772" y="2878631"/>
                      </a:cubicBezTo>
                      <a:cubicBezTo>
                        <a:pt x="2904145" y="2838166"/>
                        <a:pt x="2950832" y="2793765"/>
                        <a:pt x="2990535" y="2746601"/>
                      </a:cubicBezTo>
                      <a:cubicBezTo>
                        <a:pt x="3033162" y="2695695"/>
                        <a:pt x="3069272" y="2642821"/>
                        <a:pt x="3097841" y="2589481"/>
                      </a:cubicBezTo>
                      <a:cubicBezTo>
                        <a:pt x="3128492" y="2532547"/>
                        <a:pt x="3153103" y="2473270"/>
                        <a:pt x="3171004" y="2413311"/>
                      </a:cubicBezTo>
                      <a:cubicBezTo>
                        <a:pt x="3189326" y="2351805"/>
                        <a:pt x="3201541" y="2287979"/>
                        <a:pt x="3207330" y="2223584"/>
                      </a:cubicBezTo>
                      <a:cubicBezTo>
                        <a:pt x="3212994" y="2158382"/>
                        <a:pt x="3212130" y="2093840"/>
                        <a:pt x="3204760" y="2031742"/>
                      </a:cubicBezTo>
                      <a:cubicBezTo>
                        <a:pt x="3196207" y="1960865"/>
                        <a:pt x="3181445" y="1894036"/>
                        <a:pt x="3160928" y="1833099"/>
                      </a:cubicBezTo>
                      <a:cubicBezTo>
                        <a:pt x="3147712" y="1793737"/>
                        <a:pt x="3134349" y="1760356"/>
                        <a:pt x="3120041" y="1731048"/>
                      </a:cubicBezTo>
                      <a:cubicBezTo>
                        <a:pt x="3104699" y="1699260"/>
                        <a:pt x="3086081" y="1666983"/>
                        <a:pt x="3064711" y="1635093"/>
                      </a:cubicBezTo>
                      <a:cubicBezTo>
                        <a:pt x="3033298" y="1587951"/>
                        <a:pt x="2997814" y="1542789"/>
                        <a:pt x="2963513" y="1499104"/>
                      </a:cubicBezTo>
                      <a:cubicBezTo>
                        <a:pt x="2952788" y="1485502"/>
                        <a:pt x="2942143" y="1471877"/>
                        <a:pt x="2931543" y="1458229"/>
                      </a:cubicBezTo>
                      <a:cubicBezTo>
                        <a:pt x="2884799" y="1397588"/>
                        <a:pt x="2836964" y="1330930"/>
                        <a:pt x="2803538" y="1254320"/>
                      </a:cubicBezTo>
                      <a:cubicBezTo>
                        <a:pt x="2790789" y="1222817"/>
                        <a:pt x="2780701" y="1190267"/>
                        <a:pt x="2772683" y="1154817"/>
                      </a:cubicBezTo>
                      <a:cubicBezTo>
                        <a:pt x="2766041" y="1124940"/>
                        <a:pt x="2760548" y="1094096"/>
                        <a:pt x="2755873" y="1060556"/>
                      </a:cubicBezTo>
                      <a:cubicBezTo>
                        <a:pt x="2749664" y="1014097"/>
                        <a:pt x="2745524" y="965818"/>
                        <a:pt x="2742203" y="927024"/>
                      </a:cubicBezTo>
                      <a:lnTo>
                        <a:pt x="2741873" y="922919"/>
                      </a:lnTo>
                      <a:cubicBezTo>
                        <a:pt x="2740725" y="908918"/>
                        <a:pt x="2739508" y="894941"/>
                        <a:pt x="2738291" y="881009"/>
                      </a:cubicBezTo>
                      <a:cubicBezTo>
                        <a:pt x="2733082" y="824461"/>
                        <a:pt x="2726542" y="764320"/>
                        <a:pt x="2713964" y="707659"/>
                      </a:cubicBezTo>
                      <a:cubicBezTo>
                        <a:pt x="2700464" y="647109"/>
                        <a:pt x="2680197" y="592665"/>
                        <a:pt x="2653754" y="545842"/>
                      </a:cubicBezTo>
                      <a:cubicBezTo>
                        <a:pt x="2622262" y="489989"/>
                        <a:pt x="2580898" y="440095"/>
                        <a:pt x="2530754" y="397548"/>
                      </a:cubicBezTo>
                      <a:cubicBezTo>
                        <a:pt x="2497408" y="369343"/>
                        <a:pt x="2465119" y="346471"/>
                        <a:pt x="2432103" y="327660"/>
                      </a:cubicBezTo>
                      <a:cubicBezTo>
                        <a:pt x="2398678" y="308508"/>
                        <a:pt x="2363648" y="291880"/>
                        <a:pt x="2328005" y="278289"/>
                      </a:cubicBezTo>
                      <a:cubicBezTo>
                        <a:pt x="2253204" y="249413"/>
                        <a:pt x="2176549" y="232524"/>
                        <a:pt x="2111449" y="219820"/>
                      </a:cubicBezTo>
                      <a:cubicBezTo>
                        <a:pt x="2080070" y="213758"/>
                        <a:pt x="2048771" y="208390"/>
                        <a:pt x="2014027" y="202487"/>
                      </a:cubicBezTo>
                      <a:lnTo>
                        <a:pt x="2005235" y="200952"/>
                      </a:lnTo>
                      <a:lnTo>
                        <a:pt x="2003507" y="200622"/>
                      </a:lnTo>
                      <a:lnTo>
                        <a:pt x="2000675" y="200179"/>
                      </a:lnTo>
                      <a:cubicBezTo>
                        <a:pt x="1946231" y="190932"/>
                        <a:pt x="1884543" y="180446"/>
                        <a:pt x="1825779" y="166639"/>
                      </a:cubicBezTo>
                      <a:lnTo>
                        <a:pt x="1817431" y="161953"/>
                      </a:lnTo>
                      <a:lnTo>
                        <a:pt x="1808969" y="157256"/>
                      </a:lnTo>
                      <a:lnTo>
                        <a:pt x="1804488" y="154766"/>
                      </a:lnTo>
                      <a:lnTo>
                        <a:pt x="1802554" y="153685"/>
                      </a:lnTo>
                      <a:cubicBezTo>
                        <a:pt x="1783038" y="142721"/>
                        <a:pt x="1760906" y="130325"/>
                        <a:pt x="1739286" y="119156"/>
                      </a:cubicBezTo>
                      <a:cubicBezTo>
                        <a:pt x="1725865" y="112162"/>
                        <a:pt x="1712263" y="105361"/>
                        <a:pt x="1698729" y="98628"/>
                      </a:cubicBezTo>
                      <a:lnTo>
                        <a:pt x="1688721" y="93567"/>
                      </a:lnTo>
                      <a:lnTo>
                        <a:pt x="1668624" y="83479"/>
                      </a:lnTo>
                      <a:cubicBezTo>
                        <a:pt x="1645253" y="71389"/>
                        <a:pt x="1622040" y="60255"/>
                        <a:pt x="1597645" y="49405"/>
                      </a:cubicBezTo>
                      <a:cubicBezTo>
                        <a:pt x="1574808" y="39169"/>
                        <a:pt x="1553597" y="31333"/>
                        <a:pt x="1532807" y="25453"/>
                      </a:cubicBezTo>
                      <a:cubicBezTo>
                        <a:pt x="1496322" y="14967"/>
                        <a:pt x="1459109" y="7847"/>
                        <a:pt x="1422214" y="4276"/>
                      </a:cubicBezTo>
                      <a:cubicBezTo>
                        <a:pt x="1398012" y="1990"/>
                        <a:pt x="1377779" y="694"/>
                        <a:pt x="1358536" y="171"/>
                      </a:cubicBezTo>
                      <a:cubicBezTo>
                        <a:pt x="1354180" y="34"/>
                        <a:pt x="1349881" y="34"/>
                        <a:pt x="1345514" y="34"/>
                      </a:cubicBezTo>
                      <a:moveTo>
                        <a:pt x="1915069" y="215328"/>
                      </a:moveTo>
                      <a:cubicBezTo>
                        <a:pt x="1913227" y="214406"/>
                        <a:pt x="1911339" y="213451"/>
                        <a:pt x="1909337" y="212837"/>
                      </a:cubicBezTo>
                      <a:cubicBezTo>
                        <a:pt x="1915410" y="214384"/>
                        <a:pt x="1922279" y="215942"/>
                        <a:pt x="1929024" y="216306"/>
                      </a:cubicBezTo>
                      <a:cubicBezTo>
                        <a:pt x="1925316" y="216442"/>
                        <a:pt x="1921620" y="216613"/>
                        <a:pt x="1918026" y="216806"/>
                      </a:cubicBezTo>
                      <a:lnTo>
                        <a:pt x="1915069" y="21532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8" name="Google Shape;2578;p43"/>
                <p:cNvSpPr/>
                <p:nvPr/>
              </p:nvSpPr>
              <p:spPr>
                <a:xfrm>
                  <a:off x="4981920" y="380351"/>
                  <a:ext cx="2636567" cy="2804705"/>
                </a:xfrm>
                <a:custGeom>
                  <a:rect b="b" l="l" r="r" t="t"/>
                  <a:pathLst>
                    <a:path extrusionOk="0" h="2804705" w="2636567">
                      <a:moveTo>
                        <a:pt x="999358" y="11"/>
                      </a:moveTo>
                      <a:cubicBezTo>
                        <a:pt x="997948" y="11"/>
                        <a:pt x="996526" y="0"/>
                        <a:pt x="995116" y="0"/>
                      </a:cubicBezTo>
                      <a:cubicBezTo>
                        <a:pt x="930550" y="0"/>
                        <a:pt x="865940" y="4299"/>
                        <a:pt x="801886" y="12715"/>
                      </a:cubicBezTo>
                      <a:lnTo>
                        <a:pt x="802023" y="12715"/>
                      </a:lnTo>
                      <a:cubicBezTo>
                        <a:pt x="703213" y="26124"/>
                        <a:pt x="605358" y="49621"/>
                        <a:pt x="513122" y="88085"/>
                      </a:cubicBezTo>
                      <a:cubicBezTo>
                        <a:pt x="513009" y="88153"/>
                        <a:pt x="512872" y="88199"/>
                        <a:pt x="512747" y="88244"/>
                      </a:cubicBezTo>
                      <a:cubicBezTo>
                        <a:pt x="512883" y="88199"/>
                        <a:pt x="512997" y="88130"/>
                        <a:pt x="513122" y="88085"/>
                      </a:cubicBezTo>
                      <a:cubicBezTo>
                        <a:pt x="513168" y="88074"/>
                        <a:pt x="513225" y="88028"/>
                        <a:pt x="513259" y="87983"/>
                      </a:cubicBezTo>
                      <a:cubicBezTo>
                        <a:pt x="483609" y="100573"/>
                        <a:pt x="454608" y="114675"/>
                        <a:pt x="426573" y="130529"/>
                      </a:cubicBezTo>
                      <a:cubicBezTo>
                        <a:pt x="399482" y="145872"/>
                        <a:pt x="373426" y="163193"/>
                        <a:pt x="348724" y="182198"/>
                      </a:cubicBezTo>
                      <a:cubicBezTo>
                        <a:pt x="346096" y="184256"/>
                        <a:pt x="343481" y="186326"/>
                        <a:pt x="340887" y="188407"/>
                      </a:cubicBezTo>
                      <a:cubicBezTo>
                        <a:pt x="322577" y="215612"/>
                        <a:pt x="306450" y="244784"/>
                        <a:pt x="292904" y="275423"/>
                      </a:cubicBezTo>
                      <a:cubicBezTo>
                        <a:pt x="276038" y="312909"/>
                        <a:pt x="261526" y="351020"/>
                        <a:pt x="249914" y="388825"/>
                      </a:cubicBezTo>
                      <a:cubicBezTo>
                        <a:pt x="227634" y="459930"/>
                        <a:pt x="212314" y="533389"/>
                        <a:pt x="197472" y="604505"/>
                      </a:cubicBezTo>
                      <a:lnTo>
                        <a:pt x="193116" y="625158"/>
                      </a:lnTo>
                      <a:cubicBezTo>
                        <a:pt x="185428" y="661541"/>
                        <a:pt x="177569" y="697480"/>
                        <a:pt x="168198" y="732896"/>
                      </a:cubicBezTo>
                      <a:cubicBezTo>
                        <a:pt x="169676" y="745577"/>
                        <a:pt x="171041" y="758258"/>
                        <a:pt x="172122" y="770962"/>
                      </a:cubicBezTo>
                      <a:cubicBezTo>
                        <a:pt x="173293" y="784633"/>
                        <a:pt x="173998" y="798292"/>
                        <a:pt x="174373" y="811985"/>
                      </a:cubicBezTo>
                      <a:cubicBezTo>
                        <a:pt x="174771" y="827577"/>
                        <a:pt x="174237" y="843102"/>
                        <a:pt x="173157" y="858558"/>
                      </a:cubicBezTo>
                      <a:cubicBezTo>
                        <a:pt x="172258" y="870568"/>
                        <a:pt x="170598" y="882498"/>
                        <a:pt x="168539" y="894372"/>
                      </a:cubicBezTo>
                      <a:cubicBezTo>
                        <a:pt x="166026" y="908873"/>
                        <a:pt x="162181" y="923192"/>
                        <a:pt x="158076" y="937294"/>
                      </a:cubicBezTo>
                      <a:cubicBezTo>
                        <a:pt x="150763" y="962326"/>
                        <a:pt x="141005" y="986642"/>
                        <a:pt x="130735" y="1010583"/>
                      </a:cubicBezTo>
                      <a:cubicBezTo>
                        <a:pt x="119635" y="1036570"/>
                        <a:pt x="107306" y="1061989"/>
                        <a:pt x="95057" y="1087465"/>
                      </a:cubicBezTo>
                      <a:cubicBezTo>
                        <a:pt x="81898" y="1114863"/>
                        <a:pt x="68876" y="1142340"/>
                        <a:pt x="56946" y="1170307"/>
                      </a:cubicBezTo>
                      <a:lnTo>
                        <a:pt x="57321" y="1169340"/>
                      </a:lnTo>
                      <a:cubicBezTo>
                        <a:pt x="50782" y="1185012"/>
                        <a:pt x="44629" y="1200844"/>
                        <a:pt x="39033" y="1216891"/>
                      </a:cubicBezTo>
                      <a:cubicBezTo>
                        <a:pt x="33574" y="1232609"/>
                        <a:pt x="29025" y="1248668"/>
                        <a:pt x="25033" y="1264897"/>
                      </a:cubicBezTo>
                      <a:cubicBezTo>
                        <a:pt x="17981" y="1293774"/>
                        <a:pt x="12647" y="1323037"/>
                        <a:pt x="8542" y="1352425"/>
                      </a:cubicBezTo>
                      <a:cubicBezTo>
                        <a:pt x="8542" y="1352357"/>
                        <a:pt x="8610" y="1352288"/>
                        <a:pt x="8610" y="1352232"/>
                      </a:cubicBezTo>
                      <a:cubicBezTo>
                        <a:pt x="5607" y="1374887"/>
                        <a:pt x="3356" y="1397542"/>
                        <a:pt x="1877" y="1420254"/>
                      </a:cubicBezTo>
                      <a:cubicBezTo>
                        <a:pt x="330" y="1443421"/>
                        <a:pt x="-113" y="1466577"/>
                        <a:pt x="23" y="1489744"/>
                      </a:cubicBezTo>
                      <a:cubicBezTo>
                        <a:pt x="285" y="1536590"/>
                        <a:pt x="4004" y="1583322"/>
                        <a:pt x="10225" y="1629713"/>
                      </a:cubicBezTo>
                      <a:cubicBezTo>
                        <a:pt x="10157" y="1629383"/>
                        <a:pt x="10088" y="1629008"/>
                        <a:pt x="10032" y="1628610"/>
                      </a:cubicBezTo>
                      <a:cubicBezTo>
                        <a:pt x="14467" y="1660648"/>
                        <a:pt x="20051" y="1692334"/>
                        <a:pt x="26727" y="1723906"/>
                      </a:cubicBezTo>
                      <a:cubicBezTo>
                        <a:pt x="33460" y="1755876"/>
                        <a:pt x="41547" y="1787561"/>
                        <a:pt x="50463" y="1819008"/>
                      </a:cubicBezTo>
                      <a:cubicBezTo>
                        <a:pt x="69058" y="1884437"/>
                        <a:pt x="92305" y="1948457"/>
                        <a:pt x="118509" y="2011134"/>
                      </a:cubicBezTo>
                      <a:cubicBezTo>
                        <a:pt x="118554" y="2011214"/>
                        <a:pt x="118588" y="2011293"/>
                        <a:pt x="118622" y="2011396"/>
                      </a:cubicBezTo>
                      <a:cubicBezTo>
                        <a:pt x="118577" y="2011316"/>
                        <a:pt x="118543" y="2011214"/>
                        <a:pt x="118509" y="2011134"/>
                      </a:cubicBezTo>
                      <a:cubicBezTo>
                        <a:pt x="118463" y="2011054"/>
                        <a:pt x="118429" y="2010975"/>
                        <a:pt x="118361" y="2010884"/>
                      </a:cubicBezTo>
                      <a:cubicBezTo>
                        <a:pt x="139094" y="2059970"/>
                        <a:pt x="161749" y="2108170"/>
                        <a:pt x="186065" y="2155539"/>
                      </a:cubicBezTo>
                      <a:cubicBezTo>
                        <a:pt x="210449" y="2203022"/>
                        <a:pt x="236698" y="2249538"/>
                        <a:pt x="264164" y="2295315"/>
                      </a:cubicBezTo>
                      <a:cubicBezTo>
                        <a:pt x="290323" y="2338772"/>
                        <a:pt x="317789" y="2381421"/>
                        <a:pt x="346403" y="2423274"/>
                      </a:cubicBezTo>
                      <a:cubicBezTo>
                        <a:pt x="470769" y="2505888"/>
                        <a:pt x="615674" y="2576549"/>
                        <a:pt x="779470" y="2634257"/>
                      </a:cubicBezTo>
                      <a:cubicBezTo>
                        <a:pt x="986563" y="2707477"/>
                        <a:pt x="1216994" y="2758235"/>
                        <a:pt x="1464440" y="2785065"/>
                      </a:cubicBezTo>
                      <a:cubicBezTo>
                        <a:pt x="1574304" y="2796949"/>
                        <a:pt x="1682770" y="2803478"/>
                        <a:pt x="1786788" y="2804524"/>
                      </a:cubicBezTo>
                      <a:cubicBezTo>
                        <a:pt x="1797172" y="2804638"/>
                        <a:pt x="1807567" y="2804706"/>
                        <a:pt x="1817973" y="2804706"/>
                      </a:cubicBezTo>
                      <a:cubicBezTo>
                        <a:pt x="1885541" y="2804706"/>
                        <a:pt x="1946831" y="2802272"/>
                        <a:pt x="2005289" y="2797257"/>
                      </a:cubicBezTo>
                      <a:cubicBezTo>
                        <a:pt x="2104053" y="2788795"/>
                        <a:pt x="2177148" y="2778400"/>
                        <a:pt x="2242146" y="2763513"/>
                      </a:cubicBezTo>
                      <a:cubicBezTo>
                        <a:pt x="2244784" y="2770894"/>
                        <a:pt x="2249982" y="2777047"/>
                        <a:pt x="2256783" y="2780891"/>
                      </a:cubicBezTo>
                      <a:cubicBezTo>
                        <a:pt x="2262038" y="2784098"/>
                        <a:pt x="2267622" y="2785645"/>
                        <a:pt x="2273854" y="2785702"/>
                      </a:cubicBezTo>
                      <a:lnTo>
                        <a:pt x="2277960" y="2785133"/>
                      </a:lnTo>
                      <a:lnTo>
                        <a:pt x="2282646" y="2784496"/>
                      </a:lnTo>
                      <a:cubicBezTo>
                        <a:pt x="2362974" y="2771371"/>
                        <a:pt x="2440892" y="2747761"/>
                        <a:pt x="2514066" y="2714688"/>
                      </a:cubicBezTo>
                      <a:cubicBezTo>
                        <a:pt x="2519343" y="2706522"/>
                        <a:pt x="2524427" y="2698231"/>
                        <a:pt x="2529397" y="2689837"/>
                      </a:cubicBezTo>
                      <a:cubicBezTo>
                        <a:pt x="2546548" y="2660961"/>
                        <a:pt x="2561413" y="2630811"/>
                        <a:pt x="2574537" y="2599899"/>
                      </a:cubicBezTo>
                      <a:cubicBezTo>
                        <a:pt x="2574503" y="2599967"/>
                        <a:pt x="2574469" y="2600035"/>
                        <a:pt x="2574435" y="2600092"/>
                      </a:cubicBezTo>
                      <a:cubicBezTo>
                        <a:pt x="2574423" y="2600137"/>
                        <a:pt x="2574389" y="2600206"/>
                        <a:pt x="2574367" y="2600251"/>
                      </a:cubicBezTo>
                      <a:cubicBezTo>
                        <a:pt x="2574389" y="2600206"/>
                        <a:pt x="2574412" y="2600137"/>
                        <a:pt x="2574435" y="2600092"/>
                      </a:cubicBezTo>
                      <a:cubicBezTo>
                        <a:pt x="2580963" y="2584488"/>
                        <a:pt x="2586900" y="2568702"/>
                        <a:pt x="2592404" y="2552768"/>
                      </a:cubicBezTo>
                      <a:cubicBezTo>
                        <a:pt x="2598170" y="2536095"/>
                        <a:pt x="2603243" y="2519161"/>
                        <a:pt x="2607929" y="2502135"/>
                      </a:cubicBezTo>
                      <a:cubicBezTo>
                        <a:pt x="2617539" y="2467458"/>
                        <a:pt x="2624545" y="2432133"/>
                        <a:pt x="2629538" y="2396490"/>
                      </a:cubicBezTo>
                      <a:cubicBezTo>
                        <a:pt x="2629526" y="2396558"/>
                        <a:pt x="2629492" y="2396604"/>
                        <a:pt x="2629492" y="2396638"/>
                      </a:cubicBezTo>
                      <a:lnTo>
                        <a:pt x="2629617" y="2395705"/>
                      </a:lnTo>
                      <a:lnTo>
                        <a:pt x="2629617" y="2395558"/>
                      </a:lnTo>
                      <a:lnTo>
                        <a:pt x="2629617" y="2395705"/>
                      </a:lnTo>
                      <a:cubicBezTo>
                        <a:pt x="2631494" y="2381444"/>
                        <a:pt x="2632984" y="2367204"/>
                        <a:pt x="2634189" y="2352874"/>
                      </a:cubicBezTo>
                      <a:cubicBezTo>
                        <a:pt x="2635531" y="2336451"/>
                        <a:pt x="2636180" y="2319972"/>
                        <a:pt x="2636487" y="2303538"/>
                      </a:cubicBezTo>
                      <a:cubicBezTo>
                        <a:pt x="2637010" y="2271169"/>
                        <a:pt x="2634974" y="2238756"/>
                        <a:pt x="2630720" y="2206729"/>
                      </a:cubicBezTo>
                      <a:cubicBezTo>
                        <a:pt x="2630732" y="2206911"/>
                        <a:pt x="2630789" y="2207105"/>
                        <a:pt x="2630789" y="2207264"/>
                      </a:cubicBezTo>
                      <a:cubicBezTo>
                        <a:pt x="2630789" y="2207105"/>
                        <a:pt x="2630743" y="2206900"/>
                        <a:pt x="2630720" y="2206729"/>
                      </a:cubicBezTo>
                      <a:cubicBezTo>
                        <a:pt x="2630709" y="2206616"/>
                        <a:pt x="2630686" y="2206479"/>
                        <a:pt x="2630675" y="2206354"/>
                      </a:cubicBezTo>
                      <a:cubicBezTo>
                        <a:pt x="2630675" y="2206320"/>
                        <a:pt x="2630664" y="2206286"/>
                        <a:pt x="2630664" y="2206240"/>
                      </a:cubicBezTo>
                      <a:cubicBezTo>
                        <a:pt x="2629139" y="2195993"/>
                        <a:pt x="2627490" y="2185905"/>
                        <a:pt x="2625455" y="2175703"/>
                      </a:cubicBezTo>
                      <a:cubicBezTo>
                        <a:pt x="2623464" y="2165365"/>
                        <a:pt x="2621031" y="2155107"/>
                        <a:pt x="2618403" y="2144905"/>
                      </a:cubicBezTo>
                      <a:cubicBezTo>
                        <a:pt x="2612887" y="2123421"/>
                        <a:pt x="2605506" y="2102426"/>
                        <a:pt x="2597033" y="2081886"/>
                      </a:cubicBezTo>
                      <a:cubicBezTo>
                        <a:pt x="2597033" y="2081898"/>
                        <a:pt x="2597045" y="2081898"/>
                        <a:pt x="2597045" y="2081898"/>
                      </a:cubicBezTo>
                      <a:cubicBezTo>
                        <a:pt x="2592052" y="2070263"/>
                        <a:pt x="2586741" y="2058822"/>
                        <a:pt x="2581043" y="2047494"/>
                      </a:cubicBezTo>
                      <a:cubicBezTo>
                        <a:pt x="2575208" y="2035928"/>
                        <a:pt x="2568850" y="2024714"/>
                        <a:pt x="2562243" y="2013602"/>
                      </a:cubicBezTo>
                      <a:cubicBezTo>
                        <a:pt x="2549221" y="1991720"/>
                        <a:pt x="2534515" y="1970862"/>
                        <a:pt x="2518991" y="1950652"/>
                      </a:cubicBezTo>
                      <a:cubicBezTo>
                        <a:pt x="2507117" y="1935446"/>
                        <a:pt x="2494607" y="1920627"/>
                        <a:pt x="2481630" y="1906183"/>
                      </a:cubicBezTo>
                      <a:cubicBezTo>
                        <a:pt x="2467516" y="1890397"/>
                        <a:pt x="2452765" y="1875180"/>
                        <a:pt x="2437684" y="1860304"/>
                      </a:cubicBezTo>
                      <a:cubicBezTo>
                        <a:pt x="2408478" y="1831359"/>
                        <a:pt x="2377737" y="1804018"/>
                        <a:pt x="2346620" y="1777200"/>
                      </a:cubicBezTo>
                      <a:cubicBezTo>
                        <a:pt x="2285193" y="1724270"/>
                        <a:pt x="2221663" y="1673705"/>
                        <a:pt x="2162636" y="1617999"/>
                      </a:cubicBezTo>
                      <a:cubicBezTo>
                        <a:pt x="2154675" y="1610561"/>
                        <a:pt x="2146964" y="1602918"/>
                        <a:pt x="2139344" y="1595082"/>
                      </a:cubicBezTo>
                      <a:cubicBezTo>
                        <a:pt x="2131440" y="1587132"/>
                        <a:pt x="2123933" y="1578784"/>
                        <a:pt x="2116495" y="1570391"/>
                      </a:cubicBezTo>
                      <a:cubicBezTo>
                        <a:pt x="2102257" y="1554207"/>
                        <a:pt x="2089029" y="1537079"/>
                        <a:pt x="2076644" y="1519496"/>
                      </a:cubicBezTo>
                      <a:cubicBezTo>
                        <a:pt x="2065157" y="1503199"/>
                        <a:pt x="2054830" y="1486071"/>
                        <a:pt x="2045266" y="1468602"/>
                      </a:cubicBezTo>
                      <a:cubicBezTo>
                        <a:pt x="2035974" y="1451530"/>
                        <a:pt x="2027933" y="1433891"/>
                        <a:pt x="2020563" y="1415921"/>
                      </a:cubicBezTo>
                      <a:cubicBezTo>
                        <a:pt x="2005994" y="1380562"/>
                        <a:pt x="1995918" y="1343474"/>
                        <a:pt x="1988787" y="1305932"/>
                      </a:cubicBezTo>
                      <a:cubicBezTo>
                        <a:pt x="1981872" y="1269742"/>
                        <a:pt x="1978335" y="1232973"/>
                        <a:pt x="1976356" y="1196260"/>
                      </a:cubicBezTo>
                      <a:cubicBezTo>
                        <a:pt x="1974411" y="1159229"/>
                        <a:pt x="1974479" y="1122142"/>
                        <a:pt x="1975184" y="1085065"/>
                      </a:cubicBezTo>
                      <a:cubicBezTo>
                        <a:pt x="1975889" y="1045589"/>
                        <a:pt x="1977504" y="1006124"/>
                        <a:pt x="1978517" y="966671"/>
                      </a:cubicBezTo>
                      <a:cubicBezTo>
                        <a:pt x="1979620" y="927968"/>
                        <a:pt x="1980132" y="889277"/>
                        <a:pt x="1979222" y="850574"/>
                      </a:cubicBezTo>
                      <a:cubicBezTo>
                        <a:pt x="1978403" y="809801"/>
                        <a:pt x="1975525" y="769029"/>
                        <a:pt x="1970180" y="728495"/>
                      </a:cubicBezTo>
                      <a:lnTo>
                        <a:pt x="1970180" y="728643"/>
                      </a:lnTo>
                      <a:cubicBezTo>
                        <a:pt x="1965619" y="695649"/>
                        <a:pt x="1959455" y="662997"/>
                        <a:pt x="1950994" y="630845"/>
                      </a:cubicBezTo>
                      <a:cubicBezTo>
                        <a:pt x="1942964" y="600502"/>
                        <a:pt x="1932512" y="570852"/>
                        <a:pt x="1920377" y="541907"/>
                      </a:cubicBezTo>
                      <a:lnTo>
                        <a:pt x="1920775" y="542874"/>
                      </a:lnTo>
                      <a:cubicBezTo>
                        <a:pt x="1914679" y="528498"/>
                        <a:pt x="1908060" y="514305"/>
                        <a:pt x="1901077" y="500259"/>
                      </a:cubicBezTo>
                      <a:cubicBezTo>
                        <a:pt x="1893377" y="484848"/>
                        <a:pt x="1884961" y="469790"/>
                        <a:pt x="1876170" y="454891"/>
                      </a:cubicBezTo>
                      <a:cubicBezTo>
                        <a:pt x="1859611" y="426663"/>
                        <a:pt x="1840879" y="399709"/>
                        <a:pt x="1820919" y="373778"/>
                      </a:cubicBezTo>
                      <a:lnTo>
                        <a:pt x="1820919" y="373846"/>
                      </a:lnTo>
                      <a:cubicBezTo>
                        <a:pt x="1820919" y="373846"/>
                        <a:pt x="1820919" y="373778"/>
                        <a:pt x="1820851" y="373778"/>
                      </a:cubicBezTo>
                      <a:cubicBezTo>
                        <a:pt x="1820703" y="373585"/>
                        <a:pt x="1820555" y="373380"/>
                        <a:pt x="1820407" y="373187"/>
                      </a:cubicBezTo>
                      <a:cubicBezTo>
                        <a:pt x="1808830" y="358436"/>
                        <a:pt x="1796797" y="343992"/>
                        <a:pt x="1784400" y="329946"/>
                      </a:cubicBezTo>
                      <a:cubicBezTo>
                        <a:pt x="1771764" y="315639"/>
                        <a:pt x="1758481" y="301832"/>
                        <a:pt x="1744946" y="288366"/>
                      </a:cubicBezTo>
                      <a:cubicBezTo>
                        <a:pt x="1717719" y="261343"/>
                        <a:pt x="1688661" y="236254"/>
                        <a:pt x="1658374" y="212700"/>
                      </a:cubicBezTo>
                      <a:cubicBezTo>
                        <a:pt x="1642077" y="200065"/>
                        <a:pt x="1625324" y="187987"/>
                        <a:pt x="1608253" y="176375"/>
                      </a:cubicBezTo>
                      <a:cubicBezTo>
                        <a:pt x="1589703" y="163671"/>
                        <a:pt x="1570585" y="151729"/>
                        <a:pt x="1551217" y="140310"/>
                      </a:cubicBezTo>
                      <a:cubicBezTo>
                        <a:pt x="1512582" y="117530"/>
                        <a:pt x="1472412" y="97570"/>
                        <a:pt x="1431139" y="80056"/>
                      </a:cubicBezTo>
                      <a:lnTo>
                        <a:pt x="1432106" y="80431"/>
                      </a:lnTo>
                      <a:cubicBezTo>
                        <a:pt x="1411634" y="71844"/>
                        <a:pt x="1390969" y="63872"/>
                        <a:pt x="1369974" y="56559"/>
                      </a:cubicBezTo>
                      <a:cubicBezTo>
                        <a:pt x="1347785" y="48802"/>
                        <a:pt x="1325255" y="41990"/>
                        <a:pt x="1302543" y="35825"/>
                      </a:cubicBezTo>
                      <a:cubicBezTo>
                        <a:pt x="1281628" y="30184"/>
                        <a:pt x="1260451" y="25442"/>
                        <a:pt x="1239149" y="21268"/>
                      </a:cubicBezTo>
                      <a:cubicBezTo>
                        <a:pt x="1220406" y="17606"/>
                        <a:pt x="1201550" y="14717"/>
                        <a:pt x="1182670" y="12146"/>
                      </a:cubicBezTo>
                      <a:lnTo>
                        <a:pt x="1182863" y="12146"/>
                      </a:lnTo>
                      <a:cubicBezTo>
                        <a:pt x="1122097" y="4060"/>
                        <a:pt x="1060807" y="273"/>
                        <a:pt x="999392" y="23"/>
                      </a:cubicBezTo>
                      <a:moveTo>
                        <a:pt x="512770" y="88256"/>
                      </a:moveTo>
                      <a:cubicBezTo>
                        <a:pt x="512633" y="88324"/>
                        <a:pt x="512508" y="88392"/>
                        <a:pt x="512315" y="88449"/>
                      </a:cubicBezTo>
                      <a:cubicBezTo>
                        <a:pt x="512508" y="88381"/>
                        <a:pt x="512645" y="88312"/>
                        <a:pt x="512770" y="88256"/>
                      </a:cubicBezTo>
                      <a:moveTo>
                        <a:pt x="118634" y="2011418"/>
                      </a:moveTo>
                      <a:cubicBezTo>
                        <a:pt x="118702" y="2011555"/>
                        <a:pt x="118747" y="2011748"/>
                        <a:pt x="118816" y="2011885"/>
                      </a:cubicBezTo>
                      <a:cubicBezTo>
                        <a:pt x="118747" y="2011748"/>
                        <a:pt x="118702" y="2011555"/>
                        <a:pt x="118634" y="2011418"/>
                      </a:cubicBezTo>
                      <a:moveTo>
                        <a:pt x="2574173" y="2600649"/>
                      </a:moveTo>
                      <a:lnTo>
                        <a:pt x="2574367" y="2600274"/>
                      </a:lnTo>
                      <a:lnTo>
                        <a:pt x="2574173" y="26006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9" name="Google Shape;2579;p43"/>
                <p:cNvSpPr/>
                <p:nvPr/>
              </p:nvSpPr>
              <p:spPr>
                <a:xfrm>
                  <a:off x="6868473" y="419577"/>
                  <a:ext cx="1016310" cy="1645448"/>
                </a:xfrm>
                <a:custGeom>
                  <a:rect b="b" l="l" r="r" t="t"/>
                  <a:pathLst>
                    <a:path extrusionOk="0" h="1645448" w="1016310">
                      <a:moveTo>
                        <a:pt x="127573" y="8143"/>
                      </a:moveTo>
                      <a:cubicBezTo>
                        <a:pt x="96741" y="2377"/>
                        <a:pt x="65476" y="0"/>
                        <a:pt x="34143" y="0"/>
                      </a:cubicBezTo>
                      <a:cubicBezTo>
                        <a:pt x="25056" y="0"/>
                        <a:pt x="15958" y="193"/>
                        <a:pt x="6871" y="580"/>
                      </a:cubicBezTo>
                      <a:cubicBezTo>
                        <a:pt x="3072" y="762"/>
                        <a:pt x="-67" y="3651"/>
                        <a:pt x="1" y="7518"/>
                      </a:cubicBezTo>
                      <a:cubicBezTo>
                        <a:pt x="1" y="11157"/>
                        <a:pt x="3140" y="14558"/>
                        <a:pt x="6939" y="14432"/>
                      </a:cubicBezTo>
                      <a:cubicBezTo>
                        <a:pt x="35872" y="13238"/>
                        <a:pt x="64669" y="14432"/>
                        <a:pt x="93397" y="18117"/>
                      </a:cubicBezTo>
                      <a:cubicBezTo>
                        <a:pt x="127847" y="22780"/>
                        <a:pt x="161670" y="31253"/>
                        <a:pt x="193981" y="44219"/>
                      </a:cubicBezTo>
                      <a:cubicBezTo>
                        <a:pt x="193276" y="43957"/>
                        <a:pt x="192639" y="43718"/>
                        <a:pt x="191991" y="43445"/>
                      </a:cubicBezTo>
                      <a:cubicBezTo>
                        <a:pt x="220811" y="55262"/>
                        <a:pt x="247765" y="70525"/>
                        <a:pt x="272718" y="89074"/>
                      </a:cubicBezTo>
                      <a:cubicBezTo>
                        <a:pt x="272718" y="89074"/>
                        <a:pt x="272706" y="89052"/>
                        <a:pt x="272683" y="89040"/>
                      </a:cubicBezTo>
                      <a:cubicBezTo>
                        <a:pt x="299899" y="109739"/>
                        <a:pt x="324090" y="133885"/>
                        <a:pt x="345358" y="160566"/>
                      </a:cubicBezTo>
                      <a:cubicBezTo>
                        <a:pt x="344778" y="159861"/>
                        <a:pt x="344266" y="159213"/>
                        <a:pt x="343697" y="158519"/>
                      </a:cubicBezTo>
                      <a:cubicBezTo>
                        <a:pt x="373461" y="196187"/>
                        <a:pt x="396889" y="238608"/>
                        <a:pt x="415814" y="282566"/>
                      </a:cubicBezTo>
                      <a:cubicBezTo>
                        <a:pt x="415371" y="281531"/>
                        <a:pt x="414916" y="280450"/>
                        <a:pt x="414472" y="279347"/>
                      </a:cubicBezTo>
                      <a:cubicBezTo>
                        <a:pt x="432510" y="321450"/>
                        <a:pt x="446954" y="365089"/>
                        <a:pt x="458304" y="409421"/>
                      </a:cubicBezTo>
                      <a:cubicBezTo>
                        <a:pt x="469723" y="453959"/>
                        <a:pt x="478901" y="499201"/>
                        <a:pt x="485259" y="544705"/>
                      </a:cubicBezTo>
                      <a:cubicBezTo>
                        <a:pt x="484997" y="542897"/>
                        <a:pt x="484735" y="541168"/>
                        <a:pt x="484485" y="539382"/>
                      </a:cubicBezTo>
                      <a:cubicBezTo>
                        <a:pt x="485304" y="545160"/>
                        <a:pt x="486100" y="550949"/>
                        <a:pt x="486897" y="556726"/>
                      </a:cubicBezTo>
                      <a:cubicBezTo>
                        <a:pt x="490786" y="584920"/>
                        <a:pt x="494255" y="613160"/>
                        <a:pt x="496939" y="641456"/>
                      </a:cubicBezTo>
                      <a:cubicBezTo>
                        <a:pt x="500146" y="675416"/>
                        <a:pt x="502455" y="709479"/>
                        <a:pt x="505594" y="743496"/>
                      </a:cubicBezTo>
                      <a:cubicBezTo>
                        <a:pt x="510029" y="790785"/>
                        <a:pt x="518946" y="837506"/>
                        <a:pt x="533321" y="882828"/>
                      </a:cubicBezTo>
                      <a:cubicBezTo>
                        <a:pt x="546924" y="925682"/>
                        <a:pt x="564245" y="967660"/>
                        <a:pt x="584523" y="1007830"/>
                      </a:cubicBezTo>
                      <a:cubicBezTo>
                        <a:pt x="603585" y="1045566"/>
                        <a:pt x="625137" y="1081756"/>
                        <a:pt x="648566" y="1116933"/>
                      </a:cubicBezTo>
                      <a:cubicBezTo>
                        <a:pt x="695286" y="1187128"/>
                        <a:pt x="747842" y="1253172"/>
                        <a:pt x="797258" y="1321513"/>
                      </a:cubicBezTo>
                      <a:cubicBezTo>
                        <a:pt x="822165" y="1355917"/>
                        <a:pt x="846344" y="1390889"/>
                        <a:pt x="868420" y="1427215"/>
                      </a:cubicBezTo>
                      <a:cubicBezTo>
                        <a:pt x="890120" y="1462926"/>
                        <a:pt x="909488" y="1500037"/>
                        <a:pt x="926229" y="1538353"/>
                      </a:cubicBezTo>
                      <a:cubicBezTo>
                        <a:pt x="937909" y="1566137"/>
                        <a:pt x="947679" y="1594570"/>
                        <a:pt x="956846" y="1623253"/>
                      </a:cubicBezTo>
                      <a:cubicBezTo>
                        <a:pt x="959348" y="1631021"/>
                        <a:pt x="963965" y="1637493"/>
                        <a:pt x="971221" y="1641541"/>
                      </a:cubicBezTo>
                      <a:cubicBezTo>
                        <a:pt x="978159" y="1645465"/>
                        <a:pt x="986484" y="1646489"/>
                        <a:pt x="994252" y="1644362"/>
                      </a:cubicBezTo>
                      <a:cubicBezTo>
                        <a:pt x="1001952" y="1642178"/>
                        <a:pt x="1008559" y="1636992"/>
                        <a:pt x="1012540" y="1630055"/>
                      </a:cubicBezTo>
                      <a:cubicBezTo>
                        <a:pt x="1016714" y="1622673"/>
                        <a:pt x="1017044" y="1615099"/>
                        <a:pt x="1015360" y="1606956"/>
                      </a:cubicBezTo>
                      <a:cubicBezTo>
                        <a:pt x="1004317" y="1553627"/>
                        <a:pt x="984244" y="1501902"/>
                        <a:pt x="960690" y="1452941"/>
                      </a:cubicBezTo>
                      <a:cubicBezTo>
                        <a:pt x="939252" y="1408210"/>
                        <a:pt x="914037" y="1365345"/>
                        <a:pt x="886696" y="1324015"/>
                      </a:cubicBezTo>
                      <a:cubicBezTo>
                        <a:pt x="840044" y="1253558"/>
                        <a:pt x="787489" y="1187333"/>
                        <a:pt x="737435" y="1119367"/>
                      </a:cubicBezTo>
                      <a:cubicBezTo>
                        <a:pt x="687837" y="1051947"/>
                        <a:pt x="640638" y="981285"/>
                        <a:pt x="607133" y="904278"/>
                      </a:cubicBezTo>
                      <a:cubicBezTo>
                        <a:pt x="594634" y="874423"/>
                        <a:pt x="583966" y="843898"/>
                        <a:pt x="575743" y="812554"/>
                      </a:cubicBezTo>
                      <a:cubicBezTo>
                        <a:pt x="571308" y="795619"/>
                        <a:pt x="567396" y="778480"/>
                        <a:pt x="563995" y="761284"/>
                      </a:cubicBezTo>
                      <a:cubicBezTo>
                        <a:pt x="560970" y="745623"/>
                        <a:pt x="558718" y="729837"/>
                        <a:pt x="556420" y="714119"/>
                      </a:cubicBezTo>
                      <a:cubicBezTo>
                        <a:pt x="552827" y="689030"/>
                        <a:pt x="548653" y="663998"/>
                        <a:pt x="544274" y="639045"/>
                      </a:cubicBezTo>
                      <a:cubicBezTo>
                        <a:pt x="539725" y="612989"/>
                        <a:pt x="535300" y="586865"/>
                        <a:pt x="529898" y="560946"/>
                      </a:cubicBezTo>
                      <a:cubicBezTo>
                        <a:pt x="515272" y="490990"/>
                        <a:pt x="498144" y="421375"/>
                        <a:pt x="473942" y="354057"/>
                      </a:cubicBezTo>
                      <a:cubicBezTo>
                        <a:pt x="450582" y="288866"/>
                        <a:pt x="420307" y="225393"/>
                        <a:pt x="378590" y="169812"/>
                      </a:cubicBezTo>
                      <a:cubicBezTo>
                        <a:pt x="358699" y="143313"/>
                        <a:pt x="336555" y="118360"/>
                        <a:pt x="311398" y="96660"/>
                      </a:cubicBezTo>
                      <a:cubicBezTo>
                        <a:pt x="286183" y="74903"/>
                        <a:pt x="258319" y="56161"/>
                        <a:pt x="228351" y="41614"/>
                      </a:cubicBezTo>
                      <a:cubicBezTo>
                        <a:pt x="196404" y="26079"/>
                        <a:pt x="162444" y="14785"/>
                        <a:pt x="127528" y="8177"/>
                      </a:cubicBezTo>
                      <a:moveTo>
                        <a:pt x="486510" y="554076"/>
                      </a:moveTo>
                      <a:cubicBezTo>
                        <a:pt x="486578" y="554600"/>
                        <a:pt x="486658" y="555111"/>
                        <a:pt x="486726" y="555623"/>
                      </a:cubicBezTo>
                      <a:cubicBezTo>
                        <a:pt x="486658" y="555111"/>
                        <a:pt x="486578" y="554611"/>
                        <a:pt x="486510" y="554076"/>
                      </a:cubicBezTo>
                      <a:moveTo>
                        <a:pt x="486942" y="557170"/>
                      </a:moveTo>
                      <a:cubicBezTo>
                        <a:pt x="487056" y="557977"/>
                        <a:pt x="487169" y="558796"/>
                        <a:pt x="487283" y="559604"/>
                      </a:cubicBezTo>
                      <a:cubicBezTo>
                        <a:pt x="487169" y="558796"/>
                        <a:pt x="487056" y="557977"/>
                        <a:pt x="486942" y="557170"/>
                      </a:cubicBezTo>
                      <a:moveTo>
                        <a:pt x="608248" y="906985"/>
                      </a:moveTo>
                      <a:cubicBezTo>
                        <a:pt x="608725" y="908088"/>
                        <a:pt x="609203" y="909191"/>
                        <a:pt x="609658" y="910306"/>
                      </a:cubicBezTo>
                      <a:cubicBezTo>
                        <a:pt x="609180" y="909202"/>
                        <a:pt x="608725" y="908088"/>
                        <a:pt x="608248" y="906985"/>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0" name="Google Shape;2580;p43"/>
                <p:cNvSpPr/>
                <p:nvPr/>
              </p:nvSpPr>
              <p:spPr>
                <a:xfrm>
                  <a:off x="7514992" y="1873610"/>
                  <a:ext cx="311848" cy="887823"/>
                </a:xfrm>
                <a:custGeom>
                  <a:rect b="b" l="l" r="r" t="t"/>
                  <a:pathLst>
                    <a:path extrusionOk="0" h="887823" w="311848">
                      <a:moveTo>
                        <a:pt x="22859" y="3776"/>
                      </a:moveTo>
                      <a:cubicBezTo>
                        <a:pt x="20380" y="1228"/>
                        <a:pt x="16991" y="0"/>
                        <a:pt x="13613" y="0"/>
                      </a:cubicBezTo>
                      <a:cubicBezTo>
                        <a:pt x="9985" y="0"/>
                        <a:pt x="6334" y="1410"/>
                        <a:pt x="3741" y="4094"/>
                      </a:cubicBezTo>
                      <a:cubicBezTo>
                        <a:pt x="-1513" y="9485"/>
                        <a:pt x="-1070" y="17890"/>
                        <a:pt x="4048" y="23224"/>
                      </a:cubicBezTo>
                      <a:cubicBezTo>
                        <a:pt x="20539" y="40352"/>
                        <a:pt x="36200" y="58196"/>
                        <a:pt x="51031" y="76871"/>
                      </a:cubicBezTo>
                      <a:cubicBezTo>
                        <a:pt x="50257" y="75904"/>
                        <a:pt x="49416" y="74881"/>
                        <a:pt x="48654" y="73914"/>
                      </a:cubicBezTo>
                      <a:cubicBezTo>
                        <a:pt x="77212" y="110240"/>
                        <a:pt x="104098" y="147908"/>
                        <a:pt x="128231" y="187361"/>
                      </a:cubicBezTo>
                      <a:cubicBezTo>
                        <a:pt x="153048" y="227906"/>
                        <a:pt x="174793" y="270419"/>
                        <a:pt x="193684" y="313989"/>
                      </a:cubicBezTo>
                      <a:cubicBezTo>
                        <a:pt x="221764" y="380772"/>
                        <a:pt x="243691" y="450092"/>
                        <a:pt x="254143" y="521913"/>
                      </a:cubicBezTo>
                      <a:cubicBezTo>
                        <a:pt x="254030" y="521106"/>
                        <a:pt x="253916" y="520321"/>
                        <a:pt x="253814" y="519513"/>
                      </a:cubicBezTo>
                      <a:cubicBezTo>
                        <a:pt x="253950" y="520366"/>
                        <a:pt x="254041" y="521231"/>
                        <a:pt x="254155" y="522072"/>
                      </a:cubicBezTo>
                      <a:cubicBezTo>
                        <a:pt x="254348" y="523403"/>
                        <a:pt x="254530" y="524734"/>
                        <a:pt x="254712" y="526064"/>
                      </a:cubicBezTo>
                      <a:cubicBezTo>
                        <a:pt x="254530" y="524836"/>
                        <a:pt x="254371" y="523596"/>
                        <a:pt x="254189" y="522379"/>
                      </a:cubicBezTo>
                      <a:cubicBezTo>
                        <a:pt x="260512" y="571602"/>
                        <a:pt x="261354" y="621519"/>
                        <a:pt x="255372" y="670878"/>
                      </a:cubicBezTo>
                      <a:cubicBezTo>
                        <a:pt x="249935" y="709979"/>
                        <a:pt x="240109" y="748227"/>
                        <a:pt x="225517" y="784940"/>
                      </a:cubicBezTo>
                      <a:cubicBezTo>
                        <a:pt x="221116" y="795414"/>
                        <a:pt x="216385" y="805764"/>
                        <a:pt x="211335" y="815920"/>
                      </a:cubicBezTo>
                      <a:cubicBezTo>
                        <a:pt x="205614" y="827407"/>
                        <a:pt x="199905" y="838973"/>
                        <a:pt x="193229" y="849880"/>
                      </a:cubicBezTo>
                      <a:cubicBezTo>
                        <a:pt x="185984" y="861743"/>
                        <a:pt x="191113" y="877926"/>
                        <a:pt x="202851" y="884523"/>
                      </a:cubicBezTo>
                      <a:cubicBezTo>
                        <a:pt x="208685" y="887855"/>
                        <a:pt x="215680" y="888697"/>
                        <a:pt x="222174" y="886900"/>
                      </a:cubicBezTo>
                      <a:cubicBezTo>
                        <a:pt x="228975" y="884966"/>
                        <a:pt x="233729" y="880679"/>
                        <a:pt x="237505" y="874890"/>
                      </a:cubicBezTo>
                      <a:cubicBezTo>
                        <a:pt x="246114" y="861595"/>
                        <a:pt x="254701" y="848572"/>
                        <a:pt x="261832" y="834458"/>
                      </a:cubicBezTo>
                      <a:cubicBezTo>
                        <a:pt x="269406" y="819514"/>
                        <a:pt x="276071" y="804047"/>
                        <a:pt x="281974" y="788374"/>
                      </a:cubicBezTo>
                      <a:cubicBezTo>
                        <a:pt x="292642" y="760021"/>
                        <a:pt x="300591" y="730496"/>
                        <a:pt x="305141" y="700471"/>
                      </a:cubicBezTo>
                      <a:cubicBezTo>
                        <a:pt x="309951" y="669093"/>
                        <a:pt x="312533" y="637385"/>
                        <a:pt x="311692" y="605688"/>
                      </a:cubicBezTo>
                      <a:cubicBezTo>
                        <a:pt x="310850" y="574503"/>
                        <a:pt x="307518" y="543511"/>
                        <a:pt x="302263" y="512837"/>
                      </a:cubicBezTo>
                      <a:cubicBezTo>
                        <a:pt x="285374" y="413823"/>
                        <a:pt x="247524" y="319483"/>
                        <a:pt x="197664" y="232592"/>
                      </a:cubicBezTo>
                      <a:cubicBezTo>
                        <a:pt x="173133" y="189931"/>
                        <a:pt x="145666" y="148590"/>
                        <a:pt x="115528" y="109637"/>
                      </a:cubicBezTo>
                      <a:cubicBezTo>
                        <a:pt x="86776" y="72538"/>
                        <a:pt x="55580" y="37440"/>
                        <a:pt x="22859" y="3764"/>
                      </a:cubicBezTo>
                      <a:moveTo>
                        <a:pt x="191955" y="309918"/>
                      </a:moveTo>
                      <a:cubicBezTo>
                        <a:pt x="192239" y="310589"/>
                        <a:pt x="192535" y="311271"/>
                        <a:pt x="192808" y="311942"/>
                      </a:cubicBezTo>
                      <a:cubicBezTo>
                        <a:pt x="192524" y="311271"/>
                        <a:pt x="192228" y="310589"/>
                        <a:pt x="191955" y="309918"/>
                      </a:cubicBezTo>
                      <a:moveTo>
                        <a:pt x="254155" y="522072"/>
                      </a:moveTo>
                      <a:cubicBezTo>
                        <a:pt x="254155" y="522004"/>
                        <a:pt x="254132" y="521959"/>
                        <a:pt x="254132" y="521913"/>
                      </a:cubicBezTo>
                      <a:cubicBezTo>
                        <a:pt x="254155" y="522072"/>
                        <a:pt x="254166" y="522232"/>
                        <a:pt x="254177" y="522391"/>
                      </a:cubicBezTo>
                      <a:cubicBezTo>
                        <a:pt x="254166" y="522277"/>
                        <a:pt x="254143" y="522175"/>
                        <a:pt x="254143" y="522084"/>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1" name="Google Shape;2581;p43"/>
                <p:cNvSpPr/>
                <p:nvPr/>
              </p:nvSpPr>
              <p:spPr>
                <a:xfrm>
                  <a:off x="5059889" y="6396048"/>
                  <a:ext cx="811930" cy="451601"/>
                </a:xfrm>
                <a:custGeom>
                  <a:rect b="b" l="l" r="r" t="t"/>
                  <a:pathLst>
                    <a:path extrusionOk="0" h="451601" w="811930">
                      <a:moveTo>
                        <a:pt x="354097" y="395"/>
                      </a:moveTo>
                      <a:cubicBezTo>
                        <a:pt x="355587" y="43"/>
                        <a:pt x="357065" y="-71"/>
                        <a:pt x="358487" y="43"/>
                      </a:cubicBezTo>
                      <a:cubicBezTo>
                        <a:pt x="427727" y="4967"/>
                        <a:pt x="498650" y="16272"/>
                        <a:pt x="575248" y="34685"/>
                      </a:cubicBezTo>
                      <a:cubicBezTo>
                        <a:pt x="647626" y="52052"/>
                        <a:pt x="719857" y="74866"/>
                        <a:pt x="787607" y="96749"/>
                      </a:cubicBezTo>
                      <a:cubicBezTo>
                        <a:pt x="789597" y="97397"/>
                        <a:pt x="791440" y="98443"/>
                        <a:pt x="793089" y="99796"/>
                      </a:cubicBezTo>
                      <a:cubicBezTo>
                        <a:pt x="797365" y="99296"/>
                        <a:pt x="801937" y="100752"/>
                        <a:pt x="805497" y="103720"/>
                      </a:cubicBezTo>
                      <a:cubicBezTo>
                        <a:pt x="808841" y="106507"/>
                        <a:pt x="810842" y="110294"/>
                        <a:pt x="811149" y="114365"/>
                      </a:cubicBezTo>
                      <a:cubicBezTo>
                        <a:pt x="814425" y="159005"/>
                        <a:pt x="807396" y="207625"/>
                        <a:pt x="790234" y="258907"/>
                      </a:cubicBezTo>
                      <a:cubicBezTo>
                        <a:pt x="776677" y="299224"/>
                        <a:pt x="757388" y="335323"/>
                        <a:pt x="732913" y="366212"/>
                      </a:cubicBezTo>
                      <a:cubicBezTo>
                        <a:pt x="706835" y="399081"/>
                        <a:pt x="674342" y="423953"/>
                        <a:pt x="638983" y="438124"/>
                      </a:cubicBezTo>
                      <a:cubicBezTo>
                        <a:pt x="630407" y="441536"/>
                        <a:pt x="621332" y="444346"/>
                        <a:pt x="611960" y="446472"/>
                      </a:cubicBezTo>
                      <a:cubicBezTo>
                        <a:pt x="601258" y="448929"/>
                        <a:pt x="590135" y="450532"/>
                        <a:pt x="578910" y="451203"/>
                      </a:cubicBezTo>
                      <a:cubicBezTo>
                        <a:pt x="556584" y="452591"/>
                        <a:pt x="533747" y="450078"/>
                        <a:pt x="513617" y="447860"/>
                      </a:cubicBezTo>
                      <a:cubicBezTo>
                        <a:pt x="471593" y="443163"/>
                        <a:pt x="428011" y="434587"/>
                        <a:pt x="380323" y="421690"/>
                      </a:cubicBezTo>
                      <a:cubicBezTo>
                        <a:pt x="334808" y="409328"/>
                        <a:pt x="289600" y="393917"/>
                        <a:pt x="245984" y="375856"/>
                      </a:cubicBezTo>
                      <a:cubicBezTo>
                        <a:pt x="204404" y="358638"/>
                        <a:pt x="163563" y="338223"/>
                        <a:pt x="124576" y="315169"/>
                      </a:cubicBezTo>
                      <a:cubicBezTo>
                        <a:pt x="108904" y="305855"/>
                        <a:pt x="93425" y="296028"/>
                        <a:pt x="77980" y="286236"/>
                      </a:cubicBezTo>
                      <a:lnTo>
                        <a:pt x="71816" y="282347"/>
                      </a:lnTo>
                      <a:cubicBezTo>
                        <a:pt x="57372" y="273134"/>
                        <a:pt x="38720" y="260442"/>
                        <a:pt x="22684" y="243792"/>
                      </a:cubicBezTo>
                      <a:cubicBezTo>
                        <a:pt x="8524" y="229120"/>
                        <a:pt x="256" y="210878"/>
                        <a:pt x="6" y="193693"/>
                      </a:cubicBezTo>
                      <a:cubicBezTo>
                        <a:pt x="-256" y="174063"/>
                        <a:pt x="8286" y="154092"/>
                        <a:pt x="25391" y="134314"/>
                      </a:cubicBezTo>
                      <a:cubicBezTo>
                        <a:pt x="45942" y="110532"/>
                        <a:pt x="74102" y="90721"/>
                        <a:pt x="114056" y="71932"/>
                      </a:cubicBezTo>
                      <a:cubicBezTo>
                        <a:pt x="152360" y="53872"/>
                        <a:pt x="193156" y="41839"/>
                        <a:pt x="224432" y="33366"/>
                      </a:cubicBezTo>
                      <a:cubicBezTo>
                        <a:pt x="254036" y="25325"/>
                        <a:pt x="284459" y="18320"/>
                        <a:pt x="313859" y="11552"/>
                      </a:cubicBezTo>
                      <a:lnTo>
                        <a:pt x="333785" y="6924"/>
                      </a:lnTo>
                      <a:lnTo>
                        <a:pt x="340643" y="5286"/>
                      </a:lnTo>
                      <a:lnTo>
                        <a:pt x="347512" y="3659"/>
                      </a:lnTo>
                      <a:cubicBezTo>
                        <a:pt x="349411" y="2078"/>
                        <a:pt x="351720" y="930"/>
                        <a:pt x="354074" y="384"/>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2" name="Google Shape;2582;p43"/>
                <p:cNvSpPr/>
                <p:nvPr/>
              </p:nvSpPr>
              <p:spPr>
                <a:xfrm>
                  <a:off x="5059605" y="6546216"/>
                  <a:ext cx="708096" cy="301770"/>
                </a:xfrm>
                <a:custGeom>
                  <a:rect b="b" l="l" r="r" t="t"/>
                  <a:pathLst>
                    <a:path extrusionOk="0" h="301770" w="708096">
                      <a:moveTo>
                        <a:pt x="27358" y="12670"/>
                      </a:moveTo>
                      <a:cubicBezTo>
                        <a:pt x="51946" y="34472"/>
                        <a:pt x="78105" y="54432"/>
                        <a:pt x="105571" y="72356"/>
                      </a:cubicBezTo>
                      <a:cubicBezTo>
                        <a:pt x="162072" y="109250"/>
                        <a:pt x="223453" y="138252"/>
                        <a:pt x="286915" y="161044"/>
                      </a:cubicBezTo>
                      <a:cubicBezTo>
                        <a:pt x="361637" y="187873"/>
                        <a:pt x="439042" y="206513"/>
                        <a:pt x="517221" y="219956"/>
                      </a:cubicBezTo>
                      <a:cubicBezTo>
                        <a:pt x="580456" y="230795"/>
                        <a:pt x="644180" y="238324"/>
                        <a:pt x="708097" y="243852"/>
                      </a:cubicBezTo>
                      <a:cubicBezTo>
                        <a:pt x="687398" y="263231"/>
                        <a:pt x="664117" y="278335"/>
                        <a:pt x="639483" y="288309"/>
                      </a:cubicBezTo>
                      <a:cubicBezTo>
                        <a:pt x="630509" y="291824"/>
                        <a:pt x="621422" y="294633"/>
                        <a:pt x="612324" y="296737"/>
                      </a:cubicBezTo>
                      <a:cubicBezTo>
                        <a:pt x="608570" y="297567"/>
                        <a:pt x="604726" y="298340"/>
                        <a:pt x="600859" y="298988"/>
                      </a:cubicBezTo>
                      <a:cubicBezTo>
                        <a:pt x="593717" y="300182"/>
                        <a:pt x="586438" y="300990"/>
                        <a:pt x="579273" y="301411"/>
                      </a:cubicBezTo>
                      <a:cubicBezTo>
                        <a:pt x="556527" y="302741"/>
                        <a:pt x="532871" y="300103"/>
                        <a:pt x="513844" y="297953"/>
                      </a:cubicBezTo>
                      <a:cubicBezTo>
                        <a:pt x="471467" y="293245"/>
                        <a:pt x="427897" y="284704"/>
                        <a:pt x="380516" y="271795"/>
                      </a:cubicBezTo>
                      <a:cubicBezTo>
                        <a:pt x="335160" y="259569"/>
                        <a:pt x="289963" y="244147"/>
                        <a:pt x="246222" y="226007"/>
                      </a:cubicBezTo>
                      <a:cubicBezTo>
                        <a:pt x="204585" y="208823"/>
                        <a:pt x="163699" y="188374"/>
                        <a:pt x="124643" y="165298"/>
                      </a:cubicBezTo>
                      <a:cubicBezTo>
                        <a:pt x="108983" y="156005"/>
                        <a:pt x="93504" y="146225"/>
                        <a:pt x="78070" y="136375"/>
                      </a:cubicBezTo>
                      <a:lnTo>
                        <a:pt x="71963" y="132520"/>
                      </a:lnTo>
                      <a:cubicBezTo>
                        <a:pt x="57462" y="123274"/>
                        <a:pt x="38810" y="110513"/>
                        <a:pt x="22752" y="93806"/>
                      </a:cubicBezTo>
                      <a:cubicBezTo>
                        <a:pt x="8535" y="79134"/>
                        <a:pt x="290" y="60858"/>
                        <a:pt x="5" y="43605"/>
                      </a:cubicBezTo>
                      <a:cubicBezTo>
                        <a:pt x="-177" y="29127"/>
                        <a:pt x="4361" y="14524"/>
                        <a:pt x="13471" y="0"/>
                      </a:cubicBezTo>
                      <a:cubicBezTo>
                        <a:pt x="18032" y="4299"/>
                        <a:pt x="22672" y="8542"/>
                        <a:pt x="27380" y="1268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3" name="Google Shape;2583;p43"/>
                <p:cNvSpPr/>
                <p:nvPr/>
              </p:nvSpPr>
              <p:spPr>
                <a:xfrm>
                  <a:off x="5330088" y="6396831"/>
                  <a:ext cx="82626" cy="116095"/>
                </a:xfrm>
                <a:custGeom>
                  <a:rect b="b" l="l" r="r" t="t"/>
                  <a:pathLst>
                    <a:path extrusionOk="0" h="116095" w="82626">
                      <a:moveTo>
                        <a:pt x="27499" y="4230"/>
                      </a:moveTo>
                      <a:cubicBezTo>
                        <a:pt x="23575" y="773"/>
                        <a:pt x="18389" y="-581"/>
                        <a:pt x="13521" y="227"/>
                      </a:cubicBezTo>
                      <a:cubicBezTo>
                        <a:pt x="10087" y="795"/>
                        <a:pt x="6800" y="2479"/>
                        <a:pt x="4252" y="5242"/>
                      </a:cubicBezTo>
                      <a:cubicBezTo>
                        <a:pt x="-1685" y="11770"/>
                        <a:pt x="-1457" y="22541"/>
                        <a:pt x="5264" y="28443"/>
                      </a:cubicBezTo>
                      <a:cubicBezTo>
                        <a:pt x="10678" y="33220"/>
                        <a:pt x="15671" y="38202"/>
                        <a:pt x="20391" y="43570"/>
                      </a:cubicBezTo>
                      <a:cubicBezTo>
                        <a:pt x="28238" y="53259"/>
                        <a:pt x="34880" y="63677"/>
                        <a:pt x="40407" y="74823"/>
                      </a:cubicBezTo>
                      <a:cubicBezTo>
                        <a:pt x="44718" y="84502"/>
                        <a:pt x="48084" y="94374"/>
                        <a:pt x="50666" y="104587"/>
                      </a:cubicBezTo>
                      <a:cubicBezTo>
                        <a:pt x="52895" y="113253"/>
                        <a:pt x="63051" y="117939"/>
                        <a:pt x="71206" y="115414"/>
                      </a:cubicBezTo>
                      <a:cubicBezTo>
                        <a:pt x="80122" y="112673"/>
                        <a:pt x="84262" y="103540"/>
                        <a:pt x="82033" y="94874"/>
                      </a:cubicBezTo>
                      <a:cubicBezTo>
                        <a:pt x="73219" y="59970"/>
                        <a:pt x="54556" y="28068"/>
                        <a:pt x="27487" y="4219"/>
                      </a:cubicBezTo>
                      <a:moveTo>
                        <a:pt x="40544" y="75119"/>
                      </a:moveTo>
                      <a:cubicBezTo>
                        <a:pt x="41067" y="76131"/>
                        <a:pt x="41545" y="77143"/>
                        <a:pt x="42034" y="78167"/>
                      </a:cubicBezTo>
                      <a:cubicBezTo>
                        <a:pt x="41499" y="77177"/>
                        <a:pt x="41022" y="76142"/>
                        <a:pt x="40544" y="7511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4" name="Google Shape;2584;p43"/>
                <p:cNvSpPr/>
                <p:nvPr/>
              </p:nvSpPr>
              <p:spPr>
                <a:xfrm>
                  <a:off x="5246478" y="6411863"/>
                  <a:ext cx="88262" cy="122746"/>
                </a:xfrm>
                <a:custGeom>
                  <a:rect b="b" l="l" r="r" t="t"/>
                  <a:pathLst>
                    <a:path extrusionOk="0" h="122746" w="88262">
                      <a:moveTo>
                        <a:pt x="27425" y="4302"/>
                      </a:moveTo>
                      <a:cubicBezTo>
                        <a:pt x="40300" y="17893"/>
                        <a:pt x="51900" y="32541"/>
                        <a:pt x="61829" y="48328"/>
                      </a:cubicBezTo>
                      <a:cubicBezTo>
                        <a:pt x="72349" y="64989"/>
                        <a:pt x="80697" y="83050"/>
                        <a:pt x="87407" y="101451"/>
                      </a:cubicBezTo>
                      <a:cubicBezTo>
                        <a:pt x="90501" y="109913"/>
                        <a:pt x="84814" y="119444"/>
                        <a:pt x="76580" y="121991"/>
                      </a:cubicBezTo>
                      <a:cubicBezTo>
                        <a:pt x="67754" y="124766"/>
                        <a:pt x="59145" y="119614"/>
                        <a:pt x="56040" y="111164"/>
                      </a:cubicBezTo>
                      <a:cubicBezTo>
                        <a:pt x="53720" y="104852"/>
                        <a:pt x="51229" y="98574"/>
                        <a:pt x="48500" y="92432"/>
                      </a:cubicBezTo>
                      <a:cubicBezTo>
                        <a:pt x="39356" y="73269"/>
                        <a:pt x="28119" y="55424"/>
                        <a:pt x="14665" y="38968"/>
                      </a:cubicBezTo>
                      <a:cubicBezTo>
                        <a:pt x="11594" y="35430"/>
                        <a:pt x="8466" y="31939"/>
                        <a:pt x="5248" y="28550"/>
                      </a:cubicBezTo>
                      <a:cubicBezTo>
                        <a:pt x="-917" y="22033"/>
                        <a:pt x="-2145" y="12297"/>
                        <a:pt x="4235" y="5303"/>
                      </a:cubicBezTo>
                      <a:cubicBezTo>
                        <a:pt x="6681" y="2618"/>
                        <a:pt x="10195" y="868"/>
                        <a:pt x="13891" y="242"/>
                      </a:cubicBezTo>
                      <a:cubicBezTo>
                        <a:pt x="18736" y="-566"/>
                        <a:pt x="23911" y="617"/>
                        <a:pt x="27425" y="429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5" name="Google Shape;2585;p43"/>
                <p:cNvSpPr/>
                <p:nvPr/>
              </p:nvSpPr>
              <p:spPr>
                <a:xfrm>
                  <a:off x="7122004" y="6088882"/>
                  <a:ext cx="562401" cy="768820"/>
                </a:xfrm>
                <a:custGeom>
                  <a:rect b="b" l="l" r="r" t="t"/>
                  <a:pathLst>
                    <a:path extrusionOk="0" h="768820" w="562401">
                      <a:moveTo>
                        <a:pt x="42933" y="359560"/>
                      </a:moveTo>
                      <a:cubicBezTo>
                        <a:pt x="43286" y="358070"/>
                        <a:pt x="43843" y="356694"/>
                        <a:pt x="44582" y="355476"/>
                      </a:cubicBezTo>
                      <a:cubicBezTo>
                        <a:pt x="79828" y="295677"/>
                        <a:pt x="121533" y="237207"/>
                        <a:pt x="172132" y="176828"/>
                      </a:cubicBezTo>
                      <a:cubicBezTo>
                        <a:pt x="219922" y="119757"/>
                        <a:pt x="272511" y="65245"/>
                        <a:pt x="322269" y="14328"/>
                      </a:cubicBezTo>
                      <a:cubicBezTo>
                        <a:pt x="323736" y="12838"/>
                        <a:pt x="325487" y="11656"/>
                        <a:pt x="327444" y="10768"/>
                      </a:cubicBezTo>
                      <a:cubicBezTo>
                        <a:pt x="328899" y="6708"/>
                        <a:pt x="332243" y="3262"/>
                        <a:pt x="336485" y="1397"/>
                      </a:cubicBezTo>
                      <a:cubicBezTo>
                        <a:pt x="340466" y="-354"/>
                        <a:pt x="344742" y="-457"/>
                        <a:pt x="348541" y="1078"/>
                      </a:cubicBezTo>
                      <a:cubicBezTo>
                        <a:pt x="389973" y="18024"/>
                        <a:pt x="430370" y="45968"/>
                        <a:pt x="468641" y="84170"/>
                      </a:cubicBezTo>
                      <a:cubicBezTo>
                        <a:pt x="498700" y="114264"/>
                        <a:pt x="522436" y="147598"/>
                        <a:pt x="539200" y="183276"/>
                      </a:cubicBezTo>
                      <a:cubicBezTo>
                        <a:pt x="557010" y="221262"/>
                        <a:pt x="564812" y="261432"/>
                        <a:pt x="561753" y="299407"/>
                      </a:cubicBezTo>
                      <a:cubicBezTo>
                        <a:pt x="560991" y="308597"/>
                        <a:pt x="559467" y="317979"/>
                        <a:pt x="557204" y="327317"/>
                      </a:cubicBezTo>
                      <a:cubicBezTo>
                        <a:pt x="554633" y="337985"/>
                        <a:pt x="551119" y="348664"/>
                        <a:pt x="546718" y="359014"/>
                      </a:cubicBezTo>
                      <a:cubicBezTo>
                        <a:pt x="538029" y="379622"/>
                        <a:pt x="525598" y="398945"/>
                        <a:pt x="514634" y="415982"/>
                      </a:cubicBezTo>
                      <a:cubicBezTo>
                        <a:pt x="491717" y="451512"/>
                        <a:pt x="464638" y="486723"/>
                        <a:pt x="431849" y="523674"/>
                      </a:cubicBezTo>
                      <a:cubicBezTo>
                        <a:pt x="400516" y="558919"/>
                        <a:pt x="366578" y="592539"/>
                        <a:pt x="330992" y="623553"/>
                      </a:cubicBezTo>
                      <a:cubicBezTo>
                        <a:pt x="297066" y="653112"/>
                        <a:pt x="260592" y="680589"/>
                        <a:pt x="222583" y="705235"/>
                      </a:cubicBezTo>
                      <a:cubicBezTo>
                        <a:pt x="207264" y="715129"/>
                        <a:pt x="191580" y="724615"/>
                        <a:pt x="175931" y="734066"/>
                      </a:cubicBezTo>
                      <a:lnTo>
                        <a:pt x="169710" y="737853"/>
                      </a:lnTo>
                      <a:cubicBezTo>
                        <a:pt x="155027" y="746689"/>
                        <a:pt x="135351" y="757733"/>
                        <a:pt x="113310" y="764682"/>
                      </a:cubicBezTo>
                      <a:cubicBezTo>
                        <a:pt x="93862" y="770824"/>
                        <a:pt x="73845" y="770107"/>
                        <a:pt x="58355" y="762680"/>
                      </a:cubicBezTo>
                      <a:cubicBezTo>
                        <a:pt x="40670" y="754173"/>
                        <a:pt x="26579" y="737625"/>
                        <a:pt x="16491" y="713503"/>
                      </a:cubicBezTo>
                      <a:cubicBezTo>
                        <a:pt x="4344" y="684513"/>
                        <a:pt x="-853" y="650473"/>
                        <a:pt x="113" y="606334"/>
                      </a:cubicBezTo>
                      <a:cubicBezTo>
                        <a:pt x="1000" y="563992"/>
                        <a:pt x="8393" y="522104"/>
                        <a:pt x="14739" y="490339"/>
                      </a:cubicBezTo>
                      <a:cubicBezTo>
                        <a:pt x="20733" y="460258"/>
                        <a:pt x="28000" y="429891"/>
                        <a:pt x="35040" y="400560"/>
                      </a:cubicBezTo>
                      <a:lnTo>
                        <a:pt x="39783" y="380657"/>
                      </a:lnTo>
                      <a:lnTo>
                        <a:pt x="41364" y="373787"/>
                      </a:lnTo>
                      <a:lnTo>
                        <a:pt x="42967" y="366907"/>
                      </a:lnTo>
                      <a:cubicBezTo>
                        <a:pt x="42399" y="364496"/>
                        <a:pt x="42399" y="361925"/>
                        <a:pt x="42967" y="359571"/>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6" name="Google Shape;2586;p43"/>
                <p:cNvSpPr/>
                <p:nvPr/>
              </p:nvSpPr>
              <p:spPr>
                <a:xfrm>
                  <a:off x="7147207" y="6307028"/>
                  <a:ext cx="537553" cy="550990"/>
                </a:xfrm>
                <a:custGeom>
                  <a:rect b="b" l="l" r="r" t="t"/>
                  <a:pathLst>
                    <a:path extrusionOk="0" h="550990" w="537553">
                      <a:moveTo>
                        <a:pt x="17537" y="506548"/>
                      </a:moveTo>
                      <a:cubicBezTo>
                        <a:pt x="48006" y="494243"/>
                        <a:pt x="77531" y="479707"/>
                        <a:pt x="105816" y="463103"/>
                      </a:cubicBezTo>
                      <a:cubicBezTo>
                        <a:pt x="164012" y="428949"/>
                        <a:pt x="217307" y="386903"/>
                        <a:pt x="265983" y="340228"/>
                      </a:cubicBezTo>
                      <a:cubicBezTo>
                        <a:pt x="323281" y="285272"/>
                        <a:pt x="374449" y="224267"/>
                        <a:pt x="421306" y="160259"/>
                      </a:cubicBezTo>
                      <a:cubicBezTo>
                        <a:pt x="459168" y="108477"/>
                        <a:pt x="494288" y="54762"/>
                        <a:pt x="527702" y="0"/>
                      </a:cubicBezTo>
                      <a:cubicBezTo>
                        <a:pt x="535834" y="27159"/>
                        <a:pt x="538996" y="54739"/>
                        <a:pt x="536948" y="81239"/>
                      </a:cubicBezTo>
                      <a:cubicBezTo>
                        <a:pt x="536095" y="90837"/>
                        <a:pt x="534572" y="100232"/>
                        <a:pt x="532399" y="109308"/>
                      </a:cubicBezTo>
                      <a:cubicBezTo>
                        <a:pt x="531467" y="113038"/>
                        <a:pt x="530443" y="116813"/>
                        <a:pt x="529306" y="120578"/>
                      </a:cubicBezTo>
                      <a:cubicBezTo>
                        <a:pt x="527190" y="127505"/>
                        <a:pt x="524677" y="134385"/>
                        <a:pt x="521856" y="140981"/>
                      </a:cubicBezTo>
                      <a:cubicBezTo>
                        <a:pt x="512917" y="161942"/>
                        <a:pt x="500020" y="181947"/>
                        <a:pt x="489613" y="198029"/>
                      </a:cubicBezTo>
                      <a:cubicBezTo>
                        <a:pt x="466526" y="233877"/>
                        <a:pt x="439481" y="269088"/>
                        <a:pt x="406817" y="305756"/>
                      </a:cubicBezTo>
                      <a:cubicBezTo>
                        <a:pt x="375677" y="340921"/>
                        <a:pt x="341740" y="374518"/>
                        <a:pt x="306017" y="405612"/>
                      </a:cubicBezTo>
                      <a:cubicBezTo>
                        <a:pt x="272079" y="435239"/>
                        <a:pt x="235572" y="462739"/>
                        <a:pt x="197506" y="487430"/>
                      </a:cubicBezTo>
                      <a:cubicBezTo>
                        <a:pt x="182209" y="497313"/>
                        <a:pt x="166560" y="506821"/>
                        <a:pt x="150865" y="516261"/>
                      </a:cubicBezTo>
                      <a:lnTo>
                        <a:pt x="144689" y="520003"/>
                      </a:lnTo>
                      <a:cubicBezTo>
                        <a:pt x="129961" y="528874"/>
                        <a:pt x="110228" y="539883"/>
                        <a:pt x="88119" y="546821"/>
                      </a:cubicBezTo>
                      <a:cubicBezTo>
                        <a:pt x="68648" y="553019"/>
                        <a:pt x="48620" y="552268"/>
                        <a:pt x="33039" y="544830"/>
                      </a:cubicBezTo>
                      <a:cubicBezTo>
                        <a:pt x="19994" y="538552"/>
                        <a:pt x="8951" y="527975"/>
                        <a:pt x="0" y="513361"/>
                      </a:cubicBezTo>
                      <a:cubicBezTo>
                        <a:pt x="5880" y="511189"/>
                        <a:pt x="11749" y="508925"/>
                        <a:pt x="17549" y="50656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7" name="Google Shape;2587;p43"/>
                <p:cNvSpPr/>
                <p:nvPr/>
              </p:nvSpPr>
              <p:spPr>
                <a:xfrm>
                  <a:off x="7133442" y="6488267"/>
                  <a:ext cx="129770" cy="44544"/>
                </a:xfrm>
                <a:custGeom>
                  <a:rect b="b" l="l" r="r" t="t"/>
                  <a:pathLst>
                    <a:path extrusionOk="0" h="44544" w="129770">
                      <a:moveTo>
                        <a:pt x="10512" y="12719"/>
                      </a:moveTo>
                      <a:cubicBezTo>
                        <a:pt x="5667" y="14686"/>
                        <a:pt x="2153" y="18735"/>
                        <a:pt x="708" y="23455"/>
                      </a:cubicBezTo>
                      <a:cubicBezTo>
                        <a:pt x="-304" y="26787"/>
                        <a:pt x="-270" y="30472"/>
                        <a:pt x="1061" y="33987"/>
                      </a:cubicBezTo>
                      <a:cubicBezTo>
                        <a:pt x="4257" y="42209"/>
                        <a:pt x="14004" y="46804"/>
                        <a:pt x="22283" y="43426"/>
                      </a:cubicBezTo>
                      <a:cubicBezTo>
                        <a:pt x="28970" y="40708"/>
                        <a:pt x="35658" y="38456"/>
                        <a:pt x="42573" y="36614"/>
                      </a:cubicBezTo>
                      <a:cubicBezTo>
                        <a:pt x="54742" y="33907"/>
                        <a:pt x="67025" y="32588"/>
                        <a:pt x="79479" y="32610"/>
                      </a:cubicBezTo>
                      <a:cubicBezTo>
                        <a:pt x="90056" y="33054"/>
                        <a:pt x="100405" y="34441"/>
                        <a:pt x="110698" y="36682"/>
                      </a:cubicBezTo>
                      <a:cubicBezTo>
                        <a:pt x="119455" y="38547"/>
                        <a:pt x="128178" y="31541"/>
                        <a:pt x="129543" y="23114"/>
                      </a:cubicBezTo>
                      <a:cubicBezTo>
                        <a:pt x="131067" y="13913"/>
                        <a:pt x="124732" y="6133"/>
                        <a:pt x="115975" y="4269"/>
                      </a:cubicBezTo>
                      <a:cubicBezTo>
                        <a:pt x="80798" y="-3374"/>
                        <a:pt x="43926" y="-872"/>
                        <a:pt x="10523" y="12730"/>
                      </a:cubicBezTo>
                      <a:moveTo>
                        <a:pt x="79820" y="32610"/>
                      </a:moveTo>
                      <a:cubicBezTo>
                        <a:pt x="80957" y="32599"/>
                        <a:pt x="82083" y="32610"/>
                        <a:pt x="83209" y="32633"/>
                      </a:cubicBezTo>
                      <a:cubicBezTo>
                        <a:pt x="82083" y="32667"/>
                        <a:pt x="80946" y="32633"/>
                        <a:pt x="79820" y="3261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8" name="Google Shape;2588;p43"/>
                <p:cNvSpPr/>
                <p:nvPr/>
              </p:nvSpPr>
              <p:spPr>
                <a:xfrm>
                  <a:off x="7109759" y="6570213"/>
                  <a:ext cx="137921" cy="43954"/>
                </a:xfrm>
                <a:custGeom>
                  <a:rect b="b" l="l" r="r" t="t"/>
                  <a:pathLst>
                    <a:path extrusionOk="0" h="43954" w="137921">
                      <a:moveTo>
                        <a:pt x="10448" y="12432"/>
                      </a:moveTo>
                      <a:cubicBezTo>
                        <a:pt x="28350" y="6961"/>
                        <a:pt x="46638" y="3095"/>
                        <a:pt x="65198" y="1229"/>
                      </a:cubicBezTo>
                      <a:cubicBezTo>
                        <a:pt x="84806" y="-773"/>
                        <a:pt x="104697" y="-192"/>
                        <a:pt x="124157" y="1980"/>
                      </a:cubicBezTo>
                      <a:cubicBezTo>
                        <a:pt x="133107" y="2981"/>
                        <a:pt x="139101" y="12318"/>
                        <a:pt x="137725" y="20825"/>
                      </a:cubicBezTo>
                      <a:cubicBezTo>
                        <a:pt x="136280" y="29969"/>
                        <a:pt x="127842" y="35383"/>
                        <a:pt x="118879" y="34394"/>
                      </a:cubicBezTo>
                      <a:cubicBezTo>
                        <a:pt x="112192" y="33654"/>
                        <a:pt x="105459" y="33097"/>
                        <a:pt x="98749" y="32801"/>
                      </a:cubicBezTo>
                      <a:cubicBezTo>
                        <a:pt x="77527" y="32449"/>
                        <a:pt x="56544" y="34564"/>
                        <a:pt x="35810" y="39284"/>
                      </a:cubicBezTo>
                      <a:cubicBezTo>
                        <a:pt x="31284" y="40455"/>
                        <a:pt x="26757" y="41706"/>
                        <a:pt x="22288" y="43071"/>
                      </a:cubicBezTo>
                      <a:cubicBezTo>
                        <a:pt x="13712" y="45698"/>
                        <a:pt x="4443" y="42445"/>
                        <a:pt x="1020" y="33620"/>
                      </a:cubicBezTo>
                      <a:cubicBezTo>
                        <a:pt x="-299" y="30231"/>
                        <a:pt x="-299" y="26307"/>
                        <a:pt x="792" y="22724"/>
                      </a:cubicBezTo>
                      <a:cubicBezTo>
                        <a:pt x="2225" y="18027"/>
                        <a:pt x="5592" y="13922"/>
                        <a:pt x="10448" y="1240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9" name="Google Shape;2589;p43"/>
                <p:cNvSpPr/>
                <p:nvPr/>
              </p:nvSpPr>
              <p:spPr>
                <a:xfrm>
                  <a:off x="5860887" y="2219364"/>
                  <a:ext cx="569140" cy="746054"/>
                </a:xfrm>
                <a:custGeom>
                  <a:rect b="b" l="l" r="r" t="t"/>
                  <a:pathLst>
                    <a:path extrusionOk="0" h="746054" w="569140">
                      <a:moveTo>
                        <a:pt x="338073" y="0"/>
                      </a:moveTo>
                      <a:cubicBezTo>
                        <a:pt x="328212" y="0"/>
                        <a:pt x="317658" y="933"/>
                        <a:pt x="304829" y="2957"/>
                      </a:cubicBezTo>
                      <a:cubicBezTo>
                        <a:pt x="292046" y="5027"/>
                        <a:pt x="278773" y="8678"/>
                        <a:pt x="265319" y="13796"/>
                      </a:cubicBezTo>
                      <a:cubicBezTo>
                        <a:pt x="237102" y="24566"/>
                        <a:pt x="212024" y="40158"/>
                        <a:pt x="190814" y="60175"/>
                      </a:cubicBezTo>
                      <a:cubicBezTo>
                        <a:pt x="178622" y="71719"/>
                        <a:pt x="168158" y="84639"/>
                        <a:pt x="159754" y="98582"/>
                      </a:cubicBezTo>
                      <a:lnTo>
                        <a:pt x="158980" y="94772"/>
                      </a:lnTo>
                      <a:lnTo>
                        <a:pt x="157911" y="90928"/>
                      </a:lnTo>
                      <a:cubicBezTo>
                        <a:pt x="155944" y="83786"/>
                        <a:pt x="149370" y="78804"/>
                        <a:pt x="141909" y="78804"/>
                      </a:cubicBezTo>
                      <a:cubicBezTo>
                        <a:pt x="140476" y="78804"/>
                        <a:pt x="138986" y="78998"/>
                        <a:pt x="137508" y="79396"/>
                      </a:cubicBezTo>
                      <a:cubicBezTo>
                        <a:pt x="133357" y="80510"/>
                        <a:pt x="129706" y="83365"/>
                        <a:pt x="127522" y="87243"/>
                      </a:cubicBezTo>
                      <a:cubicBezTo>
                        <a:pt x="125304" y="91156"/>
                        <a:pt x="124736" y="95602"/>
                        <a:pt x="125907" y="99799"/>
                      </a:cubicBezTo>
                      <a:cubicBezTo>
                        <a:pt x="130263" y="114880"/>
                        <a:pt x="133584" y="130109"/>
                        <a:pt x="135779" y="145087"/>
                      </a:cubicBezTo>
                      <a:cubicBezTo>
                        <a:pt x="138622" y="168618"/>
                        <a:pt x="138736" y="191546"/>
                        <a:pt x="136086" y="213246"/>
                      </a:cubicBezTo>
                      <a:cubicBezTo>
                        <a:pt x="133118" y="233638"/>
                        <a:pt x="127727" y="253416"/>
                        <a:pt x="120050" y="272057"/>
                      </a:cubicBezTo>
                      <a:cubicBezTo>
                        <a:pt x="112066" y="290140"/>
                        <a:pt x="101944" y="307291"/>
                        <a:pt x="89968" y="323031"/>
                      </a:cubicBezTo>
                      <a:cubicBezTo>
                        <a:pt x="75899" y="340659"/>
                        <a:pt x="59261" y="356957"/>
                        <a:pt x="40540" y="371447"/>
                      </a:cubicBezTo>
                      <a:lnTo>
                        <a:pt x="43452" y="369570"/>
                      </a:lnTo>
                      <a:cubicBezTo>
                        <a:pt x="36617" y="374404"/>
                        <a:pt x="29122" y="379590"/>
                        <a:pt x="21490" y="384605"/>
                      </a:cubicBezTo>
                      <a:cubicBezTo>
                        <a:pt x="15281" y="387073"/>
                        <a:pt x="11334" y="391327"/>
                        <a:pt x="10447" y="396274"/>
                      </a:cubicBezTo>
                      <a:cubicBezTo>
                        <a:pt x="-1518" y="461738"/>
                        <a:pt x="-3201" y="523448"/>
                        <a:pt x="5375" y="579666"/>
                      </a:cubicBezTo>
                      <a:cubicBezTo>
                        <a:pt x="9810" y="608338"/>
                        <a:pt x="17806" y="635008"/>
                        <a:pt x="29133" y="658971"/>
                      </a:cubicBezTo>
                      <a:cubicBezTo>
                        <a:pt x="40483" y="682843"/>
                        <a:pt x="56895" y="703462"/>
                        <a:pt x="76616" y="718589"/>
                      </a:cubicBezTo>
                      <a:cubicBezTo>
                        <a:pt x="85885" y="725674"/>
                        <a:pt x="96690" y="731634"/>
                        <a:pt x="109655" y="736774"/>
                      </a:cubicBezTo>
                      <a:cubicBezTo>
                        <a:pt x="120755" y="741165"/>
                        <a:pt x="133311" y="743917"/>
                        <a:pt x="149142" y="745429"/>
                      </a:cubicBezTo>
                      <a:cubicBezTo>
                        <a:pt x="153623" y="745873"/>
                        <a:pt x="158127" y="746055"/>
                        <a:pt x="162585" y="746055"/>
                      </a:cubicBezTo>
                      <a:cubicBezTo>
                        <a:pt x="172025" y="746055"/>
                        <a:pt x="182363" y="745202"/>
                        <a:pt x="195079" y="743382"/>
                      </a:cubicBezTo>
                      <a:cubicBezTo>
                        <a:pt x="210466" y="741210"/>
                        <a:pt x="227014" y="737002"/>
                        <a:pt x="245609" y="730553"/>
                      </a:cubicBezTo>
                      <a:cubicBezTo>
                        <a:pt x="321093" y="704281"/>
                        <a:pt x="392164" y="653079"/>
                        <a:pt x="451088" y="582452"/>
                      </a:cubicBezTo>
                      <a:cubicBezTo>
                        <a:pt x="503211" y="520059"/>
                        <a:pt x="542721" y="447248"/>
                        <a:pt x="565342" y="371913"/>
                      </a:cubicBezTo>
                      <a:cubicBezTo>
                        <a:pt x="566036" y="369593"/>
                        <a:pt x="566150" y="367079"/>
                        <a:pt x="565672" y="364657"/>
                      </a:cubicBezTo>
                      <a:cubicBezTo>
                        <a:pt x="567890" y="361882"/>
                        <a:pt x="569141" y="358265"/>
                        <a:pt x="569141" y="354603"/>
                      </a:cubicBezTo>
                      <a:cubicBezTo>
                        <a:pt x="569141" y="350941"/>
                        <a:pt x="567617" y="345550"/>
                        <a:pt x="564285" y="342877"/>
                      </a:cubicBezTo>
                      <a:cubicBezTo>
                        <a:pt x="552684" y="333551"/>
                        <a:pt x="542244" y="323145"/>
                        <a:pt x="533168" y="311965"/>
                      </a:cubicBezTo>
                      <a:cubicBezTo>
                        <a:pt x="522955" y="298454"/>
                        <a:pt x="514322" y="283509"/>
                        <a:pt x="507521" y="267541"/>
                      </a:cubicBezTo>
                      <a:cubicBezTo>
                        <a:pt x="499253" y="246615"/>
                        <a:pt x="493453" y="223823"/>
                        <a:pt x="489825" y="197881"/>
                      </a:cubicBezTo>
                      <a:cubicBezTo>
                        <a:pt x="485241" y="161066"/>
                        <a:pt x="485435" y="124615"/>
                        <a:pt x="486242" y="93806"/>
                      </a:cubicBezTo>
                      <a:cubicBezTo>
                        <a:pt x="486345" y="89632"/>
                        <a:pt x="484718" y="85571"/>
                        <a:pt x="481625" y="82410"/>
                      </a:cubicBezTo>
                      <a:cubicBezTo>
                        <a:pt x="478417" y="79111"/>
                        <a:pt x="474050" y="77224"/>
                        <a:pt x="469626" y="77224"/>
                      </a:cubicBezTo>
                      <a:cubicBezTo>
                        <a:pt x="468250" y="77224"/>
                        <a:pt x="467033" y="77371"/>
                        <a:pt x="465930" y="77690"/>
                      </a:cubicBezTo>
                      <a:cubicBezTo>
                        <a:pt x="462745" y="70491"/>
                        <a:pt x="458787" y="63598"/>
                        <a:pt x="454363" y="57286"/>
                      </a:cubicBezTo>
                      <a:cubicBezTo>
                        <a:pt x="446152" y="45527"/>
                        <a:pt x="436041" y="35223"/>
                        <a:pt x="423462" y="25794"/>
                      </a:cubicBezTo>
                      <a:cubicBezTo>
                        <a:pt x="403662" y="11055"/>
                        <a:pt x="377265" y="2240"/>
                        <a:pt x="347137" y="296"/>
                      </a:cubicBezTo>
                      <a:cubicBezTo>
                        <a:pt x="344112" y="102"/>
                        <a:pt x="341110" y="34"/>
                        <a:pt x="338073" y="34"/>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0" name="Google Shape;2590;p43"/>
                <p:cNvSpPr/>
                <p:nvPr/>
              </p:nvSpPr>
              <p:spPr>
                <a:xfrm>
                  <a:off x="5985702" y="2218966"/>
                  <a:ext cx="362507" cy="265105"/>
                </a:xfrm>
                <a:custGeom>
                  <a:rect b="b" l="l" r="r" t="t"/>
                  <a:pathLst>
                    <a:path extrusionOk="0" h="265105" w="362507">
                      <a:moveTo>
                        <a:pt x="179946" y="2957"/>
                      </a:moveTo>
                      <a:cubicBezTo>
                        <a:pt x="167185" y="5072"/>
                        <a:pt x="153890" y="8734"/>
                        <a:pt x="140356" y="13932"/>
                      </a:cubicBezTo>
                      <a:cubicBezTo>
                        <a:pt x="112048" y="24725"/>
                        <a:pt x="86959" y="40318"/>
                        <a:pt x="65725" y="60346"/>
                      </a:cubicBezTo>
                      <a:cubicBezTo>
                        <a:pt x="53408" y="72015"/>
                        <a:pt x="42934" y="84991"/>
                        <a:pt x="34665" y="98832"/>
                      </a:cubicBezTo>
                      <a:lnTo>
                        <a:pt x="34529" y="95125"/>
                      </a:lnTo>
                      <a:lnTo>
                        <a:pt x="33380" y="91201"/>
                      </a:lnTo>
                      <a:cubicBezTo>
                        <a:pt x="31390" y="83956"/>
                        <a:pt x="24725" y="78827"/>
                        <a:pt x="17082" y="78827"/>
                      </a:cubicBezTo>
                      <a:cubicBezTo>
                        <a:pt x="15467" y="78827"/>
                        <a:pt x="13943" y="79077"/>
                        <a:pt x="12533" y="79521"/>
                      </a:cubicBezTo>
                      <a:cubicBezTo>
                        <a:pt x="8291" y="80681"/>
                        <a:pt x="4629" y="83513"/>
                        <a:pt x="2377" y="87550"/>
                      </a:cubicBezTo>
                      <a:cubicBezTo>
                        <a:pt x="148" y="91463"/>
                        <a:pt x="-432" y="96012"/>
                        <a:pt x="785" y="100311"/>
                      </a:cubicBezTo>
                      <a:cubicBezTo>
                        <a:pt x="5141" y="115528"/>
                        <a:pt x="8484" y="130734"/>
                        <a:pt x="10600" y="145485"/>
                      </a:cubicBezTo>
                      <a:cubicBezTo>
                        <a:pt x="13489" y="168914"/>
                        <a:pt x="13625" y="191808"/>
                        <a:pt x="10930" y="213644"/>
                      </a:cubicBezTo>
                      <a:cubicBezTo>
                        <a:pt x="8712" y="229043"/>
                        <a:pt x="5061" y="244249"/>
                        <a:pt x="0" y="259023"/>
                      </a:cubicBezTo>
                      <a:cubicBezTo>
                        <a:pt x="4993" y="259865"/>
                        <a:pt x="10008" y="260604"/>
                        <a:pt x="15035" y="261252"/>
                      </a:cubicBezTo>
                      <a:lnTo>
                        <a:pt x="14592" y="261252"/>
                      </a:lnTo>
                      <a:cubicBezTo>
                        <a:pt x="34802" y="263811"/>
                        <a:pt x="55205" y="265233"/>
                        <a:pt x="75620" y="265096"/>
                      </a:cubicBezTo>
                      <a:cubicBezTo>
                        <a:pt x="95955" y="264983"/>
                        <a:pt x="116165" y="263572"/>
                        <a:pt x="136318" y="260991"/>
                      </a:cubicBezTo>
                      <a:cubicBezTo>
                        <a:pt x="136057" y="260991"/>
                        <a:pt x="135863" y="261059"/>
                        <a:pt x="135613" y="261059"/>
                      </a:cubicBezTo>
                      <a:cubicBezTo>
                        <a:pt x="156722" y="258182"/>
                        <a:pt x="177637" y="254007"/>
                        <a:pt x="198165" y="248355"/>
                      </a:cubicBezTo>
                      <a:cubicBezTo>
                        <a:pt x="218762" y="242634"/>
                        <a:pt x="238927" y="235640"/>
                        <a:pt x="258682" y="227360"/>
                      </a:cubicBezTo>
                      <a:lnTo>
                        <a:pt x="258307" y="227553"/>
                      </a:lnTo>
                      <a:cubicBezTo>
                        <a:pt x="277868" y="219206"/>
                        <a:pt x="296930" y="209709"/>
                        <a:pt x="315206" y="198870"/>
                      </a:cubicBezTo>
                      <a:cubicBezTo>
                        <a:pt x="331538" y="189260"/>
                        <a:pt x="347290" y="178729"/>
                        <a:pt x="362507" y="167242"/>
                      </a:cubicBezTo>
                      <a:cubicBezTo>
                        <a:pt x="360949" y="141402"/>
                        <a:pt x="361188" y="116347"/>
                        <a:pt x="361734" y="94204"/>
                      </a:cubicBezTo>
                      <a:cubicBezTo>
                        <a:pt x="361870" y="89961"/>
                        <a:pt x="360210" y="85787"/>
                        <a:pt x="357048" y="82523"/>
                      </a:cubicBezTo>
                      <a:cubicBezTo>
                        <a:pt x="353716" y="79191"/>
                        <a:pt x="349292" y="77201"/>
                        <a:pt x="344788" y="77201"/>
                      </a:cubicBezTo>
                      <a:cubicBezTo>
                        <a:pt x="343378" y="77201"/>
                        <a:pt x="342229" y="77394"/>
                        <a:pt x="340944" y="77781"/>
                      </a:cubicBezTo>
                      <a:cubicBezTo>
                        <a:pt x="338248" y="70980"/>
                        <a:pt x="334461" y="64110"/>
                        <a:pt x="329775" y="57502"/>
                      </a:cubicBezTo>
                      <a:cubicBezTo>
                        <a:pt x="321428" y="45493"/>
                        <a:pt x="311294" y="35166"/>
                        <a:pt x="298841" y="25931"/>
                      </a:cubicBezTo>
                      <a:cubicBezTo>
                        <a:pt x="278949" y="11100"/>
                        <a:pt x="252518" y="2172"/>
                        <a:pt x="222288" y="250"/>
                      </a:cubicBezTo>
                      <a:cubicBezTo>
                        <a:pt x="219285" y="68"/>
                        <a:pt x="216260" y="0"/>
                        <a:pt x="213235" y="0"/>
                      </a:cubicBezTo>
                      <a:cubicBezTo>
                        <a:pt x="203670" y="0"/>
                        <a:pt x="193093" y="955"/>
                        <a:pt x="179934" y="2946"/>
                      </a:cubicBezTo>
                      <a:moveTo>
                        <a:pt x="15012" y="261241"/>
                      </a:moveTo>
                      <a:cubicBezTo>
                        <a:pt x="15081" y="261309"/>
                        <a:pt x="15206" y="261309"/>
                        <a:pt x="15342" y="261309"/>
                      </a:cubicBezTo>
                      <a:cubicBezTo>
                        <a:pt x="15206" y="261309"/>
                        <a:pt x="15081" y="261309"/>
                        <a:pt x="15012" y="261241"/>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1" name="Google Shape;2591;p43"/>
                <p:cNvSpPr/>
                <p:nvPr/>
              </p:nvSpPr>
              <p:spPr>
                <a:xfrm>
                  <a:off x="5386759" y="4540814"/>
                  <a:ext cx="921591" cy="2034187"/>
                </a:xfrm>
                <a:custGeom>
                  <a:rect b="b" l="l" r="r" t="t"/>
                  <a:pathLst>
                    <a:path extrusionOk="0" h="2034187" w="921591">
                      <a:moveTo>
                        <a:pt x="450217" y="0"/>
                      </a:moveTo>
                      <a:cubicBezTo>
                        <a:pt x="420339" y="0"/>
                        <a:pt x="391599" y="2434"/>
                        <a:pt x="364839" y="7245"/>
                      </a:cubicBezTo>
                      <a:cubicBezTo>
                        <a:pt x="329980" y="13534"/>
                        <a:pt x="300489" y="23178"/>
                        <a:pt x="274684" y="36713"/>
                      </a:cubicBezTo>
                      <a:cubicBezTo>
                        <a:pt x="266268" y="41080"/>
                        <a:pt x="257988" y="46334"/>
                        <a:pt x="249378" y="52783"/>
                      </a:cubicBezTo>
                      <a:cubicBezTo>
                        <a:pt x="248673" y="45868"/>
                        <a:pt x="243419" y="40579"/>
                        <a:pt x="236231" y="39396"/>
                      </a:cubicBezTo>
                      <a:cubicBezTo>
                        <a:pt x="235446" y="39283"/>
                        <a:pt x="234650" y="39215"/>
                        <a:pt x="233820" y="39215"/>
                      </a:cubicBezTo>
                      <a:cubicBezTo>
                        <a:pt x="225324" y="39215"/>
                        <a:pt x="217750" y="45720"/>
                        <a:pt x="216976" y="53738"/>
                      </a:cubicBezTo>
                      <a:cubicBezTo>
                        <a:pt x="215805" y="65793"/>
                        <a:pt x="214724" y="77792"/>
                        <a:pt x="213644" y="89859"/>
                      </a:cubicBezTo>
                      <a:lnTo>
                        <a:pt x="211790" y="92475"/>
                      </a:lnTo>
                      <a:cubicBezTo>
                        <a:pt x="209379" y="95955"/>
                        <a:pt x="209607" y="101505"/>
                        <a:pt x="210824" y="105190"/>
                      </a:cubicBezTo>
                      <a:cubicBezTo>
                        <a:pt x="211233" y="106509"/>
                        <a:pt x="211631" y="107442"/>
                        <a:pt x="212120" y="108306"/>
                      </a:cubicBezTo>
                      <a:cubicBezTo>
                        <a:pt x="200895" y="239893"/>
                        <a:pt x="194537" y="372311"/>
                        <a:pt x="188418" y="500350"/>
                      </a:cubicBezTo>
                      <a:lnTo>
                        <a:pt x="187975" y="509801"/>
                      </a:lnTo>
                      <a:cubicBezTo>
                        <a:pt x="184415" y="585125"/>
                        <a:pt x="180014" y="678885"/>
                        <a:pt x="174236" y="767266"/>
                      </a:cubicBezTo>
                      <a:cubicBezTo>
                        <a:pt x="165763" y="898625"/>
                        <a:pt x="154310" y="1015382"/>
                        <a:pt x="139264" y="1124200"/>
                      </a:cubicBezTo>
                      <a:cubicBezTo>
                        <a:pt x="124308" y="1232279"/>
                        <a:pt x="105406" y="1345669"/>
                        <a:pt x="81454" y="1470831"/>
                      </a:cubicBezTo>
                      <a:cubicBezTo>
                        <a:pt x="55728" y="1604931"/>
                        <a:pt x="27272" y="1736780"/>
                        <a:pt x="330" y="1859269"/>
                      </a:cubicBezTo>
                      <a:cubicBezTo>
                        <a:pt x="-819" y="1864398"/>
                        <a:pt x="1080" y="1870073"/>
                        <a:pt x="5322" y="1874042"/>
                      </a:cubicBezTo>
                      <a:cubicBezTo>
                        <a:pt x="5993" y="1876965"/>
                        <a:pt x="7711" y="1879922"/>
                        <a:pt x="10133" y="1882254"/>
                      </a:cubicBezTo>
                      <a:cubicBezTo>
                        <a:pt x="32333" y="1903840"/>
                        <a:pt x="59857" y="1924061"/>
                        <a:pt x="94294" y="1944157"/>
                      </a:cubicBezTo>
                      <a:cubicBezTo>
                        <a:pt x="126378" y="1962833"/>
                        <a:pt x="161237" y="1978914"/>
                        <a:pt x="200826" y="1993324"/>
                      </a:cubicBezTo>
                      <a:cubicBezTo>
                        <a:pt x="238563" y="2007108"/>
                        <a:pt x="276674" y="2017719"/>
                        <a:pt x="314126" y="2024896"/>
                      </a:cubicBezTo>
                      <a:cubicBezTo>
                        <a:pt x="346801" y="2031071"/>
                        <a:pt x="377861" y="2034187"/>
                        <a:pt x="406430" y="2034187"/>
                      </a:cubicBezTo>
                      <a:cubicBezTo>
                        <a:pt x="411684" y="2034187"/>
                        <a:pt x="417007" y="2034051"/>
                        <a:pt x="422284" y="2033880"/>
                      </a:cubicBezTo>
                      <a:cubicBezTo>
                        <a:pt x="428938" y="2033619"/>
                        <a:pt x="434965" y="2029115"/>
                        <a:pt x="437331" y="2022655"/>
                      </a:cubicBezTo>
                      <a:cubicBezTo>
                        <a:pt x="438559" y="2021506"/>
                        <a:pt x="439594" y="2019948"/>
                        <a:pt x="440447" y="2017992"/>
                      </a:cubicBezTo>
                      <a:cubicBezTo>
                        <a:pt x="449307" y="1996952"/>
                        <a:pt x="457586" y="1977117"/>
                        <a:pt x="465479" y="1957931"/>
                      </a:cubicBezTo>
                      <a:cubicBezTo>
                        <a:pt x="467436" y="1959159"/>
                        <a:pt x="469608" y="1959682"/>
                        <a:pt x="472064" y="1959682"/>
                      </a:cubicBezTo>
                      <a:cubicBezTo>
                        <a:pt x="473281" y="1959682"/>
                        <a:pt x="474623" y="1959500"/>
                        <a:pt x="476079" y="1959170"/>
                      </a:cubicBezTo>
                      <a:cubicBezTo>
                        <a:pt x="481561" y="1958067"/>
                        <a:pt x="486133" y="1954393"/>
                        <a:pt x="488248" y="1949310"/>
                      </a:cubicBezTo>
                      <a:cubicBezTo>
                        <a:pt x="572376" y="1752668"/>
                        <a:pt x="632778" y="1547031"/>
                        <a:pt x="680784" y="1371816"/>
                      </a:cubicBezTo>
                      <a:cubicBezTo>
                        <a:pt x="681125" y="1370963"/>
                        <a:pt x="681364" y="1370042"/>
                        <a:pt x="681603" y="1369166"/>
                      </a:cubicBezTo>
                      <a:lnTo>
                        <a:pt x="692089" y="1330475"/>
                      </a:lnTo>
                      <a:cubicBezTo>
                        <a:pt x="717292" y="1237340"/>
                        <a:pt x="742131" y="1142716"/>
                        <a:pt x="766265" y="1050866"/>
                      </a:cubicBezTo>
                      <a:lnTo>
                        <a:pt x="769995" y="1036684"/>
                      </a:lnTo>
                      <a:lnTo>
                        <a:pt x="775579" y="1015393"/>
                      </a:lnTo>
                      <a:cubicBezTo>
                        <a:pt x="800714" y="919836"/>
                        <a:pt x="829829" y="806480"/>
                        <a:pt x="855146" y="690088"/>
                      </a:cubicBezTo>
                      <a:cubicBezTo>
                        <a:pt x="895327" y="504615"/>
                        <a:pt x="916424" y="350372"/>
                        <a:pt x="921565" y="204716"/>
                      </a:cubicBezTo>
                      <a:cubicBezTo>
                        <a:pt x="921701" y="200792"/>
                        <a:pt x="921417" y="196608"/>
                        <a:pt x="918392" y="192490"/>
                      </a:cubicBezTo>
                      <a:cubicBezTo>
                        <a:pt x="915776" y="188976"/>
                        <a:pt x="911670" y="186576"/>
                        <a:pt x="907110" y="185939"/>
                      </a:cubicBezTo>
                      <a:cubicBezTo>
                        <a:pt x="906416" y="185826"/>
                        <a:pt x="905699" y="185757"/>
                        <a:pt x="904994" y="185757"/>
                      </a:cubicBezTo>
                      <a:cubicBezTo>
                        <a:pt x="902003" y="185757"/>
                        <a:pt x="898944" y="186610"/>
                        <a:pt x="896169" y="188271"/>
                      </a:cubicBezTo>
                      <a:cubicBezTo>
                        <a:pt x="893359" y="185212"/>
                        <a:pt x="888776" y="183312"/>
                        <a:pt x="884454" y="183312"/>
                      </a:cubicBezTo>
                      <a:cubicBezTo>
                        <a:pt x="883795" y="183312"/>
                        <a:pt x="883135" y="183312"/>
                        <a:pt x="882430" y="183448"/>
                      </a:cubicBezTo>
                      <a:cubicBezTo>
                        <a:pt x="879587" y="183824"/>
                        <a:pt x="876914" y="184961"/>
                        <a:pt x="874662" y="186690"/>
                      </a:cubicBezTo>
                      <a:cubicBezTo>
                        <a:pt x="865529" y="168516"/>
                        <a:pt x="851779" y="150580"/>
                        <a:pt x="832832" y="131906"/>
                      </a:cubicBezTo>
                      <a:cubicBezTo>
                        <a:pt x="816682" y="115938"/>
                        <a:pt x="796620" y="100664"/>
                        <a:pt x="771519" y="85173"/>
                      </a:cubicBezTo>
                      <a:cubicBezTo>
                        <a:pt x="749899" y="71787"/>
                        <a:pt x="726209" y="59902"/>
                        <a:pt x="699106" y="48904"/>
                      </a:cubicBezTo>
                      <a:cubicBezTo>
                        <a:pt x="646517" y="27420"/>
                        <a:pt x="589731" y="12715"/>
                        <a:pt x="530295" y="5254"/>
                      </a:cubicBezTo>
                      <a:cubicBezTo>
                        <a:pt x="502158" y="1752"/>
                        <a:pt x="475192" y="0"/>
                        <a:pt x="450194" y="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2" name="Google Shape;2592;p43"/>
                <p:cNvSpPr/>
                <p:nvPr/>
              </p:nvSpPr>
              <p:spPr>
                <a:xfrm>
                  <a:off x="6080294" y="4780310"/>
                  <a:ext cx="41037" cy="90492"/>
                </a:xfrm>
                <a:custGeom>
                  <a:rect b="b" l="l" r="r" t="t"/>
                  <a:pathLst>
                    <a:path extrusionOk="0" h="90492" w="41037">
                      <a:moveTo>
                        <a:pt x="13374" y="4378"/>
                      </a:moveTo>
                      <a:cubicBezTo>
                        <a:pt x="9905" y="7586"/>
                        <a:pt x="8688" y="11441"/>
                        <a:pt x="8119" y="15991"/>
                      </a:cubicBezTo>
                      <a:cubicBezTo>
                        <a:pt x="5538" y="35177"/>
                        <a:pt x="2842" y="54363"/>
                        <a:pt x="90" y="73550"/>
                      </a:cubicBezTo>
                      <a:cubicBezTo>
                        <a:pt x="-490" y="77531"/>
                        <a:pt x="1830" y="82341"/>
                        <a:pt x="4389" y="85162"/>
                      </a:cubicBezTo>
                      <a:cubicBezTo>
                        <a:pt x="7414" y="88426"/>
                        <a:pt x="11645" y="90348"/>
                        <a:pt x="16001" y="90485"/>
                      </a:cubicBezTo>
                      <a:cubicBezTo>
                        <a:pt x="20300" y="90621"/>
                        <a:pt x="24474" y="89006"/>
                        <a:pt x="27613" y="86129"/>
                      </a:cubicBezTo>
                      <a:cubicBezTo>
                        <a:pt x="31138" y="82910"/>
                        <a:pt x="32299" y="79134"/>
                        <a:pt x="32935" y="74517"/>
                      </a:cubicBezTo>
                      <a:cubicBezTo>
                        <a:pt x="35699" y="55330"/>
                        <a:pt x="38395" y="36144"/>
                        <a:pt x="40965" y="16957"/>
                      </a:cubicBezTo>
                      <a:cubicBezTo>
                        <a:pt x="41477" y="12920"/>
                        <a:pt x="39225" y="8211"/>
                        <a:pt x="36598" y="5345"/>
                      </a:cubicBezTo>
                      <a:cubicBezTo>
                        <a:pt x="33641" y="2059"/>
                        <a:pt x="29421" y="136"/>
                        <a:pt x="24986" y="11"/>
                      </a:cubicBezTo>
                      <a:cubicBezTo>
                        <a:pt x="24838" y="0"/>
                        <a:pt x="24667" y="0"/>
                        <a:pt x="24519" y="0"/>
                      </a:cubicBezTo>
                      <a:cubicBezTo>
                        <a:pt x="20448" y="0"/>
                        <a:pt x="16399" y="1592"/>
                        <a:pt x="13362" y="4390"/>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3" name="Google Shape;2593;p43"/>
                <p:cNvSpPr/>
                <p:nvPr/>
              </p:nvSpPr>
              <p:spPr>
                <a:xfrm>
                  <a:off x="6059127" y="4941615"/>
                  <a:ext cx="40988" cy="80575"/>
                </a:xfrm>
                <a:custGeom>
                  <a:rect b="b" l="l" r="r" t="t"/>
                  <a:pathLst>
                    <a:path extrusionOk="0" h="80575" w="40988">
                      <a:moveTo>
                        <a:pt x="8974" y="11521"/>
                      </a:moveTo>
                      <a:cubicBezTo>
                        <a:pt x="5198" y="28785"/>
                        <a:pt x="2309" y="46186"/>
                        <a:pt x="58" y="63632"/>
                      </a:cubicBezTo>
                      <a:cubicBezTo>
                        <a:pt x="-386" y="67670"/>
                        <a:pt x="1798" y="72355"/>
                        <a:pt x="4425" y="75244"/>
                      </a:cubicBezTo>
                      <a:cubicBezTo>
                        <a:pt x="7382" y="78463"/>
                        <a:pt x="11624" y="80453"/>
                        <a:pt x="16037" y="80567"/>
                      </a:cubicBezTo>
                      <a:cubicBezTo>
                        <a:pt x="20279" y="80704"/>
                        <a:pt x="24510" y="79111"/>
                        <a:pt x="27649" y="76211"/>
                      </a:cubicBezTo>
                      <a:cubicBezTo>
                        <a:pt x="31118" y="73004"/>
                        <a:pt x="32403" y="69148"/>
                        <a:pt x="32926" y="64599"/>
                      </a:cubicBezTo>
                      <a:cubicBezTo>
                        <a:pt x="33858" y="57275"/>
                        <a:pt x="34928" y="49894"/>
                        <a:pt x="36133" y="42581"/>
                      </a:cubicBezTo>
                      <a:cubicBezTo>
                        <a:pt x="37418" y="35438"/>
                        <a:pt x="38840" y="28307"/>
                        <a:pt x="40375" y="21211"/>
                      </a:cubicBezTo>
                      <a:cubicBezTo>
                        <a:pt x="41331" y="16786"/>
                        <a:pt x="41331" y="12795"/>
                        <a:pt x="39215" y="8689"/>
                      </a:cubicBezTo>
                      <a:cubicBezTo>
                        <a:pt x="37157" y="4845"/>
                        <a:pt x="33631" y="1956"/>
                        <a:pt x="29525" y="671"/>
                      </a:cubicBezTo>
                      <a:cubicBezTo>
                        <a:pt x="28070" y="204"/>
                        <a:pt x="26500" y="0"/>
                        <a:pt x="24931" y="0"/>
                      </a:cubicBezTo>
                      <a:cubicBezTo>
                        <a:pt x="17902" y="0"/>
                        <a:pt x="10509" y="4390"/>
                        <a:pt x="8997" y="11509"/>
                      </a:cubicBezTo>
                      <a:moveTo>
                        <a:pt x="36019" y="43229"/>
                      </a:moveTo>
                      <a:cubicBezTo>
                        <a:pt x="35826" y="44344"/>
                        <a:pt x="35644" y="45481"/>
                        <a:pt x="35439" y="46550"/>
                      </a:cubicBezTo>
                      <a:lnTo>
                        <a:pt x="36019" y="43229"/>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4" name="Google Shape;2594;p43"/>
                <p:cNvSpPr/>
                <p:nvPr/>
              </p:nvSpPr>
              <p:spPr>
                <a:xfrm>
                  <a:off x="6032584" y="5112121"/>
                  <a:ext cx="39516" cy="74674"/>
                </a:xfrm>
                <a:custGeom>
                  <a:rect b="b" l="l" r="r" t="t"/>
                  <a:pathLst>
                    <a:path extrusionOk="0" h="74674" w="39516">
                      <a:moveTo>
                        <a:pt x="11850" y="4367"/>
                      </a:moveTo>
                      <a:cubicBezTo>
                        <a:pt x="8449" y="7506"/>
                        <a:pt x="7039" y="11430"/>
                        <a:pt x="6595" y="15979"/>
                      </a:cubicBezTo>
                      <a:cubicBezTo>
                        <a:pt x="5708" y="23884"/>
                        <a:pt x="4684" y="31799"/>
                        <a:pt x="3354" y="39658"/>
                      </a:cubicBezTo>
                      <a:cubicBezTo>
                        <a:pt x="2535" y="44287"/>
                        <a:pt x="1614" y="48893"/>
                        <a:pt x="613" y="53454"/>
                      </a:cubicBezTo>
                      <a:cubicBezTo>
                        <a:pt x="-342" y="57889"/>
                        <a:pt x="-342" y="61870"/>
                        <a:pt x="1784" y="65975"/>
                      </a:cubicBezTo>
                      <a:cubicBezTo>
                        <a:pt x="3831" y="69819"/>
                        <a:pt x="7369" y="72708"/>
                        <a:pt x="11474" y="73994"/>
                      </a:cubicBezTo>
                      <a:cubicBezTo>
                        <a:pt x="19492" y="76507"/>
                        <a:pt x="30138" y="71878"/>
                        <a:pt x="32014" y="63155"/>
                      </a:cubicBezTo>
                      <a:cubicBezTo>
                        <a:pt x="35278" y="47880"/>
                        <a:pt x="37780" y="32482"/>
                        <a:pt x="39452" y="16957"/>
                      </a:cubicBezTo>
                      <a:cubicBezTo>
                        <a:pt x="40339" y="8041"/>
                        <a:pt x="31946" y="262"/>
                        <a:pt x="23473" y="0"/>
                      </a:cubicBezTo>
                      <a:lnTo>
                        <a:pt x="23211" y="0"/>
                      </a:lnTo>
                      <a:cubicBezTo>
                        <a:pt x="19060" y="0"/>
                        <a:pt x="14932" y="1547"/>
                        <a:pt x="11861" y="436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5" name="Google Shape;2595;p43"/>
                <p:cNvSpPr/>
                <p:nvPr/>
              </p:nvSpPr>
              <p:spPr>
                <a:xfrm>
                  <a:off x="5999636" y="5285390"/>
                  <a:ext cx="41649" cy="78494"/>
                </a:xfrm>
                <a:custGeom>
                  <a:rect b="b" l="l" r="r" t="t"/>
                  <a:pathLst>
                    <a:path extrusionOk="0" h="78494" w="41649">
                      <a:moveTo>
                        <a:pt x="9711" y="11567"/>
                      </a:moveTo>
                      <a:cubicBezTo>
                        <a:pt x="5537" y="28058"/>
                        <a:pt x="2398" y="44753"/>
                        <a:pt x="89" y="61620"/>
                      </a:cubicBezTo>
                      <a:cubicBezTo>
                        <a:pt x="-479" y="65600"/>
                        <a:pt x="1750" y="70343"/>
                        <a:pt x="4388" y="73232"/>
                      </a:cubicBezTo>
                      <a:cubicBezTo>
                        <a:pt x="7334" y="76439"/>
                        <a:pt x="11565" y="78372"/>
                        <a:pt x="16000" y="78486"/>
                      </a:cubicBezTo>
                      <a:cubicBezTo>
                        <a:pt x="20220" y="78623"/>
                        <a:pt x="24462" y="77076"/>
                        <a:pt x="27612" y="74199"/>
                      </a:cubicBezTo>
                      <a:cubicBezTo>
                        <a:pt x="31149" y="70912"/>
                        <a:pt x="32298" y="67136"/>
                        <a:pt x="32867" y="62587"/>
                      </a:cubicBezTo>
                      <a:cubicBezTo>
                        <a:pt x="33276" y="59550"/>
                        <a:pt x="33754" y="56514"/>
                        <a:pt x="34209" y="53488"/>
                      </a:cubicBezTo>
                      <a:cubicBezTo>
                        <a:pt x="34141" y="53864"/>
                        <a:pt x="34072" y="54262"/>
                        <a:pt x="34016" y="54625"/>
                      </a:cubicBezTo>
                      <a:cubicBezTo>
                        <a:pt x="34084" y="54216"/>
                        <a:pt x="34163" y="53784"/>
                        <a:pt x="34232" y="53397"/>
                      </a:cubicBezTo>
                      <a:cubicBezTo>
                        <a:pt x="34391" y="52362"/>
                        <a:pt x="34573" y="51316"/>
                        <a:pt x="34721" y="50281"/>
                      </a:cubicBezTo>
                      <a:cubicBezTo>
                        <a:pt x="34584" y="51236"/>
                        <a:pt x="34448" y="52191"/>
                        <a:pt x="34277" y="53102"/>
                      </a:cubicBezTo>
                      <a:cubicBezTo>
                        <a:pt x="36154" y="42388"/>
                        <a:pt x="38428" y="31743"/>
                        <a:pt x="41078" y="21200"/>
                      </a:cubicBezTo>
                      <a:cubicBezTo>
                        <a:pt x="43262" y="12545"/>
                        <a:pt x="39088" y="3424"/>
                        <a:pt x="30240" y="671"/>
                      </a:cubicBezTo>
                      <a:cubicBezTo>
                        <a:pt x="28727" y="228"/>
                        <a:pt x="27169" y="0"/>
                        <a:pt x="25622" y="0"/>
                      </a:cubicBezTo>
                      <a:cubicBezTo>
                        <a:pt x="18559" y="0"/>
                        <a:pt x="11474" y="4459"/>
                        <a:pt x="9700" y="11578"/>
                      </a:cubicBezTo>
                      <a:moveTo>
                        <a:pt x="34232" y="53409"/>
                      </a:moveTo>
                      <a:cubicBezTo>
                        <a:pt x="34232" y="53409"/>
                        <a:pt x="34232" y="53477"/>
                        <a:pt x="34209" y="53511"/>
                      </a:cubicBezTo>
                      <a:cubicBezTo>
                        <a:pt x="34243" y="53374"/>
                        <a:pt x="34254" y="53249"/>
                        <a:pt x="34277" y="53113"/>
                      </a:cubicBezTo>
                      <a:lnTo>
                        <a:pt x="34232" y="53409"/>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6" name="Google Shape;2596;p43"/>
                <p:cNvSpPr/>
                <p:nvPr/>
              </p:nvSpPr>
              <p:spPr>
                <a:xfrm>
                  <a:off x="5964503" y="5465860"/>
                  <a:ext cx="43070" cy="83694"/>
                </a:xfrm>
                <a:custGeom>
                  <a:rect b="b" l="l" r="r" t="t"/>
                  <a:pathLst>
                    <a:path extrusionOk="0" h="83694" w="43070">
                      <a:moveTo>
                        <a:pt x="11100" y="11555"/>
                      </a:moveTo>
                      <a:cubicBezTo>
                        <a:pt x="6995" y="28365"/>
                        <a:pt x="3458" y="45379"/>
                        <a:pt x="569" y="62450"/>
                      </a:cubicBezTo>
                      <a:cubicBezTo>
                        <a:pt x="-193" y="66931"/>
                        <a:pt x="-512" y="70729"/>
                        <a:pt x="1729" y="74949"/>
                      </a:cubicBezTo>
                      <a:cubicBezTo>
                        <a:pt x="3787" y="78816"/>
                        <a:pt x="7245" y="81704"/>
                        <a:pt x="11419" y="82978"/>
                      </a:cubicBezTo>
                      <a:cubicBezTo>
                        <a:pt x="15570" y="84263"/>
                        <a:pt x="20074" y="83797"/>
                        <a:pt x="23918" y="81750"/>
                      </a:cubicBezTo>
                      <a:cubicBezTo>
                        <a:pt x="27318" y="79965"/>
                        <a:pt x="31242" y="76109"/>
                        <a:pt x="31947" y="72072"/>
                      </a:cubicBezTo>
                      <a:cubicBezTo>
                        <a:pt x="34825" y="55000"/>
                        <a:pt x="38350" y="38043"/>
                        <a:pt x="42524" y="21245"/>
                      </a:cubicBezTo>
                      <a:cubicBezTo>
                        <a:pt x="44640" y="12522"/>
                        <a:pt x="40534" y="3401"/>
                        <a:pt x="31618" y="705"/>
                      </a:cubicBezTo>
                      <a:cubicBezTo>
                        <a:pt x="30093" y="228"/>
                        <a:pt x="28524" y="0"/>
                        <a:pt x="26932" y="0"/>
                      </a:cubicBezTo>
                      <a:cubicBezTo>
                        <a:pt x="19915" y="0"/>
                        <a:pt x="12852" y="4424"/>
                        <a:pt x="11078" y="11555"/>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7" name="Google Shape;2597;p43"/>
                <p:cNvSpPr/>
                <p:nvPr/>
              </p:nvSpPr>
              <p:spPr>
                <a:xfrm>
                  <a:off x="5924690" y="5654801"/>
                  <a:ext cx="47327" cy="84043"/>
                </a:xfrm>
                <a:custGeom>
                  <a:rect b="b" l="l" r="r" t="t"/>
                  <a:pathLst>
                    <a:path extrusionOk="0" h="84043" w="47327">
                      <a:moveTo>
                        <a:pt x="15111" y="11578"/>
                      </a:moveTo>
                      <a:cubicBezTo>
                        <a:pt x="9333" y="28387"/>
                        <a:pt x="4466" y="45470"/>
                        <a:pt x="610" y="62848"/>
                      </a:cubicBezTo>
                      <a:cubicBezTo>
                        <a:pt x="-345" y="67215"/>
                        <a:pt x="-345" y="71253"/>
                        <a:pt x="1827" y="75370"/>
                      </a:cubicBezTo>
                      <a:cubicBezTo>
                        <a:pt x="3829" y="79214"/>
                        <a:pt x="7343" y="82103"/>
                        <a:pt x="11517" y="83388"/>
                      </a:cubicBezTo>
                      <a:cubicBezTo>
                        <a:pt x="19546" y="85833"/>
                        <a:pt x="30066" y="81272"/>
                        <a:pt x="32045" y="72481"/>
                      </a:cubicBezTo>
                      <a:cubicBezTo>
                        <a:pt x="35912" y="55149"/>
                        <a:pt x="40723" y="38077"/>
                        <a:pt x="46546" y="21279"/>
                      </a:cubicBezTo>
                      <a:cubicBezTo>
                        <a:pt x="49435" y="12806"/>
                        <a:pt x="43987" y="3310"/>
                        <a:pt x="35639" y="740"/>
                      </a:cubicBezTo>
                      <a:cubicBezTo>
                        <a:pt x="34013" y="250"/>
                        <a:pt x="32421" y="0"/>
                        <a:pt x="30840" y="0"/>
                      </a:cubicBezTo>
                      <a:cubicBezTo>
                        <a:pt x="23811" y="0"/>
                        <a:pt x="17499" y="4652"/>
                        <a:pt x="15099" y="1157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8" name="Google Shape;2598;p43"/>
                <p:cNvSpPr/>
                <p:nvPr/>
              </p:nvSpPr>
              <p:spPr>
                <a:xfrm>
                  <a:off x="5882894" y="5836954"/>
                  <a:ext cx="47245" cy="95969"/>
                </a:xfrm>
                <a:custGeom>
                  <a:rect b="b" l="l" r="r" t="t"/>
                  <a:pathLst>
                    <a:path extrusionOk="0" h="95969" w="47245">
                      <a:moveTo>
                        <a:pt x="15315" y="11578"/>
                      </a:moveTo>
                      <a:cubicBezTo>
                        <a:pt x="10129" y="32561"/>
                        <a:pt x="5238" y="53613"/>
                        <a:pt x="609" y="74790"/>
                      </a:cubicBezTo>
                      <a:cubicBezTo>
                        <a:pt x="-346" y="79145"/>
                        <a:pt x="-346" y="83183"/>
                        <a:pt x="1838" y="87289"/>
                      </a:cubicBezTo>
                      <a:cubicBezTo>
                        <a:pt x="3828" y="91087"/>
                        <a:pt x="7354" y="94044"/>
                        <a:pt x="11528" y="95318"/>
                      </a:cubicBezTo>
                      <a:cubicBezTo>
                        <a:pt x="19546" y="97752"/>
                        <a:pt x="30123" y="93203"/>
                        <a:pt x="32067" y="84412"/>
                      </a:cubicBezTo>
                      <a:cubicBezTo>
                        <a:pt x="36685" y="63291"/>
                        <a:pt x="41564" y="42240"/>
                        <a:pt x="46693" y="21200"/>
                      </a:cubicBezTo>
                      <a:cubicBezTo>
                        <a:pt x="48809" y="12544"/>
                        <a:pt x="44771" y="3424"/>
                        <a:pt x="35855" y="660"/>
                      </a:cubicBezTo>
                      <a:cubicBezTo>
                        <a:pt x="34365" y="216"/>
                        <a:pt x="32795" y="0"/>
                        <a:pt x="31260" y="0"/>
                      </a:cubicBezTo>
                      <a:cubicBezTo>
                        <a:pt x="24209" y="0"/>
                        <a:pt x="17055" y="4424"/>
                        <a:pt x="15326" y="1156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9" name="Google Shape;2599;p43"/>
                <p:cNvSpPr/>
                <p:nvPr/>
              </p:nvSpPr>
              <p:spPr>
                <a:xfrm>
                  <a:off x="5835880" y="6016740"/>
                  <a:ext cx="47803" cy="86570"/>
                </a:xfrm>
                <a:custGeom>
                  <a:rect b="b" l="l" r="r" t="t"/>
                  <a:pathLst>
                    <a:path extrusionOk="0" h="86570" w="47803">
                      <a:moveTo>
                        <a:pt x="15677" y="11623"/>
                      </a:moveTo>
                      <a:cubicBezTo>
                        <a:pt x="10286" y="29400"/>
                        <a:pt x="5282" y="47301"/>
                        <a:pt x="596" y="65338"/>
                      </a:cubicBezTo>
                      <a:cubicBezTo>
                        <a:pt x="-1656" y="73994"/>
                        <a:pt x="2586" y="83160"/>
                        <a:pt x="11434" y="85878"/>
                      </a:cubicBezTo>
                      <a:cubicBezTo>
                        <a:pt x="19714" y="88437"/>
                        <a:pt x="29723" y="83695"/>
                        <a:pt x="31974" y="75017"/>
                      </a:cubicBezTo>
                      <a:cubicBezTo>
                        <a:pt x="36660" y="56991"/>
                        <a:pt x="41664" y="39090"/>
                        <a:pt x="47123" y="21245"/>
                      </a:cubicBezTo>
                      <a:cubicBezTo>
                        <a:pt x="49682" y="12635"/>
                        <a:pt x="44803" y="3333"/>
                        <a:pt x="36217" y="705"/>
                      </a:cubicBezTo>
                      <a:cubicBezTo>
                        <a:pt x="34658" y="239"/>
                        <a:pt x="33100" y="0"/>
                        <a:pt x="31519" y="0"/>
                      </a:cubicBezTo>
                      <a:cubicBezTo>
                        <a:pt x="24491" y="0"/>
                        <a:pt x="17837" y="4583"/>
                        <a:pt x="15688" y="1161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0" name="Google Shape;2600;p43"/>
                <p:cNvSpPr/>
                <p:nvPr/>
              </p:nvSpPr>
              <p:spPr>
                <a:xfrm>
                  <a:off x="5792931" y="6190260"/>
                  <a:ext cx="45199" cy="76673"/>
                </a:xfrm>
                <a:custGeom>
                  <a:rect b="b" l="l" r="r" t="t"/>
                  <a:pathLst>
                    <a:path extrusionOk="0" h="76673" w="45199">
                      <a:moveTo>
                        <a:pt x="13053" y="11566"/>
                      </a:moveTo>
                      <a:cubicBezTo>
                        <a:pt x="8242" y="26010"/>
                        <a:pt x="4069" y="40648"/>
                        <a:pt x="531" y="55467"/>
                      </a:cubicBezTo>
                      <a:cubicBezTo>
                        <a:pt x="-1527" y="64122"/>
                        <a:pt x="2454" y="73243"/>
                        <a:pt x="11438" y="76007"/>
                      </a:cubicBezTo>
                      <a:cubicBezTo>
                        <a:pt x="19593" y="78497"/>
                        <a:pt x="29851" y="73823"/>
                        <a:pt x="31910" y="65100"/>
                      </a:cubicBezTo>
                      <a:cubicBezTo>
                        <a:pt x="35504" y="50326"/>
                        <a:pt x="39678" y="35712"/>
                        <a:pt x="44432" y="21268"/>
                      </a:cubicBezTo>
                      <a:cubicBezTo>
                        <a:pt x="47252" y="12726"/>
                        <a:pt x="41998" y="3298"/>
                        <a:pt x="33593" y="739"/>
                      </a:cubicBezTo>
                      <a:cubicBezTo>
                        <a:pt x="32001" y="250"/>
                        <a:pt x="30409" y="0"/>
                        <a:pt x="28816" y="0"/>
                      </a:cubicBezTo>
                      <a:cubicBezTo>
                        <a:pt x="21788" y="0"/>
                        <a:pt x="15373" y="4652"/>
                        <a:pt x="13065" y="1157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1" name="Google Shape;2601;p43"/>
                <p:cNvSpPr/>
                <p:nvPr/>
              </p:nvSpPr>
              <p:spPr>
                <a:xfrm>
                  <a:off x="5758261" y="6337781"/>
                  <a:ext cx="39787" cy="55717"/>
                </a:xfrm>
                <a:custGeom>
                  <a:rect b="b" l="l" r="r" t="t"/>
                  <a:pathLst>
                    <a:path extrusionOk="0" h="55717" w="39787">
                      <a:moveTo>
                        <a:pt x="7701" y="11555"/>
                      </a:moveTo>
                      <a:cubicBezTo>
                        <a:pt x="5381" y="19198"/>
                        <a:pt x="3015" y="26830"/>
                        <a:pt x="707" y="34472"/>
                      </a:cubicBezTo>
                      <a:cubicBezTo>
                        <a:pt x="-1920" y="43059"/>
                        <a:pt x="3015" y="52362"/>
                        <a:pt x="11545" y="55012"/>
                      </a:cubicBezTo>
                      <a:cubicBezTo>
                        <a:pt x="20155" y="57639"/>
                        <a:pt x="29458" y="52692"/>
                        <a:pt x="32085" y="44151"/>
                      </a:cubicBezTo>
                      <a:cubicBezTo>
                        <a:pt x="34474" y="36531"/>
                        <a:pt x="36782" y="28888"/>
                        <a:pt x="39080" y="21245"/>
                      </a:cubicBezTo>
                      <a:cubicBezTo>
                        <a:pt x="41707" y="12636"/>
                        <a:pt x="36782" y="3333"/>
                        <a:pt x="28241" y="705"/>
                      </a:cubicBezTo>
                      <a:cubicBezTo>
                        <a:pt x="26683" y="228"/>
                        <a:pt x="25102" y="0"/>
                        <a:pt x="23544" y="0"/>
                      </a:cubicBezTo>
                      <a:cubicBezTo>
                        <a:pt x="16516" y="0"/>
                        <a:pt x="9862" y="4572"/>
                        <a:pt x="7701" y="11544"/>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2" name="Google Shape;2602;p43"/>
                <p:cNvSpPr/>
                <p:nvPr/>
              </p:nvSpPr>
              <p:spPr>
                <a:xfrm>
                  <a:off x="5729385" y="6428891"/>
                  <a:ext cx="44022" cy="68807"/>
                </a:xfrm>
                <a:custGeom>
                  <a:rect b="b" l="l" r="r" t="t"/>
                  <a:pathLst>
                    <a:path extrusionOk="0" h="68807" w="44022">
                      <a:moveTo>
                        <a:pt x="11874" y="11612"/>
                      </a:moveTo>
                      <a:cubicBezTo>
                        <a:pt x="8144" y="23554"/>
                        <a:pt x="4436" y="35552"/>
                        <a:pt x="706" y="47562"/>
                      </a:cubicBezTo>
                      <a:cubicBezTo>
                        <a:pt x="-1921" y="56092"/>
                        <a:pt x="3026" y="65452"/>
                        <a:pt x="11545" y="68102"/>
                      </a:cubicBezTo>
                      <a:cubicBezTo>
                        <a:pt x="20154" y="70729"/>
                        <a:pt x="29457" y="65782"/>
                        <a:pt x="32084" y="57173"/>
                      </a:cubicBezTo>
                      <a:cubicBezTo>
                        <a:pt x="35815" y="45242"/>
                        <a:pt x="39545" y="33232"/>
                        <a:pt x="43321" y="21245"/>
                      </a:cubicBezTo>
                      <a:cubicBezTo>
                        <a:pt x="45948" y="12704"/>
                        <a:pt x="40955" y="3332"/>
                        <a:pt x="32414" y="705"/>
                      </a:cubicBezTo>
                      <a:cubicBezTo>
                        <a:pt x="30856" y="239"/>
                        <a:pt x="29275" y="0"/>
                        <a:pt x="27728" y="0"/>
                      </a:cubicBezTo>
                      <a:cubicBezTo>
                        <a:pt x="20677" y="0"/>
                        <a:pt x="14092" y="4629"/>
                        <a:pt x="11874" y="1161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3" name="Google Shape;2603;p43"/>
                <p:cNvSpPr/>
                <p:nvPr/>
              </p:nvSpPr>
              <p:spPr>
                <a:xfrm>
                  <a:off x="5345878" y="6277879"/>
                  <a:ext cx="563868" cy="311851"/>
                </a:xfrm>
                <a:custGeom>
                  <a:rect b="b" l="l" r="r" t="t"/>
                  <a:pathLst>
                    <a:path extrusionOk="0" h="311851" w="563868">
                      <a:moveTo>
                        <a:pt x="50662" y="0"/>
                      </a:moveTo>
                      <a:cubicBezTo>
                        <a:pt x="45158" y="0"/>
                        <a:pt x="39983" y="2582"/>
                        <a:pt x="36798" y="6938"/>
                      </a:cubicBezTo>
                      <a:cubicBezTo>
                        <a:pt x="25744" y="21541"/>
                        <a:pt x="16770" y="38976"/>
                        <a:pt x="10140" y="58754"/>
                      </a:cubicBezTo>
                      <a:cubicBezTo>
                        <a:pt x="3452" y="78748"/>
                        <a:pt x="-62" y="99572"/>
                        <a:pt x="6" y="119009"/>
                      </a:cubicBezTo>
                      <a:cubicBezTo>
                        <a:pt x="-62" y="122409"/>
                        <a:pt x="438" y="125150"/>
                        <a:pt x="1564" y="127663"/>
                      </a:cubicBezTo>
                      <a:cubicBezTo>
                        <a:pt x="1860" y="129472"/>
                        <a:pt x="2508" y="131291"/>
                        <a:pt x="3361" y="132827"/>
                      </a:cubicBezTo>
                      <a:cubicBezTo>
                        <a:pt x="4248" y="134351"/>
                        <a:pt x="5408" y="135852"/>
                        <a:pt x="6864" y="137274"/>
                      </a:cubicBezTo>
                      <a:cubicBezTo>
                        <a:pt x="55018" y="181072"/>
                        <a:pt x="111759" y="218137"/>
                        <a:pt x="175494" y="247446"/>
                      </a:cubicBezTo>
                      <a:lnTo>
                        <a:pt x="177347" y="248139"/>
                      </a:lnTo>
                      <a:cubicBezTo>
                        <a:pt x="198865" y="258056"/>
                        <a:pt x="222101" y="267212"/>
                        <a:pt x="246405" y="275366"/>
                      </a:cubicBezTo>
                      <a:lnTo>
                        <a:pt x="249032" y="276253"/>
                      </a:lnTo>
                      <a:cubicBezTo>
                        <a:pt x="275634" y="284897"/>
                        <a:pt x="300325" y="291664"/>
                        <a:pt x="324516" y="296941"/>
                      </a:cubicBezTo>
                      <a:cubicBezTo>
                        <a:pt x="325926" y="297237"/>
                        <a:pt x="326688" y="297407"/>
                        <a:pt x="326734" y="297407"/>
                      </a:cubicBezTo>
                      <a:cubicBezTo>
                        <a:pt x="342076" y="300615"/>
                        <a:pt x="356702" y="303185"/>
                        <a:pt x="371373" y="305289"/>
                      </a:cubicBezTo>
                      <a:lnTo>
                        <a:pt x="373693" y="305619"/>
                      </a:lnTo>
                      <a:cubicBezTo>
                        <a:pt x="383053" y="306904"/>
                        <a:pt x="392175" y="307985"/>
                        <a:pt x="401421" y="308826"/>
                      </a:cubicBezTo>
                      <a:lnTo>
                        <a:pt x="409883" y="309600"/>
                      </a:lnTo>
                      <a:cubicBezTo>
                        <a:pt x="420812" y="310441"/>
                        <a:pt x="430058" y="310941"/>
                        <a:pt x="439419" y="311328"/>
                      </a:cubicBezTo>
                      <a:lnTo>
                        <a:pt x="441796" y="311465"/>
                      </a:lnTo>
                      <a:lnTo>
                        <a:pt x="443649" y="311533"/>
                      </a:lnTo>
                      <a:lnTo>
                        <a:pt x="445833" y="311601"/>
                      </a:lnTo>
                      <a:lnTo>
                        <a:pt x="447619" y="311669"/>
                      </a:lnTo>
                      <a:lnTo>
                        <a:pt x="449473" y="311669"/>
                      </a:lnTo>
                      <a:lnTo>
                        <a:pt x="451656" y="311738"/>
                      </a:lnTo>
                      <a:lnTo>
                        <a:pt x="454420" y="311852"/>
                      </a:lnTo>
                      <a:lnTo>
                        <a:pt x="462631" y="311852"/>
                      </a:lnTo>
                      <a:cubicBezTo>
                        <a:pt x="467385" y="311852"/>
                        <a:pt x="471980" y="311806"/>
                        <a:pt x="476677" y="311738"/>
                      </a:cubicBezTo>
                      <a:cubicBezTo>
                        <a:pt x="478417" y="311738"/>
                        <a:pt x="479475" y="311738"/>
                        <a:pt x="480487" y="311669"/>
                      </a:cubicBezTo>
                      <a:lnTo>
                        <a:pt x="480498" y="311669"/>
                      </a:lnTo>
                      <a:cubicBezTo>
                        <a:pt x="482227" y="311669"/>
                        <a:pt x="483296" y="311601"/>
                        <a:pt x="484377" y="311533"/>
                      </a:cubicBezTo>
                      <a:lnTo>
                        <a:pt x="486765" y="311465"/>
                      </a:lnTo>
                      <a:lnTo>
                        <a:pt x="490359" y="311328"/>
                      </a:lnTo>
                      <a:lnTo>
                        <a:pt x="492383" y="311078"/>
                      </a:lnTo>
                      <a:lnTo>
                        <a:pt x="497535" y="310941"/>
                      </a:lnTo>
                      <a:lnTo>
                        <a:pt x="502813" y="310680"/>
                      </a:lnTo>
                      <a:cubicBezTo>
                        <a:pt x="504132" y="310544"/>
                        <a:pt x="505337" y="310304"/>
                        <a:pt x="506440" y="309975"/>
                      </a:cubicBezTo>
                      <a:lnTo>
                        <a:pt x="506452" y="309975"/>
                      </a:lnTo>
                      <a:cubicBezTo>
                        <a:pt x="511615" y="309975"/>
                        <a:pt x="516665" y="307473"/>
                        <a:pt x="520316" y="303106"/>
                      </a:cubicBezTo>
                      <a:cubicBezTo>
                        <a:pt x="533474" y="287092"/>
                        <a:pt x="544086" y="267735"/>
                        <a:pt x="551922" y="245558"/>
                      </a:cubicBezTo>
                      <a:cubicBezTo>
                        <a:pt x="559212" y="225200"/>
                        <a:pt x="563340" y="202908"/>
                        <a:pt x="563852" y="181072"/>
                      </a:cubicBezTo>
                      <a:cubicBezTo>
                        <a:pt x="563989" y="177194"/>
                        <a:pt x="563295" y="173930"/>
                        <a:pt x="561714" y="171052"/>
                      </a:cubicBezTo>
                      <a:cubicBezTo>
                        <a:pt x="561270" y="170131"/>
                        <a:pt x="560679" y="169426"/>
                        <a:pt x="560167" y="168834"/>
                      </a:cubicBezTo>
                      <a:cubicBezTo>
                        <a:pt x="557369" y="165400"/>
                        <a:pt x="553150" y="163148"/>
                        <a:pt x="548567" y="162625"/>
                      </a:cubicBezTo>
                      <a:lnTo>
                        <a:pt x="548544" y="162625"/>
                      </a:lnTo>
                      <a:cubicBezTo>
                        <a:pt x="545769" y="162625"/>
                        <a:pt x="544597" y="162806"/>
                        <a:pt x="543437" y="162988"/>
                      </a:cubicBezTo>
                      <a:cubicBezTo>
                        <a:pt x="541891" y="163136"/>
                        <a:pt x="541117" y="163329"/>
                        <a:pt x="541117" y="163569"/>
                      </a:cubicBezTo>
                      <a:lnTo>
                        <a:pt x="534089" y="163819"/>
                      </a:lnTo>
                      <a:cubicBezTo>
                        <a:pt x="529278" y="164103"/>
                        <a:pt x="524478" y="164399"/>
                        <a:pt x="519724" y="164581"/>
                      </a:cubicBezTo>
                      <a:cubicBezTo>
                        <a:pt x="517984" y="164694"/>
                        <a:pt x="517347" y="164694"/>
                        <a:pt x="516699" y="164694"/>
                      </a:cubicBezTo>
                      <a:lnTo>
                        <a:pt x="509898" y="164956"/>
                      </a:lnTo>
                      <a:cubicBezTo>
                        <a:pt x="503802" y="165138"/>
                        <a:pt x="497956" y="165218"/>
                        <a:pt x="492190" y="165218"/>
                      </a:cubicBezTo>
                      <a:cubicBezTo>
                        <a:pt x="486981" y="165218"/>
                        <a:pt x="481863" y="165138"/>
                        <a:pt x="476779" y="165024"/>
                      </a:cubicBezTo>
                      <a:lnTo>
                        <a:pt x="472230" y="164888"/>
                      </a:lnTo>
                      <a:cubicBezTo>
                        <a:pt x="413249" y="162329"/>
                        <a:pt x="353665" y="151627"/>
                        <a:pt x="295173" y="133066"/>
                      </a:cubicBezTo>
                      <a:lnTo>
                        <a:pt x="286495" y="130245"/>
                      </a:lnTo>
                      <a:cubicBezTo>
                        <a:pt x="233008" y="111878"/>
                        <a:pt x="182681" y="87710"/>
                        <a:pt x="136973" y="58458"/>
                      </a:cubicBezTo>
                      <a:cubicBezTo>
                        <a:pt x="136393" y="58003"/>
                        <a:pt x="135824" y="57616"/>
                        <a:pt x="135096" y="57230"/>
                      </a:cubicBezTo>
                      <a:cubicBezTo>
                        <a:pt x="118617" y="46266"/>
                        <a:pt x="102558" y="34540"/>
                        <a:pt x="87375" y="22337"/>
                      </a:cubicBezTo>
                      <a:cubicBezTo>
                        <a:pt x="80130" y="16503"/>
                        <a:pt x="73568" y="10987"/>
                        <a:pt x="67233" y="5334"/>
                      </a:cubicBezTo>
                      <a:cubicBezTo>
                        <a:pt x="64560" y="2991"/>
                        <a:pt x="61023" y="1592"/>
                        <a:pt x="57065" y="1331"/>
                      </a:cubicBezTo>
                      <a:cubicBezTo>
                        <a:pt x="55064" y="478"/>
                        <a:pt x="52880" y="46"/>
                        <a:pt x="50628" y="4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4" name="Google Shape;2604;p43"/>
                <p:cNvSpPr/>
                <p:nvPr/>
              </p:nvSpPr>
              <p:spPr>
                <a:xfrm>
                  <a:off x="6214151" y="4464501"/>
                  <a:ext cx="1329839" cy="2008120"/>
                </a:xfrm>
                <a:custGeom>
                  <a:rect b="b" l="l" r="r" t="t"/>
                  <a:pathLst>
                    <a:path extrusionOk="0" h="2008120" w="1329839">
                      <a:moveTo>
                        <a:pt x="437619" y="0"/>
                      </a:moveTo>
                      <a:cubicBezTo>
                        <a:pt x="422015" y="0"/>
                        <a:pt x="405751" y="990"/>
                        <a:pt x="389283" y="2889"/>
                      </a:cubicBezTo>
                      <a:cubicBezTo>
                        <a:pt x="322136" y="10759"/>
                        <a:pt x="254182" y="34825"/>
                        <a:pt x="192790" y="72481"/>
                      </a:cubicBezTo>
                      <a:cubicBezTo>
                        <a:pt x="118205" y="118167"/>
                        <a:pt x="63864" y="181777"/>
                        <a:pt x="39798" y="251597"/>
                      </a:cubicBezTo>
                      <a:cubicBezTo>
                        <a:pt x="37410" y="238290"/>
                        <a:pt x="34783" y="224870"/>
                        <a:pt x="32269" y="211461"/>
                      </a:cubicBezTo>
                      <a:cubicBezTo>
                        <a:pt x="31484" y="207253"/>
                        <a:pt x="27493" y="203477"/>
                        <a:pt x="24103" y="201714"/>
                      </a:cubicBezTo>
                      <a:cubicBezTo>
                        <a:pt x="21783" y="200463"/>
                        <a:pt x="19213" y="199826"/>
                        <a:pt x="16381" y="199826"/>
                      </a:cubicBezTo>
                      <a:cubicBezTo>
                        <a:pt x="14573" y="199826"/>
                        <a:pt x="12969" y="200076"/>
                        <a:pt x="11468" y="200554"/>
                      </a:cubicBezTo>
                      <a:cubicBezTo>
                        <a:pt x="7260" y="201930"/>
                        <a:pt x="3711" y="204910"/>
                        <a:pt x="1744" y="208720"/>
                      </a:cubicBezTo>
                      <a:cubicBezTo>
                        <a:pt x="-417" y="212939"/>
                        <a:pt x="-292" y="216670"/>
                        <a:pt x="629" y="221355"/>
                      </a:cubicBezTo>
                      <a:cubicBezTo>
                        <a:pt x="33782" y="397742"/>
                        <a:pt x="82720" y="576516"/>
                        <a:pt x="146126" y="752640"/>
                      </a:cubicBezTo>
                      <a:cubicBezTo>
                        <a:pt x="211089" y="933166"/>
                        <a:pt x="290598" y="1108403"/>
                        <a:pt x="382414" y="1273507"/>
                      </a:cubicBezTo>
                      <a:cubicBezTo>
                        <a:pt x="477266" y="1444081"/>
                        <a:pt x="584571" y="1601030"/>
                        <a:pt x="701362" y="1739976"/>
                      </a:cubicBezTo>
                      <a:cubicBezTo>
                        <a:pt x="780792" y="1834339"/>
                        <a:pt x="864134" y="1920092"/>
                        <a:pt x="949092" y="1994825"/>
                      </a:cubicBezTo>
                      <a:cubicBezTo>
                        <a:pt x="950730" y="1996303"/>
                        <a:pt x="952708" y="1997441"/>
                        <a:pt x="954903" y="1998191"/>
                      </a:cubicBezTo>
                      <a:cubicBezTo>
                        <a:pt x="956314" y="2001592"/>
                        <a:pt x="959032" y="2004561"/>
                        <a:pt x="962262" y="2006278"/>
                      </a:cubicBezTo>
                      <a:cubicBezTo>
                        <a:pt x="964593" y="2007506"/>
                        <a:pt x="967061" y="2008120"/>
                        <a:pt x="969802" y="2008120"/>
                      </a:cubicBezTo>
                      <a:cubicBezTo>
                        <a:pt x="971315" y="2008120"/>
                        <a:pt x="972919" y="2007961"/>
                        <a:pt x="974681" y="2007574"/>
                      </a:cubicBezTo>
                      <a:cubicBezTo>
                        <a:pt x="1046093" y="1992858"/>
                        <a:pt x="1116845" y="1953984"/>
                        <a:pt x="1184993" y="1892080"/>
                      </a:cubicBezTo>
                      <a:cubicBezTo>
                        <a:pt x="1214609" y="1865217"/>
                        <a:pt x="1242280" y="1834430"/>
                        <a:pt x="1267301" y="1800560"/>
                      </a:cubicBezTo>
                      <a:cubicBezTo>
                        <a:pt x="1291980" y="1767135"/>
                        <a:pt x="1312429" y="1733106"/>
                        <a:pt x="1328079" y="1699385"/>
                      </a:cubicBezTo>
                      <a:cubicBezTo>
                        <a:pt x="1330899" y="1693278"/>
                        <a:pt x="1330297" y="1686374"/>
                        <a:pt x="1326521" y="1681381"/>
                      </a:cubicBezTo>
                      <a:cubicBezTo>
                        <a:pt x="1325679" y="1679357"/>
                        <a:pt x="1324371" y="1677390"/>
                        <a:pt x="1322278" y="1675092"/>
                      </a:cubicBezTo>
                      <a:cubicBezTo>
                        <a:pt x="1307266" y="1659079"/>
                        <a:pt x="1295995" y="1646568"/>
                        <a:pt x="1285691" y="1634467"/>
                      </a:cubicBezTo>
                      <a:cubicBezTo>
                        <a:pt x="1232988" y="1571642"/>
                        <a:pt x="1182639" y="1502152"/>
                        <a:pt x="1131756" y="1422017"/>
                      </a:cubicBezTo>
                      <a:cubicBezTo>
                        <a:pt x="1085603" y="1349275"/>
                        <a:pt x="1041988" y="1270652"/>
                        <a:pt x="1002068" y="1188310"/>
                      </a:cubicBezTo>
                      <a:cubicBezTo>
                        <a:pt x="997189" y="1178371"/>
                        <a:pt x="992446" y="1168419"/>
                        <a:pt x="987829" y="1158410"/>
                      </a:cubicBezTo>
                      <a:cubicBezTo>
                        <a:pt x="914574" y="1001518"/>
                        <a:pt x="854319" y="831081"/>
                        <a:pt x="808736" y="651806"/>
                      </a:cubicBezTo>
                      <a:cubicBezTo>
                        <a:pt x="799671" y="616049"/>
                        <a:pt x="791176" y="579939"/>
                        <a:pt x="783522" y="544443"/>
                      </a:cubicBezTo>
                      <a:cubicBezTo>
                        <a:pt x="789072" y="541089"/>
                        <a:pt x="792142" y="534878"/>
                        <a:pt x="791278" y="528782"/>
                      </a:cubicBezTo>
                      <a:cubicBezTo>
                        <a:pt x="787411" y="502477"/>
                        <a:pt x="784375" y="475488"/>
                        <a:pt x="781452" y="449398"/>
                      </a:cubicBezTo>
                      <a:cubicBezTo>
                        <a:pt x="773604" y="379544"/>
                        <a:pt x="765472" y="307280"/>
                        <a:pt x="740338" y="239859"/>
                      </a:cubicBezTo>
                      <a:cubicBezTo>
                        <a:pt x="737312" y="231830"/>
                        <a:pt x="734049" y="223880"/>
                        <a:pt x="730511" y="216021"/>
                      </a:cubicBezTo>
                      <a:cubicBezTo>
                        <a:pt x="725200" y="166776"/>
                        <a:pt x="720969" y="116256"/>
                        <a:pt x="717944" y="65941"/>
                      </a:cubicBezTo>
                      <a:cubicBezTo>
                        <a:pt x="717421" y="56923"/>
                        <a:pt x="710119" y="49860"/>
                        <a:pt x="701351" y="49860"/>
                      </a:cubicBezTo>
                      <a:cubicBezTo>
                        <a:pt x="696369" y="50087"/>
                        <a:pt x="692082" y="52123"/>
                        <a:pt x="689034" y="55512"/>
                      </a:cubicBezTo>
                      <a:cubicBezTo>
                        <a:pt x="686031" y="58788"/>
                        <a:pt x="684518" y="62905"/>
                        <a:pt x="684757" y="67113"/>
                      </a:cubicBezTo>
                      <a:cubicBezTo>
                        <a:pt x="686236" y="92327"/>
                        <a:pt x="688090" y="117553"/>
                        <a:pt x="690216" y="142710"/>
                      </a:cubicBezTo>
                      <a:cubicBezTo>
                        <a:pt x="687441" y="137979"/>
                        <a:pt x="684302" y="133361"/>
                        <a:pt x="681084" y="128880"/>
                      </a:cubicBezTo>
                      <a:cubicBezTo>
                        <a:pt x="656347" y="94067"/>
                        <a:pt x="627664" y="65714"/>
                        <a:pt x="595819" y="44640"/>
                      </a:cubicBezTo>
                      <a:cubicBezTo>
                        <a:pt x="578384" y="33107"/>
                        <a:pt x="560051" y="23793"/>
                        <a:pt x="541297" y="16957"/>
                      </a:cubicBezTo>
                      <a:cubicBezTo>
                        <a:pt x="524885" y="10907"/>
                        <a:pt x="506768" y="6392"/>
                        <a:pt x="487433" y="3537"/>
                      </a:cubicBezTo>
                      <a:cubicBezTo>
                        <a:pt x="471648" y="1194"/>
                        <a:pt x="454884" y="0"/>
                        <a:pt x="437608" y="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5" name="Google Shape;2605;p43"/>
                <p:cNvSpPr/>
                <p:nvPr/>
              </p:nvSpPr>
              <p:spPr>
                <a:xfrm>
                  <a:off x="6749675" y="4976997"/>
                  <a:ext cx="49035" cy="83652"/>
                </a:xfrm>
                <a:custGeom>
                  <a:rect b="b" l="l" r="r" t="t"/>
                  <a:pathLst>
                    <a:path extrusionOk="0" h="83652" w="49035">
                      <a:moveTo>
                        <a:pt x="11209" y="876"/>
                      </a:moveTo>
                      <a:cubicBezTo>
                        <a:pt x="2861" y="3696"/>
                        <a:pt x="-2200" y="13329"/>
                        <a:pt x="939" y="21734"/>
                      </a:cubicBezTo>
                      <a:cubicBezTo>
                        <a:pt x="7228" y="38407"/>
                        <a:pt x="12687" y="55341"/>
                        <a:pt x="17237" y="72618"/>
                      </a:cubicBezTo>
                      <a:cubicBezTo>
                        <a:pt x="19614" y="81295"/>
                        <a:pt x="30065" y="85583"/>
                        <a:pt x="38095" y="82819"/>
                      </a:cubicBezTo>
                      <a:cubicBezTo>
                        <a:pt x="47012" y="79816"/>
                        <a:pt x="50662" y="70627"/>
                        <a:pt x="48365" y="61972"/>
                      </a:cubicBezTo>
                      <a:cubicBezTo>
                        <a:pt x="43736" y="44776"/>
                        <a:pt x="38277" y="27830"/>
                        <a:pt x="32067" y="11077"/>
                      </a:cubicBezTo>
                      <a:cubicBezTo>
                        <a:pt x="29542" y="4424"/>
                        <a:pt x="23264" y="0"/>
                        <a:pt x="16429" y="0"/>
                      </a:cubicBezTo>
                      <a:cubicBezTo>
                        <a:pt x="14700" y="0"/>
                        <a:pt x="12949" y="284"/>
                        <a:pt x="11209" y="87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6" name="Google Shape;2606;p43"/>
                <p:cNvSpPr/>
                <p:nvPr/>
              </p:nvSpPr>
              <p:spPr>
                <a:xfrm>
                  <a:off x="6793586" y="5125064"/>
                  <a:ext cx="54921" cy="90022"/>
                </a:xfrm>
                <a:custGeom>
                  <a:rect b="b" l="l" r="r" t="t"/>
                  <a:pathLst>
                    <a:path extrusionOk="0" h="90022" w="54921">
                      <a:moveTo>
                        <a:pt x="11141" y="887"/>
                      </a:moveTo>
                      <a:cubicBezTo>
                        <a:pt x="2862" y="3707"/>
                        <a:pt x="-2199" y="13341"/>
                        <a:pt x="940" y="21746"/>
                      </a:cubicBezTo>
                      <a:cubicBezTo>
                        <a:pt x="8002" y="40864"/>
                        <a:pt x="15315" y="59925"/>
                        <a:pt x="22822" y="78918"/>
                      </a:cubicBezTo>
                      <a:cubicBezTo>
                        <a:pt x="26086" y="87266"/>
                        <a:pt x="34877" y="92145"/>
                        <a:pt x="43669" y="89120"/>
                      </a:cubicBezTo>
                      <a:cubicBezTo>
                        <a:pt x="51880" y="86356"/>
                        <a:pt x="57225" y="76598"/>
                        <a:pt x="53939" y="68273"/>
                      </a:cubicBezTo>
                      <a:cubicBezTo>
                        <a:pt x="46432" y="49337"/>
                        <a:pt x="39119" y="30207"/>
                        <a:pt x="32011" y="11089"/>
                      </a:cubicBezTo>
                      <a:cubicBezTo>
                        <a:pt x="29543" y="4390"/>
                        <a:pt x="23242" y="0"/>
                        <a:pt x="16407" y="0"/>
                      </a:cubicBezTo>
                      <a:cubicBezTo>
                        <a:pt x="14678" y="0"/>
                        <a:pt x="12893" y="295"/>
                        <a:pt x="11153" y="88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7" name="Google Shape;2607;p43"/>
                <p:cNvSpPr/>
                <p:nvPr/>
              </p:nvSpPr>
              <p:spPr>
                <a:xfrm>
                  <a:off x="6857346" y="5298993"/>
                  <a:ext cx="56669" cy="82056"/>
                </a:xfrm>
                <a:custGeom>
                  <a:rect b="b" l="l" r="r" t="t"/>
                  <a:pathLst>
                    <a:path extrusionOk="0" h="82056" w="56669">
                      <a:moveTo>
                        <a:pt x="11230" y="898"/>
                      </a:moveTo>
                      <a:cubicBezTo>
                        <a:pt x="3076" y="3662"/>
                        <a:pt x="-2372" y="13420"/>
                        <a:pt x="1029" y="21757"/>
                      </a:cubicBezTo>
                      <a:cubicBezTo>
                        <a:pt x="8399" y="40045"/>
                        <a:pt x="17019" y="57821"/>
                        <a:pt x="26686" y="74949"/>
                      </a:cubicBezTo>
                      <a:cubicBezTo>
                        <a:pt x="31054" y="82773"/>
                        <a:pt x="42609" y="84002"/>
                        <a:pt x="49467" y="79305"/>
                      </a:cubicBezTo>
                      <a:cubicBezTo>
                        <a:pt x="53004" y="76871"/>
                        <a:pt x="55495" y="73140"/>
                        <a:pt x="56336" y="68989"/>
                      </a:cubicBezTo>
                      <a:cubicBezTo>
                        <a:pt x="57303" y="64360"/>
                        <a:pt x="56075" y="60448"/>
                        <a:pt x="53834" y="56468"/>
                      </a:cubicBezTo>
                      <a:cubicBezTo>
                        <a:pt x="50297" y="50303"/>
                        <a:pt x="46965" y="44014"/>
                        <a:pt x="43814" y="37656"/>
                      </a:cubicBezTo>
                      <a:cubicBezTo>
                        <a:pt x="44451" y="39010"/>
                        <a:pt x="45111" y="40284"/>
                        <a:pt x="45759" y="41637"/>
                      </a:cubicBezTo>
                      <a:cubicBezTo>
                        <a:pt x="40812" y="31628"/>
                        <a:pt x="36251" y="21427"/>
                        <a:pt x="32089" y="11100"/>
                      </a:cubicBezTo>
                      <a:cubicBezTo>
                        <a:pt x="29416" y="4492"/>
                        <a:pt x="23320" y="0"/>
                        <a:pt x="16485" y="0"/>
                      </a:cubicBezTo>
                      <a:cubicBezTo>
                        <a:pt x="14779" y="0"/>
                        <a:pt x="13005" y="295"/>
                        <a:pt x="11230" y="8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8" name="Google Shape;2608;p43"/>
                <p:cNvSpPr/>
                <p:nvPr/>
              </p:nvSpPr>
              <p:spPr>
                <a:xfrm>
                  <a:off x="6930579" y="5461686"/>
                  <a:ext cx="59269" cy="89543"/>
                </a:xfrm>
                <a:custGeom>
                  <a:rect b="b" l="l" r="r" t="t"/>
                  <a:pathLst>
                    <a:path extrusionOk="0" h="89543" w="59269">
                      <a:moveTo>
                        <a:pt x="11138" y="864"/>
                      </a:moveTo>
                      <a:cubicBezTo>
                        <a:pt x="2721" y="3753"/>
                        <a:pt x="-2158" y="13318"/>
                        <a:pt x="936" y="21723"/>
                      </a:cubicBezTo>
                      <a:cubicBezTo>
                        <a:pt x="8442" y="42831"/>
                        <a:pt x="18075" y="63109"/>
                        <a:pt x="29425" y="82489"/>
                      </a:cubicBezTo>
                      <a:cubicBezTo>
                        <a:pt x="33986" y="90178"/>
                        <a:pt x="45211" y="91542"/>
                        <a:pt x="52274" y="86777"/>
                      </a:cubicBezTo>
                      <a:cubicBezTo>
                        <a:pt x="60042" y="81455"/>
                        <a:pt x="61134" y="71651"/>
                        <a:pt x="56573" y="63940"/>
                      </a:cubicBezTo>
                      <a:cubicBezTo>
                        <a:pt x="53195" y="58173"/>
                        <a:pt x="49965" y="52328"/>
                        <a:pt x="46895" y="46379"/>
                      </a:cubicBezTo>
                      <a:cubicBezTo>
                        <a:pt x="41276" y="34927"/>
                        <a:pt x="36283" y="23156"/>
                        <a:pt x="31996" y="11123"/>
                      </a:cubicBezTo>
                      <a:cubicBezTo>
                        <a:pt x="29585" y="4356"/>
                        <a:pt x="23136" y="0"/>
                        <a:pt x="16301" y="0"/>
                      </a:cubicBezTo>
                      <a:cubicBezTo>
                        <a:pt x="14595" y="0"/>
                        <a:pt x="12832" y="273"/>
                        <a:pt x="11126" y="853"/>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9" name="Google Shape;2609;p43"/>
                <p:cNvSpPr/>
                <p:nvPr/>
              </p:nvSpPr>
              <p:spPr>
                <a:xfrm>
                  <a:off x="7016915" y="5628290"/>
                  <a:ext cx="60410" cy="82319"/>
                </a:xfrm>
                <a:custGeom>
                  <a:rect b="b" l="l" r="r" t="t"/>
                  <a:pathLst>
                    <a:path extrusionOk="0" h="82319" w="60410">
                      <a:moveTo>
                        <a:pt x="7166" y="2798"/>
                      </a:moveTo>
                      <a:cubicBezTo>
                        <a:pt x="3629" y="5175"/>
                        <a:pt x="1206" y="8962"/>
                        <a:pt x="296" y="13136"/>
                      </a:cubicBezTo>
                      <a:cubicBezTo>
                        <a:pt x="-602" y="17754"/>
                        <a:pt x="626" y="21666"/>
                        <a:pt x="2855" y="25658"/>
                      </a:cubicBezTo>
                      <a:cubicBezTo>
                        <a:pt x="12102" y="42081"/>
                        <a:pt x="21268" y="58583"/>
                        <a:pt x="30390" y="75120"/>
                      </a:cubicBezTo>
                      <a:cubicBezTo>
                        <a:pt x="32380" y="78714"/>
                        <a:pt x="36884" y="81216"/>
                        <a:pt x="40728" y="81989"/>
                      </a:cubicBezTo>
                      <a:cubicBezTo>
                        <a:pt x="45027" y="82888"/>
                        <a:pt x="49588" y="81921"/>
                        <a:pt x="53250" y="79487"/>
                      </a:cubicBezTo>
                      <a:cubicBezTo>
                        <a:pt x="56787" y="77053"/>
                        <a:pt x="59209" y="73323"/>
                        <a:pt x="60119" y="69149"/>
                      </a:cubicBezTo>
                      <a:cubicBezTo>
                        <a:pt x="61006" y="64463"/>
                        <a:pt x="59789" y="60619"/>
                        <a:pt x="57537" y="56627"/>
                      </a:cubicBezTo>
                      <a:cubicBezTo>
                        <a:pt x="48439" y="40079"/>
                        <a:pt x="39249" y="23588"/>
                        <a:pt x="30014" y="7097"/>
                      </a:cubicBezTo>
                      <a:cubicBezTo>
                        <a:pt x="27308" y="2320"/>
                        <a:pt x="21962" y="0"/>
                        <a:pt x="16640" y="0"/>
                      </a:cubicBezTo>
                      <a:cubicBezTo>
                        <a:pt x="13239" y="0"/>
                        <a:pt x="9861" y="933"/>
                        <a:pt x="7154" y="27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0" name="Google Shape;2610;p43"/>
                <p:cNvSpPr/>
                <p:nvPr/>
              </p:nvSpPr>
              <p:spPr>
                <a:xfrm>
                  <a:off x="7114979" y="5789607"/>
                  <a:ext cx="70166" cy="98146"/>
                </a:xfrm>
                <a:custGeom>
                  <a:rect b="b" l="l" r="r" t="t"/>
                  <a:pathLst>
                    <a:path extrusionOk="0" h="98146" w="70166">
                      <a:moveTo>
                        <a:pt x="7127" y="2866"/>
                      </a:moveTo>
                      <a:cubicBezTo>
                        <a:pt x="3590" y="5243"/>
                        <a:pt x="1168" y="9030"/>
                        <a:pt x="326" y="13204"/>
                      </a:cubicBezTo>
                      <a:cubicBezTo>
                        <a:pt x="-641" y="17890"/>
                        <a:pt x="645" y="21620"/>
                        <a:pt x="2828" y="25726"/>
                      </a:cubicBezTo>
                      <a:cubicBezTo>
                        <a:pt x="14577" y="47927"/>
                        <a:pt x="27087" y="69672"/>
                        <a:pt x="40314" y="91042"/>
                      </a:cubicBezTo>
                      <a:cubicBezTo>
                        <a:pt x="45000" y="98685"/>
                        <a:pt x="55975" y="100231"/>
                        <a:pt x="63151" y="95341"/>
                      </a:cubicBezTo>
                      <a:cubicBezTo>
                        <a:pt x="70794" y="90132"/>
                        <a:pt x="72136" y="80123"/>
                        <a:pt x="67450" y="72560"/>
                      </a:cubicBezTo>
                      <a:cubicBezTo>
                        <a:pt x="54223" y="51190"/>
                        <a:pt x="41713" y="29377"/>
                        <a:pt x="29976" y="7177"/>
                      </a:cubicBezTo>
                      <a:cubicBezTo>
                        <a:pt x="28099" y="3639"/>
                        <a:pt x="23425" y="1080"/>
                        <a:pt x="19638" y="307"/>
                      </a:cubicBezTo>
                      <a:cubicBezTo>
                        <a:pt x="18580" y="114"/>
                        <a:pt x="17534" y="0"/>
                        <a:pt x="16465" y="0"/>
                      </a:cubicBezTo>
                      <a:cubicBezTo>
                        <a:pt x="13178" y="0"/>
                        <a:pt x="9891" y="990"/>
                        <a:pt x="7116" y="287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1" name="Google Shape;2611;p43"/>
                <p:cNvSpPr/>
                <p:nvPr/>
              </p:nvSpPr>
              <p:spPr>
                <a:xfrm>
                  <a:off x="7217227" y="5957554"/>
                  <a:ext cx="60523" cy="68962"/>
                </a:xfrm>
                <a:custGeom>
                  <a:rect b="b" l="l" r="r" t="t"/>
                  <a:pathLst>
                    <a:path extrusionOk="0" h="68962" w="60523">
                      <a:moveTo>
                        <a:pt x="7180" y="2798"/>
                      </a:moveTo>
                      <a:cubicBezTo>
                        <a:pt x="-64" y="7745"/>
                        <a:pt x="-2384" y="18390"/>
                        <a:pt x="2813" y="25646"/>
                      </a:cubicBezTo>
                      <a:cubicBezTo>
                        <a:pt x="11730" y="37963"/>
                        <a:pt x="20919" y="50030"/>
                        <a:pt x="30416" y="61768"/>
                      </a:cubicBezTo>
                      <a:cubicBezTo>
                        <a:pt x="33179" y="65236"/>
                        <a:pt x="36318" y="67727"/>
                        <a:pt x="40754" y="68637"/>
                      </a:cubicBezTo>
                      <a:cubicBezTo>
                        <a:pt x="45053" y="69524"/>
                        <a:pt x="49614" y="68569"/>
                        <a:pt x="53276" y="66124"/>
                      </a:cubicBezTo>
                      <a:cubicBezTo>
                        <a:pt x="60213" y="61381"/>
                        <a:pt x="63216" y="50292"/>
                        <a:pt x="57563" y="43286"/>
                      </a:cubicBezTo>
                      <a:cubicBezTo>
                        <a:pt x="48067" y="31469"/>
                        <a:pt x="38900" y="19414"/>
                        <a:pt x="30052" y="7165"/>
                      </a:cubicBezTo>
                      <a:cubicBezTo>
                        <a:pt x="26720" y="2582"/>
                        <a:pt x="21488" y="0"/>
                        <a:pt x="16222" y="0"/>
                      </a:cubicBezTo>
                      <a:cubicBezTo>
                        <a:pt x="13106" y="0"/>
                        <a:pt x="9978" y="887"/>
                        <a:pt x="7203" y="27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2" name="Google Shape;2612;p43"/>
                <p:cNvSpPr/>
                <p:nvPr/>
              </p:nvSpPr>
              <p:spPr>
                <a:xfrm>
                  <a:off x="7336321" y="6099366"/>
                  <a:ext cx="75792" cy="87713"/>
                </a:xfrm>
                <a:custGeom>
                  <a:rect b="b" l="l" r="r" t="t"/>
                  <a:pathLst>
                    <a:path extrusionOk="0" h="87713" w="75792">
                      <a:moveTo>
                        <a:pt x="7163" y="2809"/>
                      </a:moveTo>
                      <a:cubicBezTo>
                        <a:pt x="-81" y="7825"/>
                        <a:pt x="-2402" y="18402"/>
                        <a:pt x="2864" y="25658"/>
                      </a:cubicBezTo>
                      <a:cubicBezTo>
                        <a:pt x="16398" y="44515"/>
                        <a:pt x="30729" y="62871"/>
                        <a:pt x="45809" y="80510"/>
                      </a:cubicBezTo>
                      <a:cubicBezTo>
                        <a:pt x="48687" y="83911"/>
                        <a:pt x="51575" y="86492"/>
                        <a:pt x="56079" y="87380"/>
                      </a:cubicBezTo>
                      <a:cubicBezTo>
                        <a:pt x="60435" y="88278"/>
                        <a:pt x="64996" y="87334"/>
                        <a:pt x="68578" y="84878"/>
                      </a:cubicBezTo>
                      <a:cubicBezTo>
                        <a:pt x="72115" y="82444"/>
                        <a:pt x="74606" y="78713"/>
                        <a:pt x="75448" y="74540"/>
                      </a:cubicBezTo>
                      <a:cubicBezTo>
                        <a:pt x="76289" y="70559"/>
                        <a:pt x="75641" y="65180"/>
                        <a:pt x="72957" y="62018"/>
                      </a:cubicBezTo>
                      <a:cubicBezTo>
                        <a:pt x="57876" y="44310"/>
                        <a:pt x="43569" y="26022"/>
                        <a:pt x="30035" y="7165"/>
                      </a:cubicBezTo>
                      <a:cubicBezTo>
                        <a:pt x="26748" y="2571"/>
                        <a:pt x="21573" y="0"/>
                        <a:pt x="16284" y="0"/>
                      </a:cubicBezTo>
                      <a:cubicBezTo>
                        <a:pt x="13145" y="0"/>
                        <a:pt x="9995" y="887"/>
                        <a:pt x="7186" y="27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3" name="Google Shape;2613;p43"/>
                <p:cNvSpPr/>
                <p:nvPr/>
              </p:nvSpPr>
              <p:spPr>
                <a:xfrm>
                  <a:off x="6528565" y="4811120"/>
                  <a:ext cx="445852" cy="141293"/>
                </a:xfrm>
                <a:custGeom>
                  <a:rect b="b" l="l" r="r" t="t"/>
                  <a:pathLst>
                    <a:path extrusionOk="0" h="141293" w="445852">
                      <a:moveTo>
                        <a:pt x="3969" y="3196"/>
                      </a:moveTo>
                      <a:cubicBezTo>
                        <a:pt x="-512" y="7301"/>
                        <a:pt x="-1797" y="16093"/>
                        <a:pt x="3264" y="20461"/>
                      </a:cubicBezTo>
                      <a:cubicBezTo>
                        <a:pt x="30730" y="44003"/>
                        <a:pt x="60118" y="65441"/>
                        <a:pt x="91827" y="83024"/>
                      </a:cubicBezTo>
                      <a:cubicBezTo>
                        <a:pt x="108386" y="92202"/>
                        <a:pt x="125719" y="100038"/>
                        <a:pt x="143165" y="107351"/>
                      </a:cubicBezTo>
                      <a:cubicBezTo>
                        <a:pt x="161453" y="114925"/>
                        <a:pt x="180128" y="121533"/>
                        <a:pt x="199246" y="126844"/>
                      </a:cubicBezTo>
                      <a:cubicBezTo>
                        <a:pt x="236277" y="137057"/>
                        <a:pt x="275287" y="143028"/>
                        <a:pt x="313728" y="140845"/>
                      </a:cubicBezTo>
                      <a:cubicBezTo>
                        <a:pt x="333051" y="139753"/>
                        <a:pt x="352351" y="137251"/>
                        <a:pt x="371162" y="132690"/>
                      </a:cubicBezTo>
                      <a:cubicBezTo>
                        <a:pt x="391259" y="127743"/>
                        <a:pt x="411150" y="119975"/>
                        <a:pt x="429302" y="110035"/>
                      </a:cubicBezTo>
                      <a:cubicBezTo>
                        <a:pt x="444246" y="101823"/>
                        <a:pt x="450342" y="82899"/>
                        <a:pt x="442267" y="67681"/>
                      </a:cubicBezTo>
                      <a:cubicBezTo>
                        <a:pt x="434499" y="53044"/>
                        <a:pt x="414665" y="46050"/>
                        <a:pt x="399914" y="54716"/>
                      </a:cubicBezTo>
                      <a:cubicBezTo>
                        <a:pt x="385652" y="63030"/>
                        <a:pt x="370946" y="70320"/>
                        <a:pt x="355638" y="76382"/>
                      </a:cubicBezTo>
                      <a:cubicBezTo>
                        <a:pt x="334063" y="84036"/>
                        <a:pt x="312056" y="88995"/>
                        <a:pt x="289321" y="91610"/>
                      </a:cubicBezTo>
                      <a:cubicBezTo>
                        <a:pt x="261298" y="93988"/>
                        <a:pt x="233263" y="93044"/>
                        <a:pt x="205536" y="88779"/>
                      </a:cubicBezTo>
                      <a:cubicBezTo>
                        <a:pt x="206127" y="88893"/>
                        <a:pt x="206730" y="88995"/>
                        <a:pt x="207321" y="89109"/>
                      </a:cubicBezTo>
                      <a:cubicBezTo>
                        <a:pt x="206718" y="89006"/>
                        <a:pt x="206127" y="88893"/>
                        <a:pt x="205513" y="88779"/>
                      </a:cubicBezTo>
                      <a:cubicBezTo>
                        <a:pt x="204432" y="88619"/>
                        <a:pt x="203340" y="88437"/>
                        <a:pt x="202260" y="88267"/>
                      </a:cubicBezTo>
                      <a:cubicBezTo>
                        <a:pt x="203329" y="88426"/>
                        <a:pt x="204432" y="88597"/>
                        <a:pt x="205501" y="88779"/>
                      </a:cubicBezTo>
                      <a:cubicBezTo>
                        <a:pt x="188749" y="85811"/>
                        <a:pt x="172212" y="81932"/>
                        <a:pt x="155926" y="76905"/>
                      </a:cubicBezTo>
                      <a:cubicBezTo>
                        <a:pt x="140197" y="72026"/>
                        <a:pt x="124957" y="65816"/>
                        <a:pt x="109990" y="59049"/>
                      </a:cubicBezTo>
                      <a:cubicBezTo>
                        <a:pt x="79123" y="44628"/>
                        <a:pt x="49848" y="27523"/>
                        <a:pt x="23543" y="5800"/>
                      </a:cubicBezTo>
                      <a:cubicBezTo>
                        <a:pt x="24384" y="6506"/>
                        <a:pt x="25157" y="7154"/>
                        <a:pt x="25976" y="7859"/>
                      </a:cubicBezTo>
                      <a:cubicBezTo>
                        <a:pt x="24384" y="6506"/>
                        <a:pt x="22837" y="5232"/>
                        <a:pt x="21234" y="3878"/>
                      </a:cubicBezTo>
                      <a:cubicBezTo>
                        <a:pt x="18436" y="1478"/>
                        <a:pt x="15092" y="0"/>
                        <a:pt x="11748" y="0"/>
                      </a:cubicBezTo>
                      <a:cubicBezTo>
                        <a:pt x="9042" y="0"/>
                        <a:pt x="6358" y="955"/>
                        <a:pt x="3958" y="3173"/>
                      </a:cubicBezTo>
                      <a:moveTo>
                        <a:pt x="360688" y="74540"/>
                      </a:moveTo>
                      <a:cubicBezTo>
                        <a:pt x="359459" y="75006"/>
                        <a:pt x="358208" y="75461"/>
                        <a:pt x="356957" y="75916"/>
                      </a:cubicBezTo>
                      <a:cubicBezTo>
                        <a:pt x="358208" y="75438"/>
                        <a:pt x="359437" y="74983"/>
                        <a:pt x="360688" y="74540"/>
                      </a:cubicBezTo>
                      <a:moveTo>
                        <a:pt x="205513" y="88779"/>
                      </a:moveTo>
                      <a:lnTo>
                        <a:pt x="205524" y="88779"/>
                      </a:lnTo>
                      <a:lnTo>
                        <a:pt x="205490" y="88779"/>
                      </a:lnTo>
                      <a:lnTo>
                        <a:pt x="205501" y="88779"/>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4" name="Google Shape;2614;p43"/>
                <p:cNvSpPr/>
                <p:nvPr/>
              </p:nvSpPr>
              <p:spPr>
                <a:xfrm>
                  <a:off x="7082357" y="6042876"/>
                  <a:ext cx="495998" cy="468778"/>
                </a:xfrm>
                <a:custGeom>
                  <a:rect b="b" l="l" r="r" t="t"/>
                  <a:pathLst>
                    <a:path extrusionOk="0" h="468778" w="495998">
                      <a:moveTo>
                        <a:pt x="399709" y="0"/>
                      </a:moveTo>
                      <a:cubicBezTo>
                        <a:pt x="398753" y="0"/>
                        <a:pt x="397946" y="102"/>
                        <a:pt x="397116" y="284"/>
                      </a:cubicBezTo>
                      <a:cubicBezTo>
                        <a:pt x="392748" y="1035"/>
                        <a:pt x="388802" y="3605"/>
                        <a:pt x="386311" y="7268"/>
                      </a:cubicBezTo>
                      <a:cubicBezTo>
                        <a:pt x="385356" y="8644"/>
                        <a:pt x="384639" y="10179"/>
                        <a:pt x="384105" y="11953"/>
                      </a:cubicBezTo>
                      <a:cubicBezTo>
                        <a:pt x="384093" y="11965"/>
                        <a:pt x="383320" y="13693"/>
                        <a:pt x="383320" y="13727"/>
                      </a:cubicBezTo>
                      <a:cubicBezTo>
                        <a:pt x="380249" y="20449"/>
                        <a:pt x="377178" y="27000"/>
                        <a:pt x="373971" y="33403"/>
                      </a:cubicBezTo>
                      <a:cubicBezTo>
                        <a:pt x="373198" y="34950"/>
                        <a:pt x="372936" y="35518"/>
                        <a:pt x="372618" y="36098"/>
                      </a:cubicBezTo>
                      <a:lnTo>
                        <a:pt x="369524" y="42126"/>
                      </a:lnTo>
                      <a:cubicBezTo>
                        <a:pt x="364202" y="52339"/>
                        <a:pt x="358959" y="61836"/>
                        <a:pt x="353488" y="71128"/>
                      </a:cubicBezTo>
                      <a:lnTo>
                        <a:pt x="351123" y="75017"/>
                      </a:lnTo>
                      <a:cubicBezTo>
                        <a:pt x="319915" y="125844"/>
                        <a:pt x="281826" y="172303"/>
                        <a:pt x="237164" y="214395"/>
                      </a:cubicBezTo>
                      <a:lnTo>
                        <a:pt x="230442" y="220604"/>
                      </a:lnTo>
                      <a:cubicBezTo>
                        <a:pt x="188441" y="258443"/>
                        <a:pt x="142903" y="290652"/>
                        <a:pt x="95011" y="316412"/>
                      </a:cubicBezTo>
                      <a:cubicBezTo>
                        <a:pt x="94351" y="316719"/>
                        <a:pt x="93714" y="317049"/>
                        <a:pt x="93066" y="317435"/>
                      </a:cubicBezTo>
                      <a:cubicBezTo>
                        <a:pt x="75506" y="326534"/>
                        <a:pt x="57423" y="334893"/>
                        <a:pt x="39317" y="342263"/>
                      </a:cubicBezTo>
                      <a:cubicBezTo>
                        <a:pt x="30662" y="345800"/>
                        <a:pt x="22701" y="348803"/>
                        <a:pt x="14671" y="351623"/>
                      </a:cubicBezTo>
                      <a:cubicBezTo>
                        <a:pt x="11259" y="352874"/>
                        <a:pt x="8325" y="355286"/>
                        <a:pt x="6391" y="358424"/>
                      </a:cubicBezTo>
                      <a:cubicBezTo>
                        <a:pt x="364" y="363076"/>
                        <a:pt x="-1706" y="371583"/>
                        <a:pt x="1501" y="378612"/>
                      </a:cubicBezTo>
                      <a:cubicBezTo>
                        <a:pt x="8746" y="395137"/>
                        <a:pt x="19607" y="411434"/>
                        <a:pt x="33755" y="427038"/>
                      </a:cubicBezTo>
                      <a:cubicBezTo>
                        <a:pt x="47881" y="442494"/>
                        <a:pt x="64361" y="455642"/>
                        <a:pt x="81398" y="465070"/>
                      </a:cubicBezTo>
                      <a:cubicBezTo>
                        <a:pt x="84468" y="466765"/>
                        <a:pt x="87050" y="467686"/>
                        <a:pt x="89541" y="467891"/>
                      </a:cubicBezTo>
                      <a:cubicBezTo>
                        <a:pt x="91281" y="468494"/>
                        <a:pt x="93112" y="468778"/>
                        <a:pt x="94966" y="468778"/>
                      </a:cubicBezTo>
                      <a:cubicBezTo>
                        <a:pt x="96819" y="468778"/>
                        <a:pt x="98673" y="468494"/>
                        <a:pt x="100470" y="467880"/>
                      </a:cubicBezTo>
                      <a:cubicBezTo>
                        <a:pt x="162260" y="447033"/>
                        <a:pt x="222185" y="415495"/>
                        <a:pt x="278585" y="374176"/>
                      </a:cubicBezTo>
                      <a:lnTo>
                        <a:pt x="280098" y="372823"/>
                      </a:lnTo>
                      <a:lnTo>
                        <a:pt x="280200" y="372959"/>
                      </a:lnTo>
                      <a:cubicBezTo>
                        <a:pt x="299568" y="358595"/>
                        <a:pt x="318835" y="342695"/>
                        <a:pt x="337452" y="325715"/>
                      </a:cubicBezTo>
                      <a:lnTo>
                        <a:pt x="339511" y="323873"/>
                      </a:lnTo>
                      <a:cubicBezTo>
                        <a:pt x="359948" y="304879"/>
                        <a:pt x="377838" y="286580"/>
                        <a:pt x="394204" y="267951"/>
                      </a:cubicBezTo>
                      <a:lnTo>
                        <a:pt x="395615" y="266336"/>
                      </a:lnTo>
                      <a:cubicBezTo>
                        <a:pt x="406271" y="253962"/>
                        <a:pt x="415654" y="242395"/>
                        <a:pt x="424229" y="231102"/>
                      </a:cubicBezTo>
                      <a:lnTo>
                        <a:pt x="425662" y="229248"/>
                      </a:lnTo>
                      <a:cubicBezTo>
                        <a:pt x="431315" y="221674"/>
                        <a:pt x="436706" y="214213"/>
                        <a:pt x="441892" y="206582"/>
                      </a:cubicBezTo>
                      <a:lnTo>
                        <a:pt x="446703" y="199530"/>
                      </a:lnTo>
                      <a:cubicBezTo>
                        <a:pt x="452753" y="190409"/>
                        <a:pt x="457678" y="182573"/>
                        <a:pt x="462557" y="174623"/>
                      </a:cubicBezTo>
                      <a:lnTo>
                        <a:pt x="463808" y="172598"/>
                      </a:lnTo>
                      <a:lnTo>
                        <a:pt x="464774" y="170995"/>
                      </a:lnTo>
                      <a:lnTo>
                        <a:pt x="465889" y="169107"/>
                      </a:lnTo>
                      <a:lnTo>
                        <a:pt x="466822" y="167526"/>
                      </a:lnTo>
                      <a:lnTo>
                        <a:pt x="467754" y="165934"/>
                      </a:lnTo>
                      <a:lnTo>
                        <a:pt x="468835" y="164091"/>
                      </a:lnTo>
                      <a:lnTo>
                        <a:pt x="470245" y="161726"/>
                      </a:lnTo>
                      <a:cubicBezTo>
                        <a:pt x="473975" y="155175"/>
                        <a:pt x="477626" y="148635"/>
                        <a:pt x="481084" y="142016"/>
                      </a:cubicBezTo>
                      <a:cubicBezTo>
                        <a:pt x="481857" y="140686"/>
                        <a:pt x="482301" y="139787"/>
                        <a:pt x="482755" y="138877"/>
                      </a:cubicBezTo>
                      <a:cubicBezTo>
                        <a:pt x="483597" y="137319"/>
                        <a:pt x="484120" y="136364"/>
                        <a:pt x="484564" y="135397"/>
                      </a:cubicBezTo>
                      <a:lnTo>
                        <a:pt x="485644" y="133282"/>
                      </a:lnTo>
                      <a:lnTo>
                        <a:pt x="486270" y="131758"/>
                      </a:lnTo>
                      <a:lnTo>
                        <a:pt x="486395" y="131826"/>
                      </a:lnTo>
                      <a:lnTo>
                        <a:pt x="487293" y="130063"/>
                      </a:lnTo>
                      <a:lnTo>
                        <a:pt x="487987" y="128220"/>
                      </a:lnTo>
                      <a:lnTo>
                        <a:pt x="488146" y="128289"/>
                      </a:lnTo>
                      <a:lnTo>
                        <a:pt x="490444" y="123581"/>
                      </a:lnTo>
                      <a:lnTo>
                        <a:pt x="492764" y="118849"/>
                      </a:lnTo>
                      <a:cubicBezTo>
                        <a:pt x="493287" y="117712"/>
                        <a:pt x="493685" y="116631"/>
                        <a:pt x="493912" y="115483"/>
                      </a:cubicBezTo>
                      <a:cubicBezTo>
                        <a:pt x="496426" y="110922"/>
                        <a:pt x="496676" y="105315"/>
                        <a:pt x="494617" y="100186"/>
                      </a:cubicBezTo>
                      <a:cubicBezTo>
                        <a:pt x="487077" y="80977"/>
                        <a:pt x="475363" y="62313"/>
                        <a:pt x="459804" y="44696"/>
                      </a:cubicBezTo>
                      <a:cubicBezTo>
                        <a:pt x="445508" y="28433"/>
                        <a:pt x="428062" y="14012"/>
                        <a:pt x="409342" y="3014"/>
                      </a:cubicBezTo>
                      <a:cubicBezTo>
                        <a:pt x="405975" y="1012"/>
                        <a:pt x="402825" y="23"/>
                        <a:pt x="399686" y="23"/>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5" name="Google Shape;2615;p43"/>
                <p:cNvSpPr/>
                <p:nvPr/>
              </p:nvSpPr>
              <p:spPr>
                <a:xfrm>
                  <a:off x="5434049" y="2528202"/>
                  <a:ext cx="1582431" cy="2284066"/>
                </a:xfrm>
                <a:custGeom>
                  <a:rect b="b" l="l" r="r" t="t"/>
                  <a:pathLst>
                    <a:path extrusionOk="0" h="2284066" w="1582431">
                      <a:moveTo>
                        <a:pt x="971902" y="0"/>
                      </a:moveTo>
                      <a:cubicBezTo>
                        <a:pt x="965624" y="0"/>
                        <a:pt x="959972" y="3173"/>
                        <a:pt x="957515" y="8098"/>
                      </a:cubicBezTo>
                      <a:cubicBezTo>
                        <a:pt x="938329" y="46289"/>
                        <a:pt x="915674" y="85390"/>
                        <a:pt x="886229" y="131110"/>
                      </a:cubicBezTo>
                      <a:cubicBezTo>
                        <a:pt x="866314" y="162022"/>
                        <a:pt x="847571" y="188919"/>
                        <a:pt x="828931" y="213360"/>
                      </a:cubicBezTo>
                      <a:cubicBezTo>
                        <a:pt x="796028" y="255725"/>
                        <a:pt x="765753" y="287138"/>
                        <a:pt x="733669" y="312227"/>
                      </a:cubicBezTo>
                      <a:cubicBezTo>
                        <a:pt x="714290" y="326909"/>
                        <a:pt x="695342" y="338249"/>
                        <a:pt x="675746" y="346858"/>
                      </a:cubicBezTo>
                      <a:cubicBezTo>
                        <a:pt x="660449" y="353113"/>
                        <a:pt x="644743" y="357492"/>
                        <a:pt x="629093" y="359869"/>
                      </a:cubicBezTo>
                      <a:cubicBezTo>
                        <a:pt x="621917" y="360654"/>
                        <a:pt x="614888" y="361063"/>
                        <a:pt x="608201" y="361063"/>
                      </a:cubicBezTo>
                      <a:cubicBezTo>
                        <a:pt x="602401" y="361063"/>
                        <a:pt x="596589" y="360756"/>
                        <a:pt x="590823" y="360108"/>
                      </a:cubicBezTo>
                      <a:cubicBezTo>
                        <a:pt x="581030" y="358561"/>
                        <a:pt x="572205" y="356195"/>
                        <a:pt x="563846" y="352874"/>
                      </a:cubicBezTo>
                      <a:cubicBezTo>
                        <a:pt x="556635" y="349588"/>
                        <a:pt x="549698" y="345516"/>
                        <a:pt x="543226" y="340773"/>
                      </a:cubicBezTo>
                      <a:cubicBezTo>
                        <a:pt x="536550" y="335314"/>
                        <a:pt x="530170" y="328866"/>
                        <a:pt x="524256" y="321553"/>
                      </a:cubicBezTo>
                      <a:cubicBezTo>
                        <a:pt x="516863" y="311476"/>
                        <a:pt x="510278" y="299932"/>
                        <a:pt x="504705" y="287251"/>
                      </a:cubicBezTo>
                      <a:cubicBezTo>
                        <a:pt x="494993" y="263663"/>
                        <a:pt x="488260" y="236789"/>
                        <a:pt x="483483" y="202646"/>
                      </a:cubicBezTo>
                      <a:cubicBezTo>
                        <a:pt x="477455" y="154970"/>
                        <a:pt x="477239" y="106976"/>
                        <a:pt x="477080" y="60539"/>
                      </a:cubicBezTo>
                      <a:cubicBezTo>
                        <a:pt x="477012" y="51372"/>
                        <a:pt x="469574" y="43935"/>
                        <a:pt x="460475" y="43935"/>
                      </a:cubicBezTo>
                      <a:cubicBezTo>
                        <a:pt x="454857" y="43935"/>
                        <a:pt x="449648" y="46812"/>
                        <a:pt x="446543" y="51589"/>
                      </a:cubicBezTo>
                      <a:cubicBezTo>
                        <a:pt x="445770" y="52487"/>
                        <a:pt x="445167" y="53306"/>
                        <a:pt x="444803" y="54250"/>
                      </a:cubicBezTo>
                      <a:cubicBezTo>
                        <a:pt x="341239" y="290732"/>
                        <a:pt x="258739" y="512474"/>
                        <a:pt x="192536" y="732100"/>
                      </a:cubicBezTo>
                      <a:cubicBezTo>
                        <a:pt x="121942" y="966625"/>
                        <a:pt x="69592" y="1203778"/>
                        <a:pt x="36974" y="1436996"/>
                      </a:cubicBezTo>
                      <a:cubicBezTo>
                        <a:pt x="22200" y="1542084"/>
                        <a:pt x="12033" y="1638459"/>
                        <a:pt x="5846" y="1731617"/>
                      </a:cubicBezTo>
                      <a:cubicBezTo>
                        <a:pt x="-1422" y="1842323"/>
                        <a:pt x="-1911" y="1942224"/>
                        <a:pt x="4367" y="2036963"/>
                      </a:cubicBezTo>
                      <a:cubicBezTo>
                        <a:pt x="4777" y="2042842"/>
                        <a:pt x="7654" y="2048051"/>
                        <a:pt x="12089" y="2050895"/>
                      </a:cubicBezTo>
                      <a:cubicBezTo>
                        <a:pt x="13284" y="2053635"/>
                        <a:pt x="15297" y="2056001"/>
                        <a:pt x="17810" y="2057696"/>
                      </a:cubicBezTo>
                      <a:cubicBezTo>
                        <a:pt x="90746" y="2107226"/>
                        <a:pt x="171211" y="2149693"/>
                        <a:pt x="256942" y="2183926"/>
                      </a:cubicBezTo>
                      <a:cubicBezTo>
                        <a:pt x="336997" y="2215850"/>
                        <a:pt x="424627" y="2240849"/>
                        <a:pt x="517386" y="2258261"/>
                      </a:cubicBezTo>
                      <a:cubicBezTo>
                        <a:pt x="608519" y="2275401"/>
                        <a:pt x="703440" y="2284066"/>
                        <a:pt x="799520" y="2284066"/>
                      </a:cubicBezTo>
                      <a:cubicBezTo>
                        <a:pt x="884670" y="2284066"/>
                        <a:pt x="971538" y="2277231"/>
                        <a:pt x="1057690" y="2263777"/>
                      </a:cubicBezTo>
                      <a:cubicBezTo>
                        <a:pt x="1105491" y="2256351"/>
                        <a:pt x="1151723" y="2246592"/>
                        <a:pt x="1190676" y="2238040"/>
                      </a:cubicBezTo>
                      <a:cubicBezTo>
                        <a:pt x="1240843" y="2226974"/>
                        <a:pt x="1284891" y="2215453"/>
                        <a:pt x="1325300" y="2202885"/>
                      </a:cubicBezTo>
                      <a:cubicBezTo>
                        <a:pt x="1373386" y="2187963"/>
                        <a:pt x="1416251" y="2171393"/>
                        <a:pt x="1456318" y="2152241"/>
                      </a:cubicBezTo>
                      <a:cubicBezTo>
                        <a:pt x="1498933" y="2131917"/>
                        <a:pt x="1539524" y="2106976"/>
                        <a:pt x="1576930" y="2078099"/>
                      </a:cubicBezTo>
                      <a:cubicBezTo>
                        <a:pt x="1580024" y="2075734"/>
                        <a:pt x="1581957" y="2072049"/>
                        <a:pt x="1582355" y="2067761"/>
                      </a:cubicBezTo>
                      <a:cubicBezTo>
                        <a:pt x="1582799" y="2062950"/>
                        <a:pt x="1581275" y="2058048"/>
                        <a:pt x="1578227" y="2054682"/>
                      </a:cubicBezTo>
                      <a:cubicBezTo>
                        <a:pt x="1577624" y="2053954"/>
                        <a:pt x="1576930" y="2053306"/>
                        <a:pt x="1576089" y="2052680"/>
                      </a:cubicBezTo>
                      <a:cubicBezTo>
                        <a:pt x="1544051" y="1958010"/>
                        <a:pt x="1519826" y="1859144"/>
                        <a:pt x="1496431" y="1763553"/>
                      </a:cubicBezTo>
                      <a:cubicBezTo>
                        <a:pt x="1489335" y="1734619"/>
                        <a:pt x="1482238" y="1705697"/>
                        <a:pt x="1474948" y="1676844"/>
                      </a:cubicBezTo>
                      <a:cubicBezTo>
                        <a:pt x="1441499" y="1544324"/>
                        <a:pt x="1406265" y="1412100"/>
                        <a:pt x="1373044" y="1288030"/>
                      </a:cubicBezTo>
                      <a:lnTo>
                        <a:pt x="1358646" y="1234315"/>
                      </a:lnTo>
                      <a:cubicBezTo>
                        <a:pt x="1329269" y="1124655"/>
                        <a:pt x="1298880" y="1011288"/>
                        <a:pt x="1269901" y="899547"/>
                      </a:cubicBezTo>
                      <a:cubicBezTo>
                        <a:pt x="1252159" y="831319"/>
                        <a:pt x="1235998" y="767584"/>
                        <a:pt x="1220497" y="704725"/>
                      </a:cubicBezTo>
                      <a:cubicBezTo>
                        <a:pt x="1212399" y="672186"/>
                        <a:pt x="1204506" y="639659"/>
                        <a:pt x="1196738" y="607064"/>
                      </a:cubicBezTo>
                      <a:lnTo>
                        <a:pt x="1194361" y="597044"/>
                      </a:lnTo>
                      <a:cubicBezTo>
                        <a:pt x="1189766" y="577744"/>
                        <a:pt x="1185149" y="558455"/>
                        <a:pt x="1181100" y="538973"/>
                      </a:cubicBezTo>
                      <a:cubicBezTo>
                        <a:pt x="1175743" y="513054"/>
                        <a:pt x="1171046" y="487009"/>
                        <a:pt x="1166349" y="460953"/>
                      </a:cubicBezTo>
                      <a:lnTo>
                        <a:pt x="1160628" y="429450"/>
                      </a:lnTo>
                      <a:cubicBezTo>
                        <a:pt x="1153713" y="391930"/>
                        <a:pt x="1145229" y="347506"/>
                        <a:pt x="1134686" y="302446"/>
                      </a:cubicBezTo>
                      <a:cubicBezTo>
                        <a:pt x="1123449" y="254531"/>
                        <a:pt x="1111542" y="213474"/>
                        <a:pt x="1098235" y="176898"/>
                      </a:cubicBezTo>
                      <a:cubicBezTo>
                        <a:pt x="1082040" y="132622"/>
                        <a:pt x="1065333" y="98582"/>
                        <a:pt x="1045669" y="69752"/>
                      </a:cubicBezTo>
                      <a:cubicBezTo>
                        <a:pt x="1028518" y="44503"/>
                        <a:pt x="1008740" y="23929"/>
                        <a:pt x="986904" y="8621"/>
                      </a:cubicBezTo>
                      <a:cubicBezTo>
                        <a:pt x="984902" y="5709"/>
                        <a:pt x="982809" y="3605"/>
                        <a:pt x="980296" y="2138"/>
                      </a:cubicBezTo>
                      <a:cubicBezTo>
                        <a:pt x="977794" y="728"/>
                        <a:pt x="974905" y="0"/>
                        <a:pt x="971914" y="0"/>
                      </a:cubicBezTo>
                      <a:moveTo>
                        <a:pt x="432247" y="166912"/>
                      </a:moveTo>
                      <a:cubicBezTo>
                        <a:pt x="433475" y="163955"/>
                        <a:pt x="434726" y="160998"/>
                        <a:pt x="435978" y="158052"/>
                      </a:cubicBezTo>
                      <a:lnTo>
                        <a:pt x="435978" y="158098"/>
                      </a:lnTo>
                      <a:lnTo>
                        <a:pt x="436012" y="158098"/>
                      </a:lnTo>
                      <a:cubicBezTo>
                        <a:pt x="434749" y="161021"/>
                        <a:pt x="433498" y="163966"/>
                        <a:pt x="432247" y="166901"/>
                      </a:cubicBezTo>
                      <a:moveTo>
                        <a:pt x="66135" y="1466190"/>
                      </a:moveTo>
                      <a:lnTo>
                        <a:pt x="66135" y="1466156"/>
                      </a:lnTo>
                      <a:cubicBezTo>
                        <a:pt x="66135" y="1466156"/>
                        <a:pt x="66726" y="1463165"/>
                        <a:pt x="66726" y="1463165"/>
                      </a:cubicBezTo>
                      <a:cubicBezTo>
                        <a:pt x="65236" y="1473811"/>
                        <a:pt x="63780" y="1484297"/>
                        <a:pt x="62404" y="1494612"/>
                      </a:cubicBezTo>
                      <a:cubicBezTo>
                        <a:pt x="63587" y="1485525"/>
                        <a:pt x="64781" y="1476313"/>
                        <a:pt x="66032" y="1466964"/>
                      </a:cubicBezTo>
                      <a:lnTo>
                        <a:pt x="66032" y="1466930"/>
                      </a:lnTo>
                      <a:cubicBezTo>
                        <a:pt x="66032" y="1466930"/>
                        <a:pt x="66032" y="1466930"/>
                        <a:pt x="66032" y="1466930"/>
                      </a:cubicBezTo>
                      <a:cubicBezTo>
                        <a:pt x="66066" y="1466668"/>
                        <a:pt x="66100" y="1466441"/>
                        <a:pt x="66135" y="1466190"/>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6" name="Google Shape;2616;p43"/>
                <p:cNvSpPr/>
                <p:nvPr/>
              </p:nvSpPr>
              <p:spPr>
                <a:xfrm>
                  <a:off x="5867161" y="2520138"/>
                  <a:ext cx="573989" cy="410895"/>
                </a:xfrm>
                <a:custGeom>
                  <a:rect b="b" l="l" r="r" t="t"/>
                  <a:pathLst>
                    <a:path extrusionOk="0" h="410895" w="573989">
                      <a:moveTo>
                        <a:pt x="520457" y="14171"/>
                      </a:moveTo>
                      <a:cubicBezTo>
                        <a:pt x="497608" y="52237"/>
                        <a:pt x="475726" y="90792"/>
                        <a:pt x="450899" y="127641"/>
                      </a:cubicBezTo>
                      <a:cubicBezTo>
                        <a:pt x="434510" y="151888"/>
                        <a:pt x="417701" y="175794"/>
                        <a:pt x="399958" y="199087"/>
                      </a:cubicBezTo>
                      <a:cubicBezTo>
                        <a:pt x="369422" y="238369"/>
                        <a:pt x="336076" y="275776"/>
                        <a:pt x="297009" y="306801"/>
                      </a:cubicBezTo>
                      <a:cubicBezTo>
                        <a:pt x="279119" y="320154"/>
                        <a:pt x="260228" y="331891"/>
                        <a:pt x="239893" y="341057"/>
                      </a:cubicBezTo>
                      <a:cubicBezTo>
                        <a:pt x="226530" y="346278"/>
                        <a:pt x="212905" y="350258"/>
                        <a:pt x="198756" y="352624"/>
                      </a:cubicBezTo>
                      <a:cubicBezTo>
                        <a:pt x="187042" y="353829"/>
                        <a:pt x="175396" y="353875"/>
                        <a:pt x="163727" y="352692"/>
                      </a:cubicBezTo>
                      <a:cubicBezTo>
                        <a:pt x="154811" y="351179"/>
                        <a:pt x="146212" y="349041"/>
                        <a:pt x="137785" y="345891"/>
                      </a:cubicBezTo>
                      <a:cubicBezTo>
                        <a:pt x="131291" y="342820"/>
                        <a:pt x="125172" y="339238"/>
                        <a:pt x="119315" y="335087"/>
                      </a:cubicBezTo>
                      <a:cubicBezTo>
                        <a:pt x="113071" y="329878"/>
                        <a:pt x="107419" y="324123"/>
                        <a:pt x="102267" y="317890"/>
                      </a:cubicBezTo>
                      <a:cubicBezTo>
                        <a:pt x="95102" y="307939"/>
                        <a:pt x="89188" y="297316"/>
                        <a:pt x="84195" y="286114"/>
                      </a:cubicBezTo>
                      <a:cubicBezTo>
                        <a:pt x="74243" y="261081"/>
                        <a:pt x="68511" y="234639"/>
                        <a:pt x="64644" y="208015"/>
                      </a:cubicBezTo>
                      <a:cubicBezTo>
                        <a:pt x="58878" y="161373"/>
                        <a:pt x="58890" y="114505"/>
                        <a:pt x="57513" y="67636"/>
                      </a:cubicBezTo>
                      <a:cubicBezTo>
                        <a:pt x="57070" y="51975"/>
                        <a:pt x="44810" y="38885"/>
                        <a:pt x="28762" y="38885"/>
                      </a:cubicBezTo>
                      <a:cubicBezTo>
                        <a:pt x="12715" y="38885"/>
                        <a:pt x="-433" y="51975"/>
                        <a:pt x="11" y="67636"/>
                      </a:cubicBezTo>
                      <a:cubicBezTo>
                        <a:pt x="716" y="90996"/>
                        <a:pt x="909" y="114357"/>
                        <a:pt x="1751" y="137717"/>
                      </a:cubicBezTo>
                      <a:cubicBezTo>
                        <a:pt x="2774" y="166139"/>
                        <a:pt x="5220" y="194310"/>
                        <a:pt x="9064" y="222424"/>
                      </a:cubicBezTo>
                      <a:cubicBezTo>
                        <a:pt x="16263" y="274911"/>
                        <a:pt x="32424" y="329787"/>
                        <a:pt x="70479" y="368421"/>
                      </a:cubicBezTo>
                      <a:cubicBezTo>
                        <a:pt x="113799" y="412504"/>
                        <a:pt x="181185" y="419179"/>
                        <a:pt x="238164" y="402552"/>
                      </a:cubicBezTo>
                      <a:cubicBezTo>
                        <a:pt x="269031" y="393499"/>
                        <a:pt x="297782" y="377201"/>
                        <a:pt x="323588" y="358208"/>
                      </a:cubicBezTo>
                      <a:cubicBezTo>
                        <a:pt x="351236" y="337918"/>
                        <a:pt x="376143" y="314512"/>
                        <a:pt x="399242" y="289207"/>
                      </a:cubicBezTo>
                      <a:cubicBezTo>
                        <a:pt x="429335" y="256350"/>
                        <a:pt x="456233" y="220491"/>
                        <a:pt x="481777" y="184028"/>
                      </a:cubicBezTo>
                      <a:cubicBezTo>
                        <a:pt x="494924" y="165286"/>
                        <a:pt x="507696" y="146224"/>
                        <a:pt x="519956" y="126856"/>
                      </a:cubicBezTo>
                      <a:cubicBezTo>
                        <a:pt x="537289" y="99321"/>
                        <a:pt x="553393" y="71014"/>
                        <a:pt x="570078" y="43172"/>
                      </a:cubicBezTo>
                      <a:cubicBezTo>
                        <a:pt x="578164" y="29763"/>
                        <a:pt x="573217" y="11669"/>
                        <a:pt x="559808" y="3833"/>
                      </a:cubicBezTo>
                      <a:cubicBezTo>
                        <a:pt x="555327" y="1239"/>
                        <a:pt x="550414" y="0"/>
                        <a:pt x="545546" y="0"/>
                      </a:cubicBezTo>
                      <a:cubicBezTo>
                        <a:pt x="535595" y="0"/>
                        <a:pt x="525848" y="5152"/>
                        <a:pt x="520457" y="14159"/>
                      </a:cubicBezTo>
                      <a:moveTo>
                        <a:pt x="300796" y="303901"/>
                      </a:moveTo>
                      <a:cubicBezTo>
                        <a:pt x="299693" y="304754"/>
                        <a:pt x="298567" y="305607"/>
                        <a:pt x="297464" y="306426"/>
                      </a:cubicBezTo>
                      <a:cubicBezTo>
                        <a:pt x="298544" y="305585"/>
                        <a:pt x="299682" y="304732"/>
                        <a:pt x="300796" y="303901"/>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7" name="Google Shape;2617;p43"/>
                <p:cNvSpPr/>
                <p:nvPr/>
              </p:nvSpPr>
              <p:spPr>
                <a:xfrm>
                  <a:off x="4158592" y="1252014"/>
                  <a:ext cx="506133" cy="546442"/>
                </a:xfrm>
                <a:custGeom>
                  <a:rect b="b" l="l" r="r" t="t"/>
                  <a:pathLst>
                    <a:path extrusionOk="0" h="546442" w="506133">
                      <a:moveTo>
                        <a:pt x="251067" y="545430"/>
                      </a:moveTo>
                      <a:cubicBezTo>
                        <a:pt x="277430" y="542257"/>
                        <a:pt x="304999" y="531748"/>
                        <a:pt x="330804" y="515018"/>
                      </a:cubicBezTo>
                      <a:cubicBezTo>
                        <a:pt x="357679" y="497583"/>
                        <a:pt x="381983" y="473552"/>
                        <a:pt x="402990" y="443538"/>
                      </a:cubicBezTo>
                      <a:cubicBezTo>
                        <a:pt x="423712" y="413888"/>
                        <a:pt x="438951" y="381782"/>
                        <a:pt x="448300" y="348140"/>
                      </a:cubicBezTo>
                      <a:cubicBezTo>
                        <a:pt x="449665" y="343215"/>
                        <a:pt x="448152" y="337768"/>
                        <a:pt x="444274" y="333582"/>
                      </a:cubicBezTo>
                      <a:cubicBezTo>
                        <a:pt x="446492" y="329374"/>
                        <a:pt x="448789" y="324973"/>
                        <a:pt x="451121" y="320617"/>
                      </a:cubicBezTo>
                      <a:cubicBezTo>
                        <a:pt x="454851" y="313554"/>
                        <a:pt x="458707" y="306526"/>
                        <a:pt x="462539" y="299508"/>
                      </a:cubicBezTo>
                      <a:cubicBezTo>
                        <a:pt x="466713" y="291923"/>
                        <a:pt x="470865" y="284314"/>
                        <a:pt x="474913" y="276660"/>
                      </a:cubicBezTo>
                      <a:cubicBezTo>
                        <a:pt x="489880" y="248159"/>
                        <a:pt x="504631" y="217622"/>
                        <a:pt x="506064" y="185004"/>
                      </a:cubicBezTo>
                      <a:cubicBezTo>
                        <a:pt x="506724" y="170969"/>
                        <a:pt x="502618" y="156923"/>
                        <a:pt x="494498" y="145425"/>
                      </a:cubicBezTo>
                      <a:cubicBezTo>
                        <a:pt x="487742" y="135747"/>
                        <a:pt x="476506" y="123054"/>
                        <a:pt x="461357" y="117550"/>
                      </a:cubicBezTo>
                      <a:cubicBezTo>
                        <a:pt x="454305" y="115002"/>
                        <a:pt x="447914" y="113842"/>
                        <a:pt x="440612" y="113751"/>
                      </a:cubicBezTo>
                      <a:cubicBezTo>
                        <a:pt x="438735" y="113706"/>
                        <a:pt x="436836" y="113819"/>
                        <a:pt x="434914" y="114047"/>
                      </a:cubicBezTo>
                      <a:cubicBezTo>
                        <a:pt x="430922" y="114525"/>
                        <a:pt x="426498" y="115594"/>
                        <a:pt x="421789" y="117254"/>
                      </a:cubicBezTo>
                      <a:cubicBezTo>
                        <a:pt x="408028" y="121906"/>
                        <a:pt x="396700" y="131004"/>
                        <a:pt x="387477" y="139295"/>
                      </a:cubicBezTo>
                      <a:cubicBezTo>
                        <a:pt x="379163" y="146756"/>
                        <a:pt x="371213" y="155820"/>
                        <a:pt x="362490" y="167796"/>
                      </a:cubicBezTo>
                      <a:cubicBezTo>
                        <a:pt x="358725" y="172903"/>
                        <a:pt x="355075" y="178180"/>
                        <a:pt x="351583" y="183514"/>
                      </a:cubicBezTo>
                      <a:cubicBezTo>
                        <a:pt x="355723" y="151089"/>
                        <a:pt x="357383" y="124829"/>
                        <a:pt x="357088" y="101025"/>
                      </a:cubicBezTo>
                      <a:cubicBezTo>
                        <a:pt x="356906" y="85045"/>
                        <a:pt x="355427" y="70601"/>
                        <a:pt x="352550" y="56863"/>
                      </a:cubicBezTo>
                      <a:cubicBezTo>
                        <a:pt x="349820" y="43340"/>
                        <a:pt x="345487" y="32365"/>
                        <a:pt x="339323" y="23301"/>
                      </a:cubicBezTo>
                      <a:cubicBezTo>
                        <a:pt x="336138" y="18581"/>
                        <a:pt x="332272" y="14418"/>
                        <a:pt x="328132" y="11222"/>
                      </a:cubicBezTo>
                      <a:cubicBezTo>
                        <a:pt x="322957" y="7196"/>
                        <a:pt x="317418" y="4455"/>
                        <a:pt x="309605" y="2044"/>
                      </a:cubicBezTo>
                      <a:cubicBezTo>
                        <a:pt x="303509" y="122"/>
                        <a:pt x="296674" y="-458"/>
                        <a:pt x="289838" y="361"/>
                      </a:cubicBezTo>
                      <a:cubicBezTo>
                        <a:pt x="285983" y="839"/>
                        <a:pt x="282230" y="1726"/>
                        <a:pt x="278715" y="3022"/>
                      </a:cubicBezTo>
                      <a:cubicBezTo>
                        <a:pt x="261417" y="9425"/>
                        <a:pt x="247519" y="25132"/>
                        <a:pt x="236237" y="50994"/>
                      </a:cubicBezTo>
                      <a:cubicBezTo>
                        <a:pt x="230755" y="63607"/>
                        <a:pt x="226160" y="77505"/>
                        <a:pt x="222259" y="93427"/>
                      </a:cubicBezTo>
                      <a:cubicBezTo>
                        <a:pt x="210988" y="29180"/>
                        <a:pt x="186968" y="-481"/>
                        <a:pt x="149153" y="2829"/>
                      </a:cubicBezTo>
                      <a:lnTo>
                        <a:pt x="147333" y="3011"/>
                      </a:lnTo>
                      <a:cubicBezTo>
                        <a:pt x="136824" y="4296"/>
                        <a:pt x="127032" y="8254"/>
                        <a:pt x="119799" y="14213"/>
                      </a:cubicBezTo>
                      <a:cubicBezTo>
                        <a:pt x="111417" y="21162"/>
                        <a:pt x="105059" y="29783"/>
                        <a:pt x="100885" y="39814"/>
                      </a:cubicBezTo>
                      <a:cubicBezTo>
                        <a:pt x="91161" y="63436"/>
                        <a:pt x="90729" y="89481"/>
                        <a:pt x="91639" y="111818"/>
                      </a:cubicBezTo>
                      <a:cubicBezTo>
                        <a:pt x="82813" y="102469"/>
                        <a:pt x="72748" y="96396"/>
                        <a:pt x="62000" y="94303"/>
                      </a:cubicBezTo>
                      <a:cubicBezTo>
                        <a:pt x="57895" y="93496"/>
                        <a:pt x="53607" y="93336"/>
                        <a:pt x="49285" y="93860"/>
                      </a:cubicBezTo>
                      <a:cubicBezTo>
                        <a:pt x="41972" y="94747"/>
                        <a:pt x="34534" y="97476"/>
                        <a:pt x="27142" y="101991"/>
                      </a:cubicBezTo>
                      <a:cubicBezTo>
                        <a:pt x="16542" y="108565"/>
                        <a:pt x="9058" y="119688"/>
                        <a:pt x="4259" y="135986"/>
                      </a:cubicBezTo>
                      <a:cubicBezTo>
                        <a:pt x="2678" y="141274"/>
                        <a:pt x="1632" y="147120"/>
                        <a:pt x="892" y="154956"/>
                      </a:cubicBezTo>
                      <a:cubicBezTo>
                        <a:pt x="108" y="163452"/>
                        <a:pt x="-177" y="172243"/>
                        <a:pt x="108" y="181057"/>
                      </a:cubicBezTo>
                      <a:cubicBezTo>
                        <a:pt x="517" y="198526"/>
                        <a:pt x="2815" y="215848"/>
                        <a:pt x="4771" y="228995"/>
                      </a:cubicBezTo>
                      <a:cubicBezTo>
                        <a:pt x="6886" y="242893"/>
                        <a:pt x="9468" y="256802"/>
                        <a:pt x="12038" y="270700"/>
                      </a:cubicBezTo>
                      <a:cubicBezTo>
                        <a:pt x="13221" y="277126"/>
                        <a:pt x="14256" y="283586"/>
                        <a:pt x="15302" y="290035"/>
                      </a:cubicBezTo>
                      <a:cubicBezTo>
                        <a:pt x="16656" y="298417"/>
                        <a:pt x="18009" y="306810"/>
                        <a:pt x="19635" y="315101"/>
                      </a:cubicBezTo>
                      <a:cubicBezTo>
                        <a:pt x="23900" y="337381"/>
                        <a:pt x="28643" y="356681"/>
                        <a:pt x="34091" y="374082"/>
                      </a:cubicBezTo>
                      <a:cubicBezTo>
                        <a:pt x="39936" y="392711"/>
                        <a:pt x="47579" y="411227"/>
                        <a:pt x="56814" y="429094"/>
                      </a:cubicBezTo>
                      <a:cubicBezTo>
                        <a:pt x="65310" y="445619"/>
                        <a:pt x="76137" y="461462"/>
                        <a:pt x="89864" y="477509"/>
                      </a:cubicBezTo>
                      <a:cubicBezTo>
                        <a:pt x="101943" y="491635"/>
                        <a:pt x="116785" y="504373"/>
                        <a:pt x="135289" y="516497"/>
                      </a:cubicBezTo>
                      <a:cubicBezTo>
                        <a:pt x="149664" y="525925"/>
                        <a:pt x="165746" y="533420"/>
                        <a:pt x="184421" y="539425"/>
                      </a:cubicBezTo>
                      <a:cubicBezTo>
                        <a:pt x="199729" y="544349"/>
                        <a:pt x="216902" y="546704"/>
                        <a:pt x="235407" y="546419"/>
                      </a:cubicBezTo>
                      <a:cubicBezTo>
                        <a:pt x="240627" y="546385"/>
                        <a:pt x="245836" y="546021"/>
                        <a:pt x="251067" y="545384"/>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8" name="Google Shape;2618;p43"/>
                <p:cNvSpPr/>
                <p:nvPr/>
              </p:nvSpPr>
              <p:spPr>
                <a:xfrm>
                  <a:off x="4246932" y="1376614"/>
                  <a:ext cx="26367" cy="135675"/>
                </a:xfrm>
                <a:custGeom>
                  <a:rect b="b" l="l" r="r" t="t"/>
                  <a:pathLst>
                    <a:path extrusionOk="0" h="135675" w="26367">
                      <a:moveTo>
                        <a:pt x="22121" y="135455"/>
                      </a:moveTo>
                      <a:cubicBezTo>
                        <a:pt x="25123" y="134568"/>
                        <a:pt x="27114" y="131167"/>
                        <a:pt x="26101" y="128176"/>
                      </a:cubicBezTo>
                      <a:cubicBezTo>
                        <a:pt x="20028" y="109513"/>
                        <a:pt x="15161" y="90508"/>
                        <a:pt x="11976" y="71117"/>
                      </a:cubicBezTo>
                      <a:cubicBezTo>
                        <a:pt x="12010" y="71231"/>
                        <a:pt x="12022" y="71367"/>
                        <a:pt x="12056" y="71481"/>
                      </a:cubicBezTo>
                      <a:cubicBezTo>
                        <a:pt x="8996" y="51862"/>
                        <a:pt x="7848" y="31959"/>
                        <a:pt x="9838" y="12113"/>
                      </a:cubicBezTo>
                      <a:cubicBezTo>
                        <a:pt x="9815" y="12147"/>
                        <a:pt x="9815" y="12181"/>
                        <a:pt x="9815" y="12216"/>
                      </a:cubicBezTo>
                      <a:cubicBezTo>
                        <a:pt x="10099" y="9850"/>
                        <a:pt x="10395" y="7461"/>
                        <a:pt x="10782" y="5016"/>
                      </a:cubicBezTo>
                      <a:cubicBezTo>
                        <a:pt x="11100" y="2844"/>
                        <a:pt x="9997" y="649"/>
                        <a:pt x="7666" y="92"/>
                      </a:cubicBezTo>
                      <a:cubicBezTo>
                        <a:pt x="5675" y="-375"/>
                        <a:pt x="3128" y="979"/>
                        <a:pt x="2752" y="3208"/>
                      </a:cubicBezTo>
                      <a:cubicBezTo>
                        <a:pt x="1308" y="12693"/>
                        <a:pt x="455" y="22303"/>
                        <a:pt x="102" y="31891"/>
                      </a:cubicBezTo>
                      <a:cubicBezTo>
                        <a:pt x="-239" y="43389"/>
                        <a:pt x="296" y="54888"/>
                        <a:pt x="1354" y="66340"/>
                      </a:cubicBezTo>
                      <a:cubicBezTo>
                        <a:pt x="3378" y="88450"/>
                        <a:pt x="7927" y="110332"/>
                        <a:pt x="14853" y="131395"/>
                      </a:cubicBezTo>
                      <a:cubicBezTo>
                        <a:pt x="15775" y="134158"/>
                        <a:pt x="18436" y="135967"/>
                        <a:pt x="21222" y="135637"/>
                      </a:cubicBezTo>
                      <a:cubicBezTo>
                        <a:pt x="21518" y="135591"/>
                        <a:pt x="21837" y="135534"/>
                        <a:pt x="22109" y="135455"/>
                      </a:cubicBezTo>
                      <a:moveTo>
                        <a:pt x="12044" y="71481"/>
                      </a:moveTo>
                      <a:lnTo>
                        <a:pt x="12090" y="71822"/>
                      </a:lnTo>
                      <a:lnTo>
                        <a:pt x="12044" y="71481"/>
                      </a:lnTo>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9" name="Google Shape;2619;p43"/>
                <p:cNvSpPr/>
                <p:nvPr/>
              </p:nvSpPr>
              <p:spPr>
                <a:xfrm>
                  <a:off x="4374595" y="1344462"/>
                  <a:ext cx="24220" cy="137006"/>
                </a:xfrm>
                <a:custGeom>
                  <a:rect b="b" l="l" r="r" t="t"/>
                  <a:pathLst>
                    <a:path extrusionOk="0" h="137006" w="24220">
                      <a:moveTo>
                        <a:pt x="17697" y="136673"/>
                      </a:moveTo>
                      <a:cubicBezTo>
                        <a:pt x="22383" y="135274"/>
                        <a:pt x="25272" y="130201"/>
                        <a:pt x="23861" y="125459"/>
                      </a:cubicBezTo>
                      <a:cubicBezTo>
                        <a:pt x="20188" y="113142"/>
                        <a:pt x="17106" y="100688"/>
                        <a:pt x="15070" y="88030"/>
                      </a:cubicBezTo>
                      <a:cubicBezTo>
                        <a:pt x="11522" y="64453"/>
                        <a:pt x="11260" y="40547"/>
                        <a:pt x="13637" y="16777"/>
                      </a:cubicBezTo>
                      <a:cubicBezTo>
                        <a:pt x="14069" y="13365"/>
                        <a:pt x="14490" y="9908"/>
                        <a:pt x="14990" y="6496"/>
                      </a:cubicBezTo>
                      <a:cubicBezTo>
                        <a:pt x="15354" y="3675"/>
                        <a:pt x="13967" y="809"/>
                        <a:pt x="10998" y="138"/>
                      </a:cubicBezTo>
                      <a:cubicBezTo>
                        <a:pt x="8326" y="-521"/>
                        <a:pt x="4982" y="1241"/>
                        <a:pt x="4561" y="4130"/>
                      </a:cubicBezTo>
                      <a:cubicBezTo>
                        <a:pt x="1638" y="24522"/>
                        <a:pt x="46" y="45005"/>
                        <a:pt x="1" y="65636"/>
                      </a:cubicBezTo>
                      <a:cubicBezTo>
                        <a:pt x="-34" y="87359"/>
                        <a:pt x="1445" y="109354"/>
                        <a:pt x="6574" y="130508"/>
                      </a:cubicBezTo>
                      <a:cubicBezTo>
                        <a:pt x="7621" y="134830"/>
                        <a:pt x="12147" y="137446"/>
                        <a:pt x="16378" y="136946"/>
                      </a:cubicBezTo>
                      <a:cubicBezTo>
                        <a:pt x="16821" y="136877"/>
                        <a:pt x="17276" y="136798"/>
                        <a:pt x="17709" y="136661"/>
                      </a:cubicBezTo>
                      <a:moveTo>
                        <a:pt x="13557" y="17596"/>
                      </a:moveTo>
                      <a:cubicBezTo>
                        <a:pt x="13569" y="17448"/>
                        <a:pt x="13591" y="17323"/>
                        <a:pt x="13603" y="17164"/>
                      </a:cubicBezTo>
                      <a:cubicBezTo>
                        <a:pt x="13580" y="17312"/>
                        <a:pt x="13569" y="17448"/>
                        <a:pt x="13557" y="17596"/>
                      </a:cubicBezTo>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0" name="Google Shape;2620;p43"/>
                <p:cNvSpPr/>
                <p:nvPr/>
              </p:nvSpPr>
              <p:spPr>
                <a:xfrm>
                  <a:off x="4220593" y="1587075"/>
                  <a:ext cx="1711797" cy="2593597"/>
                </a:xfrm>
                <a:custGeom>
                  <a:rect b="b" l="l" r="r" t="t"/>
                  <a:pathLst>
                    <a:path extrusionOk="0" h="2593597" w="1711797">
                      <a:moveTo>
                        <a:pt x="308905" y="11"/>
                      </a:moveTo>
                      <a:cubicBezTo>
                        <a:pt x="303013" y="11"/>
                        <a:pt x="297179" y="148"/>
                        <a:pt x="291322" y="455"/>
                      </a:cubicBezTo>
                      <a:cubicBezTo>
                        <a:pt x="258283" y="1945"/>
                        <a:pt x="223049" y="8098"/>
                        <a:pt x="186564" y="18686"/>
                      </a:cubicBezTo>
                      <a:cubicBezTo>
                        <a:pt x="153582" y="28262"/>
                        <a:pt x="120247" y="42126"/>
                        <a:pt x="87458" y="59891"/>
                      </a:cubicBezTo>
                      <a:cubicBezTo>
                        <a:pt x="56705" y="76553"/>
                        <a:pt x="28648" y="96717"/>
                        <a:pt x="4059" y="119873"/>
                      </a:cubicBezTo>
                      <a:cubicBezTo>
                        <a:pt x="943" y="122784"/>
                        <a:pt x="-217" y="128050"/>
                        <a:pt x="33" y="131746"/>
                      </a:cubicBezTo>
                      <a:cubicBezTo>
                        <a:pt x="169" y="133634"/>
                        <a:pt x="624" y="135545"/>
                        <a:pt x="1466" y="137558"/>
                      </a:cubicBezTo>
                      <a:cubicBezTo>
                        <a:pt x="1830" y="214839"/>
                        <a:pt x="10963" y="294428"/>
                        <a:pt x="28591" y="374074"/>
                      </a:cubicBezTo>
                      <a:cubicBezTo>
                        <a:pt x="45548" y="450808"/>
                        <a:pt x="71388" y="530170"/>
                        <a:pt x="105428" y="609930"/>
                      </a:cubicBezTo>
                      <a:cubicBezTo>
                        <a:pt x="169288" y="759771"/>
                        <a:pt x="260808" y="905074"/>
                        <a:pt x="377405" y="1041859"/>
                      </a:cubicBezTo>
                      <a:cubicBezTo>
                        <a:pt x="489362" y="1173184"/>
                        <a:pt x="617628" y="1287211"/>
                        <a:pt x="758689" y="1380790"/>
                      </a:cubicBezTo>
                      <a:cubicBezTo>
                        <a:pt x="827372" y="1426373"/>
                        <a:pt x="898806" y="1466168"/>
                        <a:pt x="970992" y="1499059"/>
                      </a:cubicBezTo>
                      <a:cubicBezTo>
                        <a:pt x="1013322" y="1518325"/>
                        <a:pt x="1051309" y="1533576"/>
                        <a:pt x="1087100" y="1545666"/>
                      </a:cubicBezTo>
                      <a:cubicBezTo>
                        <a:pt x="1134151" y="1561531"/>
                        <a:pt x="1184340" y="1573530"/>
                        <a:pt x="1236270" y="1581287"/>
                      </a:cubicBezTo>
                      <a:cubicBezTo>
                        <a:pt x="1254569" y="1584107"/>
                        <a:pt x="1274086" y="1586245"/>
                        <a:pt x="1294296" y="1587644"/>
                      </a:cubicBezTo>
                      <a:cubicBezTo>
                        <a:pt x="1252056" y="1707915"/>
                        <a:pt x="1217959" y="1831382"/>
                        <a:pt x="1192802" y="1954450"/>
                      </a:cubicBezTo>
                      <a:cubicBezTo>
                        <a:pt x="1155236" y="2138297"/>
                        <a:pt x="1139530" y="2314058"/>
                        <a:pt x="1146149" y="2476864"/>
                      </a:cubicBezTo>
                      <a:cubicBezTo>
                        <a:pt x="1147184" y="2501601"/>
                        <a:pt x="1148788" y="2526679"/>
                        <a:pt x="1150960" y="2551301"/>
                      </a:cubicBezTo>
                      <a:cubicBezTo>
                        <a:pt x="1151426" y="2556669"/>
                        <a:pt x="1152837" y="2560093"/>
                        <a:pt x="1155828" y="2563084"/>
                      </a:cubicBezTo>
                      <a:cubicBezTo>
                        <a:pt x="1158409" y="2566917"/>
                        <a:pt x="1160525" y="2569078"/>
                        <a:pt x="1163186" y="2570488"/>
                      </a:cubicBezTo>
                      <a:cubicBezTo>
                        <a:pt x="1183931" y="2581588"/>
                        <a:pt x="1208531" y="2588366"/>
                        <a:pt x="1240558" y="2591812"/>
                      </a:cubicBezTo>
                      <a:cubicBezTo>
                        <a:pt x="1251567" y="2593006"/>
                        <a:pt x="1263133" y="2593598"/>
                        <a:pt x="1274973" y="2593598"/>
                      </a:cubicBezTo>
                      <a:cubicBezTo>
                        <a:pt x="1292089" y="2593598"/>
                        <a:pt x="1310502" y="2592336"/>
                        <a:pt x="1329746" y="2589799"/>
                      </a:cubicBezTo>
                      <a:cubicBezTo>
                        <a:pt x="1362603" y="2585500"/>
                        <a:pt x="1392093" y="2578540"/>
                        <a:pt x="1419866" y="2568577"/>
                      </a:cubicBezTo>
                      <a:cubicBezTo>
                        <a:pt x="1434094" y="2563448"/>
                        <a:pt x="1447810" y="2557454"/>
                        <a:pt x="1460639" y="2550721"/>
                      </a:cubicBezTo>
                      <a:cubicBezTo>
                        <a:pt x="1473332" y="2544034"/>
                        <a:pt x="1484818" y="2535640"/>
                        <a:pt x="1494360" y="2528293"/>
                      </a:cubicBezTo>
                      <a:cubicBezTo>
                        <a:pt x="1495418" y="2527475"/>
                        <a:pt x="1496362" y="2526303"/>
                        <a:pt x="1497204" y="2524722"/>
                      </a:cubicBezTo>
                      <a:cubicBezTo>
                        <a:pt x="1501014" y="2521390"/>
                        <a:pt x="1503129" y="2516409"/>
                        <a:pt x="1502822" y="2511416"/>
                      </a:cubicBezTo>
                      <a:cubicBezTo>
                        <a:pt x="1490334" y="2306028"/>
                        <a:pt x="1490448" y="2107772"/>
                        <a:pt x="1503220" y="1922139"/>
                      </a:cubicBezTo>
                      <a:lnTo>
                        <a:pt x="1504676" y="1901770"/>
                      </a:lnTo>
                      <a:lnTo>
                        <a:pt x="1504812" y="1899814"/>
                      </a:lnTo>
                      <a:cubicBezTo>
                        <a:pt x="1520644" y="1692641"/>
                        <a:pt x="1552682" y="1496625"/>
                        <a:pt x="1600097" y="1316452"/>
                      </a:cubicBezTo>
                      <a:cubicBezTo>
                        <a:pt x="1618646" y="1245893"/>
                        <a:pt x="1640266" y="1175596"/>
                        <a:pt x="1664400" y="1107425"/>
                      </a:cubicBezTo>
                      <a:lnTo>
                        <a:pt x="1664469" y="1107459"/>
                      </a:lnTo>
                      <a:cubicBezTo>
                        <a:pt x="1678844" y="1067210"/>
                        <a:pt x="1694175" y="1027506"/>
                        <a:pt x="1710041" y="989440"/>
                      </a:cubicBezTo>
                      <a:cubicBezTo>
                        <a:pt x="1712042" y="984527"/>
                        <a:pt x="1712327" y="980557"/>
                        <a:pt x="1710928" y="976554"/>
                      </a:cubicBezTo>
                      <a:cubicBezTo>
                        <a:pt x="1710302" y="974735"/>
                        <a:pt x="1709347" y="972972"/>
                        <a:pt x="1708130" y="971448"/>
                      </a:cubicBezTo>
                      <a:cubicBezTo>
                        <a:pt x="1707823" y="970083"/>
                        <a:pt x="1707345" y="968832"/>
                        <a:pt x="1706754" y="967683"/>
                      </a:cubicBezTo>
                      <a:cubicBezTo>
                        <a:pt x="1704729" y="963953"/>
                        <a:pt x="1701761" y="961485"/>
                        <a:pt x="1696780" y="959449"/>
                      </a:cubicBezTo>
                      <a:cubicBezTo>
                        <a:pt x="1635160" y="934644"/>
                        <a:pt x="1565261" y="923567"/>
                        <a:pt x="1470159" y="923567"/>
                      </a:cubicBezTo>
                      <a:cubicBezTo>
                        <a:pt x="1454031" y="923567"/>
                        <a:pt x="1437904" y="923863"/>
                        <a:pt x="1421880" y="924340"/>
                      </a:cubicBezTo>
                      <a:cubicBezTo>
                        <a:pt x="1402363" y="924897"/>
                        <a:pt x="1382858" y="925739"/>
                        <a:pt x="1363342" y="926546"/>
                      </a:cubicBezTo>
                      <a:cubicBezTo>
                        <a:pt x="1336717" y="927684"/>
                        <a:pt x="1310070" y="928799"/>
                        <a:pt x="1283389" y="929276"/>
                      </a:cubicBezTo>
                      <a:cubicBezTo>
                        <a:pt x="1279295" y="929356"/>
                        <a:pt x="1275212" y="929390"/>
                        <a:pt x="1271117" y="929390"/>
                      </a:cubicBezTo>
                      <a:cubicBezTo>
                        <a:pt x="1239147" y="929390"/>
                        <a:pt x="1210089" y="927206"/>
                        <a:pt x="1182293" y="922737"/>
                      </a:cubicBezTo>
                      <a:cubicBezTo>
                        <a:pt x="1136312" y="914867"/>
                        <a:pt x="1090216" y="900741"/>
                        <a:pt x="1045235" y="880713"/>
                      </a:cubicBezTo>
                      <a:lnTo>
                        <a:pt x="1045270" y="880645"/>
                      </a:lnTo>
                      <a:cubicBezTo>
                        <a:pt x="989166" y="854907"/>
                        <a:pt x="933642" y="819332"/>
                        <a:pt x="880245" y="774977"/>
                      </a:cubicBezTo>
                      <a:lnTo>
                        <a:pt x="881713" y="776637"/>
                      </a:lnTo>
                      <a:lnTo>
                        <a:pt x="883373" y="778048"/>
                      </a:lnTo>
                      <a:cubicBezTo>
                        <a:pt x="808606" y="715279"/>
                        <a:pt x="738855" y="637680"/>
                        <a:pt x="670366" y="540667"/>
                      </a:cubicBezTo>
                      <a:cubicBezTo>
                        <a:pt x="593893" y="431440"/>
                        <a:pt x="526620" y="309588"/>
                        <a:pt x="464716" y="168163"/>
                      </a:cubicBezTo>
                      <a:cubicBezTo>
                        <a:pt x="445246" y="123694"/>
                        <a:pt x="426673" y="77644"/>
                        <a:pt x="409466" y="31299"/>
                      </a:cubicBezTo>
                      <a:lnTo>
                        <a:pt x="408829" y="29525"/>
                      </a:lnTo>
                      <a:lnTo>
                        <a:pt x="407896" y="27568"/>
                      </a:lnTo>
                      <a:lnTo>
                        <a:pt x="407748" y="27648"/>
                      </a:lnTo>
                      <a:cubicBezTo>
                        <a:pt x="406554" y="23474"/>
                        <a:pt x="404871" y="20472"/>
                        <a:pt x="401379" y="18117"/>
                      </a:cubicBezTo>
                      <a:cubicBezTo>
                        <a:pt x="398718" y="14023"/>
                        <a:pt x="395465" y="11862"/>
                        <a:pt x="390484" y="10463"/>
                      </a:cubicBezTo>
                      <a:cubicBezTo>
                        <a:pt x="365827" y="3514"/>
                        <a:pt x="338395" y="0"/>
                        <a:pt x="308939" y="0"/>
                      </a:cubicBezTo>
                      <a:moveTo>
                        <a:pt x="40851" y="246638"/>
                      </a:moveTo>
                      <a:cubicBezTo>
                        <a:pt x="40408" y="242760"/>
                        <a:pt x="39987" y="238881"/>
                        <a:pt x="39600" y="235037"/>
                      </a:cubicBezTo>
                      <a:lnTo>
                        <a:pt x="39600" y="233161"/>
                      </a:lnTo>
                      <a:cubicBezTo>
                        <a:pt x="39964" y="237642"/>
                        <a:pt x="40385" y="242134"/>
                        <a:pt x="40851" y="246627"/>
                      </a:cubicBezTo>
                      <a:moveTo>
                        <a:pt x="112138" y="537972"/>
                      </a:moveTo>
                      <a:cubicBezTo>
                        <a:pt x="111137" y="535345"/>
                        <a:pt x="110170" y="532695"/>
                        <a:pt x="109181" y="530068"/>
                      </a:cubicBezTo>
                      <a:lnTo>
                        <a:pt x="108328" y="527338"/>
                      </a:lnTo>
                      <a:cubicBezTo>
                        <a:pt x="109579" y="530875"/>
                        <a:pt x="110841" y="534424"/>
                        <a:pt x="112138" y="537972"/>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1" name="Google Shape;2621;p43"/>
                <p:cNvSpPr/>
                <p:nvPr/>
              </p:nvSpPr>
              <p:spPr>
                <a:xfrm>
                  <a:off x="6250107" y="2496698"/>
                  <a:ext cx="1076443" cy="1730911"/>
                </a:xfrm>
                <a:custGeom>
                  <a:rect b="b" l="l" r="r" t="t"/>
                  <a:pathLst>
                    <a:path extrusionOk="0" h="1730911" w="1076443">
                      <a:moveTo>
                        <a:pt x="158096" y="0"/>
                      </a:moveTo>
                      <a:cubicBezTo>
                        <a:pt x="152068" y="0"/>
                        <a:pt x="146518" y="3150"/>
                        <a:pt x="143641" y="8234"/>
                      </a:cubicBezTo>
                      <a:cubicBezTo>
                        <a:pt x="63960" y="148510"/>
                        <a:pt x="16830" y="316082"/>
                        <a:pt x="3592" y="506286"/>
                      </a:cubicBezTo>
                      <a:cubicBezTo>
                        <a:pt x="-2391" y="592290"/>
                        <a:pt x="-889" y="682888"/>
                        <a:pt x="8016" y="775579"/>
                      </a:cubicBezTo>
                      <a:cubicBezTo>
                        <a:pt x="16580" y="864540"/>
                        <a:pt x="31922" y="954593"/>
                        <a:pt x="53668" y="1043269"/>
                      </a:cubicBezTo>
                      <a:cubicBezTo>
                        <a:pt x="74435" y="1128317"/>
                        <a:pt x="101412" y="1212172"/>
                        <a:pt x="133803" y="1292534"/>
                      </a:cubicBezTo>
                      <a:cubicBezTo>
                        <a:pt x="149805" y="1332260"/>
                        <a:pt x="167217" y="1371213"/>
                        <a:pt x="185539" y="1408324"/>
                      </a:cubicBezTo>
                      <a:cubicBezTo>
                        <a:pt x="205840" y="1449495"/>
                        <a:pt x="223287" y="1483864"/>
                        <a:pt x="242348" y="1517665"/>
                      </a:cubicBezTo>
                      <a:cubicBezTo>
                        <a:pt x="265072" y="1558176"/>
                        <a:pt x="288114" y="1591773"/>
                        <a:pt x="312827" y="1620376"/>
                      </a:cubicBezTo>
                      <a:cubicBezTo>
                        <a:pt x="340942" y="1652926"/>
                        <a:pt x="373002" y="1678743"/>
                        <a:pt x="408180" y="1697099"/>
                      </a:cubicBezTo>
                      <a:cubicBezTo>
                        <a:pt x="451272" y="1719538"/>
                        <a:pt x="502611" y="1730911"/>
                        <a:pt x="560784" y="1730911"/>
                      </a:cubicBezTo>
                      <a:cubicBezTo>
                        <a:pt x="588614" y="1730911"/>
                        <a:pt x="618855" y="1728318"/>
                        <a:pt x="650644" y="1723178"/>
                      </a:cubicBezTo>
                      <a:cubicBezTo>
                        <a:pt x="689665" y="1716957"/>
                        <a:pt x="730187" y="1706300"/>
                        <a:pt x="771085" y="1691538"/>
                      </a:cubicBezTo>
                      <a:cubicBezTo>
                        <a:pt x="810413" y="1677264"/>
                        <a:pt x="847046" y="1660125"/>
                        <a:pt x="879937" y="1640563"/>
                      </a:cubicBezTo>
                      <a:cubicBezTo>
                        <a:pt x="895541" y="1631260"/>
                        <a:pt x="910963" y="1620740"/>
                        <a:pt x="925782" y="1609299"/>
                      </a:cubicBezTo>
                      <a:cubicBezTo>
                        <a:pt x="941671" y="1596981"/>
                        <a:pt x="957457" y="1582242"/>
                        <a:pt x="975460" y="1562896"/>
                      </a:cubicBezTo>
                      <a:cubicBezTo>
                        <a:pt x="989392" y="1547895"/>
                        <a:pt x="1002813" y="1532007"/>
                        <a:pt x="1015789" y="1516653"/>
                      </a:cubicBezTo>
                      <a:cubicBezTo>
                        <a:pt x="1032394" y="1496989"/>
                        <a:pt x="1049579" y="1476654"/>
                        <a:pt x="1067992" y="1457990"/>
                      </a:cubicBezTo>
                      <a:cubicBezTo>
                        <a:pt x="1071870" y="1454033"/>
                        <a:pt x="1073542" y="1448403"/>
                        <a:pt x="1072462" y="1442875"/>
                      </a:cubicBezTo>
                      <a:cubicBezTo>
                        <a:pt x="1074213" y="1439964"/>
                        <a:pt x="1074873" y="1436666"/>
                        <a:pt x="1074645" y="1431935"/>
                      </a:cubicBezTo>
                      <a:cubicBezTo>
                        <a:pt x="1074498" y="1428466"/>
                        <a:pt x="1074384" y="1425463"/>
                        <a:pt x="1074316" y="1422438"/>
                      </a:cubicBezTo>
                      <a:cubicBezTo>
                        <a:pt x="1074270" y="1421221"/>
                        <a:pt x="1074270" y="1420186"/>
                        <a:pt x="1074270" y="1419106"/>
                      </a:cubicBezTo>
                      <a:lnTo>
                        <a:pt x="1074316" y="1420880"/>
                      </a:lnTo>
                      <a:cubicBezTo>
                        <a:pt x="1074213" y="1405458"/>
                        <a:pt x="1074805" y="1389956"/>
                        <a:pt x="1075385" y="1374500"/>
                      </a:cubicBezTo>
                      <a:cubicBezTo>
                        <a:pt x="1075794" y="1363992"/>
                        <a:pt x="1076192" y="1353506"/>
                        <a:pt x="1076374" y="1343008"/>
                      </a:cubicBezTo>
                      <a:cubicBezTo>
                        <a:pt x="1076772" y="1319978"/>
                        <a:pt x="1075475" y="1295627"/>
                        <a:pt x="1072155" y="1264101"/>
                      </a:cubicBezTo>
                      <a:cubicBezTo>
                        <a:pt x="1067162" y="1216857"/>
                        <a:pt x="1058302" y="1167214"/>
                        <a:pt x="1045064" y="1112327"/>
                      </a:cubicBezTo>
                      <a:cubicBezTo>
                        <a:pt x="1019554" y="1006056"/>
                        <a:pt x="982603" y="903687"/>
                        <a:pt x="949814" y="817569"/>
                      </a:cubicBezTo>
                      <a:cubicBezTo>
                        <a:pt x="889911" y="660210"/>
                        <a:pt x="816350" y="479321"/>
                        <a:pt x="701277" y="324305"/>
                      </a:cubicBezTo>
                      <a:cubicBezTo>
                        <a:pt x="618253" y="212541"/>
                        <a:pt x="477146" y="68682"/>
                        <a:pt x="276411" y="17935"/>
                      </a:cubicBezTo>
                      <a:cubicBezTo>
                        <a:pt x="240528" y="8882"/>
                        <a:pt x="204043" y="3082"/>
                        <a:pt x="168002" y="671"/>
                      </a:cubicBezTo>
                      <a:cubicBezTo>
                        <a:pt x="167570" y="671"/>
                        <a:pt x="167194" y="660"/>
                        <a:pt x="166830" y="660"/>
                      </a:cubicBezTo>
                      <a:cubicBezTo>
                        <a:pt x="165215" y="660"/>
                        <a:pt x="164305" y="773"/>
                        <a:pt x="163396" y="933"/>
                      </a:cubicBezTo>
                      <a:cubicBezTo>
                        <a:pt x="161872" y="341"/>
                        <a:pt x="160041" y="34"/>
                        <a:pt x="158107" y="34"/>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2" name="Google Shape;2622;p43"/>
                <p:cNvSpPr/>
                <p:nvPr/>
              </p:nvSpPr>
              <p:spPr>
                <a:xfrm>
                  <a:off x="6645741" y="2530010"/>
                  <a:ext cx="681117" cy="1696598"/>
                </a:xfrm>
                <a:custGeom>
                  <a:rect b="b" l="l" r="r" t="t"/>
                  <a:pathLst>
                    <a:path extrusionOk="0" h="1696598" w="681117">
                      <a:moveTo>
                        <a:pt x="5006" y="5459"/>
                      </a:moveTo>
                      <a:cubicBezTo>
                        <a:pt x="5074" y="5084"/>
                        <a:pt x="5131" y="4754"/>
                        <a:pt x="5199" y="4367"/>
                      </a:cubicBezTo>
                      <a:cubicBezTo>
                        <a:pt x="-783" y="35348"/>
                        <a:pt x="-715" y="66931"/>
                        <a:pt x="1025" y="98309"/>
                      </a:cubicBezTo>
                      <a:lnTo>
                        <a:pt x="1025" y="98241"/>
                      </a:lnTo>
                      <a:lnTo>
                        <a:pt x="1025" y="98321"/>
                      </a:lnTo>
                      <a:cubicBezTo>
                        <a:pt x="1094" y="98389"/>
                        <a:pt x="1094" y="98514"/>
                        <a:pt x="1094" y="98628"/>
                      </a:cubicBezTo>
                      <a:lnTo>
                        <a:pt x="1094" y="99208"/>
                      </a:lnTo>
                      <a:cubicBezTo>
                        <a:pt x="2242" y="117245"/>
                        <a:pt x="3982" y="135158"/>
                        <a:pt x="5711" y="153037"/>
                      </a:cubicBezTo>
                      <a:cubicBezTo>
                        <a:pt x="6552" y="161578"/>
                        <a:pt x="7440" y="170051"/>
                        <a:pt x="8145" y="178581"/>
                      </a:cubicBezTo>
                      <a:cubicBezTo>
                        <a:pt x="8986" y="187702"/>
                        <a:pt x="9555" y="196869"/>
                        <a:pt x="10328" y="206047"/>
                      </a:cubicBezTo>
                      <a:cubicBezTo>
                        <a:pt x="13934" y="251665"/>
                        <a:pt x="19450" y="297169"/>
                        <a:pt x="27149" y="342354"/>
                      </a:cubicBezTo>
                      <a:cubicBezTo>
                        <a:pt x="34724" y="387073"/>
                        <a:pt x="44152" y="431497"/>
                        <a:pt x="55378" y="475431"/>
                      </a:cubicBezTo>
                      <a:cubicBezTo>
                        <a:pt x="66591" y="519081"/>
                        <a:pt x="79477" y="562265"/>
                        <a:pt x="93750" y="604937"/>
                      </a:cubicBezTo>
                      <a:cubicBezTo>
                        <a:pt x="93819" y="605005"/>
                        <a:pt x="93819" y="605074"/>
                        <a:pt x="93819" y="605130"/>
                      </a:cubicBezTo>
                      <a:cubicBezTo>
                        <a:pt x="105942" y="641183"/>
                        <a:pt x="118987" y="676940"/>
                        <a:pt x="133101" y="712288"/>
                      </a:cubicBezTo>
                      <a:cubicBezTo>
                        <a:pt x="147079" y="747454"/>
                        <a:pt x="161978" y="782324"/>
                        <a:pt x="177002" y="817160"/>
                      </a:cubicBezTo>
                      <a:cubicBezTo>
                        <a:pt x="206197" y="884796"/>
                        <a:pt x="235778" y="952363"/>
                        <a:pt x="259139" y="1022320"/>
                      </a:cubicBezTo>
                      <a:cubicBezTo>
                        <a:pt x="278461" y="1080084"/>
                        <a:pt x="293781" y="1139372"/>
                        <a:pt x="301356" y="1199889"/>
                      </a:cubicBezTo>
                      <a:cubicBezTo>
                        <a:pt x="308225" y="1255264"/>
                        <a:pt x="309772" y="1311413"/>
                        <a:pt x="305336" y="1367051"/>
                      </a:cubicBezTo>
                      <a:cubicBezTo>
                        <a:pt x="300855" y="1423063"/>
                        <a:pt x="291029" y="1478837"/>
                        <a:pt x="274731" y="1532678"/>
                      </a:cubicBezTo>
                      <a:cubicBezTo>
                        <a:pt x="266588" y="1559769"/>
                        <a:pt x="257023" y="1586404"/>
                        <a:pt x="245650" y="1612324"/>
                      </a:cubicBezTo>
                      <a:cubicBezTo>
                        <a:pt x="234743" y="1637231"/>
                        <a:pt x="222483" y="1661604"/>
                        <a:pt x="208437" y="1684907"/>
                      </a:cubicBezTo>
                      <a:cubicBezTo>
                        <a:pt x="206072" y="1688819"/>
                        <a:pt x="203683" y="1692732"/>
                        <a:pt x="201261" y="1696599"/>
                      </a:cubicBezTo>
                      <a:cubicBezTo>
                        <a:pt x="218480" y="1695313"/>
                        <a:pt x="236449" y="1693187"/>
                        <a:pt x="255033" y="1690161"/>
                      </a:cubicBezTo>
                      <a:cubicBezTo>
                        <a:pt x="294054" y="1683929"/>
                        <a:pt x="334588" y="1673284"/>
                        <a:pt x="375543" y="1658476"/>
                      </a:cubicBezTo>
                      <a:cubicBezTo>
                        <a:pt x="414996" y="1644146"/>
                        <a:pt x="451640" y="1627029"/>
                        <a:pt x="484440" y="1607513"/>
                      </a:cubicBezTo>
                      <a:cubicBezTo>
                        <a:pt x="499771" y="1598392"/>
                        <a:pt x="515239" y="1587883"/>
                        <a:pt x="530319" y="1576271"/>
                      </a:cubicBezTo>
                      <a:cubicBezTo>
                        <a:pt x="546492" y="1563681"/>
                        <a:pt x="562278" y="1548873"/>
                        <a:pt x="580043" y="1529812"/>
                      </a:cubicBezTo>
                      <a:cubicBezTo>
                        <a:pt x="594089" y="1514731"/>
                        <a:pt x="607884" y="1498422"/>
                        <a:pt x="620031" y="1483978"/>
                      </a:cubicBezTo>
                      <a:cubicBezTo>
                        <a:pt x="635157" y="1466088"/>
                        <a:pt x="653525" y="1444274"/>
                        <a:pt x="672586" y="1424883"/>
                      </a:cubicBezTo>
                      <a:cubicBezTo>
                        <a:pt x="676567" y="1420846"/>
                        <a:pt x="678216" y="1415057"/>
                        <a:pt x="677135" y="1409473"/>
                      </a:cubicBezTo>
                      <a:cubicBezTo>
                        <a:pt x="678921" y="1406641"/>
                        <a:pt x="679580" y="1403240"/>
                        <a:pt x="679319" y="1398566"/>
                      </a:cubicBezTo>
                      <a:lnTo>
                        <a:pt x="679183" y="1396450"/>
                      </a:lnTo>
                      <a:lnTo>
                        <a:pt x="678989" y="1389069"/>
                      </a:lnTo>
                      <a:cubicBezTo>
                        <a:pt x="678921" y="1387852"/>
                        <a:pt x="678921" y="1386817"/>
                        <a:pt x="678921" y="1385737"/>
                      </a:cubicBezTo>
                      <a:lnTo>
                        <a:pt x="678284" y="1387466"/>
                      </a:lnTo>
                      <a:cubicBezTo>
                        <a:pt x="678876" y="1373283"/>
                        <a:pt x="679387" y="1358919"/>
                        <a:pt x="679956" y="1344612"/>
                      </a:cubicBezTo>
                      <a:lnTo>
                        <a:pt x="680093" y="1341143"/>
                      </a:lnTo>
                      <a:cubicBezTo>
                        <a:pt x="680468" y="1330680"/>
                        <a:pt x="680866" y="1320159"/>
                        <a:pt x="681048" y="1309696"/>
                      </a:cubicBezTo>
                      <a:cubicBezTo>
                        <a:pt x="681446" y="1286791"/>
                        <a:pt x="680161" y="1262407"/>
                        <a:pt x="676828" y="1230755"/>
                      </a:cubicBezTo>
                      <a:cubicBezTo>
                        <a:pt x="671881" y="1183716"/>
                        <a:pt x="663033" y="1134061"/>
                        <a:pt x="649669" y="1078855"/>
                      </a:cubicBezTo>
                      <a:cubicBezTo>
                        <a:pt x="624136" y="972266"/>
                        <a:pt x="587174" y="870033"/>
                        <a:pt x="554442" y="784121"/>
                      </a:cubicBezTo>
                      <a:cubicBezTo>
                        <a:pt x="494642" y="626887"/>
                        <a:pt x="421228" y="446180"/>
                        <a:pt x="305905" y="290686"/>
                      </a:cubicBezTo>
                      <a:cubicBezTo>
                        <a:pt x="248357" y="213178"/>
                        <a:pt x="151844" y="106259"/>
                        <a:pt x="19006" y="37213"/>
                      </a:cubicBezTo>
                      <a:cubicBezTo>
                        <a:pt x="21178" y="36314"/>
                        <a:pt x="23112" y="34256"/>
                        <a:pt x="24511" y="31697"/>
                      </a:cubicBezTo>
                      <a:cubicBezTo>
                        <a:pt x="26626" y="27705"/>
                        <a:pt x="27092" y="23019"/>
                        <a:pt x="25739" y="18732"/>
                      </a:cubicBezTo>
                      <a:cubicBezTo>
                        <a:pt x="25216" y="17117"/>
                        <a:pt x="24397" y="15445"/>
                        <a:pt x="23362" y="13921"/>
                      </a:cubicBezTo>
                      <a:cubicBezTo>
                        <a:pt x="22520" y="11475"/>
                        <a:pt x="20997" y="9178"/>
                        <a:pt x="18938" y="7301"/>
                      </a:cubicBezTo>
                      <a:cubicBezTo>
                        <a:pt x="17130" y="5118"/>
                        <a:pt x="14764" y="3457"/>
                        <a:pt x="11545" y="2240"/>
                      </a:cubicBezTo>
                      <a:cubicBezTo>
                        <a:pt x="10260" y="1399"/>
                        <a:pt x="8736" y="762"/>
                        <a:pt x="7064" y="250"/>
                      </a:cubicBezTo>
                      <a:cubicBezTo>
                        <a:pt x="6769" y="170"/>
                        <a:pt x="6507" y="91"/>
                        <a:pt x="6211" y="0"/>
                      </a:cubicBezTo>
                      <a:cubicBezTo>
                        <a:pt x="5802" y="1808"/>
                        <a:pt x="5393" y="3617"/>
                        <a:pt x="5017" y="5436"/>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3" name="Google Shape;2623;p43"/>
                <p:cNvSpPr/>
                <p:nvPr/>
              </p:nvSpPr>
              <p:spPr>
                <a:xfrm>
                  <a:off x="6646766" y="2628331"/>
                  <a:ext cx="68" cy="887"/>
                </a:xfrm>
                <a:custGeom>
                  <a:rect b="b" l="l" r="r" t="t"/>
                  <a:pathLst>
                    <a:path extrusionOk="0" h="887" w="68">
                      <a:moveTo>
                        <a:pt x="68" y="887"/>
                      </a:moveTo>
                      <a:lnTo>
                        <a:pt x="68" y="307"/>
                      </a:lnTo>
                      <a:cubicBezTo>
                        <a:pt x="68" y="205"/>
                        <a:pt x="23" y="114"/>
                        <a:pt x="0" y="0"/>
                      </a:cubicBezTo>
                      <a:lnTo>
                        <a:pt x="0" y="0"/>
                      </a:lnTo>
                      <a:cubicBezTo>
                        <a:pt x="68" y="307"/>
                        <a:pt x="68" y="626"/>
                        <a:pt x="68" y="887"/>
                      </a:cubicBezTo>
                    </a:path>
                  </a:pathLst>
                </a:custGeom>
                <a:solidFill>
                  <a:srgbClr val="2B567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4" name="Google Shape;2624;p43"/>
                <p:cNvSpPr/>
                <p:nvPr/>
              </p:nvSpPr>
              <p:spPr>
                <a:xfrm>
                  <a:off x="6739491" y="3134993"/>
                  <a:ext cx="68" cy="159"/>
                </a:xfrm>
                <a:custGeom>
                  <a:rect b="b" l="l" r="r" t="t"/>
                  <a:pathLst>
                    <a:path extrusionOk="0" h="159" w="68">
                      <a:moveTo>
                        <a:pt x="68" y="159"/>
                      </a:moveTo>
                      <a:lnTo>
                        <a:pt x="68" y="159"/>
                      </a:lnTo>
                      <a:cubicBezTo>
                        <a:pt x="68" y="159"/>
                        <a:pt x="34" y="57"/>
                        <a:pt x="0" y="0"/>
                      </a:cubicBezTo>
                      <a:cubicBezTo>
                        <a:pt x="34" y="68"/>
                        <a:pt x="46" y="114"/>
                        <a:pt x="68" y="159"/>
                      </a:cubicBezTo>
                    </a:path>
                  </a:pathLst>
                </a:custGeom>
                <a:solidFill>
                  <a:srgbClr val="2B567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5" name="Google Shape;2625;p43"/>
                <p:cNvSpPr/>
                <p:nvPr/>
              </p:nvSpPr>
              <p:spPr>
                <a:xfrm>
                  <a:off x="6802612" y="753902"/>
                  <a:ext cx="193" cy="193"/>
                </a:xfrm>
                <a:custGeom>
                  <a:rect b="b" l="l" r="r" t="t"/>
                  <a:pathLst>
                    <a:path extrusionOk="0" h="193" w="193">
                      <a:moveTo>
                        <a:pt x="193" y="193"/>
                      </a:moveTo>
                      <a:lnTo>
                        <a:pt x="125" y="193"/>
                      </a:lnTo>
                      <a:cubicBezTo>
                        <a:pt x="125" y="125"/>
                        <a:pt x="57" y="57"/>
                        <a:pt x="0" y="0"/>
                      </a:cubicBezTo>
                      <a:lnTo>
                        <a:pt x="193" y="193"/>
                      </a:lnTo>
                      <a:close/>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6" name="Google Shape;2626;p43"/>
                <p:cNvSpPr/>
                <p:nvPr/>
              </p:nvSpPr>
              <p:spPr>
                <a:xfrm>
                  <a:off x="5014105" y="1047124"/>
                  <a:ext cx="301421" cy="496789"/>
                </a:xfrm>
                <a:custGeom>
                  <a:rect b="b" l="l" r="r" t="t"/>
                  <a:pathLst>
                    <a:path extrusionOk="0" h="496789" w="301421">
                      <a:moveTo>
                        <a:pt x="189171" y="0"/>
                      </a:moveTo>
                      <a:cubicBezTo>
                        <a:pt x="192969" y="0"/>
                        <a:pt x="196814" y="136"/>
                        <a:pt x="200612" y="375"/>
                      </a:cubicBezTo>
                      <a:cubicBezTo>
                        <a:pt x="223677" y="2002"/>
                        <a:pt x="247106" y="7870"/>
                        <a:pt x="272217" y="18368"/>
                      </a:cubicBezTo>
                      <a:cubicBezTo>
                        <a:pt x="275732" y="19846"/>
                        <a:pt x="278450" y="22883"/>
                        <a:pt x="279872" y="26909"/>
                      </a:cubicBezTo>
                      <a:cubicBezTo>
                        <a:pt x="281509" y="31492"/>
                        <a:pt x="281214" y="36815"/>
                        <a:pt x="279098" y="40784"/>
                      </a:cubicBezTo>
                      <a:cubicBezTo>
                        <a:pt x="277097" y="44537"/>
                        <a:pt x="273594" y="47471"/>
                        <a:pt x="269499" y="48836"/>
                      </a:cubicBezTo>
                      <a:cubicBezTo>
                        <a:pt x="267907" y="49314"/>
                        <a:pt x="266463" y="49564"/>
                        <a:pt x="265064" y="49564"/>
                      </a:cubicBezTo>
                      <a:lnTo>
                        <a:pt x="268430" y="55398"/>
                      </a:lnTo>
                      <a:cubicBezTo>
                        <a:pt x="276039" y="68580"/>
                        <a:pt x="282544" y="83160"/>
                        <a:pt x="287765" y="98753"/>
                      </a:cubicBezTo>
                      <a:cubicBezTo>
                        <a:pt x="297341" y="127277"/>
                        <a:pt x="301924" y="158996"/>
                        <a:pt x="301378" y="193070"/>
                      </a:cubicBezTo>
                      <a:cubicBezTo>
                        <a:pt x="300798" y="225632"/>
                        <a:pt x="295464" y="258454"/>
                        <a:pt x="285513" y="290606"/>
                      </a:cubicBezTo>
                      <a:cubicBezTo>
                        <a:pt x="275402" y="323020"/>
                        <a:pt x="261265" y="352863"/>
                        <a:pt x="243455" y="379328"/>
                      </a:cubicBezTo>
                      <a:cubicBezTo>
                        <a:pt x="227931" y="402359"/>
                        <a:pt x="209824" y="422546"/>
                        <a:pt x="189648" y="439310"/>
                      </a:cubicBezTo>
                      <a:cubicBezTo>
                        <a:pt x="180732" y="446680"/>
                        <a:pt x="171179" y="453458"/>
                        <a:pt x="161261" y="459406"/>
                      </a:cubicBezTo>
                      <a:cubicBezTo>
                        <a:pt x="168790" y="460885"/>
                        <a:pt x="176638" y="462181"/>
                        <a:pt x="184553" y="462955"/>
                      </a:cubicBezTo>
                      <a:cubicBezTo>
                        <a:pt x="189239" y="463330"/>
                        <a:pt x="193913" y="463535"/>
                        <a:pt x="198588" y="463592"/>
                      </a:cubicBezTo>
                      <a:cubicBezTo>
                        <a:pt x="208084" y="463728"/>
                        <a:pt x="215522" y="470552"/>
                        <a:pt x="215886" y="479480"/>
                      </a:cubicBezTo>
                      <a:cubicBezTo>
                        <a:pt x="216080" y="483904"/>
                        <a:pt x="214271" y="488544"/>
                        <a:pt x="211053" y="491922"/>
                      </a:cubicBezTo>
                      <a:cubicBezTo>
                        <a:pt x="208050" y="495061"/>
                        <a:pt x="204195" y="496790"/>
                        <a:pt x="200191" y="496790"/>
                      </a:cubicBezTo>
                      <a:cubicBezTo>
                        <a:pt x="186953" y="496597"/>
                        <a:pt x="174101" y="495380"/>
                        <a:pt x="161853" y="493196"/>
                      </a:cubicBezTo>
                      <a:cubicBezTo>
                        <a:pt x="151548" y="491342"/>
                        <a:pt x="140699" y="488169"/>
                        <a:pt x="127688" y="483244"/>
                      </a:cubicBezTo>
                      <a:cubicBezTo>
                        <a:pt x="124105" y="481891"/>
                        <a:pt x="120557" y="480356"/>
                        <a:pt x="117088" y="478741"/>
                      </a:cubicBezTo>
                      <a:lnTo>
                        <a:pt x="117031" y="478741"/>
                      </a:lnTo>
                      <a:cubicBezTo>
                        <a:pt x="111515" y="478741"/>
                        <a:pt x="106227" y="475863"/>
                        <a:pt x="103088" y="471246"/>
                      </a:cubicBezTo>
                      <a:cubicBezTo>
                        <a:pt x="92886" y="465252"/>
                        <a:pt x="82968" y="457894"/>
                        <a:pt x="73665" y="449398"/>
                      </a:cubicBezTo>
                      <a:cubicBezTo>
                        <a:pt x="36373" y="415313"/>
                        <a:pt x="18608" y="370195"/>
                        <a:pt x="10271" y="338362"/>
                      </a:cubicBezTo>
                      <a:cubicBezTo>
                        <a:pt x="-897" y="295349"/>
                        <a:pt x="-2967" y="249254"/>
                        <a:pt x="4107" y="201350"/>
                      </a:cubicBezTo>
                      <a:cubicBezTo>
                        <a:pt x="7326" y="179866"/>
                        <a:pt x="12751" y="158644"/>
                        <a:pt x="20223" y="138297"/>
                      </a:cubicBezTo>
                      <a:cubicBezTo>
                        <a:pt x="28639" y="115710"/>
                        <a:pt x="38158" y="96728"/>
                        <a:pt x="49315" y="80306"/>
                      </a:cubicBezTo>
                      <a:cubicBezTo>
                        <a:pt x="55639" y="71071"/>
                        <a:pt x="61689" y="63235"/>
                        <a:pt x="67819" y="56354"/>
                      </a:cubicBezTo>
                      <a:cubicBezTo>
                        <a:pt x="73813" y="49655"/>
                        <a:pt x="80694" y="43150"/>
                        <a:pt x="90156" y="35291"/>
                      </a:cubicBezTo>
                      <a:cubicBezTo>
                        <a:pt x="104532" y="23417"/>
                        <a:pt x="121933" y="13887"/>
                        <a:pt x="140460" y="7722"/>
                      </a:cubicBezTo>
                      <a:cubicBezTo>
                        <a:pt x="155802" y="2616"/>
                        <a:pt x="172179" y="23"/>
                        <a:pt x="189148" y="23"/>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7" name="Google Shape;2627;p43"/>
                <p:cNvSpPr/>
                <p:nvPr/>
              </p:nvSpPr>
              <p:spPr>
                <a:xfrm>
                  <a:off x="5108249" y="1105627"/>
                  <a:ext cx="138443" cy="141210"/>
                </a:xfrm>
                <a:custGeom>
                  <a:rect b="b" l="l" r="r" t="t"/>
                  <a:pathLst>
                    <a:path extrusionOk="0" h="141210" w="138443">
                      <a:moveTo>
                        <a:pt x="15290" y="193"/>
                      </a:moveTo>
                      <a:cubicBezTo>
                        <a:pt x="14210" y="80"/>
                        <a:pt x="13186" y="0"/>
                        <a:pt x="12219" y="0"/>
                      </a:cubicBezTo>
                      <a:cubicBezTo>
                        <a:pt x="9979" y="0"/>
                        <a:pt x="7920" y="432"/>
                        <a:pt x="5725" y="1808"/>
                      </a:cubicBezTo>
                      <a:cubicBezTo>
                        <a:pt x="3030" y="3526"/>
                        <a:pt x="1040" y="6289"/>
                        <a:pt x="334" y="9428"/>
                      </a:cubicBezTo>
                      <a:cubicBezTo>
                        <a:pt x="-439" y="12715"/>
                        <a:pt x="141" y="16184"/>
                        <a:pt x="1949" y="18993"/>
                      </a:cubicBezTo>
                      <a:cubicBezTo>
                        <a:pt x="3496" y="21438"/>
                        <a:pt x="6567" y="24066"/>
                        <a:pt x="9592" y="24395"/>
                      </a:cubicBezTo>
                      <a:cubicBezTo>
                        <a:pt x="17610" y="25294"/>
                        <a:pt x="25367" y="26909"/>
                        <a:pt x="32953" y="29536"/>
                      </a:cubicBezTo>
                      <a:cubicBezTo>
                        <a:pt x="40743" y="32675"/>
                        <a:pt x="48022" y="36678"/>
                        <a:pt x="54937" y="41364"/>
                      </a:cubicBezTo>
                      <a:cubicBezTo>
                        <a:pt x="62989" y="47380"/>
                        <a:pt x="70097" y="54284"/>
                        <a:pt x="76557" y="61938"/>
                      </a:cubicBezTo>
                      <a:cubicBezTo>
                        <a:pt x="84405" y="72026"/>
                        <a:pt x="90944" y="82978"/>
                        <a:pt x="96585" y="94431"/>
                      </a:cubicBezTo>
                      <a:cubicBezTo>
                        <a:pt x="102022" y="106271"/>
                        <a:pt x="106309" y="118428"/>
                        <a:pt x="109699" y="130984"/>
                      </a:cubicBezTo>
                      <a:cubicBezTo>
                        <a:pt x="111757" y="138752"/>
                        <a:pt x="120867" y="142915"/>
                        <a:pt x="128248" y="140549"/>
                      </a:cubicBezTo>
                      <a:cubicBezTo>
                        <a:pt x="131910" y="139400"/>
                        <a:pt x="135004" y="136819"/>
                        <a:pt x="136789" y="133418"/>
                      </a:cubicBezTo>
                      <a:cubicBezTo>
                        <a:pt x="138836" y="129642"/>
                        <a:pt x="138711" y="126037"/>
                        <a:pt x="137870" y="122000"/>
                      </a:cubicBezTo>
                      <a:cubicBezTo>
                        <a:pt x="131580" y="91201"/>
                        <a:pt x="116955" y="61870"/>
                        <a:pt x="94879" y="39351"/>
                      </a:cubicBezTo>
                      <a:cubicBezTo>
                        <a:pt x="84302" y="28558"/>
                        <a:pt x="71780" y="18811"/>
                        <a:pt x="58110" y="12328"/>
                      </a:cubicBezTo>
                      <a:cubicBezTo>
                        <a:pt x="44576" y="5925"/>
                        <a:pt x="30200" y="1751"/>
                        <a:pt x="15302" y="205"/>
                      </a:cubicBezTo>
                      <a:moveTo>
                        <a:pt x="55346" y="41648"/>
                      </a:moveTo>
                      <a:cubicBezTo>
                        <a:pt x="55892" y="42012"/>
                        <a:pt x="56415" y="42376"/>
                        <a:pt x="56961" y="42752"/>
                      </a:cubicBezTo>
                      <a:cubicBezTo>
                        <a:pt x="56404" y="42388"/>
                        <a:pt x="55881" y="42024"/>
                        <a:pt x="55346" y="41648"/>
                      </a:cubicBezTo>
                      <a:moveTo>
                        <a:pt x="96665" y="94590"/>
                      </a:moveTo>
                      <a:cubicBezTo>
                        <a:pt x="97063" y="95398"/>
                        <a:pt x="97450" y="96205"/>
                        <a:pt x="97836" y="97002"/>
                      </a:cubicBezTo>
                      <a:cubicBezTo>
                        <a:pt x="97438" y="96217"/>
                        <a:pt x="97063" y="95409"/>
                        <a:pt x="96665" y="94590"/>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8" name="Google Shape;2628;p43"/>
                <p:cNvSpPr/>
                <p:nvPr/>
              </p:nvSpPr>
              <p:spPr>
                <a:xfrm>
                  <a:off x="5067624" y="307995"/>
                  <a:ext cx="2223538" cy="2074266"/>
                </a:xfrm>
                <a:custGeom>
                  <a:rect b="b" l="l" r="r" t="t"/>
                  <a:pathLst>
                    <a:path extrusionOk="0" h="2074266" w="2223538">
                      <a:moveTo>
                        <a:pt x="691321" y="11"/>
                      </a:moveTo>
                      <a:lnTo>
                        <a:pt x="691764" y="11"/>
                      </a:lnTo>
                      <a:cubicBezTo>
                        <a:pt x="693322" y="11"/>
                        <a:pt x="694937" y="205"/>
                        <a:pt x="696541" y="455"/>
                      </a:cubicBezTo>
                      <a:cubicBezTo>
                        <a:pt x="722927" y="4856"/>
                        <a:pt x="749403" y="11760"/>
                        <a:pt x="771831" y="17913"/>
                      </a:cubicBezTo>
                      <a:cubicBezTo>
                        <a:pt x="790949" y="23167"/>
                        <a:pt x="810079" y="28308"/>
                        <a:pt x="829322" y="33437"/>
                      </a:cubicBezTo>
                      <a:cubicBezTo>
                        <a:pt x="856811" y="40795"/>
                        <a:pt x="884061" y="48632"/>
                        <a:pt x="910310" y="56752"/>
                      </a:cubicBezTo>
                      <a:cubicBezTo>
                        <a:pt x="968018" y="74187"/>
                        <a:pt x="1025952" y="93817"/>
                        <a:pt x="1082488" y="115073"/>
                      </a:cubicBezTo>
                      <a:cubicBezTo>
                        <a:pt x="1211528" y="163284"/>
                        <a:pt x="1330650" y="218194"/>
                        <a:pt x="1436545" y="278221"/>
                      </a:cubicBezTo>
                      <a:cubicBezTo>
                        <a:pt x="1494048" y="310771"/>
                        <a:pt x="1548286" y="345527"/>
                        <a:pt x="1597771" y="381557"/>
                      </a:cubicBezTo>
                      <a:cubicBezTo>
                        <a:pt x="1651281" y="420476"/>
                        <a:pt x="1697422" y="459441"/>
                        <a:pt x="1738843" y="500679"/>
                      </a:cubicBezTo>
                      <a:cubicBezTo>
                        <a:pt x="1828179" y="589686"/>
                        <a:pt x="1888013" y="684344"/>
                        <a:pt x="1916651" y="782005"/>
                      </a:cubicBezTo>
                      <a:cubicBezTo>
                        <a:pt x="1932039" y="834276"/>
                        <a:pt x="1938226" y="888572"/>
                        <a:pt x="1934996" y="943379"/>
                      </a:cubicBezTo>
                      <a:cubicBezTo>
                        <a:pt x="1931663" y="1000756"/>
                        <a:pt x="1917856" y="1059317"/>
                        <a:pt x="1893973" y="1117467"/>
                      </a:cubicBezTo>
                      <a:cubicBezTo>
                        <a:pt x="1874639" y="1164927"/>
                        <a:pt x="1849140" y="1211648"/>
                        <a:pt x="1815987" y="1260291"/>
                      </a:cubicBezTo>
                      <a:cubicBezTo>
                        <a:pt x="1831762" y="1251272"/>
                        <a:pt x="1850266" y="1243584"/>
                        <a:pt x="1870806" y="1237192"/>
                      </a:cubicBezTo>
                      <a:cubicBezTo>
                        <a:pt x="1891869" y="1230528"/>
                        <a:pt x="1913057" y="1225660"/>
                        <a:pt x="1933779" y="1222749"/>
                      </a:cubicBezTo>
                      <a:cubicBezTo>
                        <a:pt x="1946756" y="1221043"/>
                        <a:pt x="1959994" y="1220167"/>
                        <a:pt x="1973073" y="1220167"/>
                      </a:cubicBezTo>
                      <a:lnTo>
                        <a:pt x="1976098" y="1220167"/>
                      </a:lnTo>
                      <a:cubicBezTo>
                        <a:pt x="1980841" y="1220167"/>
                        <a:pt x="1985606" y="1220303"/>
                        <a:pt x="1990292" y="1220553"/>
                      </a:cubicBezTo>
                      <a:cubicBezTo>
                        <a:pt x="2024491" y="1222282"/>
                        <a:pt x="2058667" y="1230994"/>
                        <a:pt x="2089113" y="1245722"/>
                      </a:cubicBezTo>
                      <a:cubicBezTo>
                        <a:pt x="2119320" y="1260405"/>
                        <a:pt x="2145604" y="1280842"/>
                        <a:pt x="2167281" y="1306478"/>
                      </a:cubicBezTo>
                      <a:cubicBezTo>
                        <a:pt x="2188196" y="1331453"/>
                        <a:pt x="2204277" y="1362763"/>
                        <a:pt x="2213774" y="1397030"/>
                      </a:cubicBezTo>
                      <a:cubicBezTo>
                        <a:pt x="2223259" y="1430729"/>
                        <a:pt x="2225852" y="1467783"/>
                        <a:pt x="2221474" y="1507134"/>
                      </a:cubicBezTo>
                      <a:cubicBezTo>
                        <a:pt x="2217766" y="1540605"/>
                        <a:pt x="2206791" y="1574781"/>
                        <a:pt x="2189754" y="1606034"/>
                      </a:cubicBezTo>
                      <a:cubicBezTo>
                        <a:pt x="2172899" y="1636901"/>
                        <a:pt x="2150653" y="1665289"/>
                        <a:pt x="2123631" y="1690389"/>
                      </a:cubicBezTo>
                      <a:cubicBezTo>
                        <a:pt x="2101521" y="1710895"/>
                        <a:pt x="2075647" y="1728864"/>
                        <a:pt x="2046703" y="1743797"/>
                      </a:cubicBezTo>
                      <a:cubicBezTo>
                        <a:pt x="2018475" y="1758389"/>
                        <a:pt x="1988267" y="1768454"/>
                        <a:pt x="1956957" y="1773800"/>
                      </a:cubicBezTo>
                      <a:cubicBezTo>
                        <a:pt x="1942184" y="1776313"/>
                        <a:pt x="1927194" y="1777598"/>
                        <a:pt x="1912318" y="1777598"/>
                      </a:cubicBezTo>
                      <a:cubicBezTo>
                        <a:pt x="1896008" y="1777598"/>
                        <a:pt x="1879745" y="1776052"/>
                        <a:pt x="1863970" y="1773038"/>
                      </a:cubicBezTo>
                      <a:cubicBezTo>
                        <a:pt x="1837903" y="1767874"/>
                        <a:pt x="1812769" y="1758469"/>
                        <a:pt x="1789226" y="1745048"/>
                      </a:cubicBezTo>
                      <a:cubicBezTo>
                        <a:pt x="1785314" y="1752452"/>
                        <a:pt x="1780389" y="1760197"/>
                        <a:pt x="1774361" y="1768602"/>
                      </a:cubicBezTo>
                      <a:cubicBezTo>
                        <a:pt x="1766923" y="1778758"/>
                        <a:pt x="1759087" y="1788698"/>
                        <a:pt x="1751069" y="1798457"/>
                      </a:cubicBezTo>
                      <a:cubicBezTo>
                        <a:pt x="1736921" y="1815539"/>
                        <a:pt x="1721431" y="1832178"/>
                        <a:pt x="1703689" y="1849363"/>
                      </a:cubicBezTo>
                      <a:cubicBezTo>
                        <a:pt x="1671719" y="1879990"/>
                        <a:pt x="1634506" y="1908651"/>
                        <a:pt x="1593097" y="1934593"/>
                      </a:cubicBezTo>
                      <a:cubicBezTo>
                        <a:pt x="1518716" y="1981234"/>
                        <a:pt x="1430825" y="2017014"/>
                        <a:pt x="1331878" y="2040955"/>
                      </a:cubicBezTo>
                      <a:cubicBezTo>
                        <a:pt x="1243441" y="2062541"/>
                        <a:pt x="1148077" y="2073766"/>
                        <a:pt x="1048380" y="2074266"/>
                      </a:cubicBezTo>
                      <a:lnTo>
                        <a:pt x="1041397" y="2074266"/>
                      </a:lnTo>
                      <a:cubicBezTo>
                        <a:pt x="958055" y="2074266"/>
                        <a:pt x="871028" y="2065543"/>
                        <a:pt x="782692" y="2048347"/>
                      </a:cubicBezTo>
                      <a:cubicBezTo>
                        <a:pt x="694107" y="2031015"/>
                        <a:pt x="608183" y="2005811"/>
                        <a:pt x="527252" y="1973455"/>
                      </a:cubicBezTo>
                      <a:cubicBezTo>
                        <a:pt x="438030" y="1938016"/>
                        <a:pt x="357906" y="1894923"/>
                        <a:pt x="289144" y="1845416"/>
                      </a:cubicBezTo>
                      <a:cubicBezTo>
                        <a:pt x="213183" y="1790893"/>
                        <a:pt x="150585" y="1728034"/>
                        <a:pt x="103125" y="1658567"/>
                      </a:cubicBezTo>
                      <a:cubicBezTo>
                        <a:pt x="52241" y="1584528"/>
                        <a:pt x="18406" y="1498399"/>
                        <a:pt x="5225" y="1409438"/>
                      </a:cubicBezTo>
                      <a:cubicBezTo>
                        <a:pt x="232" y="1375876"/>
                        <a:pt x="-1201" y="1341837"/>
                        <a:pt x="1005" y="1308274"/>
                      </a:cubicBezTo>
                      <a:cubicBezTo>
                        <a:pt x="3041" y="1277772"/>
                        <a:pt x="8648" y="1244960"/>
                        <a:pt x="17678" y="1210773"/>
                      </a:cubicBezTo>
                      <a:cubicBezTo>
                        <a:pt x="25105" y="1182943"/>
                        <a:pt x="35341" y="1153406"/>
                        <a:pt x="49910" y="1117752"/>
                      </a:cubicBezTo>
                      <a:cubicBezTo>
                        <a:pt x="56188" y="1102296"/>
                        <a:pt x="62875" y="1087078"/>
                        <a:pt x="69608" y="1071861"/>
                      </a:cubicBezTo>
                      <a:lnTo>
                        <a:pt x="73634" y="1062990"/>
                      </a:lnTo>
                      <a:lnTo>
                        <a:pt x="74931" y="1060181"/>
                      </a:lnTo>
                      <a:lnTo>
                        <a:pt x="78070" y="1053243"/>
                      </a:lnTo>
                      <a:cubicBezTo>
                        <a:pt x="82437" y="1043815"/>
                        <a:pt x="86816" y="1034318"/>
                        <a:pt x="90990" y="1024754"/>
                      </a:cubicBezTo>
                      <a:cubicBezTo>
                        <a:pt x="103307" y="995672"/>
                        <a:pt x="113736" y="963668"/>
                        <a:pt x="122038" y="929606"/>
                      </a:cubicBezTo>
                      <a:cubicBezTo>
                        <a:pt x="128737" y="902401"/>
                        <a:pt x="134196" y="872865"/>
                        <a:pt x="139746" y="833810"/>
                      </a:cubicBezTo>
                      <a:cubicBezTo>
                        <a:pt x="143147" y="809426"/>
                        <a:pt x="145967" y="786020"/>
                        <a:pt x="148799" y="762591"/>
                      </a:cubicBezTo>
                      <a:lnTo>
                        <a:pt x="149197" y="759236"/>
                      </a:lnTo>
                      <a:cubicBezTo>
                        <a:pt x="153531" y="723547"/>
                        <a:pt x="158023" y="686653"/>
                        <a:pt x="163823" y="651237"/>
                      </a:cubicBezTo>
                      <a:cubicBezTo>
                        <a:pt x="171693" y="603561"/>
                        <a:pt x="182998" y="554577"/>
                        <a:pt x="197385" y="505604"/>
                      </a:cubicBezTo>
                      <a:cubicBezTo>
                        <a:pt x="225261" y="410945"/>
                        <a:pt x="263429" y="327478"/>
                        <a:pt x="310787" y="257545"/>
                      </a:cubicBezTo>
                      <a:cubicBezTo>
                        <a:pt x="333112" y="224528"/>
                        <a:pt x="357974" y="194071"/>
                        <a:pt x="384678" y="167037"/>
                      </a:cubicBezTo>
                      <a:cubicBezTo>
                        <a:pt x="411928" y="139526"/>
                        <a:pt x="442272" y="114835"/>
                        <a:pt x="474867" y="93669"/>
                      </a:cubicBezTo>
                      <a:cubicBezTo>
                        <a:pt x="506882" y="72629"/>
                        <a:pt x="543015" y="54784"/>
                        <a:pt x="582195" y="40636"/>
                      </a:cubicBezTo>
                      <a:cubicBezTo>
                        <a:pt x="611015" y="30071"/>
                        <a:pt x="641563" y="22075"/>
                        <a:pt x="675592" y="16173"/>
                      </a:cubicBezTo>
                      <a:cubicBezTo>
                        <a:pt x="675228" y="15388"/>
                        <a:pt x="675330" y="14000"/>
                        <a:pt x="675785" y="12192"/>
                      </a:cubicBezTo>
                      <a:cubicBezTo>
                        <a:pt x="677070" y="8007"/>
                        <a:pt x="679925" y="4345"/>
                        <a:pt x="683621" y="2138"/>
                      </a:cubicBezTo>
                      <a:cubicBezTo>
                        <a:pt x="685975" y="694"/>
                        <a:pt x="688500" y="0"/>
                        <a:pt x="691343" y="0"/>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9" name="Google Shape;2629;p43"/>
                <p:cNvSpPr/>
                <p:nvPr/>
              </p:nvSpPr>
              <p:spPr>
                <a:xfrm>
                  <a:off x="5223941" y="307586"/>
                  <a:ext cx="1779906" cy="1232925"/>
                </a:xfrm>
                <a:custGeom>
                  <a:rect b="b" l="l" r="r" t="t"/>
                  <a:pathLst>
                    <a:path extrusionOk="0" h="1232925" w="1779906">
                      <a:moveTo>
                        <a:pt x="534970" y="0"/>
                      </a:moveTo>
                      <a:cubicBezTo>
                        <a:pt x="532149" y="0"/>
                        <a:pt x="529567" y="773"/>
                        <a:pt x="527133" y="2320"/>
                      </a:cubicBezTo>
                      <a:cubicBezTo>
                        <a:pt x="523358" y="4504"/>
                        <a:pt x="520469" y="8211"/>
                        <a:pt x="519184" y="12454"/>
                      </a:cubicBezTo>
                      <a:cubicBezTo>
                        <a:pt x="518592" y="14774"/>
                        <a:pt x="518592" y="15922"/>
                        <a:pt x="519252" y="16184"/>
                      </a:cubicBezTo>
                      <a:cubicBezTo>
                        <a:pt x="485167" y="22143"/>
                        <a:pt x="454562" y="30162"/>
                        <a:pt x="425742" y="40830"/>
                      </a:cubicBezTo>
                      <a:cubicBezTo>
                        <a:pt x="386596" y="54875"/>
                        <a:pt x="350463" y="72720"/>
                        <a:pt x="318380" y="93828"/>
                      </a:cubicBezTo>
                      <a:cubicBezTo>
                        <a:pt x="285784" y="114937"/>
                        <a:pt x="255429" y="139651"/>
                        <a:pt x="228088" y="167185"/>
                      </a:cubicBezTo>
                      <a:cubicBezTo>
                        <a:pt x="201464" y="194151"/>
                        <a:pt x="176613" y="224619"/>
                        <a:pt x="154163" y="257874"/>
                      </a:cubicBezTo>
                      <a:cubicBezTo>
                        <a:pt x="106805" y="327740"/>
                        <a:pt x="68626" y="411184"/>
                        <a:pt x="40773" y="505888"/>
                      </a:cubicBezTo>
                      <a:cubicBezTo>
                        <a:pt x="26397" y="554725"/>
                        <a:pt x="15035" y="603754"/>
                        <a:pt x="7142" y="651692"/>
                      </a:cubicBezTo>
                      <a:cubicBezTo>
                        <a:pt x="4504" y="667580"/>
                        <a:pt x="2161" y="683810"/>
                        <a:pt x="0" y="700107"/>
                      </a:cubicBezTo>
                      <a:cubicBezTo>
                        <a:pt x="8473" y="702928"/>
                        <a:pt x="17071" y="705510"/>
                        <a:pt x="25737" y="707841"/>
                      </a:cubicBezTo>
                      <a:cubicBezTo>
                        <a:pt x="45447" y="713096"/>
                        <a:pt x="65521" y="716758"/>
                        <a:pt x="85617" y="719590"/>
                      </a:cubicBezTo>
                      <a:lnTo>
                        <a:pt x="85355" y="719590"/>
                      </a:lnTo>
                      <a:cubicBezTo>
                        <a:pt x="147157" y="727676"/>
                        <a:pt x="209732" y="725822"/>
                        <a:pt x="271397" y="717736"/>
                      </a:cubicBezTo>
                      <a:lnTo>
                        <a:pt x="271204" y="717736"/>
                      </a:lnTo>
                      <a:cubicBezTo>
                        <a:pt x="353341" y="706499"/>
                        <a:pt x="433874" y="684242"/>
                        <a:pt x="510313" y="652090"/>
                      </a:cubicBezTo>
                      <a:lnTo>
                        <a:pt x="509346" y="652465"/>
                      </a:lnTo>
                      <a:cubicBezTo>
                        <a:pt x="566132" y="628332"/>
                        <a:pt x="620939" y="598693"/>
                        <a:pt x="669969" y="561094"/>
                      </a:cubicBezTo>
                      <a:cubicBezTo>
                        <a:pt x="677293" y="555441"/>
                        <a:pt x="684481" y="549595"/>
                        <a:pt x="691407" y="543499"/>
                      </a:cubicBezTo>
                      <a:cubicBezTo>
                        <a:pt x="692249" y="542794"/>
                        <a:pt x="693204" y="542351"/>
                        <a:pt x="694307" y="542351"/>
                      </a:cubicBezTo>
                      <a:cubicBezTo>
                        <a:pt x="695410" y="542351"/>
                        <a:pt x="696491" y="542726"/>
                        <a:pt x="697253" y="543499"/>
                      </a:cubicBezTo>
                      <a:cubicBezTo>
                        <a:pt x="706124" y="553064"/>
                        <a:pt x="715291" y="562311"/>
                        <a:pt x="724855" y="571170"/>
                      </a:cubicBezTo>
                      <a:cubicBezTo>
                        <a:pt x="735125" y="580530"/>
                        <a:pt x="745782" y="589458"/>
                        <a:pt x="756757" y="597999"/>
                      </a:cubicBezTo>
                      <a:cubicBezTo>
                        <a:pt x="773430" y="610692"/>
                        <a:pt x="790831" y="622383"/>
                        <a:pt x="808846" y="633029"/>
                      </a:cubicBezTo>
                      <a:cubicBezTo>
                        <a:pt x="827987" y="644265"/>
                        <a:pt x="847924" y="654092"/>
                        <a:pt x="868350" y="662747"/>
                      </a:cubicBezTo>
                      <a:lnTo>
                        <a:pt x="867384" y="662371"/>
                      </a:lnTo>
                      <a:cubicBezTo>
                        <a:pt x="887855" y="670901"/>
                        <a:pt x="908770" y="678157"/>
                        <a:pt x="930209" y="684060"/>
                      </a:cubicBezTo>
                      <a:cubicBezTo>
                        <a:pt x="951511" y="689951"/>
                        <a:pt x="973267" y="694262"/>
                        <a:pt x="995149" y="697287"/>
                      </a:cubicBezTo>
                      <a:cubicBezTo>
                        <a:pt x="994774" y="697219"/>
                        <a:pt x="994444" y="697150"/>
                        <a:pt x="994069" y="697094"/>
                      </a:cubicBezTo>
                      <a:cubicBezTo>
                        <a:pt x="1013961" y="699653"/>
                        <a:pt x="1033920" y="701063"/>
                        <a:pt x="1053937" y="701199"/>
                      </a:cubicBezTo>
                      <a:cubicBezTo>
                        <a:pt x="1073897" y="701336"/>
                        <a:pt x="1093857" y="699914"/>
                        <a:pt x="1113680" y="697355"/>
                      </a:cubicBezTo>
                      <a:lnTo>
                        <a:pt x="1113430" y="697355"/>
                      </a:lnTo>
                      <a:cubicBezTo>
                        <a:pt x="1131013" y="694910"/>
                        <a:pt x="1148334" y="691441"/>
                        <a:pt x="1165462" y="686892"/>
                      </a:cubicBezTo>
                      <a:cubicBezTo>
                        <a:pt x="1182988" y="682206"/>
                        <a:pt x="1200127" y="676167"/>
                        <a:pt x="1216800" y="669184"/>
                      </a:cubicBezTo>
                      <a:cubicBezTo>
                        <a:pt x="1216482" y="669298"/>
                        <a:pt x="1216164" y="669491"/>
                        <a:pt x="1215845" y="669627"/>
                      </a:cubicBezTo>
                      <a:cubicBezTo>
                        <a:pt x="1230858" y="663145"/>
                        <a:pt x="1245506" y="655900"/>
                        <a:pt x="1259677" y="647745"/>
                      </a:cubicBezTo>
                      <a:cubicBezTo>
                        <a:pt x="1274053" y="639466"/>
                        <a:pt x="1287723" y="630106"/>
                        <a:pt x="1300996" y="620086"/>
                      </a:cubicBezTo>
                      <a:cubicBezTo>
                        <a:pt x="1308456" y="614320"/>
                        <a:pt x="1315758" y="608292"/>
                        <a:pt x="1322764" y="602071"/>
                      </a:cubicBezTo>
                      <a:cubicBezTo>
                        <a:pt x="1324823" y="600263"/>
                        <a:pt x="1327757" y="600593"/>
                        <a:pt x="1329235" y="602913"/>
                      </a:cubicBezTo>
                      <a:cubicBezTo>
                        <a:pt x="1330907" y="605472"/>
                        <a:pt x="1332704" y="607974"/>
                        <a:pt x="1334512" y="610464"/>
                      </a:cubicBezTo>
                      <a:lnTo>
                        <a:pt x="1334319" y="610282"/>
                      </a:lnTo>
                      <a:cubicBezTo>
                        <a:pt x="1334456" y="610419"/>
                        <a:pt x="1334569" y="610589"/>
                        <a:pt x="1334694" y="610726"/>
                      </a:cubicBezTo>
                      <a:cubicBezTo>
                        <a:pt x="1334763" y="610862"/>
                        <a:pt x="1334888" y="610988"/>
                        <a:pt x="1334956" y="611124"/>
                      </a:cubicBezTo>
                      <a:cubicBezTo>
                        <a:pt x="1334888" y="610988"/>
                        <a:pt x="1334831" y="610931"/>
                        <a:pt x="1334763" y="610794"/>
                      </a:cubicBezTo>
                      <a:cubicBezTo>
                        <a:pt x="1344225" y="622759"/>
                        <a:pt x="1355462" y="632904"/>
                        <a:pt x="1367540" y="642309"/>
                      </a:cubicBezTo>
                      <a:cubicBezTo>
                        <a:pt x="1367585" y="642343"/>
                        <a:pt x="1367642" y="642389"/>
                        <a:pt x="1367688" y="642446"/>
                      </a:cubicBezTo>
                      <a:cubicBezTo>
                        <a:pt x="1367756" y="642491"/>
                        <a:pt x="1367813" y="642548"/>
                        <a:pt x="1367881" y="642582"/>
                      </a:cubicBezTo>
                      <a:cubicBezTo>
                        <a:pt x="1368018" y="642696"/>
                        <a:pt x="1368188" y="642821"/>
                        <a:pt x="1368325" y="642957"/>
                      </a:cubicBezTo>
                      <a:cubicBezTo>
                        <a:pt x="1368325" y="642889"/>
                        <a:pt x="1368256" y="642889"/>
                        <a:pt x="1368256" y="642821"/>
                      </a:cubicBezTo>
                      <a:cubicBezTo>
                        <a:pt x="1385191" y="655718"/>
                        <a:pt x="1403365" y="666887"/>
                        <a:pt x="1421847" y="677532"/>
                      </a:cubicBezTo>
                      <a:cubicBezTo>
                        <a:pt x="1441226" y="688632"/>
                        <a:pt x="1461129" y="698970"/>
                        <a:pt x="1480885" y="709433"/>
                      </a:cubicBezTo>
                      <a:cubicBezTo>
                        <a:pt x="1498592" y="718725"/>
                        <a:pt x="1516300" y="728176"/>
                        <a:pt x="1533440" y="738560"/>
                      </a:cubicBezTo>
                      <a:cubicBezTo>
                        <a:pt x="1540173" y="742666"/>
                        <a:pt x="1546781" y="747101"/>
                        <a:pt x="1553138" y="751787"/>
                      </a:cubicBezTo>
                      <a:cubicBezTo>
                        <a:pt x="1558597" y="755824"/>
                        <a:pt x="1563795" y="760260"/>
                        <a:pt x="1568412" y="765253"/>
                      </a:cubicBezTo>
                      <a:cubicBezTo>
                        <a:pt x="1571745" y="768847"/>
                        <a:pt x="1574633" y="772952"/>
                        <a:pt x="1576555" y="777513"/>
                      </a:cubicBezTo>
                      <a:cubicBezTo>
                        <a:pt x="1578807" y="782790"/>
                        <a:pt x="1579126" y="788556"/>
                        <a:pt x="1578921" y="794209"/>
                      </a:cubicBezTo>
                      <a:cubicBezTo>
                        <a:pt x="1578875" y="797416"/>
                        <a:pt x="1578409" y="800635"/>
                        <a:pt x="1577966" y="803830"/>
                      </a:cubicBezTo>
                      <a:cubicBezTo>
                        <a:pt x="1577386" y="807675"/>
                        <a:pt x="1576624" y="811473"/>
                        <a:pt x="1575850" y="815317"/>
                      </a:cubicBezTo>
                      <a:cubicBezTo>
                        <a:pt x="1573735" y="824939"/>
                        <a:pt x="1570778" y="834436"/>
                        <a:pt x="1567707" y="843818"/>
                      </a:cubicBezTo>
                      <a:cubicBezTo>
                        <a:pt x="1560974" y="864597"/>
                        <a:pt x="1552933" y="884887"/>
                        <a:pt x="1544983" y="905222"/>
                      </a:cubicBezTo>
                      <a:cubicBezTo>
                        <a:pt x="1537807" y="923567"/>
                        <a:pt x="1530415" y="941923"/>
                        <a:pt x="1524319" y="960666"/>
                      </a:cubicBezTo>
                      <a:cubicBezTo>
                        <a:pt x="1522977" y="964703"/>
                        <a:pt x="1521828" y="968752"/>
                        <a:pt x="1520725" y="972858"/>
                      </a:cubicBezTo>
                      <a:cubicBezTo>
                        <a:pt x="1519644" y="976964"/>
                        <a:pt x="1518871" y="981138"/>
                        <a:pt x="1518291" y="985380"/>
                      </a:cubicBezTo>
                      <a:cubicBezTo>
                        <a:pt x="1518359" y="984982"/>
                        <a:pt x="1518427" y="984606"/>
                        <a:pt x="1518484" y="984277"/>
                      </a:cubicBezTo>
                      <a:cubicBezTo>
                        <a:pt x="1513412" y="1022524"/>
                        <a:pt x="1511103" y="1061421"/>
                        <a:pt x="1516039" y="1099862"/>
                      </a:cubicBezTo>
                      <a:cubicBezTo>
                        <a:pt x="1515971" y="1099464"/>
                        <a:pt x="1515925" y="1099157"/>
                        <a:pt x="1515857" y="1098759"/>
                      </a:cubicBezTo>
                      <a:cubicBezTo>
                        <a:pt x="1517074" y="1107618"/>
                        <a:pt x="1518734" y="1116398"/>
                        <a:pt x="1520781" y="1125144"/>
                      </a:cubicBezTo>
                      <a:cubicBezTo>
                        <a:pt x="1523102" y="1134573"/>
                        <a:pt x="1526184" y="1143808"/>
                        <a:pt x="1529903" y="1152792"/>
                      </a:cubicBezTo>
                      <a:cubicBezTo>
                        <a:pt x="1529766" y="1152485"/>
                        <a:pt x="1529641" y="1152087"/>
                        <a:pt x="1529528" y="1151769"/>
                      </a:cubicBezTo>
                      <a:cubicBezTo>
                        <a:pt x="1531825" y="1157023"/>
                        <a:pt x="1534338" y="1162152"/>
                        <a:pt x="1537102" y="1167157"/>
                      </a:cubicBezTo>
                      <a:cubicBezTo>
                        <a:pt x="1539866" y="1172036"/>
                        <a:pt x="1543005" y="1176653"/>
                        <a:pt x="1546269" y="1181157"/>
                      </a:cubicBezTo>
                      <a:cubicBezTo>
                        <a:pt x="1548452" y="1183921"/>
                        <a:pt x="1550704" y="1186616"/>
                        <a:pt x="1553002" y="1189175"/>
                      </a:cubicBezTo>
                      <a:cubicBezTo>
                        <a:pt x="1555583" y="1192064"/>
                        <a:pt x="1558336" y="1194634"/>
                        <a:pt x="1561156" y="1197261"/>
                      </a:cubicBezTo>
                      <a:cubicBezTo>
                        <a:pt x="1564181" y="1199957"/>
                        <a:pt x="1567320" y="1202538"/>
                        <a:pt x="1570539" y="1205029"/>
                      </a:cubicBezTo>
                      <a:lnTo>
                        <a:pt x="1570607" y="1205029"/>
                      </a:lnTo>
                      <a:cubicBezTo>
                        <a:pt x="1570721" y="1205131"/>
                        <a:pt x="1570857" y="1205245"/>
                        <a:pt x="1570983" y="1205359"/>
                      </a:cubicBezTo>
                      <a:cubicBezTo>
                        <a:pt x="1580627" y="1212683"/>
                        <a:pt x="1591079" y="1218882"/>
                        <a:pt x="1602156" y="1223715"/>
                      </a:cubicBezTo>
                      <a:cubicBezTo>
                        <a:pt x="1602122" y="1223692"/>
                        <a:pt x="1602077" y="1223658"/>
                        <a:pt x="1602043" y="1223647"/>
                      </a:cubicBezTo>
                      <a:cubicBezTo>
                        <a:pt x="1611915" y="1227753"/>
                        <a:pt x="1622184" y="1230516"/>
                        <a:pt x="1632784" y="1232040"/>
                      </a:cubicBezTo>
                      <a:cubicBezTo>
                        <a:pt x="1632386" y="1231972"/>
                        <a:pt x="1632011" y="1231927"/>
                        <a:pt x="1631681" y="1231858"/>
                      </a:cubicBezTo>
                      <a:cubicBezTo>
                        <a:pt x="1643054" y="1233337"/>
                        <a:pt x="1654404" y="1233269"/>
                        <a:pt x="1665766" y="1231722"/>
                      </a:cubicBezTo>
                      <a:cubicBezTo>
                        <a:pt x="1665368" y="1231790"/>
                        <a:pt x="1664993" y="1231858"/>
                        <a:pt x="1664663" y="1231915"/>
                      </a:cubicBezTo>
                      <a:cubicBezTo>
                        <a:pt x="1670202" y="1231108"/>
                        <a:pt x="1675638" y="1229993"/>
                        <a:pt x="1681029" y="1228628"/>
                      </a:cubicBezTo>
                      <a:cubicBezTo>
                        <a:pt x="1704173" y="1191450"/>
                        <a:pt x="1722950" y="1155021"/>
                        <a:pt x="1738020" y="1118070"/>
                      </a:cubicBezTo>
                      <a:cubicBezTo>
                        <a:pt x="1761960" y="1059794"/>
                        <a:pt x="1775756" y="1001154"/>
                        <a:pt x="1779088" y="943834"/>
                      </a:cubicBezTo>
                      <a:cubicBezTo>
                        <a:pt x="1782296" y="889095"/>
                        <a:pt x="1776063" y="834754"/>
                        <a:pt x="1760675" y="782312"/>
                      </a:cubicBezTo>
                      <a:cubicBezTo>
                        <a:pt x="1731992" y="684583"/>
                        <a:pt x="1672112" y="589879"/>
                        <a:pt x="1582799" y="500873"/>
                      </a:cubicBezTo>
                      <a:cubicBezTo>
                        <a:pt x="1541219" y="459543"/>
                        <a:pt x="1495067" y="420590"/>
                        <a:pt x="1441750" y="381773"/>
                      </a:cubicBezTo>
                      <a:cubicBezTo>
                        <a:pt x="1391890" y="345516"/>
                        <a:pt x="1337595" y="310782"/>
                        <a:pt x="1280422" y="278460"/>
                      </a:cubicBezTo>
                      <a:cubicBezTo>
                        <a:pt x="1174663" y="218376"/>
                        <a:pt x="1055495" y="163512"/>
                        <a:pt x="926319" y="115324"/>
                      </a:cubicBezTo>
                      <a:cubicBezTo>
                        <a:pt x="869658" y="93885"/>
                        <a:pt x="811769" y="74255"/>
                        <a:pt x="754141" y="56979"/>
                      </a:cubicBezTo>
                      <a:cubicBezTo>
                        <a:pt x="728540" y="48961"/>
                        <a:pt x="701347" y="41125"/>
                        <a:pt x="673165" y="33687"/>
                      </a:cubicBezTo>
                      <a:cubicBezTo>
                        <a:pt x="653910" y="28558"/>
                        <a:pt x="634792" y="23417"/>
                        <a:pt x="615662" y="18163"/>
                      </a:cubicBezTo>
                      <a:cubicBezTo>
                        <a:pt x="593257" y="11942"/>
                        <a:pt x="566826" y="5004"/>
                        <a:pt x="540326" y="523"/>
                      </a:cubicBezTo>
                      <a:cubicBezTo>
                        <a:pt x="538654" y="262"/>
                        <a:pt x="537062" y="57"/>
                        <a:pt x="535447" y="57"/>
                      </a:cubicBezTo>
                      <a:lnTo>
                        <a:pt x="535004" y="57"/>
                      </a:lnTo>
                      <a:close/>
                      <a:moveTo>
                        <a:pt x="1334490" y="610407"/>
                      </a:moveTo>
                      <a:cubicBezTo>
                        <a:pt x="1334490" y="610407"/>
                        <a:pt x="1334535" y="610487"/>
                        <a:pt x="1334569" y="610544"/>
                      </a:cubicBezTo>
                      <a:cubicBezTo>
                        <a:pt x="1334615" y="610612"/>
                        <a:pt x="1334694" y="610658"/>
                        <a:pt x="1334740" y="610737"/>
                      </a:cubicBezTo>
                      <a:lnTo>
                        <a:pt x="1334672" y="610669"/>
                      </a:lnTo>
                      <a:cubicBezTo>
                        <a:pt x="1334672" y="610669"/>
                        <a:pt x="1334603" y="610589"/>
                        <a:pt x="1334569" y="610533"/>
                      </a:cubicBezTo>
                      <a:cubicBezTo>
                        <a:pt x="1334535" y="610498"/>
                        <a:pt x="1334501" y="610453"/>
                        <a:pt x="1334490" y="610396"/>
                      </a:cubicBezTo>
                      <a:moveTo>
                        <a:pt x="1367858" y="642503"/>
                      </a:moveTo>
                      <a:cubicBezTo>
                        <a:pt x="1367927" y="642537"/>
                        <a:pt x="1367995" y="642571"/>
                        <a:pt x="1368052" y="642616"/>
                      </a:cubicBezTo>
                      <a:cubicBezTo>
                        <a:pt x="1368097" y="642662"/>
                        <a:pt x="1368165" y="642719"/>
                        <a:pt x="1368234" y="642753"/>
                      </a:cubicBezTo>
                      <a:cubicBezTo>
                        <a:pt x="1368165" y="642719"/>
                        <a:pt x="1368097" y="642673"/>
                        <a:pt x="1368052" y="642616"/>
                      </a:cubicBezTo>
                      <a:cubicBezTo>
                        <a:pt x="1367915" y="642537"/>
                        <a:pt x="1367790" y="642457"/>
                        <a:pt x="1367654" y="642377"/>
                      </a:cubicBezTo>
                      <a:cubicBezTo>
                        <a:pt x="1367722" y="642377"/>
                        <a:pt x="1367779" y="642446"/>
                        <a:pt x="1367847" y="642514"/>
                      </a:cubicBezTo>
                      <a:moveTo>
                        <a:pt x="1113407" y="697321"/>
                      </a:moveTo>
                      <a:cubicBezTo>
                        <a:pt x="1113146" y="697366"/>
                        <a:pt x="1112884" y="697366"/>
                        <a:pt x="1112566" y="697435"/>
                      </a:cubicBezTo>
                      <a:cubicBezTo>
                        <a:pt x="1112816" y="697366"/>
                        <a:pt x="1113134" y="697321"/>
                        <a:pt x="1113407" y="697321"/>
                      </a:cubicBezTo>
                      <a:moveTo>
                        <a:pt x="271204" y="717724"/>
                      </a:moveTo>
                      <a:cubicBezTo>
                        <a:pt x="270874" y="717793"/>
                        <a:pt x="270624" y="717793"/>
                        <a:pt x="270305" y="717861"/>
                      </a:cubicBezTo>
                      <a:cubicBezTo>
                        <a:pt x="270635" y="717793"/>
                        <a:pt x="270874" y="717724"/>
                        <a:pt x="271204" y="717724"/>
                      </a:cubicBezTo>
                      <a:moveTo>
                        <a:pt x="85617" y="719578"/>
                      </a:moveTo>
                      <a:cubicBezTo>
                        <a:pt x="85947" y="719578"/>
                        <a:pt x="86197" y="719646"/>
                        <a:pt x="86459" y="719715"/>
                      </a:cubicBezTo>
                      <a:cubicBezTo>
                        <a:pt x="86197" y="719646"/>
                        <a:pt x="85879" y="719646"/>
                        <a:pt x="85617" y="719578"/>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0" name="Google Shape;2630;p43"/>
                <p:cNvSpPr/>
                <p:nvPr/>
              </p:nvSpPr>
              <p:spPr>
                <a:xfrm>
                  <a:off x="6591413" y="949838"/>
                  <a:ext cx="181" cy="113"/>
                </a:xfrm>
                <a:custGeom>
                  <a:rect b="b" l="l" r="r" t="t"/>
                  <a:pathLst>
                    <a:path extrusionOk="0" h="113" w="181">
                      <a:moveTo>
                        <a:pt x="34" y="0"/>
                      </a:moveTo>
                      <a:cubicBezTo>
                        <a:pt x="34" y="0"/>
                        <a:pt x="136" y="80"/>
                        <a:pt x="182" y="114"/>
                      </a:cubicBezTo>
                      <a:cubicBezTo>
                        <a:pt x="114" y="68"/>
                        <a:pt x="45" y="11"/>
                        <a:pt x="0" y="0"/>
                      </a:cubicBezTo>
                      <a:lnTo>
                        <a:pt x="34" y="0"/>
                      </a:ln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1" name="Google Shape;2631;p43"/>
                <p:cNvSpPr/>
                <p:nvPr/>
              </p:nvSpPr>
              <p:spPr>
                <a:xfrm>
                  <a:off x="6788805" y="1081289"/>
                  <a:ext cx="11" cy="22"/>
                </a:xfrm>
                <a:custGeom>
                  <a:rect b="b" l="l" r="r" t="t"/>
                  <a:pathLst>
                    <a:path extrusionOk="0" h="22" w="11">
                      <a:moveTo>
                        <a:pt x="11" y="23"/>
                      </a:moveTo>
                      <a:lnTo>
                        <a:pt x="0" y="0"/>
                      </a:lnTo>
                      <a:lnTo>
                        <a:pt x="11" y="23"/>
                      </a:ln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2" name="Google Shape;2632;p43"/>
                <p:cNvSpPr/>
                <p:nvPr/>
              </p:nvSpPr>
              <p:spPr>
                <a:xfrm>
                  <a:off x="6794457" y="1512547"/>
                  <a:ext cx="193" cy="136"/>
                </a:xfrm>
                <a:custGeom>
                  <a:rect b="b" l="l" r="r" t="t"/>
                  <a:pathLst>
                    <a:path extrusionOk="0" h="136" w="193">
                      <a:moveTo>
                        <a:pt x="57" y="0"/>
                      </a:moveTo>
                      <a:cubicBezTo>
                        <a:pt x="57" y="68"/>
                        <a:pt x="125" y="136"/>
                        <a:pt x="194" y="136"/>
                      </a:cubicBezTo>
                      <a:cubicBezTo>
                        <a:pt x="125" y="136"/>
                        <a:pt x="57" y="68"/>
                        <a:pt x="0" y="0"/>
                      </a:cubicBezTo>
                      <a:lnTo>
                        <a:pt x="68" y="0"/>
                      </a:lnTo>
                      <a:close/>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3" name="Google Shape;2633;p43"/>
                <p:cNvSpPr/>
                <p:nvPr/>
              </p:nvSpPr>
              <p:spPr>
                <a:xfrm>
                  <a:off x="6795026" y="1512979"/>
                  <a:ext cx="261" cy="216"/>
                </a:xfrm>
                <a:custGeom>
                  <a:rect b="b" l="l" r="r" t="t"/>
                  <a:pathLst>
                    <a:path extrusionOk="0" h="216" w="261">
                      <a:moveTo>
                        <a:pt x="262" y="216"/>
                      </a:moveTo>
                      <a:cubicBezTo>
                        <a:pt x="182" y="148"/>
                        <a:pt x="80" y="80"/>
                        <a:pt x="0" y="0"/>
                      </a:cubicBezTo>
                      <a:cubicBezTo>
                        <a:pt x="102" y="68"/>
                        <a:pt x="182" y="148"/>
                        <a:pt x="262" y="216"/>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4" name="Google Shape;2634;p43"/>
                <p:cNvSpPr/>
                <p:nvPr/>
              </p:nvSpPr>
              <p:spPr>
                <a:xfrm>
                  <a:off x="6927786" y="1631248"/>
                  <a:ext cx="150215" cy="349231"/>
                </a:xfrm>
                <a:custGeom>
                  <a:rect b="b" l="l" r="r" t="t"/>
                  <a:pathLst>
                    <a:path extrusionOk="0" h="349231" w="150215">
                      <a:moveTo>
                        <a:pt x="127173" y="9826"/>
                      </a:moveTo>
                      <a:cubicBezTo>
                        <a:pt x="123602" y="3503"/>
                        <a:pt x="116755" y="0"/>
                        <a:pt x="109840" y="0"/>
                      </a:cubicBezTo>
                      <a:cubicBezTo>
                        <a:pt x="106440" y="0"/>
                        <a:pt x="103028" y="853"/>
                        <a:pt x="99968" y="2627"/>
                      </a:cubicBezTo>
                      <a:cubicBezTo>
                        <a:pt x="90404" y="8280"/>
                        <a:pt x="87651" y="20346"/>
                        <a:pt x="92837" y="29843"/>
                      </a:cubicBezTo>
                      <a:cubicBezTo>
                        <a:pt x="95021" y="33915"/>
                        <a:pt x="96988" y="38089"/>
                        <a:pt x="98831" y="42308"/>
                      </a:cubicBezTo>
                      <a:cubicBezTo>
                        <a:pt x="104290" y="56104"/>
                        <a:pt x="108066" y="70331"/>
                        <a:pt x="110295" y="84969"/>
                      </a:cubicBezTo>
                      <a:cubicBezTo>
                        <a:pt x="112638" y="105122"/>
                        <a:pt x="112297" y="125400"/>
                        <a:pt x="109817" y="145576"/>
                      </a:cubicBezTo>
                      <a:cubicBezTo>
                        <a:pt x="105689" y="174077"/>
                        <a:pt x="97841" y="201975"/>
                        <a:pt x="86741" y="228566"/>
                      </a:cubicBezTo>
                      <a:cubicBezTo>
                        <a:pt x="87196" y="227417"/>
                        <a:pt x="87708" y="226268"/>
                        <a:pt x="88152" y="225097"/>
                      </a:cubicBezTo>
                      <a:cubicBezTo>
                        <a:pt x="78826" y="247093"/>
                        <a:pt x="67077" y="267746"/>
                        <a:pt x="52633" y="286865"/>
                      </a:cubicBezTo>
                      <a:cubicBezTo>
                        <a:pt x="42557" y="299659"/>
                        <a:pt x="31388" y="311431"/>
                        <a:pt x="18605" y="321518"/>
                      </a:cubicBezTo>
                      <a:cubicBezTo>
                        <a:pt x="14124" y="324851"/>
                        <a:pt x="9575" y="327990"/>
                        <a:pt x="4855" y="330935"/>
                      </a:cubicBezTo>
                      <a:cubicBezTo>
                        <a:pt x="305" y="333699"/>
                        <a:pt x="-1434" y="339659"/>
                        <a:pt x="1318" y="344344"/>
                      </a:cubicBezTo>
                      <a:cubicBezTo>
                        <a:pt x="3945" y="348905"/>
                        <a:pt x="10177" y="350702"/>
                        <a:pt x="14738" y="347881"/>
                      </a:cubicBezTo>
                      <a:cubicBezTo>
                        <a:pt x="40839" y="331777"/>
                        <a:pt x="63631" y="310214"/>
                        <a:pt x="82499" y="286080"/>
                      </a:cubicBezTo>
                      <a:cubicBezTo>
                        <a:pt x="102971" y="259842"/>
                        <a:pt x="119837" y="231034"/>
                        <a:pt x="131722" y="199837"/>
                      </a:cubicBezTo>
                      <a:cubicBezTo>
                        <a:pt x="137682" y="184051"/>
                        <a:pt x="142492" y="167754"/>
                        <a:pt x="145506" y="151137"/>
                      </a:cubicBezTo>
                      <a:cubicBezTo>
                        <a:pt x="148463" y="134760"/>
                        <a:pt x="150386" y="118155"/>
                        <a:pt x="150203" y="101528"/>
                      </a:cubicBezTo>
                      <a:cubicBezTo>
                        <a:pt x="150010" y="85424"/>
                        <a:pt x="148327" y="69046"/>
                        <a:pt x="144551" y="53454"/>
                      </a:cubicBezTo>
                      <a:cubicBezTo>
                        <a:pt x="140753" y="38123"/>
                        <a:pt x="134861" y="23485"/>
                        <a:pt x="127150" y="9826"/>
                      </a:cubicBezTo>
                      <a:moveTo>
                        <a:pt x="109601" y="147180"/>
                      </a:moveTo>
                      <a:cubicBezTo>
                        <a:pt x="109544" y="147589"/>
                        <a:pt x="109499" y="148021"/>
                        <a:pt x="109442" y="148431"/>
                      </a:cubicBezTo>
                      <a:cubicBezTo>
                        <a:pt x="109487" y="148021"/>
                        <a:pt x="109556" y="147589"/>
                        <a:pt x="109601" y="147180"/>
                      </a:cubicBezTo>
                      <a:moveTo>
                        <a:pt x="19219" y="321052"/>
                      </a:moveTo>
                      <a:cubicBezTo>
                        <a:pt x="19026" y="321200"/>
                        <a:pt x="18844" y="321336"/>
                        <a:pt x="18639" y="321484"/>
                      </a:cubicBezTo>
                      <a:cubicBezTo>
                        <a:pt x="18832" y="321336"/>
                        <a:pt x="19014" y="321211"/>
                        <a:pt x="19219" y="321052"/>
                      </a:cubicBezTo>
                      <a:moveTo>
                        <a:pt x="18514" y="321575"/>
                      </a:moveTo>
                      <a:cubicBezTo>
                        <a:pt x="18093" y="321928"/>
                        <a:pt x="17661" y="322269"/>
                        <a:pt x="17229" y="322599"/>
                      </a:cubicBezTo>
                      <a:cubicBezTo>
                        <a:pt x="17638" y="322258"/>
                        <a:pt x="18070" y="321928"/>
                        <a:pt x="18514" y="321575"/>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5" name="Google Shape;2635;p43"/>
                <p:cNvSpPr/>
                <p:nvPr/>
              </p:nvSpPr>
              <p:spPr>
                <a:xfrm>
                  <a:off x="7024638" y="1621604"/>
                  <a:ext cx="205249" cy="80969"/>
                </a:xfrm>
                <a:custGeom>
                  <a:rect b="b" l="l" r="r" t="t"/>
                  <a:pathLst>
                    <a:path extrusionOk="0" h="80969" w="205249">
                      <a:moveTo>
                        <a:pt x="119850" y="10168"/>
                      </a:moveTo>
                      <a:cubicBezTo>
                        <a:pt x="99549" y="3787"/>
                        <a:pt x="78088" y="0"/>
                        <a:pt x="56718" y="0"/>
                      </a:cubicBezTo>
                      <a:cubicBezTo>
                        <a:pt x="42604" y="0"/>
                        <a:pt x="28547" y="1661"/>
                        <a:pt x="14876" y="5289"/>
                      </a:cubicBezTo>
                      <a:cubicBezTo>
                        <a:pt x="8450" y="6972"/>
                        <a:pt x="3264" y="10804"/>
                        <a:pt x="1012" y="17230"/>
                      </a:cubicBezTo>
                      <a:cubicBezTo>
                        <a:pt x="-603" y="21848"/>
                        <a:pt x="-273" y="27034"/>
                        <a:pt x="1911" y="31401"/>
                      </a:cubicBezTo>
                      <a:cubicBezTo>
                        <a:pt x="4026" y="35712"/>
                        <a:pt x="7813" y="39044"/>
                        <a:pt x="12295" y="40591"/>
                      </a:cubicBezTo>
                      <a:cubicBezTo>
                        <a:pt x="17174" y="42308"/>
                        <a:pt x="21802" y="41603"/>
                        <a:pt x="26488" y="39692"/>
                      </a:cubicBezTo>
                      <a:cubicBezTo>
                        <a:pt x="28842" y="38783"/>
                        <a:pt x="31140" y="37861"/>
                        <a:pt x="33471" y="37042"/>
                      </a:cubicBezTo>
                      <a:cubicBezTo>
                        <a:pt x="46664" y="32982"/>
                        <a:pt x="60301" y="30639"/>
                        <a:pt x="74085" y="29684"/>
                      </a:cubicBezTo>
                      <a:cubicBezTo>
                        <a:pt x="88620" y="29138"/>
                        <a:pt x="103052" y="30162"/>
                        <a:pt x="117325" y="32903"/>
                      </a:cubicBezTo>
                      <a:cubicBezTo>
                        <a:pt x="129972" y="35734"/>
                        <a:pt x="142142" y="39852"/>
                        <a:pt x="153742" y="45652"/>
                      </a:cubicBezTo>
                      <a:cubicBezTo>
                        <a:pt x="153037" y="45345"/>
                        <a:pt x="152332" y="44947"/>
                        <a:pt x="151627" y="44628"/>
                      </a:cubicBezTo>
                      <a:cubicBezTo>
                        <a:pt x="160270" y="49064"/>
                        <a:pt x="168232" y="54443"/>
                        <a:pt x="175647" y="60710"/>
                      </a:cubicBezTo>
                      <a:cubicBezTo>
                        <a:pt x="181447" y="65987"/>
                        <a:pt x="186554" y="71765"/>
                        <a:pt x="191092" y="78259"/>
                      </a:cubicBezTo>
                      <a:cubicBezTo>
                        <a:pt x="193605" y="81841"/>
                        <a:pt x="199496" y="81659"/>
                        <a:pt x="202578" y="78964"/>
                      </a:cubicBezTo>
                      <a:cubicBezTo>
                        <a:pt x="206172" y="75813"/>
                        <a:pt x="205865" y="71128"/>
                        <a:pt x="203284" y="67466"/>
                      </a:cubicBezTo>
                      <a:cubicBezTo>
                        <a:pt x="193719" y="53727"/>
                        <a:pt x="181288" y="42047"/>
                        <a:pt x="167356" y="32880"/>
                      </a:cubicBezTo>
                      <a:cubicBezTo>
                        <a:pt x="152719" y="23190"/>
                        <a:pt x="136558" y="15411"/>
                        <a:pt x="119862" y="10156"/>
                      </a:cubicBezTo>
                      <a:moveTo>
                        <a:pt x="35860" y="36212"/>
                      </a:moveTo>
                      <a:cubicBezTo>
                        <a:pt x="35462" y="36349"/>
                        <a:pt x="35075" y="36496"/>
                        <a:pt x="34677" y="36610"/>
                      </a:cubicBezTo>
                      <a:cubicBezTo>
                        <a:pt x="35075" y="36474"/>
                        <a:pt x="35462" y="36349"/>
                        <a:pt x="35860" y="36212"/>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6" name="Google Shape;2636;p43"/>
                <p:cNvSpPr/>
                <p:nvPr/>
              </p:nvSpPr>
              <p:spPr>
                <a:xfrm>
                  <a:off x="4997276" y="0"/>
                  <a:ext cx="2157864" cy="1682427"/>
                </a:xfrm>
                <a:custGeom>
                  <a:rect b="b" l="l" r="r" t="t"/>
                  <a:pathLst>
                    <a:path extrusionOk="0" h="1682427" w="2157864">
                      <a:moveTo>
                        <a:pt x="949633" y="0"/>
                      </a:moveTo>
                      <a:cubicBezTo>
                        <a:pt x="975325" y="0"/>
                        <a:pt x="1001665" y="1376"/>
                        <a:pt x="1027880" y="4106"/>
                      </a:cubicBezTo>
                      <a:cubicBezTo>
                        <a:pt x="1113520" y="13022"/>
                        <a:pt x="1202822" y="39021"/>
                        <a:pt x="1300915" y="83570"/>
                      </a:cubicBezTo>
                      <a:cubicBezTo>
                        <a:pt x="1373567" y="116495"/>
                        <a:pt x="1445468" y="157234"/>
                        <a:pt x="1508907" y="193173"/>
                      </a:cubicBezTo>
                      <a:lnTo>
                        <a:pt x="1548758" y="215635"/>
                      </a:lnTo>
                      <a:cubicBezTo>
                        <a:pt x="1641654" y="267746"/>
                        <a:pt x="1720902" y="308985"/>
                        <a:pt x="1805678" y="340773"/>
                      </a:cubicBezTo>
                      <a:cubicBezTo>
                        <a:pt x="1828879" y="349496"/>
                        <a:pt x="1853126" y="357526"/>
                        <a:pt x="1877726" y="364645"/>
                      </a:cubicBezTo>
                      <a:cubicBezTo>
                        <a:pt x="1929133" y="378669"/>
                        <a:pt x="1981006" y="387938"/>
                        <a:pt x="2031901" y="392157"/>
                      </a:cubicBezTo>
                      <a:cubicBezTo>
                        <a:pt x="2039725" y="392885"/>
                        <a:pt x="2048266" y="397878"/>
                        <a:pt x="2053635" y="404918"/>
                      </a:cubicBezTo>
                      <a:cubicBezTo>
                        <a:pt x="2059026" y="412060"/>
                        <a:pt x="2061368" y="421193"/>
                        <a:pt x="2060095" y="430007"/>
                      </a:cubicBezTo>
                      <a:cubicBezTo>
                        <a:pt x="2059696" y="432850"/>
                        <a:pt x="2058900" y="435637"/>
                        <a:pt x="2057706" y="438332"/>
                      </a:cubicBezTo>
                      <a:cubicBezTo>
                        <a:pt x="2068079" y="460692"/>
                        <a:pt x="2076301" y="482903"/>
                        <a:pt x="2085229" y="507515"/>
                      </a:cubicBezTo>
                      <a:cubicBezTo>
                        <a:pt x="2095203" y="535038"/>
                        <a:pt x="2103370" y="559956"/>
                        <a:pt x="2110205" y="583715"/>
                      </a:cubicBezTo>
                      <a:cubicBezTo>
                        <a:pt x="2124057" y="630800"/>
                        <a:pt x="2135180" y="681546"/>
                        <a:pt x="2143255" y="734523"/>
                      </a:cubicBezTo>
                      <a:cubicBezTo>
                        <a:pt x="2158882" y="837381"/>
                        <a:pt x="2161986" y="942662"/>
                        <a:pt x="2152501" y="1047477"/>
                      </a:cubicBezTo>
                      <a:cubicBezTo>
                        <a:pt x="2147804" y="1099418"/>
                        <a:pt x="2139934" y="1152008"/>
                        <a:pt x="2129141" y="1203755"/>
                      </a:cubicBezTo>
                      <a:cubicBezTo>
                        <a:pt x="2119474" y="1250215"/>
                        <a:pt x="2108499" y="1291658"/>
                        <a:pt x="2095647" y="1330509"/>
                      </a:cubicBezTo>
                      <a:cubicBezTo>
                        <a:pt x="2082704" y="1369655"/>
                        <a:pt x="2065827" y="1411372"/>
                        <a:pt x="2042568" y="1461755"/>
                      </a:cubicBezTo>
                      <a:cubicBezTo>
                        <a:pt x="2029251" y="1490597"/>
                        <a:pt x="2016433" y="1515948"/>
                        <a:pt x="2003354" y="1539217"/>
                      </a:cubicBezTo>
                      <a:cubicBezTo>
                        <a:pt x="1988057" y="1566570"/>
                        <a:pt x="1973522" y="1589350"/>
                        <a:pt x="1958862" y="1608878"/>
                      </a:cubicBezTo>
                      <a:cubicBezTo>
                        <a:pt x="1949127" y="1621707"/>
                        <a:pt x="1940938" y="1631567"/>
                        <a:pt x="1933125" y="1639881"/>
                      </a:cubicBezTo>
                      <a:cubicBezTo>
                        <a:pt x="1925732" y="1647717"/>
                        <a:pt x="1916873" y="1655451"/>
                        <a:pt x="1906079" y="1663514"/>
                      </a:cubicBezTo>
                      <a:cubicBezTo>
                        <a:pt x="1889634" y="1675706"/>
                        <a:pt x="1871482" y="1682428"/>
                        <a:pt x="1854957" y="1682428"/>
                      </a:cubicBezTo>
                      <a:cubicBezTo>
                        <a:pt x="1853411" y="1682428"/>
                        <a:pt x="1851932" y="1682428"/>
                        <a:pt x="1850454" y="1682291"/>
                      </a:cubicBezTo>
                      <a:cubicBezTo>
                        <a:pt x="1839058" y="1681256"/>
                        <a:pt x="1828526" y="1677901"/>
                        <a:pt x="1819143" y="1672317"/>
                      </a:cubicBezTo>
                      <a:cubicBezTo>
                        <a:pt x="1810261" y="1666972"/>
                        <a:pt x="1801993" y="1659420"/>
                        <a:pt x="1794577" y="1649878"/>
                      </a:cubicBezTo>
                      <a:cubicBezTo>
                        <a:pt x="1789448" y="1643225"/>
                        <a:pt x="1785627" y="1637686"/>
                        <a:pt x="1782488" y="1632420"/>
                      </a:cubicBezTo>
                      <a:cubicBezTo>
                        <a:pt x="1778541" y="1625926"/>
                        <a:pt x="1775061" y="1618647"/>
                        <a:pt x="1771183" y="1608844"/>
                      </a:cubicBezTo>
                      <a:cubicBezTo>
                        <a:pt x="1764245" y="1591318"/>
                        <a:pt x="1761607" y="1572290"/>
                        <a:pt x="1759946" y="1555981"/>
                      </a:cubicBezTo>
                      <a:cubicBezTo>
                        <a:pt x="1755806" y="1515618"/>
                        <a:pt x="1760617" y="1473549"/>
                        <a:pt x="1766440" y="1434073"/>
                      </a:cubicBezTo>
                      <a:cubicBezTo>
                        <a:pt x="1772468" y="1394301"/>
                        <a:pt x="1780941" y="1356087"/>
                        <a:pt x="1789209" y="1320751"/>
                      </a:cubicBezTo>
                      <a:lnTo>
                        <a:pt x="1790620" y="1314643"/>
                      </a:lnTo>
                      <a:cubicBezTo>
                        <a:pt x="1793645" y="1301598"/>
                        <a:pt x="1796966" y="1287245"/>
                        <a:pt x="1801742" y="1273620"/>
                      </a:cubicBezTo>
                      <a:cubicBezTo>
                        <a:pt x="1807622" y="1257107"/>
                        <a:pt x="1814605" y="1240661"/>
                        <a:pt x="1821236" y="1225228"/>
                      </a:cubicBezTo>
                      <a:lnTo>
                        <a:pt x="1824193" y="1218165"/>
                      </a:lnTo>
                      <a:lnTo>
                        <a:pt x="1830414" y="1203608"/>
                      </a:lnTo>
                      <a:lnTo>
                        <a:pt x="1832336" y="1198865"/>
                      </a:lnTo>
                      <a:lnTo>
                        <a:pt x="1832382" y="1201128"/>
                      </a:lnTo>
                      <a:lnTo>
                        <a:pt x="1835407" y="1191995"/>
                      </a:lnTo>
                      <a:cubicBezTo>
                        <a:pt x="1841059" y="1178018"/>
                        <a:pt x="1847280" y="1162539"/>
                        <a:pt x="1852933" y="1146685"/>
                      </a:cubicBezTo>
                      <a:cubicBezTo>
                        <a:pt x="1860360" y="1126122"/>
                        <a:pt x="1864613" y="1110314"/>
                        <a:pt x="1866717" y="1095449"/>
                      </a:cubicBezTo>
                      <a:cubicBezTo>
                        <a:pt x="1867502" y="1088875"/>
                        <a:pt x="1867604" y="1083359"/>
                        <a:pt x="1867047" y="1078116"/>
                      </a:cubicBezTo>
                      <a:cubicBezTo>
                        <a:pt x="1866478" y="1074977"/>
                        <a:pt x="1865500" y="1071793"/>
                        <a:pt x="1864283" y="1068654"/>
                      </a:cubicBezTo>
                      <a:cubicBezTo>
                        <a:pt x="1862225" y="1064230"/>
                        <a:pt x="1859416" y="1059646"/>
                        <a:pt x="1855458" y="1054244"/>
                      </a:cubicBezTo>
                      <a:cubicBezTo>
                        <a:pt x="1838148" y="1032772"/>
                        <a:pt x="1816027" y="1015428"/>
                        <a:pt x="1794646" y="998629"/>
                      </a:cubicBezTo>
                      <a:lnTo>
                        <a:pt x="1789187" y="994410"/>
                      </a:lnTo>
                      <a:lnTo>
                        <a:pt x="1779952" y="987211"/>
                      </a:lnTo>
                      <a:cubicBezTo>
                        <a:pt x="1760105" y="971778"/>
                        <a:pt x="1740396" y="956458"/>
                        <a:pt x="1725053" y="937317"/>
                      </a:cubicBezTo>
                      <a:cubicBezTo>
                        <a:pt x="1696666" y="901901"/>
                        <a:pt x="1674420" y="868726"/>
                        <a:pt x="1657076" y="835903"/>
                      </a:cubicBezTo>
                      <a:cubicBezTo>
                        <a:pt x="1640289" y="804410"/>
                        <a:pt x="1629121" y="774363"/>
                        <a:pt x="1622923" y="744019"/>
                      </a:cubicBezTo>
                      <a:cubicBezTo>
                        <a:pt x="1604805" y="775363"/>
                        <a:pt x="1580239" y="802579"/>
                        <a:pt x="1550226" y="824973"/>
                      </a:cubicBezTo>
                      <a:cubicBezTo>
                        <a:pt x="1532108" y="838530"/>
                        <a:pt x="1511045" y="850881"/>
                        <a:pt x="1487616" y="861708"/>
                      </a:cubicBezTo>
                      <a:cubicBezTo>
                        <a:pt x="1467338" y="870943"/>
                        <a:pt x="1444569" y="878552"/>
                        <a:pt x="1415977" y="885637"/>
                      </a:cubicBezTo>
                      <a:cubicBezTo>
                        <a:pt x="1381710" y="894292"/>
                        <a:pt x="1344895" y="898682"/>
                        <a:pt x="1306533" y="898682"/>
                      </a:cubicBezTo>
                      <a:cubicBezTo>
                        <a:pt x="1293295" y="898682"/>
                        <a:pt x="1279329" y="898102"/>
                        <a:pt x="1264987" y="897011"/>
                      </a:cubicBezTo>
                      <a:cubicBezTo>
                        <a:pt x="1213763" y="892905"/>
                        <a:pt x="1163459" y="880076"/>
                        <a:pt x="1119536" y="859900"/>
                      </a:cubicBezTo>
                      <a:cubicBezTo>
                        <a:pt x="1082164" y="842772"/>
                        <a:pt x="1050024" y="820833"/>
                        <a:pt x="1023991" y="794732"/>
                      </a:cubicBezTo>
                      <a:cubicBezTo>
                        <a:pt x="1007625" y="778366"/>
                        <a:pt x="995683" y="763683"/>
                        <a:pt x="986437" y="748500"/>
                      </a:cubicBezTo>
                      <a:cubicBezTo>
                        <a:pt x="980750" y="739436"/>
                        <a:pt x="975427" y="729700"/>
                        <a:pt x="970571" y="719601"/>
                      </a:cubicBezTo>
                      <a:cubicBezTo>
                        <a:pt x="967944" y="714085"/>
                        <a:pt x="965817" y="708433"/>
                        <a:pt x="963838" y="702712"/>
                      </a:cubicBezTo>
                      <a:cubicBezTo>
                        <a:pt x="886626" y="757428"/>
                        <a:pt x="801714" y="813407"/>
                        <a:pt x="705622" y="852587"/>
                      </a:cubicBezTo>
                      <a:cubicBezTo>
                        <a:pt x="648040" y="876050"/>
                        <a:pt x="583054" y="892461"/>
                        <a:pt x="506911" y="902788"/>
                      </a:cubicBezTo>
                      <a:cubicBezTo>
                        <a:pt x="472416" y="907349"/>
                        <a:pt x="437910" y="910283"/>
                        <a:pt x="404348" y="911443"/>
                      </a:cubicBezTo>
                      <a:cubicBezTo>
                        <a:pt x="397081" y="911636"/>
                        <a:pt x="389847" y="911761"/>
                        <a:pt x="382580" y="911761"/>
                      </a:cubicBezTo>
                      <a:cubicBezTo>
                        <a:pt x="352748" y="911761"/>
                        <a:pt x="325555" y="909851"/>
                        <a:pt x="299454" y="905927"/>
                      </a:cubicBezTo>
                      <a:cubicBezTo>
                        <a:pt x="263492" y="900309"/>
                        <a:pt x="234763" y="891096"/>
                        <a:pt x="211608" y="877733"/>
                      </a:cubicBezTo>
                      <a:cubicBezTo>
                        <a:pt x="203965" y="873343"/>
                        <a:pt x="197937" y="869419"/>
                        <a:pt x="192671" y="865393"/>
                      </a:cubicBezTo>
                      <a:cubicBezTo>
                        <a:pt x="186348" y="860560"/>
                        <a:pt x="181003" y="855237"/>
                        <a:pt x="175191" y="849277"/>
                      </a:cubicBezTo>
                      <a:cubicBezTo>
                        <a:pt x="165910" y="839417"/>
                        <a:pt x="158074" y="826963"/>
                        <a:pt x="152501" y="813282"/>
                      </a:cubicBezTo>
                      <a:cubicBezTo>
                        <a:pt x="147520" y="801055"/>
                        <a:pt x="144643" y="787931"/>
                        <a:pt x="144222" y="775295"/>
                      </a:cubicBezTo>
                      <a:cubicBezTo>
                        <a:pt x="143767" y="759987"/>
                        <a:pt x="146405" y="744406"/>
                        <a:pt x="152308" y="727687"/>
                      </a:cubicBezTo>
                      <a:cubicBezTo>
                        <a:pt x="154389" y="721910"/>
                        <a:pt x="157039" y="716314"/>
                        <a:pt x="160667" y="710082"/>
                      </a:cubicBezTo>
                      <a:cubicBezTo>
                        <a:pt x="163158" y="705714"/>
                        <a:pt x="165808" y="701472"/>
                        <a:pt x="168617" y="697366"/>
                      </a:cubicBezTo>
                      <a:cubicBezTo>
                        <a:pt x="162157" y="698856"/>
                        <a:pt x="154526" y="699573"/>
                        <a:pt x="143994" y="699925"/>
                      </a:cubicBezTo>
                      <a:cubicBezTo>
                        <a:pt x="141617" y="699994"/>
                        <a:pt x="139309" y="699994"/>
                        <a:pt x="136932" y="699994"/>
                      </a:cubicBezTo>
                      <a:cubicBezTo>
                        <a:pt x="117336" y="699994"/>
                        <a:pt x="99014" y="697514"/>
                        <a:pt x="80930" y="692408"/>
                      </a:cubicBezTo>
                      <a:cubicBezTo>
                        <a:pt x="47220" y="682786"/>
                        <a:pt x="20789" y="659528"/>
                        <a:pt x="8438" y="628673"/>
                      </a:cubicBezTo>
                      <a:cubicBezTo>
                        <a:pt x="-3618" y="598579"/>
                        <a:pt x="-2753" y="561401"/>
                        <a:pt x="11020" y="518183"/>
                      </a:cubicBezTo>
                      <a:cubicBezTo>
                        <a:pt x="17218" y="498883"/>
                        <a:pt x="26612" y="478923"/>
                        <a:pt x="40601" y="455392"/>
                      </a:cubicBezTo>
                      <a:cubicBezTo>
                        <a:pt x="53100" y="434215"/>
                        <a:pt x="68283" y="413357"/>
                        <a:pt x="87015" y="391566"/>
                      </a:cubicBezTo>
                      <a:cubicBezTo>
                        <a:pt x="123056" y="349644"/>
                        <a:pt x="165751" y="309759"/>
                        <a:pt x="217567" y="269623"/>
                      </a:cubicBezTo>
                      <a:cubicBezTo>
                        <a:pt x="261331" y="235811"/>
                        <a:pt x="311384" y="203784"/>
                        <a:pt x="370638" y="171677"/>
                      </a:cubicBezTo>
                      <a:cubicBezTo>
                        <a:pt x="468618" y="118599"/>
                        <a:pt x="580325" y="74323"/>
                        <a:pt x="702631" y="40124"/>
                      </a:cubicBezTo>
                      <a:cubicBezTo>
                        <a:pt x="752423" y="26124"/>
                        <a:pt x="811529" y="10918"/>
                        <a:pt x="872273" y="4185"/>
                      </a:cubicBezTo>
                      <a:cubicBezTo>
                        <a:pt x="898147" y="1410"/>
                        <a:pt x="924169" y="11"/>
                        <a:pt x="949622" y="1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7" name="Google Shape;2637;p43"/>
                <p:cNvSpPr/>
                <p:nvPr/>
              </p:nvSpPr>
              <p:spPr>
                <a:xfrm>
                  <a:off x="5223775" y="626648"/>
                  <a:ext cx="683775" cy="208078"/>
                </a:xfrm>
                <a:custGeom>
                  <a:rect b="b" l="l" r="r" t="t"/>
                  <a:pathLst>
                    <a:path extrusionOk="0" h="208078" w="683775">
                      <a:moveTo>
                        <a:pt x="682953" y="2627"/>
                      </a:moveTo>
                      <a:cubicBezTo>
                        <a:pt x="681929" y="1069"/>
                        <a:pt x="679927" y="0"/>
                        <a:pt x="678005" y="0"/>
                      </a:cubicBezTo>
                      <a:cubicBezTo>
                        <a:pt x="676982" y="0"/>
                        <a:pt x="676004" y="296"/>
                        <a:pt x="675173" y="955"/>
                      </a:cubicBezTo>
                      <a:cubicBezTo>
                        <a:pt x="629112" y="37474"/>
                        <a:pt x="578149" y="67113"/>
                        <a:pt x="524957" y="92020"/>
                      </a:cubicBezTo>
                      <a:cubicBezTo>
                        <a:pt x="525730" y="91645"/>
                        <a:pt x="526549" y="91247"/>
                        <a:pt x="527391" y="90871"/>
                      </a:cubicBezTo>
                      <a:cubicBezTo>
                        <a:pt x="497559" y="104724"/>
                        <a:pt x="466556" y="116404"/>
                        <a:pt x="435314" y="126674"/>
                      </a:cubicBezTo>
                      <a:cubicBezTo>
                        <a:pt x="405403" y="136478"/>
                        <a:pt x="375059" y="145076"/>
                        <a:pt x="344056" y="150785"/>
                      </a:cubicBezTo>
                      <a:cubicBezTo>
                        <a:pt x="344807" y="150649"/>
                        <a:pt x="345546" y="150535"/>
                        <a:pt x="346308" y="150421"/>
                      </a:cubicBezTo>
                      <a:cubicBezTo>
                        <a:pt x="345318" y="150580"/>
                        <a:pt x="344340" y="150751"/>
                        <a:pt x="343351" y="150910"/>
                      </a:cubicBezTo>
                      <a:cubicBezTo>
                        <a:pt x="342725" y="151024"/>
                        <a:pt x="342122" y="151138"/>
                        <a:pt x="341497" y="151263"/>
                      </a:cubicBezTo>
                      <a:cubicBezTo>
                        <a:pt x="341895" y="151183"/>
                        <a:pt x="342282" y="151092"/>
                        <a:pt x="342680" y="151035"/>
                      </a:cubicBezTo>
                      <a:cubicBezTo>
                        <a:pt x="329009" y="153321"/>
                        <a:pt x="315373" y="155494"/>
                        <a:pt x="301577" y="156904"/>
                      </a:cubicBezTo>
                      <a:cubicBezTo>
                        <a:pt x="287531" y="158314"/>
                        <a:pt x="273406" y="159349"/>
                        <a:pt x="259292" y="160122"/>
                      </a:cubicBezTo>
                      <a:cubicBezTo>
                        <a:pt x="233486" y="161419"/>
                        <a:pt x="207510" y="160850"/>
                        <a:pt x="181750" y="158632"/>
                      </a:cubicBezTo>
                      <a:cubicBezTo>
                        <a:pt x="147096" y="155050"/>
                        <a:pt x="113033" y="147293"/>
                        <a:pt x="80256" y="135488"/>
                      </a:cubicBezTo>
                      <a:cubicBezTo>
                        <a:pt x="65767" y="129915"/>
                        <a:pt x="51198" y="123853"/>
                        <a:pt x="37516" y="116609"/>
                      </a:cubicBezTo>
                      <a:cubicBezTo>
                        <a:pt x="25130" y="110069"/>
                        <a:pt x="9345" y="114994"/>
                        <a:pt x="2850" y="127379"/>
                      </a:cubicBezTo>
                      <a:cubicBezTo>
                        <a:pt x="-3621" y="139764"/>
                        <a:pt x="1326" y="155425"/>
                        <a:pt x="13644" y="161976"/>
                      </a:cubicBezTo>
                      <a:cubicBezTo>
                        <a:pt x="21593" y="166218"/>
                        <a:pt x="29430" y="170563"/>
                        <a:pt x="37641" y="174168"/>
                      </a:cubicBezTo>
                      <a:cubicBezTo>
                        <a:pt x="47137" y="178410"/>
                        <a:pt x="56770" y="182118"/>
                        <a:pt x="66506" y="185587"/>
                      </a:cubicBezTo>
                      <a:cubicBezTo>
                        <a:pt x="83190" y="191501"/>
                        <a:pt x="100398" y="196312"/>
                        <a:pt x="117787" y="199587"/>
                      </a:cubicBezTo>
                      <a:cubicBezTo>
                        <a:pt x="154159" y="206525"/>
                        <a:pt x="191644" y="209527"/>
                        <a:pt x="228607" y="207412"/>
                      </a:cubicBezTo>
                      <a:cubicBezTo>
                        <a:pt x="271268" y="205046"/>
                        <a:pt x="313621" y="197210"/>
                        <a:pt x="354690" y="185212"/>
                      </a:cubicBezTo>
                      <a:cubicBezTo>
                        <a:pt x="396020" y="173156"/>
                        <a:pt x="436315" y="158780"/>
                        <a:pt x="475336" y="140549"/>
                      </a:cubicBezTo>
                      <a:cubicBezTo>
                        <a:pt x="513208" y="122841"/>
                        <a:pt x="549773" y="102108"/>
                        <a:pt x="585007" y="79646"/>
                      </a:cubicBezTo>
                      <a:cubicBezTo>
                        <a:pt x="618308" y="58333"/>
                        <a:pt x="650391" y="35041"/>
                        <a:pt x="681190" y="10338"/>
                      </a:cubicBezTo>
                      <a:cubicBezTo>
                        <a:pt x="683567" y="8484"/>
                        <a:pt x="684659" y="5414"/>
                        <a:pt x="682930" y="2650"/>
                      </a:cubicBezTo>
                      <a:moveTo>
                        <a:pt x="175586" y="158075"/>
                      </a:moveTo>
                      <a:cubicBezTo>
                        <a:pt x="177417" y="158234"/>
                        <a:pt x="179180" y="158405"/>
                        <a:pt x="181011" y="158564"/>
                      </a:cubicBezTo>
                      <a:cubicBezTo>
                        <a:pt x="179202" y="158405"/>
                        <a:pt x="177394" y="158234"/>
                        <a:pt x="175586" y="158075"/>
                      </a:cubicBezTo>
                      <a:moveTo>
                        <a:pt x="343328" y="150922"/>
                      </a:moveTo>
                      <a:cubicBezTo>
                        <a:pt x="343556" y="150876"/>
                        <a:pt x="343806" y="150842"/>
                        <a:pt x="344033" y="150785"/>
                      </a:cubicBezTo>
                      <a:cubicBezTo>
                        <a:pt x="343567" y="150865"/>
                        <a:pt x="343112" y="150933"/>
                        <a:pt x="342657" y="151035"/>
                      </a:cubicBezTo>
                      <a:cubicBezTo>
                        <a:pt x="342884" y="150990"/>
                        <a:pt x="343101" y="150956"/>
                        <a:pt x="343328" y="15092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8" name="Google Shape;2638;p43"/>
                <p:cNvSpPr/>
                <p:nvPr/>
              </p:nvSpPr>
              <p:spPr>
                <a:xfrm>
                  <a:off x="6056008" y="667489"/>
                  <a:ext cx="506595" cy="118224"/>
                </a:xfrm>
                <a:custGeom>
                  <a:rect b="b" l="l" r="r" t="t"/>
                  <a:pathLst>
                    <a:path extrusionOk="0" h="118224" w="506595">
                      <a:moveTo>
                        <a:pt x="505721" y="2479"/>
                      </a:moveTo>
                      <a:cubicBezTo>
                        <a:pt x="507393" y="4981"/>
                        <a:pt x="506563" y="8257"/>
                        <a:pt x="504106" y="9917"/>
                      </a:cubicBezTo>
                      <a:cubicBezTo>
                        <a:pt x="487229" y="21529"/>
                        <a:pt x="470237" y="32948"/>
                        <a:pt x="452654" y="43479"/>
                      </a:cubicBezTo>
                      <a:cubicBezTo>
                        <a:pt x="434616" y="54261"/>
                        <a:pt x="415737" y="63701"/>
                        <a:pt x="396619" y="72299"/>
                      </a:cubicBezTo>
                      <a:cubicBezTo>
                        <a:pt x="357802" y="89882"/>
                        <a:pt x="316859" y="102768"/>
                        <a:pt x="274949" y="110547"/>
                      </a:cubicBezTo>
                      <a:cubicBezTo>
                        <a:pt x="253909" y="114391"/>
                        <a:pt x="232595" y="116904"/>
                        <a:pt x="211157" y="117860"/>
                      </a:cubicBezTo>
                      <a:cubicBezTo>
                        <a:pt x="189844" y="118826"/>
                        <a:pt x="168610" y="117814"/>
                        <a:pt x="147433" y="115494"/>
                      </a:cubicBezTo>
                      <a:cubicBezTo>
                        <a:pt x="126780" y="113174"/>
                        <a:pt x="106433" y="108886"/>
                        <a:pt x="86530" y="102847"/>
                      </a:cubicBezTo>
                      <a:cubicBezTo>
                        <a:pt x="65934" y="96626"/>
                        <a:pt x="45792" y="88540"/>
                        <a:pt x="26912" y="78270"/>
                      </a:cubicBezTo>
                      <a:cubicBezTo>
                        <a:pt x="20885" y="75006"/>
                        <a:pt x="15050" y="71401"/>
                        <a:pt x="9273" y="67693"/>
                      </a:cubicBezTo>
                      <a:cubicBezTo>
                        <a:pt x="5303" y="65066"/>
                        <a:pt x="2221" y="62177"/>
                        <a:pt x="811" y="57423"/>
                      </a:cubicBezTo>
                      <a:cubicBezTo>
                        <a:pt x="-599" y="53056"/>
                        <a:pt x="-156" y="48233"/>
                        <a:pt x="2028" y="44196"/>
                      </a:cubicBezTo>
                      <a:cubicBezTo>
                        <a:pt x="4143" y="40090"/>
                        <a:pt x="7862" y="37020"/>
                        <a:pt x="12230" y="35666"/>
                      </a:cubicBezTo>
                      <a:cubicBezTo>
                        <a:pt x="16267" y="34438"/>
                        <a:pt x="21794" y="34495"/>
                        <a:pt x="25513" y="36883"/>
                      </a:cubicBezTo>
                      <a:cubicBezTo>
                        <a:pt x="46690" y="50679"/>
                        <a:pt x="69277" y="62473"/>
                        <a:pt x="92956" y="71332"/>
                      </a:cubicBezTo>
                      <a:cubicBezTo>
                        <a:pt x="91671" y="70820"/>
                        <a:pt x="90397" y="70377"/>
                        <a:pt x="89112" y="69877"/>
                      </a:cubicBezTo>
                      <a:cubicBezTo>
                        <a:pt x="116510" y="79817"/>
                        <a:pt x="144931" y="85969"/>
                        <a:pt x="173944" y="88870"/>
                      </a:cubicBezTo>
                      <a:cubicBezTo>
                        <a:pt x="172659" y="88733"/>
                        <a:pt x="171431" y="88608"/>
                        <a:pt x="170146" y="88540"/>
                      </a:cubicBezTo>
                      <a:cubicBezTo>
                        <a:pt x="207813" y="92043"/>
                        <a:pt x="245595" y="90189"/>
                        <a:pt x="282876" y="84218"/>
                      </a:cubicBezTo>
                      <a:cubicBezTo>
                        <a:pt x="282831" y="84229"/>
                        <a:pt x="282762" y="84229"/>
                        <a:pt x="282717" y="84252"/>
                      </a:cubicBezTo>
                      <a:cubicBezTo>
                        <a:pt x="333794" y="75506"/>
                        <a:pt x="383585" y="59550"/>
                        <a:pt x="430704" y="37782"/>
                      </a:cubicBezTo>
                      <a:cubicBezTo>
                        <a:pt x="430670" y="37793"/>
                        <a:pt x="430636" y="37816"/>
                        <a:pt x="430602" y="37827"/>
                      </a:cubicBezTo>
                      <a:cubicBezTo>
                        <a:pt x="453917" y="26966"/>
                        <a:pt x="476834" y="15206"/>
                        <a:pt x="498272" y="819"/>
                      </a:cubicBezTo>
                      <a:cubicBezTo>
                        <a:pt x="499125" y="262"/>
                        <a:pt x="500114" y="0"/>
                        <a:pt x="501081" y="0"/>
                      </a:cubicBezTo>
                      <a:cubicBezTo>
                        <a:pt x="502901" y="0"/>
                        <a:pt x="504709" y="898"/>
                        <a:pt x="505710" y="2491"/>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9" name="Google Shape;2639;p43"/>
                <p:cNvSpPr/>
                <p:nvPr/>
              </p:nvSpPr>
              <p:spPr>
                <a:xfrm>
                  <a:off x="5344225" y="87027"/>
                  <a:ext cx="1249361" cy="241757"/>
                </a:xfrm>
                <a:custGeom>
                  <a:rect b="b" l="l" r="r" t="t"/>
                  <a:pathLst>
                    <a:path extrusionOk="0" h="241757" w="1249361">
                      <a:moveTo>
                        <a:pt x="600864" y="3401"/>
                      </a:moveTo>
                      <a:cubicBezTo>
                        <a:pt x="575001" y="1342"/>
                        <a:pt x="549014" y="68"/>
                        <a:pt x="523095" y="0"/>
                      </a:cubicBezTo>
                      <a:cubicBezTo>
                        <a:pt x="497414" y="0"/>
                        <a:pt x="471688" y="2115"/>
                        <a:pt x="446144" y="4686"/>
                      </a:cubicBezTo>
                      <a:cubicBezTo>
                        <a:pt x="418496" y="7449"/>
                        <a:pt x="391098" y="11885"/>
                        <a:pt x="363802" y="16946"/>
                      </a:cubicBezTo>
                      <a:cubicBezTo>
                        <a:pt x="338656" y="21711"/>
                        <a:pt x="313761" y="27409"/>
                        <a:pt x="289229" y="34677"/>
                      </a:cubicBezTo>
                      <a:cubicBezTo>
                        <a:pt x="186757" y="65020"/>
                        <a:pt x="89528" y="115335"/>
                        <a:pt x="8358" y="185155"/>
                      </a:cubicBezTo>
                      <a:cubicBezTo>
                        <a:pt x="2444" y="190216"/>
                        <a:pt x="-183" y="200235"/>
                        <a:pt x="10" y="207673"/>
                      </a:cubicBezTo>
                      <a:cubicBezTo>
                        <a:pt x="317" y="216203"/>
                        <a:pt x="4047" y="224415"/>
                        <a:pt x="10405" y="230192"/>
                      </a:cubicBezTo>
                      <a:cubicBezTo>
                        <a:pt x="20982" y="239882"/>
                        <a:pt x="36973" y="241099"/>
                        <a:pt x="49096" y="233468"/>
                      </a:cubicBezTo>
                      <a:cubicBezTo>
                        <a:pt x="61413" y="225700"/>
                        <a:pt x="73605" y="217750"/>
                        <a:pt x="86127" y="210301"/>
                      </a:cubicBezTo>
                      <a:cubicBezTo>
                        <a:pt x="98581" y="202863"/>
                        <a:pt x="111171" y="195595"/>
                        <a:pt x="123795" y="188487"/>
                      </a:cubicBezTo>
                      <a:cubicBezTo>
                        <a:pt x="146610" y="175795"/>
                        <a:pt x="170061" y="164205"/>
                        <a:pt x="193683" y="153128"/>
                      </a:cubicBezTo>
                      <a:cubicBezTo>
                        <a:pt x="192136" y="153833"/>
                        <a:pt x="190589" y="154538"/>
                        <a:pt x="189066" y="155232"/>
                      </a:cubicBezTo>
                      <a:cubicBezTo>
                        <a:pt x="190806" y="154447"/>
                        <a:pt x="192569" y="153640"/>
                        <a:pt x="194320" y="152832"/>
                      </a:cubicBezTo>
                      <a:cubicBezTo>
                        <a:pt x="195662" y="152207"/>
                        <a:pt x="197015" y="151570"/>
                        <a:pt x="198357" y="150944"/>
                      </a:cubicBezTo>
                      <a:cubicBezTo>
                        <a:pt x="197163" y="151513"/>
                        <a:pt x="195958" y="152082"/>
                        <a:pt x="194729" y="152639"/>
                      </a:cubicBezTo>
                      <a:cubicBezTo>
                        <a:pt x="235639" y="134044"/>
                        <a:pt x="277685" y="117928"/>
                        <a:pt x="320619" y="104803"/>
                      </a:cubicBezTo>
                      <a:cubicBezTo>
                        <a:pt x="343012" y="97934"/>
                        <a:pt x="365599" y="91463"/>
                        <a:pt x="388437" y="86061"/>
                      </a:cubicBezTo>
                      <a:cubicBezTo>
                        <a:pt x="408442" y="81318"/>
                        <a:pt x="428606" y="77371"/>
                        <a:pt x="448760" y="73891"/>
                      </a:cubicBezTo>
                      <a:cubicBezTo>
                        <a:pt x="469004" y="70639"/>
                        <a:pt x="489339" y="68125"/>
                        <a:pt x="509720" y="66305"/>
                      </a:cubicBezTo>
                      <a:cubicBezTo>
                        <a:pt x="531351" y="64383"/>
                        <a:pt x="552972" y="62018"/>
                        <a:pt x="574660" y="61244"/>
                      </a:cubicBezTo>
                      <a:cubicBezTo>
                        <a:pt x="617059" y="59868"/>
                        <a:pt x="659493" y="59652"/>
                        <a:pt x="701710" y="63564"/>
                      </a:cubicBezTo>
                      <a:cubicBezTo>
                        <a:pt x="726708" y="66351"/>
                        <a:pt x="751467" y="69945"/>
                        <a:pt x="776158" y="74585"/>
                      </a:cubicBezTo>
                      <a:cubicBezTo>
                        <a:pt x="800417" y="79089"/>
                        <a:pt x="824665" y="84275"/>
                        <a:pt x="848480" y="90701"/>
                      </a:cubicBezTo>
                      <a:cubicBezTo>
                        <a:pt x="897259" y="103973"/>
                        <a:pt x="945129" y="120089"/>
                        <a:pt x="992555" y="137729"/>
                      </a:cubicBezTo>
                      <a:cubicBezTo>
                        <a:pt x="991850" y="137467"/>
                        <a:pt x="991201" y="137217"/>
                        <a:pt x="990564" y="136955"/>
                      </a:cubicBezTo>
                      <a:cubicBezTo>
                        <a:pt x="1033293" y="153003"/>
                        <a:pt x="1075465" y="170654"/>
                        <a:pt x="1117489" y="188487"/>
                      </a:cubicBezTo>
                      <a:cubicBezTo>
                        <a:pt x="1159399" y="206195"/>
                        <a:pt x="1201309" y="224039"/>
                        <a:pt x="1243389" y="241372"/>
                      </a:cubicBezTo>
                      <a:cubicBezTo>
                        <a:pt x="1245437" y="242191"/>
                        <a:pt x="1247825" y="241747"/>
                        <a:pt x="1248905" y="239632"/>
                      </a:cubicBezTo>
                      <a:cubicBezTo>
                        <a:pt x="1249872" y="237846"/>
                        <a:pt x="1249303" y="234946"/>
                        <a:pt x="1247177" y="234116"/>
                      </a:cubicBezTo>
                      <a:cubicBezTo>
                        <a:pt x="1235235" y="229123"/>
                        <a:pt x="1223372" y="223983"/>
                        <a:pt x="1211499" y="218853"/>
                      </a:cubicBezTo>
                      <a:cubicBezTo>
                        <a:pt x="1161833" y="197153"/>
                        <a:pt x="1112666" y="174191"/>
                        <a:pt x="1063387" y="151661"/>
                      </a:cubicBezTo>
                      <a:cubicBezTo>
                        <a:pt x="1014300" y="129256"/>
                        <a:pt x="965214" y="106657"/>
                        <a:pt x="915092" y="86652"/>
                      </a:cubicBezTo>
                      <a:cubicBezTo>
                        <a:pt x="890071" y="76632"/>
                        <a:pt x="864903" y="66999"/>
                        <a:pt x="839552" y="57969"/>
                      </a:cubicBezTo>
                      <a:cubicBezTo>
                        <a:pt x="814201" y="48916"/>
                        <a:pt x="788680" y="40056"/>
                        <a:pt x="762624" y="33198"/>
                      </a:cubicBezTo>
                      <a:cubicBezTo>
                        <a:pt x="736568" y="26329"/>
                        <a:pt x="710512" y="19971"/>
                        <a:pt x="684081" y="14967"/>
                      </a:cubicBezTo>
                      <a:cubicBezTo>
                        <a:pt x="656479" y="9713"/>
                        <a:pt x="628887" y="5664"/>
                        <a:pt x="600841" y="3423"/>
                      </a:cubicBezTo>
                      <a:moveTo>
                        <a:pt x="193672" y="153151"/>
                      </a:moveTo>
                      <a:cubicBezTo>
                        <a:pt x="194013" y="152991"/>
                        <a:pt x="194377" y="152821"/>
                        <a:pt x="194729" y="152662"/>
                      </a:cubicBezTo>
                      <a:cubicBezTo>
                        <a:pt x="194593" y="152730"/>
                        <a:pt x="194445" y="152798"/>
                        <a:pt x="194320" y="152855"/>
                      </a:cubicBezTo>
                      <a:cubicBezTo>
                        <a:pt x="194104" y="152957"/>
                        <a:pt x="193888" y="153048"/>
                        <a:pt x="193683" y="153151"/>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0" name="Google Shape;2640;p43"/>
                <p:cNvSpPr/>
                <p:nvPr/>
              </p:nvSpPr>
              <p:spPr>
                <a:xfrm>
                  <a:off x="5144638" y="281905"/>
                  <a:ext cx="502262" cy="331739"/>
                </a:xfrm>
                <a:custGeom>
                  <a:rect b="b" l="l" r="r" t="t"/>
                  <a:pathLst>
                    <a:path extrusionOk="0" h="331739" w="502262">
                      <a:moveTo>
                        <a:pt x="501975" y="4959"/>
                      </a:moveTo>
                      <a:cubicBezTo>
                        <a:pt x="503055" y="8621"/>
                        <a:pt x="501008" y="12840"/>
                        <a:pt x="497221" y="13943"/>
                      </a:cubicBezTo>
                      <a:cubicBezTo>
                        <a:pt x="455823" y="25817"/>
                        <a:pt x="415527" y="41216"/>
                        <a:pt x="376438" y="59254"/>
                      </a:cubicBezTo>
                      <a:cubicBezTo>
                        <a:pt x="377211" y="58924"/>
                        <a:pt x="377985" y="58549"/>
                        <a:pt x="378758" y="58219"/>
                      </a:cubicBezTo>
                      <a:cubicBezTo>
                        <a:pt x="343274" y="74778"/>
                        <a:pt x="309132" y="94408"/>
                        <a:pt x="276411" y="115915"/>
                      </a:cubicBezTo>
                      <a:cubicBezTo>
                        <a:pt x="243736" y="137353"/>
                        <a:pt x="212290" y="160646"/>
                        <a:pt x="182390" y="185803"/>
                      </a:cubicBezTo>
                      <a:cubicBezTo>
                        <a:pt x="183606" y="184768"/>
                        <a:pt x="184823" y="183688"/>
                        <a:pt x="186052" y="182653"/>
                      </a:cubicBezTo>
                      <a:cubicBezTo>
                        <a:pt x="161656" y="203249"/>
                        <a:pt x="138046" y="224949"/>
                        <a:pt x="115265" y="247343"/>
                      </a:cubicBezTo>
                      <a:cubicBezTo>
                        <a:pt x="103255" y="259217"/>
                        <a:pt x="91712" y="271590"/>
                        <a:pt x="80225" y="283976"/>
                      </a:cubicBezTo>
                      <a:cubicBezTo>
                        <a:pt x="68419" y="296759"/>
                        <a:pt x="56933" y="309713"/>
                        <a:pt x="45957" y="323190"/>
                      </a:cubicBezTo>
                      <a:cubicBezTo>
                        <a:pt x="36859" y="334427"/>
                        <a:pt x="18753" y="334165"/>
                        <a:pt x="8619" y="324874"/>
                      </a:cubicBezTo>
                      <a:cubicBezTo>
                        <a:pt x="3342" y="320131"/>
                        <a:pt x="203" y="313330"/>
                        <a:pt x="10" y="306199"/>
                      </a:cubicBezTo>
                      <a:cubicBezTo>
                        <a:pt x="-172" y="299841"/>
                        <a:pt x="2125" y="292017"/>
                        <a:pt x="6948" y="287524"/>
                      </a:cubicBezTo>
                      <a:cubicBezTo>
                        <a:pt x="23632" y="272000"/>
                        <a:pt x="39998" y="256078"/>
                        <a:pt x="56876" y="240803"/>
                      </a:cubicBezTo>
                      <a:cubicBezTo>
                        <a:pt x="74015" y="225279"/>
                        <a:pt x="91609" y="210267"/>
                        <a:pt x="109249" y="195447"/>
                      </a:cubicBezTo>
                      <a:cubicBezTo>
                        <a:pt x="141970" y="168049"/>
                        <a:pt x="176953" y="143267"/>
                        <a:pt x="212881" y="120237"/>
                      </a:cubicBezTo>
                      <a:cubicBezTo>
                        <a:pt x="248763" y="97252"/>
                        <a:pt x="286738" y="77110"/>
                        <a:pt x="325646" y="59845"/>
                      </a:cubicBezTo>
                      <a:cubicBezTo>
                        <a:pt x="365611" y="42137"/>
                        <a:pt x="406497" y="26477"/>
                        <a:pt x="448214" y="13523"/>
                      </a:cubicBezTo>
                      <a:cubicBezTo>
                        <a:pt x="463101" y="8882"/>
                        <a:pt x="478046" y="4470"/>
                        <a:pt x="493001" y="296"/>
                      </a:cubicBezTo>
                      <a:cubicBezTo>
                        <a:pt x="493706" y="102"/>
                        <a:pt x="494412" y="0"/>
                        <a:pt x="495105" y="0"/>
                      </a:cubicBezTo>
                      <a:cubicBezTo>
                        <a:pt x="498165" y="0"/>
                        <a:pt x="500985" y="1888"/>
                        <a:pt x="501986" y="4981"/>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1" name="Google Shape;2641;p43"/>
                <p:cNvSpPr/>
                <p:nvPr/>
              </p:nvSpPr>
              <p:spPr>
                <a:xfrm>
                  <a:off x="6714550" y="720931"/>
                  <a:ext cx="191414" cy="250265"/>
                </a:xfrm>
                <a:custGeom>
                  <a:rect b="b" l="l" r="r" t="t"/>
                  <a:pathLst>
                    <a:path extrusionOk="0" h="250265" w="191414">
                      <a:moveTo>
                        <a:pt x="17594" y="6608"/>
                      </a:moveTo>
                      <a:cubicBezTo>
                        <a:pt x="16638" y="2627"/>
                        <a:pt x="12794" y="0"/>
                        <a:pt x="8825" y="0"/>
                      </a:cubicBezTo>
                      <a:cubicBezTo>
                        <a:pt x="8052" y="0"/>
                        <a:pt x="7267" y="102"/>
                        <a:pt x="6494" y="318"/>
                      </a:cubicBezTo>
                      <a:cubicBezTo>
                        <a:pt x="1683" y="1660"/>
                        <a:pt x="-876" y="6653"/>
                        <a:pt x="273" y="11419"/>
                      </a:cubicBezTo>
                      <a:cubicBezTo>
                        <a:pt x="5857" y="35029"/>
                        <a:pt x="14341" y="57741"/>
                        <a:pt x="25748" y="79123"/>
                      </a:cubicBezTo>
                      <a:cubicBezTo>
                        <a:pt x="37429" y="101119"/>
                        <a:pt x="51361" y="121715"/>
                        <a:pt x="66749" y="141300"/>
                      </a:cubicBezTo>
                      <a:cubicBezTo>
                        <a:pt x="82352" y="161123"/>
                        <a:pt x="99298" y="179923"/>
                        <a:pt x="117075" y="197824"/>
                      </a:cubicBezTo>
                      <a:cubicBezTo>
                        <a:pt x="133566" y="214452"/>
                        <a:pt x="150375" y="230806"/>
                        <a:pt x="167901" y="246399"/>
                      </a:cubicBezTo>
                      <a:cubicBezTo>
                        <a:pt x="173542" y="251471"/>
                        <a:pt x="182083" y="251722"/>
                        <a:pt x="187531" y="246149"/>
                      </a:cubicBezTo>
                      <a:cubicBezTo>
                        <a:pt x="192479" y="241008"/>
                        <a:pt x="193047" y="231318"/>
                        <a:pt x="187201" y="226496"/>
                      </a:cubicBezTo>
                      <a:cubicBezTo>
                        <a:pt x="167060" y="209755"/>
                        <a:pt x="147100" y="193002"/>
                        <a:pt x="128288" y="174714"/>
                      </a:cubicBezTo>
                      <a:cubicBezTo>
                        <a:pt x="110251" y="157165"/>
                        <a:pt x="93123" y="138718"/>
                        <a:pt x="77326" y="119077"/>
                      </a:cubicBezTo>
                      <a:lnTo>
                        <a:pt x="77473" y="119270"/>
                      </a:lnTo>
                      <a:cubicBezTo>
                        <a:pt x="77371" y="119156"/>
                        <a:pt x="77280" y="119020"/>
                        <a:pt x="77178" y="118895"/>
                      </a:cubicBezTo>
                      <a:cubicBezTo>
                        <a:pt x="76689" y="118269"/>
                        <a:pt x="76177" y="117644"/>
                        <a:pt x="75665" y="117018"/>
                      </a:cubicBezTo>
                      <a:cubicBezTo>
                        <a:pt x="75949" y="117348"/>
                        <a:pt x="76211" y="117655"/>
                        <a:pt x="76450" y="117974"/>
                      </a:cubicBezTo>
                      <a:cubicBezTo>
                        <a:pt x="57946" y="94329"/>
                        <a:pt x="41853" y="69069"/>
                        <a:pt x="29661" y="41546"/>
                      </a:cubicBezTo>
                      <a:cubicBezTo>
                        <a:pt x="29888" y="42058"/>
                        <a:pt x="30093" y="42570"/>
                        <a:pt x="30298" y="43093"/>
                      </a:cubicBezTo>
                      <a:cubicBezTo>
                        <a:pt x="29956" y="42308"/>
                        <a:pt x="29626" y="41501"/>
                        <a:pt x="29274" y="40693"/>
                      </a:cubicBezTo>
                      <a:cubicBezTo>
                        <a:pt x="29274" y="40693"/>
                        <a:pt x="29274" y="40682"/>
                        <a:pt x="29263" y="40659"/>
                      </a:cubicBezTo>
                      <a:lnTo>
                        <a:pt x="29263" y="40682"/>
                      </a:lnTo>
                      <a:cubicBezTo>
                        <a:pt x="24634" y="29559"/>
                        <a:pt x="20573" y="18322"/>
                        <a:pt x="17582" y="6596"/>
                      </a:cubicBezTo>
                      <a:moveTo>
                        <a:pt x="77314" y="119077"/>
                      </a:moveTo>
                      <a:cubicBezTo>
                        <a:pt x="77018" y="118701"/>
                        <a:pt x="76746" y="118337"/>
                        <a:pt x="76450" y="117974"/>
                      </a:cubicBezTo>
                      <a:cubicBezTo>
                        <a:pt x="76700" y="118281"/>
                        <a:pt x="76927" y="118599"/>
                        <a:pt x="77178" y="118895"/>
                      </a:cubicBezTo>
                      <a:cubicBezTo>
                        <a:pt x="77223" y="118963"/>
                        <a:pt x="77280" y="119031"/>
                        <a:pt x="77326" y="119077"/>
                      </a:cubicBezTo>
                      <a:moveTo>
                        <a:pt x="29672" y="41557"/>
                      </a:moveTo>
                      <a:cubicBezTo>
                        <a:pt x="29558" y="41273"/>
                        <a:pt x="29422" y="41000"/>
                        <a:pt x="29297" y="40704"/>
                      </a:cubicBezTo>
                      <a:cubicBezTo>
                        <a:pt x="29433" y="41000"/>
                        <a:pt x="29558" y="41262"/>
                        <a:pt x="29672" y="4155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2" name="Google Shape;2642;p43"/>
                <p:cNvSpPr/>
                <p:nvPr/>
              </p:nvSpPr>
              <p:spPr>
                <a:xfrm>
                  <a:off x="6824894" y="1167008"/>
                  <a:ext cx="128035" cy="409955"/>
                </a:xfrm>
                <a:custGeom>
                  <a:rect b="b" l="l" r="r" t="t"/>
                  <a:pathLst>
                    <a:path extrusionOk="0" h="409955" w="128035">
                      <a:moveTo>
                        <a:pt x="124340" y="933"/>
                      </a:moveTo>
                      <a:cubicBezTo>
                        <a:pt x="123203" y="296"/>
                        <a:pt x="122020" y="0"/>
                        <a:pt x="120894" y="0"/>
                      </a:cubicBezTo>
                      <a:cubicBezTo>
                        <a:pt x="118415" y="0"/>
                        <a:pt x="116083" y="1399"/>
                        <a:pt x="114582" y="3628"/>
                      </a:cubicBezTo>
                      <a:cubicBezTo>
                        <a:pt x="95464" y="32118"/>
                        <a:pt x="78324" y="62075"/>
                        <a:pt x="64085" y="93408"/>
                      </a:cubicBezTo>
                      <a:cubicBezTo>
                        <a:pt x="50085" y="124331"/>
                        <a:pt x="38280" y="156290"/>
                        <a:pt x="28908" y="188953"/>
                      </a:cubicBezTo>
                      <a:cubicBezTo>
                        <a:pt x="19218" y="222515"/>
                        <a:pt x="12099" y="256919"/>
                        <a:pt x="7401" y="291562"/>
                      </a:cubicBezTo>
                      <a:cubicBezTo>
                        <a:pt x="2921" y="324931"/>
                        <a:pt x="-287" y="358822"/>
                        <a:pt x="20" y="392578"/>
                      </a:cubicBezTo>
                      <a:cubicBezTo>
                        <a:pt x="89" y="402074"/>
                        <a:pt x="7993" y="409956"/>
                        <a:pt x="17490" y="409956"/>
                      </a:cubicBezTo>
                      <a:cubicBezTo>
                        <a:pt x="22164" y="409888"/>
                        <a:pt x="26713" y="407966"/>
                        <a:pt x="29943" y="404633"/>
                      </a:cubicBezTo>
                      <a:cubicBezTo>
                        <a:pt x="32889" y="401608"/>
                        <a:pt x="35266" y="396797"/>
                        <a:pt x="34879" y="392441"/>
                      </a:cubicBezTo>
                      <a:cubicBezTo>
                        <a:pt x="33025" y="370867"/>
                        <a:pt x="31604" y="349314"/>
                        <a:pt x="32002" y="327615"/>
                      </a:cubicBezTo>
                      <a:cubicBezTo>
                        <a:pt x="32297" y="306631"/>
                        <a:pt x="33787" y="285636"/>
                        <a:pt x="36289" y="264767"/>
                      </a:cubicBezTo>
                      <a:cubicBezTo>
                        <a:pt x="43307" y="210505"/>
                        <a:pt x="56943" y="157291"/>
                        <a:pt x="77199" y="106509"/>
                      </a:cubicBezTo>
                      <a:cubicBezTo>
                        <a:pt x="77130" y="106669"/>
                        <a:pt x="77051" y="106839"/>
                        <a:pt x="76983" y="106998"/>
                      </a:cubicBezTo>
                      <a:cubicBezTo>
                        <a:pt x="77164" y="106555"/>
                        <a:pt x="77346" y="106123"/>
                        <a:pt x="77528" y="105679"/>
                      </a:cubicBezTo>
                      <a:cubicBezTo>
                        <a:pt x="77631" y="105429"/>
                        <a:pt x="77722" y="105190"/>
                        <a:pt x="77824" y="104940"/>
                      </a:cubicBezTo>
                      <a:cubicBezTo>
                        <a:pt x="77744" y="105122"/>
                        <a:pt x="77676" y="105304"/>
                        <a:pt x="77597" y="105497"/>
                      </a:cubicBezTo>
                      <a:cubicBezTo>
                        <a:pt x="91210" y="72390"/>
                        <a:pt x="107315" y="40443"/>
                        <a:pt x="127047" y="10611"/>
                      </a:cubicBezTo>
                      <a:cubicBezTo>
                        <a:pt x="129231" y="7393"/>
                        <a:pt x="127559" y="2707"/>
                        <a:pt x="124352" y="921"/>
                      </a:cubicBezTo>
                      <a:moveTo>
                        <a:pt x="77199" y="106498"/>
                      </a:moveTo>
                      <a:cubicBezTo>
                        <a:pt x="77346" y="106157"/>
                        <a:pt x="77483" y="105804"/>
                        <a:pt x="77597" y="105497"/>
                      </a:cubicBezTo>
                      <a:cubicBezTo>
                        <a:pt x="77574" y="105543"/>
                        <a:pt x="77551" y="105611"/>
                        <a:pt x="77528" y="105679"/>
                      </a:cubicBezTo>
                      <a:cubicBezTo>
                        <a:pt x="77415" y="105941"/>
                        <a:pt x="77301" y="106225"/>
                        <a:pt x="77199" y="1064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3" name="Google Shape;2643;p43"/>
                <p:cNvSpPr/>
                <p:nvPr/>
              </p:nvSpPr>
              <p:spPr>
                <a:xfrm>
                  <a:off x="7054445" y="791285"/>
                  <a:ext cx="171979" cy="394283"/>
                </a:xfrm>
                <a:custGeom>
                  <a:rect b="b" l="l" r="r" t="t"/>
                  <a:pathLst>
                    <a:path extrusionOk="0" h="394283" w="171979">
                      <a:moveTo>
                        <a:pt x="15345" y="2570"/>
                      </a:moveTo>
                      <a:cubicBezTo>
                        <a:pt x="36078" y="28490"/>
                        <a:pt x="55901" y="55319"/>
                        <a:pt x="73814" y="83297"/>
                      </a:cubicBezTo>
                      <a:cubicBezTo>
                        <a:pt x="92671" y="112822"/>
                        <a:pt x="109367" y="143756"/>
                        <a:pt x="123538" y="175772"/>
                      </a:cubicBezTo>
                      <a:cubicBezTo>
                        <a:pt x="137845" y="207855"/>
                        <a:pt x="149400" y="241099"/>
                        <a:pt x="157736" y="275241"/>
                      </a:cubicBezTo>
                      <a:cubicBezTo>
                        <a:pt x="161706" y="291471"/>
                        <a:pt x="164799" y="307905"/>
                        <a:pt x="167233" y="324396"/>
                      </a:cubicBezTo>
                      <a:cubicBezTo>
                        <a:pt x="169792" y="342172"/>
                        <a:pt x="171601" y="360017"/>
                        <a:pt x="171976" y="377986"/>
                      </a:cubicBezTo>
                      <a:cubicBezTo>
                        <a:pt x="172169" y="386846"/>
                        <a:pt x="164470" y="394284"/>
                        <a:pt x="155746" y="394284"/>
                      </a:cubicBezTo>
                      <a:cubicBezTo>
                        <a:pt x="147023" y="394284"/>
                        <a:pt x="139380" y="386903"/>
                        <a:pt x="139449" y="378032"/>
                      </a:cubicBezTo>
                      <a:cubicBezTo>
                        <a:pt x="139562" y="357185"/>
                        <a:pt x="138493" y="336451"/>
                        <a:pt x="135900" y="315832"/>
                      </a:cubicBezTo>
                      <a:cubicBezTo>
                        <a:pt x="135900" y="315877"/>
                        <a:pt x="135923" y="315934"/>
                        <a:pt x="135923" y="315980"/>
                      </a:cubicBezTo>
                      <a:cubicBezTo>
                        <a:pt x="128906" y="265961"/>
                        <a:pt x="113791" y="217375"/>
                        <a:pt x="94161" y="171018"/>
                      </a:cubicBezTo>
                      <a:cubicBezTo>
                        <a:pt x="94456" y="171723"/>
                        <a:pt x="94741" y="172428"/>
                        <a:pt x="95048" y="173133"/>
                      </a:cubicBezTo>
                      <a:cubicBezTo>
                        <a:pt x="70653" y="116336"/>
                        <a:pt x="39536" y="62245"/>
                        <a:pt x="1345" y="13671"/>
                      </a:cubicBezTo>
                      <a:cubicBezTo>
                        <a:pt x="-1089" y="10509"/>
                        <a:pt x="59" y="5323"/>
                        <a:pt x="2573" y="2764"/>
                      </a:cubicBezTo>
                      <a:cubicBezTo>
                        <a:pt x="4245" y="1035"/>
                        <a:pt x="6906" y="0"/>
                        <a:pt x="9511" y="0"/>
                      </a:cubicBezTo>
                      <a:cubicBezTo>
                        <a:pt x="11751" y="0"/>
                        <a:pt x="13912" y="773"/>
                        <a:pt x="15345" y="2559"/>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4" name="Google Shape;2644;p43"/>
                <p:cNvSpPr/>
                <p:nvPr/>
              </p:nvSpPr>
              <p:spPr>
                <a:xfrm>
                  <a:off x="5775379" y="1580638"/>
                  <a:ext cx="12203" cy="2365"/>
                </a:xfrm>
                <a:custGeom>
                  <a:rect b="b" l="l" r="r" t="t"/>
                  <a:pathLst>
                    <a:path extrusionOk="0" h="2365" w="12203">
                      <a:moveTo>
                        <a:pt x="11851" y="2081"/>
                      </a:moveTo>
                      <a:cubicBezTo>
                        <a:pt x="11965" y="2184"/>
                        <a:pt x="12078" y="2275"/>
                        <a:pt x="12203" y="2366"/>
                      </a:cubicBezTo>
                      <a:cubicBezTo>
                        <a:pt x="8132" y="1604"/>
                        <a:pt x="4072" y="807"/>
                        <a:pt x="0" y="0"/>
                      </a:cubicBezTo>
                      <a:cubicBezTo>
                        <a:pt x="3924" y="728"/>
                        <a:pt x="7882" y="1433"/>
                        <a:pt x="11862" y="2081"/>
                      </a:cubicBezTo>
                    </a:path>
                  </a:pathLst>
                </a:custGeom>
                <a:solidFill>
                  <a:srgbClr val="91493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5" name="Google Shape;2645;p43"/>
                <p:cNvSpPr/>
                <p:nvPr/>
              </p:nvSpPr>
              <p:spPr>
                <a:xfrm>
                  <a:off x="5767723" y="1910948"/>
                  <a:ext cx="268561" cy="155629"/>
                </a:xfrm>
                <a:custGeom>
                  <a:rect b="b" l="l" r="r" t="t"/>
                  <a:pathLst>
                    <a:path extrusionOk="0" h="155629" w="268561">
                      <a:moveTo>
                        <a:pt x="179140" y="0"/>
                      </a:moveTo>
                      <a:cubicBezTo>
                        <a:pt x="181141" y="0"/>
                        <a:pt x="183200" y="0"/>
                        <a:pt x="185190" y="68"/>
                      </a:cubicBezTo>
                      <a:cubicBezTo>
                        <a:pt x="195847" y="250"/>
                        <a:pt x="206742" y="1228"/>
                        <a:pt x="218502" y="3071"/>
                      </a:cubicBezTo>
                      <a:cubicBezTo>
                        <a:pt x="223973" y="3912"/>
                        <a:pt x="229363" y="5072"/>
                        <a:pt x="234754" y="6289"/>
                      </a:cubicBezTo>
                      <a:cubicBezTo>
                        <a:pt x="243284" y="8143"/>
                        <a:pt x="250131" y="10316"/>
                        <a:pt x="256295" y="13102"/>
                      </a:cubicBezTo>
                      <a:cubicBezTo>
                        <a:pt x="257171" y="13466"/>
                        <a:pt x="257774" y="13796"/>
                        <a:pt x="258365" y="14205"/>
                      </a:cubicBezTo>
                      <a:cubicBezTo>
                        <a:pt x="258820" y="14023"/>
                        <a:pt x="259468" y="13955"/>
                        <a:pt x="260116" y="13955"/>
                      </a:cubicBezTo>
                      <a:cubicBezTo>
                        <a:pt x="263028" y="14148"/>
                        <a:pt x="265177" y="15286"/>
                        <a:pt x="266690" y="17105"/>
                      </a:cubicBezTo>
                      <a:cubicBezTo>
                        <a:pt x="268100" y="18811"/>
                        <a:pt x="268760" y="20881"/>
                        <a:pt x="268510" y="22951"/>
                      </a:cubicBezTo>
                      <a:cubicBezTo>
                        <a:pt x="267623" y="30707"/>
                        <a:pt x="266030" y="38544"/>
                        <a:pt x="263744" y="46266"/>
                      </a:cubicBezTo>
                      <a:cubicBezTo>
                        <a:pt x="261754" y="53238"/>
                        <a:pt x="258729" y="60312"/>
                        <a:pt x="253986" y="69285"/>
                      </a:cubicBezTo>
                      <a:cubicBezTo>
                        <a:pt x="247219" y="82182"/>
                        <a:pt x="237234" y="94693"/>
                        <a:pt x="224302" y="106475"/>
                      </a:cubicBezTo>
                      <a:cubicBezTo>
                        <a:pt x="213180" y="116654"/>
                        <a:pt x="199509" y="125844"/>
                        <a:pt x="183712" y="133782"/>
                      </a:cubicBezTo>
                      <a:cubicBezTo>
                        <a:pt x="169836" y="140777"/>
                        <a:pt x="154039" y="146384"/>
                        <a:pt x="136820" y="150421"/>
                      </a:cubicBezTo>
                      <a:cubicBezTo>
                        <a:pt x="122103" y="153867"/>
                        <a:pt x="106397" y="155630"/>
                        <a:pt x="90145" y="155630"/>
                      </a:cubicBezTo>
                      <a:lnTo>
                        <a:pt x="88337" y="155607"/>
                      </a:lnTo>
                      <a:cubicBezTo>
                        <a:pt x="72744" y="155471"/>
                        <a:pt x="57117" y="153048"/>
                        <a:pt x="41889" y="148351"/>
                      </a:cubicBezTo>
                      <a:cubicBezTo>
                        <a:pt x="32438" y="145440"/>
                        <a:pt x="24067" y="141482"/>
                        <a:pt x="17004" y="136591"/>
                      </a:cubicBezTo>
                      <a:cubicBezTo>
                        <a:pt x="10578" y="132088"/>
                        <a:pt x="5654" y="126276"/>
                        <a:pt x="2777" y="119839"/>
                      </a:cubicBezTo>
                      <a:cubicBezTo>
                        <a:pt x="331" y="114471"/>
                        <a:pt x="-522" y="108022"/>
                        <a:pt x="308" y="101210"/>
                      </a:cubicBezTo>
                      <a:cubicBezTo>
                        <a:pt x="1366" y="92919"/>
                        <a:pt x="5233" y="85435"/>
                        <a:pt x="8486" y="79839"/>
                      </a:cubicBezTo>
                      <a:cubicBezTo>
                        <a:pt x="13695" y="70821"/>
                        <a:pt x="21042" y="62962"/>
                        <a:pt x="27513" y="56331"/>
                      </a:cubicBezTo>
                      <a:cubicBezTo>
                        <a:pt x="35338" y="48313"/>
                        <a:pt x="43993" y="41068"/>
                        <a:pt x="53250" y="34813"/>
                      </a:cubicBezTo>
                      <a:cubicBezTo>
                        <a:pt x="71129" y="22701"/>
                        <a:pt x="91919" y="13705"/>
                        <a:pt x="116826" y="7324"/>
                      </a:cubicBezTo>
                      <a:cubicBezTo>
                        <a:pt x="136013" y="2457"/>
                        <a:pt x="156973" y="0"/>
                        <a:pt x="179117" y="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6" name="Google Shape;2646;p43"/>
                <p:cNvSpPr/>
                <p:nvPr/>
              </p:nvSpPr>
              <p:spPr>
                <a:xfrm>
                  <a:off x="5671713" y="1769170"/>
                  <a:ext cx="390901" cy="308018"/>
                </a:xfrm>
                <a:custGeom>
                  <a:rect b="b" l="l" r="r" t="t"/>
                  <a:pathLst>
                    <a:path extrusionOk="0" h="308018" w="390901">
                      <a:moveTo>
                        <a:pt x="387721" y="57"/>
                      </a:moveTo>
                      <a:cubicBezTo>
                        <a:pt x="359254" y="9246"/>
                        <a:pt x="329286" y="16127"/>
                        <a:pt x="296168" y="21097"/>
                      </a:cubicBezTo>
                      <a:cubicBezTo>
                        <a:pt x="262583" y="26204"/>
                        <a:pt x="227383" y="28785"/>
                        <a:pt x="191535" y="28785"/>
                      </a:cubicBezTo>
                      <a:cubicBezTo>
                        <a:pt x="187429" y="28785"/>
                        <a:pt x="183255" y="28717"/>
                        <a:pt x="179149" y="28672"/>
                      </a:cubicBezTo>
                      <a:cubicBezTo>
                        <a:pt x="139639" y="28080"/>
                        <a:pt x="100572" y="23861"/>
                        <a:pt x="63018" y="16082"/>
                      </a:cubicBezTo>
                      <a:cubicBezTo>
                        <a:pt x="43343" y="12010"/>
                        <a:pt x="23997" y="6722"/>
                        <a:pt x="5425" y="444"/>
                      </a:cubicBezTo>
                      <a:cubicBezTo>
                        <a:pt x="4833" y="1615"/>
                        <a:pt x="4504" y="2798"/>
                        <a:pt x="4367" y="4163"/>
                      </a:cubicBezTo>
                      <a:cubicBezTo>
                        <a:pt x="671" y="28683"/>
                        <a:pt x="-694" y="53556"/>
                        <a:pt x="330" y="78054"/>
                      </a:cubicBezTo>
                      <a:cubicBezTo>
                        <a:pt x="1399" y="103928"/>
                        <a:pt x="4174" y="126867"/>
                        <a:pt x="8803" y="148169"/>
                      </a:cubicBezTo>
                      <a:cubicBezTo>
                        <a:pt x="17059" y="185177"/>
                        <a:pt x="31105" y="216510"/>
                        <a:pt x="50542" y="241270"/>
                      </a:cubicBezTo>
                      <a:cubicBezTo>
                        <a:pt x="71560" y="267883"/>
                        <a:pt x="99208" y="287399"/>
                        <a:pt x="130506" y="297681"/>
                      </a:cubicBezTo>
                      <a:cubicBezTo>
                        <a:pt x="147589" y="303333"/>
                        <a:pt x="165809" y="306722"/>
                        <a:pt x="184643" y="307757"/>
                      </a:cubicBezTo>
                      <a:cubicBezTo>
                        <a:pt x="188817" y="307950"/>
                        <a:pt x="192934" y="308019"/>
                        <a:pt x="197051" y="308019"/>
                      </a:cubicBezTo>
                      <a:cubicBezTo>
                        <a:pt x="210630" y="308019"/>
                        <a:pt x="223527" y="306824"/>
                        <a:pt x="235390" y="304482"/>
                      </a:cubicBezTo>
                      <a:cubicBezTo>
                        <a:pt x="266302" y="298260"/>
                        <a:pt x="294132" y="284192"/>
                        <a:pt x="315866" y="263823"/>
                      </a:cubicBezTo>
                      <a:cubicBezTo>
                        <a:pt x="336417" y="244466"/>
                        <a:pt x="353113" y="219513"/>
                        <a:pt x="365441" y="189636"/>
                      </a:cubicBezTo>
                      <a:cubicBezTo>
                        <a:pt x="376792" y="162033"/>
                        <a:pt x="384469" y="130984"/>
                        <a:pt x="388233" y="97377"/>
                      </a:cubicBezTo>
                      <a:cubicBezTo>
                        <a:pt x="391634" y="66738"/>
                        <a:pt x="391782" y="34654"/>
                        <a:pt x="388688" y="2047"/>
                      </a:cubicBezTo>
                      <a:cubicBezTo>
                        <a:pt x="388620" y="1479"/>
                        <a:pt x="388426" y="876"/>
                        <a:pt x="388108" y="273"/>
                      </a:cubicBezTo>
                      <a:cubicBezTo>
                        <a:pt x="388108" y="193"/>
                        <a:pt x="387892" y="0"/>
                        <a:pt x="387812" y="0"/>
                      </a:cubicBezTo>
                      <a:lnTo>
                        <a:pt x="387699" y="68"/>
                      </a:lnTo>
                      <a:close/>
                      <a:moveTo>
                        <a:pt x="197437" y="290550"/>
                      </a:moveTo>
                      <a:cubicBezTo>
                        <a:pt x="185166" y="290550"/>
                        <a:pt x="172962" y="289537"/>
                        <a:pt x="161146" y="287524"/>
                      </a:cubicBezTo>
                      <a:cubicBezTo>
                        <a:pt x="146543" y="284874"/>
                        <a:pt x="132201" y="280393"/>
                        <a:pt x="118519" y="274206"/>
                      </a:cubicBezTo>
                      <a:cubicBezTo>
                        <a:pt x="112173" y="271056"/>
                        <a:pt x="105554" y="267405"/>
                        <a:pt x="98525" y="263368"/>
                      </a:cubicBezTo>
                      <a:cubicBezTo>
                        <a:pt x="100140" y="261844"/>
                        <a:pt x="100697" y="260024"/>
                        <a:pt x="101152" y="257385"/>
                      </a:cubicBezTo>
                      <a:cubicBezTo>
                        <a:pt x="103086" y="249060"/>
                        <a:pt x="106066" y="240678"/>
                        <a:pt x="109534" y="233809"/>
                      </a:cubicBezTo>
                      <a:cubicBezTo>
                        <a:pt x="114050" y="225188"/>
                        <a:pt x="120134" y="216226"/>
                        <a:pt x="126526" y="208492"/>
                      </a:cubicBezTo>
                      <a:lnTo>
                        <a:pt x="128073" y="207082"/>
                      </a:lnTo>
                      <a:cubicBezTo>
                        <a:pt x="137126" y="197210"/>
                        <a:pt x="147919" y="187930"/>
                        <a:pt x="160190" y="179514"/>
                      </a:cubicBezTo>
                      <a:cubicBezTo>
                        <a:pt x="176704" y="168743"/>
                        <a:pt x="194867" y="159975"/>
                        <a:pt x="214190" y="153481"/>
                      </a:cubicBezTo>
                      <a:cubicBezTo>
                        <a:pt x="232887" y="147566"/>
                        <a:pt x="251528" y="144120"/>
                        <a:pt x="269600" y="143233"/>
                      </a:cubicBezTo>
                      <a:cubicBezTo>
                        <a:pt x="271772" y="143165"/>
                        <a:pt x="273956" y="143097"/>
                        <a:pt x="276185" y="143097"/>
                      </a:cubicBezTo>
                      <a:cubicBezTo>
                        <a:pt x="287376" y="143097"/>
                        <a:pt x="298363" y="144132"/>
                        <a:pt x="308814" y="146168"/>
                      </a:cubicBezTo>
                      <a:cubicBezTo>
                        <a:pt x="318755" y="148499"/>
                        <a:pt x="328160" y="151763"/>
                        <a:pt x="337395" y="156222"/>
                      </a:cubicBezTo>
                      <a:cubicBezTo>
                        <a:pt x="343798" y="159759"/>
                        <a:pt x="349599" y="163591"/>
                        <a:pt x="355092" y="167833"/>
                      </a:cubicBezTo>
                      <a:cubicBezTo>
                        <a:pt x="351941" y="177046"/>
                        <a:pt x="348416" y="185837"/>
                        <a:pt x="344640" y="194003"/>
                      </a:cubicBezTo>
                      <a:cubicBezTo>
                        <a:pt x="336918" y="209960"/>
                        <a:pt x="327853" y="224312"/>
                        <a:pt x="317720" y="236698"/>
                      </a:cubicBezTo>
                      <a:cubicBezTo>
                        <a:pt x="308849" y="246968"/>
                        <a:pt x="298954" y="256100"/>
                        <a:pt x="288297" y="263868"/>
                      </a:cubicBezTo>
                      <a:cubicBezTo>
                        <a:pt x="277789" y="271010"/>
                        <a:pt x="266597" y="276811"/>
                        <a:pt x="255076" y="281121"/>
                      </a:cubicBezTo>
                      <a:cubicBezTo>
                        <a:pt x="242191" y="285580"/>
                        <a:pt x="228509" y="288491"/>
                        <a:pt x="214429" y="289844"/>
                      </a:cubicBezTo>
                      <a:cubicBezTo>
                        <a:pt x="208788" y="290288"/>
                        <a:pt x="203090" y="290550"/>
                        <a:pt x="197437" y="29055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7" name="Google Shape;2647;p43"/>
                <p:cNvSpPr/>
                <p:nvPr/>
              </p:nvSpPr>
              <p:spPr>
                <a:xfrm>
                  <a:off x="5278857" y="1200671"/>
                  <a:ext cx="423358" cy="480546"/>
                </a:xfrm>
                <a:custGeom>
                  <a:rect b="b" l="l" r="r" t="t"/>
                  <a:pathLst>
                    <a:path extrusionOk="0" h="480546" w="423358">
                      <a:moveTo>
                        <a:pt x="415374" y="304722"/>
                      </a:moveTo>
                      <a:cubicBezTo>
                        <a:pt x="416057" y="302471"/>
                        <a:pt x="416728" y="300207"/>
                        <a:pt x="417410" y="297717"/>
                      </a:cubicBezTo>
                      <a:cubicBezTo>
                        <a:pt x="403637" y="363886"/>
                        <a:pt x="365242" y="422594"/>
                        <a:pt x="307659" y="455337"/>
                      </a:cubicBezTo>
                      <a:cubicBezTo>
                        <a:pt x="203788" y="514500"/>
                        <a:pt x="76205" y="465948"/>
                        <a:pt x="23138" y="347167"/>
                      </a:cubicBezTo>
                      <a:cubicBezTo>
                        <a:pt x="-29929" y="228613"/>
                        <a:pt x="11401" y="84322"/>
                        <a:pt x="115271" y="25159"/>
                      </a:cubicBezTo>
                      <a:cubicBezTo>
                        <a:pt x="134242" y="14548"/>
                        <a:pt x="153656" y="7315"/>
                        <a:pt x="173309" y="3482"/>
                      </a:cubicBezTo>
                      <a:cubicBezTo>
                        <a:pt x="262952" y="-14135"/>
                        <a:pt x="356439" y="35998"/>
                        <a:pt x="399805" y="133329"/>
                      </a:cubicBezTo>
                      <a:cubicBezTo>
                        <a:pt x="414032" y="164947"/>
                        <a:pt x="421482" y="198816"/>
                        <a:pt x="422835" y="232014"/>
                      </a:cubicBezTo>
                      <a:cubicBezTo>
                        <a:pt x="422608" y="230206"/>
                        <a:pt x="422608" y="228397"/>
                        <a:pt x="422153" y="226589"/>
                      </a:cubicBezTo>
                      <a:cubicBezTo>
                        <a:pt x="425087" y="252554"/>
                        <a:pt x="422608" y="279201"/>
                        <a:pt x="415374" y="30472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8" name="Google Shape;2648;p43"/>
                <p:cNvSpPr/>
                <p:nvPr/>
              </p:nvSpPr>
              <p:spPr>
                <a:xfrm>
                  <a:off x="6157883" y="1237540"/>
                  <a:ext cx="514821" cy="514318"/>
                </a:xfrm>
                <a:custGeom>
                  <a:rect b="b" l="l" r="r" t="t"/>
                  <a:pathLst>
                    <a:path extrusionOk="0" h="514318" w="514821">
                      <a:moveTo>
                        <a:pt x="513448" y="275985"/>
                      </a:moveTo>
                      <a:cubicBezTo>
                        <a:pt x="508023" y="349603"/>
                        <a:pt x="471220" y="420059"/>
                        <a:pt x="406643" y="466348"/>
                      </a:cubicBezTo>
                      <a:cubicBezTo>
                        <a:pt x="291251" y="548997"/>
                        <a:pt x="130469" y="522122"/>
                        <a:pt x="48048" y="406730"/>
                      </a:cubicBezTo>
                      <a:cubicBezTo>
                        <a:pt x="-34600" y="291338"/>
                        <a:pt x="-7953" y="130556"/>
                        <a:pt x="107439" y="47908"/>
                      </a:cubicBezTo>
                      <a:cubicBezTo>
                        <a:pt x="138374" y="26003"/>
                        <a:pt x="172243" y="11775"/>
                        <a:pt x="207249" y="4781"/>
                      </a:cubicBezTo>
                      <a:cubicBezTo>
                        <a:pt x="303216" y="-13962"/>
                        <a:pt x="405745" y="22841"/>
                        <a:pt x="466261" y="107526"/>
                      </a:cubicBezTo>
                      <a:cubicBezTo>
                        <a:pt x="488621" y="138688"/>
                        <a:pt x="503065" y="173240"/>
                        <a:pt x="509616" y="208462"/>
                      </a:cubicBezTo>
                      <a:cubicBezTo>
                        <a:pt x="514813" y="230367"/>
                        <a:pt x="516166" y="253170"/>
                        <a:pt x="513460" y="27598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9" name="Google Shape;2649;p43"/>
                <p:cNvSpPr/>
                <p:nvPr/>
              </p:nvSpPr>
              <p:spPr>
                <a:xfrm>
                  <a:off x="6166773" y="1423436"/>
                  <a:ext cx="202753" cy="78912"/>
                </a:xfrm>
                <a:custGeom>
                  <a:rect b="b" l="l" r="r" t="t"/>
                  <a:pathLst>
                    <a:path extrusionOk="0" h="78912" w="202753">
                      <a:moveTo>
                        <a:pt x="96468" y="309"/>
                      </a:moveTo>
                      <a:cubicBezTo>
                        <a:pt x="96445" y="412"/>
                        <a:pt x="96388" y="503"/>
                        <a:pt x="96366" y="617"/>
                      </a:cubicBezTo>
                      <a:cubicBezTo>
                        <a:pt x="99061" y="742"/>
                        <a:pt x="101802" y="924"/>
                        <a:pt x="104509" y="1106"/>
                      </a:cubicBezTo>
                      <a:cubicBezTo>
                        <a:pt x="146305" y="4461"/>
                        <a:pt x="183518" y="17494"/>
                        <a:pt x="197200" y="33508"/>
                      </a:cubicBezTo>
                      <a:cubicBezTo>
                        <a:pt x="201203" y="38205"/>
                        <a:pt x="203046" y="42959"/>
                        <a:pt x="202716" y="47588"/>
                      </a:cubicBezTo>
                      <a:cubicBezTo>
                        <a:pt x="201704" y="59757"/>
                        <a:pt x="185292" y="70118"/>
                        <a:pt x="158861" y="75304"/>
                      </a:cubicBezTo>
                      <a:cubicBezTo>
                        <a:pt x="140971" y="78818"/>
                        <a:pt x="120113" y="79774"/>
                        <a:pt x="98527" y="78136"/>
                      </a:cubicBezTo>
                      <a:cubicBezTo>
                        <a:pt x="95399" y="77897"/>
                        <a:pt x="92408" y="77567"/>
                        <a:pt x="89394" y="77249"/>
                      </a:cubicBezTo>
                      <a:lnTo>
                        <a:pt x="85072" y="77010"/>
                      </a:lnTo>
                      <a:cubicBezTo>
                        <a:pt x="35588" y="70573"/>
                        <a:pt x="-1500" y="51295"/>
                        <a:pt x="47" y="31620"/>
                      </a:cubicBezTo>
                      <a:cubicBezTo>
                        <a:pt x="1047" y="18745"/>
                        <a:pt x="18346" y="8635"/>
                        <a:pt x="44140" y="3574"/>
                      </a:cubicBezTo>
                      <a:cubicBezTo>
                        <a:pt x="59210" y="617"/>
                        <a:pt x="77168" y="-634"/>
                        <a:pt x="96468" y="30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0" name="Google Shape;2650;p43"/>
                <p:cNvSpPr/>
                <p:nvPr/>
              </p:nvSpPr>
              <p:spPr>
                <a:xfrm>
                  <a:off x="5287440" y="1352613"/>
                  <a:ext cx="163449" cy="83366"/>
                </a:xfrm>
                <a:custGeom>
                  <a:rect b="b" l="l" r="r" t="t"/>
                  <a:pathLst>
                    <a:path extrusionOk="0" h="83366" w="163449">
                      <a:moveTo>
                        <a:pt x="82578" y="4850"/>
                      </a:moveTo>
                      <a:cubicBezTo>
                        <a:pt x="82532" y="4964"/>
                        <a:pt x="82464" y="5055"/>
                        <a:pt x="82419" y="5169"/>
                      </a:cubicBezTo>
                      <a:cubicBezTo>
                        <a:pt x="84602" y="5646"/>
                        <a:pt x="86809" y="6192"/>
                        <a:pt x="89015" y="6806"/>
                      </a:cubicBezTo>
                      <a:cubicBezTo>
                        <a:pt x="133825" y="19135"/>
                        <a:pt x="167069" y="44906"/>
                        <a:pt x="163134" y="64184"/>
                      </a:cubicBezTo>
                      <a:cubicBezTo>
                        <a:pt x="161348" y="72725"/>
                        <a:pt x="152500" y="78901"/>
                        <a:pt x="138204" y="81710"/>
                      </a:cubicBezTo>
                      <a:cubicBezTo>
                        <a:pt x="121258" y="85042"/>
                        <a:pt x="98170" y="83302"/>
                        <a:pt x="74742" y="76910"/>
                      </a:cubicBezTo>
                      <a:lnTo>
                        <a:pt x="69885" y="75511"/>
                      </a:lnTo>
                      <a:lnTo>
                        <a:pt x="64017" y="73953"/>
                      </a:lnTo>
                      <a:cubicBezTo>
                        <a:pt x="24472" y="60681"/>
                        <a:pt x="-3358" y="37377"/>
                        <a:pt x="327" y="19396"/>
                      </a:cubicBezTo>
                      <a:cubicBezTo>
                        <a:pt x="2136" y="10469"/>
                        <a:pt x="11507" y="4407"/>
                        <a:pt x="25439" y="1666"/>
                      </a:cubicBezTo>
                      <a:cubicBezTo>
                        <a:pt x="40418" y="-1280"/>
                        <a:pt x="60685" y="-381"/>
                        <a:pt x="82566" y="4862"/>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1" name="Google Shape;2651;p43"/>
                <p:cNvSpPr/>
                <p:nvPr/>
              </p:nvSpPr>
              <p:spPr>
                <a:xfrm>
                  <a:off x="6250958" y="1295558"/>
                  <a:ext cx="391828" cy="391978"/>
                </a:xfrm>
                <a:custGeom>
                  <a:rect b="b" l="l" r="r" t="t"/>
                  <a:pathLst>
                    <a:path extrusionOk="0" h="391978" w="391828">
                      <a:moveTo>
                        <a:pt x="157893" y="3686"/>
                      </a:moveTo>
                      <a:lnTo>
                        <a:pt x="158018" y="3663"/>
                      </a:lnTo>
                      <a:cubicBezTo>
                        <a:pt x="233252" y="-11122"/>
                        <a:pt x="310646" y="19620"/>
                        <a:pt x="355149" y="81956"/>
                      </a:cubicBezTo>
                      <a:cubicBezTo>
                        <a:pt x="385618" y="124400"/>
                        <a:pt x="397696" y="176296"/>
                        <a:pt x="389154" y="228044"/>
                      </a:cubicBezTo>
                      <a:cubicBezTo>
                        <a:pt x="380590" y="279723"/>
                        <a:pt x="352419" y="324931"/>
                        <a:pt x="309838" y="355366"/>
                      </a:cubicBezTo>
                      <a:cubicBezTo>
                        <a:pt x="286887" y="371812"/>
                        <a:pt x="261286" y="382900"/>
                        <a:pt x="233729" y="388314"/>
                      </a:cubicBezTo>
                      <a:cubicBezTo>
                        <a:pt x="158462" y="403099"/>
                        <a:pt x="81022" y="372380"/>
                        <a:pt x="36428" y="310055"/>
                      </a:cubicBezTo>
                      <a:cubicBezTo>
                        <a:pt x="14194" y="279029"/>
                        <a:pt x="1592" y="242647"/>
                        <a:pt x="0" y="204820"/>
                      </a:cubicBezTo>
                      <a:lnTo>
                        <a:pt x="5197" y="205138"/>
                      </a:lnTo>
                      <a:cubicBezTo>
                        <a:pt x="8189" y="205457"/>
                        <a:pt x="11214" y="205764"/>
                        <a:pt x="14285" y="205991"/>
                      </a:cubicBezTo>
                      <a:cubicBezTo>
                        <a:pt x="35916" y="207686"/>
                        <a:pt x="56786" y="206719"/>
                        <a:pt x="74665" y="203205"/>
                      </a:cubicBezTo>
                      <a:cubicBezTo>
                        <a:pt x="101096" y="198007"/>
                        <a:pt x="117496" y="187658"/>
                        <a:pt x="118485" y="175488"/>
                      </a:cubicBezTo>
                      <a:cubicBezTo>
                        <a:pt x="118849" y="170791"/>
                        <a:pt x="116995" y="166049"/>
                        <a:pt x="112992" y="161397"/>
                      </a:cubicBezTo>
                      <a:cubicBezTo>
                        <a:pt x="99344" y="145372"/>
                        <a:pt x="62109" y="132350"/>
                        <a:pt x="20324" y="128995"/>
                      </a:cubicBezTo>
                      <a:cubicBezTo>
                        <a:pt x="17606" y="128813"/>
                        <a:pt x="14887" y="128620"/>
                        <a:pt x="12192" y="128506"/>
                      </a:cubicBezTo>
                      <a:cubicBezTo>
                        <a:pt x="25396" y="91384"/>
                        <a:pt x="49485" y="59699"/>
                        <a:pt x="81739" y="36645"/>
                      </a:cubicBezTo>
                      <a:cubicBezTo>
                        <a:pt x="104712" y="20188"/>
                        <a:pt x="130325" y="9100"/>
                        <a:pt x="157882" y="36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2" name="Google Shape;2652;p43"/>
                <p:cNvSpPr/>
                <p:nvPr/>
              </p:nvSpPr>
              <p:spPr>
                <a:xfrm>
                  <a:off x="5349621" y="1264061"/>
                  <a:ext cx="322730" cy="366286"/>
                </a:xfrm>
                <a:custGeom>
                  <a:rect b="b" l="l" r="r" t="t"/>
                  <a:pathLst>
                    <a:path extrusionOk="0" h="366286" w="322730">
                      <a:moveTo>
                        <a:pt x="132172" y="2689"/>
                      </a:moveTo>
                      <a:cubicBezTo>
                        <a:pt x="139269" y="1290"/>
                        <a:pt x="146616" y="426"/>
                        <a:pt x="153997" y="108"/>
                      </a:cubicBezTo>
                      <a:cubicBezTo>
                        <a:pt x="217106" y="-2349"/>
                        <a:pt x="276372" y="37446"/>
                        <a:pt x="304975" y="101499"/>
                      </a:cubicBezTo>
                      <a:cubicBezTo>
                        <a:pt x="324617" y="145206"/>
                        <a:pt x="328085" y="194861"/>
                        <a:pt x="314768" y="241332"/>
                      </a:cubicBezTo>
                      <a:cubicBezTo>
                        <a:pt x="301506" y="287666"/>
                        <a:pt x="273062" y="325197"/>
                        <a:pt x="234723" y="347011"/>
                      </a:cubicBezTo>
                      <a:cubicBezTo>
                        <a:pt x="220541" y="355040"/>
                        <a:pt x="205620" y="360647"/>
                        <a:pt x="190391" y="363638"/>
                      </a:cubicBezTo>
                      <a:cubicBezTo>
                        <a:pt x="183431" y="365003"/>
                        <a:pt x="176140" y="365856"/>
                        <a:pt x="168759" y="366186"/>
                      </a:cubicBezTo>
                      <a:cubicBezTo>
                        <a:pt x="105638" y="368563"/>
                        <a:pt x="46384" y="328734"/>
                        <a:pt x="17769" y="264726"/>
                      </a:cubicBezTo>
                      <a:cubicBezTo>
                        <a:pt x="3417" y="232745"/>
                        <a:pt x="-2406" y="197318"/>
                        <a:pt x="903" y="162277"/>
                      </a:cubicBezTo>
                      <a:lnTo>
                        <a:pt x="7704" y="164017"/>
                      </a:lnTo>
                      <a:lnTo>
                        <a:pt x="12549" y="165427"/>
                      </a:lnTo>
                      <a:cubicBezTo>
                        <a:pt x="35944" y="171842"/>
                        <a:pt x="59077" y="173616"/>
                        <a:pt x="76023" y="170284"/>
                      </a:cubicBezTo>
                      <a:cubicBezTo>
                        <a:pt x="90319" y="167475"/>
                        <a:pt x="99178" y="161231"/>
                        <a:pt x="100930" y="152735"/>
                      </a:cubicBezTo>
                      <a:cubicBezTo>
                        <a:pt x="104876" y="133423"/>
                        <a:pt x="71621" y="107697"/>
                        <a:pt x="26811" y="95369"/>
                      </a:cubicBezTo>
                      <a:cubicBezTo>
                        <a:pt x="24616" y="94766"/>
                        <a:pt x="22410" y="94209"/>
                        <a:pt x="20226" y="93731"/>
                      </a:cubicBezTo>
                      <a:cubicBezTo>
                        <a:pt x="35432" y="61443"/>
                        <a:pt x="58918" y="35774"/>
                        <a:pt x="88021" y="19271"/>
                      </a:cubicBezTo>
                      <a:cubicBezTo>
                        <a:pt x="101953" y="11276"/>
                        <a:pt x="116818" y="5692"/>
                        <a:pt x="132160" y="267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3" name="Google Shape;2653;p43"/>
                <p:cNvSpPr/>
                <p:nvPr/>
              </p:nvSpPr>
              <p:spPr>
                <a:xfrm>
                  <a:off x="5358891" y="879041"/>
                  <a:ext cx="293706" cy="152402"/>
                </a:xfrm>
                <a:custGeom>
                  <a:rect b="b" l="l" r="r" t="t"/>
                  <a:pathLst>
                    <a:path extrusionOk="0" h="152402" w="293706">
                      <a:moveTo>
                        <a:pt x="180996" y="5424"/>
                      </a:moveTo>
                      <a:cubicBezTo>
                        <a:pt x="240330" y="-6233"/>
                        <a:pt x="284048" y="1250"/>
                        <a:pt x="292362" y="24497"/>
                      </a:cubicBezTo>
                      <a:cubicBezTo>
                        <a:pt x="303246" y="55284"/>
                        <a:pt x="246869" y="103540"/>
                        <a:pt x="166655" y="132053"/>
                      </a:cubicBezTo>
                      <a:cubicBezTo>
                        <a:pt x="148639" y="138456"/>
                        <a:pt x="130477" y="143483"/>
                        <a:pt x="112678" y="146974"/>
                      </a:cubicBezTo>
                      <a:cubicBezTo>
                        <a:pt x="53355" y="158632"/>
                        <a:pt x="9682" y="151160"/>
                        <a:pt x="1369" y="127958"/>
                      </a:cubicBezTo>
                      <a:cubicBezTo>
                        <a:pt x="-3931" y="113014"/>
                        <a:pt x="6271" y="93577"/>
                        <a:pt x="30063" y="73231"/>
                      </a:cubicBezTo>
                      <a:cubicBezTo>
                        <a:pt x="53685" y="53009"/>
                        <a:pt x="88100" y="34232"/>
                        <a:pt x="127008" y="20346"/>
                      </a:cubicBezTo>
                      <a:cubicBezTo>
                        <a:pt x="145080" y="13931"/>
                        <a:pt x="163231" y="8916"/>
                        <a:pt x="180996" y="542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4" name="Google Shape;2654;p43"/>
                <p:cNvSpPr/>
                <p:nvPr/>
              </p:nvSpPr>
              <p:spPr>
                <a:xfrm>
                  <a:off x="6285689" y="955973"/>
                  <a:ext cx="344427" cy="162250"/>
                </a:xfrm>
                <a:custGeom>
                  <a:rect b="b" l="l" r="r" t="t"/>
                  <a:pathLst>
                    <a:path extrusionOk="0" h="162250" w="344427">
                      <a:moveTo>
                        <a:pt x="47189" y="3486"/>
                      </a:moveTo>
                      <a:cubicBezTo>
                        <a:pt x="84550" y="-3849"/>
                        <a:pt x="136764" y="507"/>
                        <a:pt x="190411" y="15462"/>
                      </a:cubicBezTo>
                      <a:cubicBezTo>
                        <a:pt x="236256" y="28189"/>
                        <a:pt x="277325" y="46920"/>
                        <a:pt x="306053" y="68245"/>
                      </a:cubicBezTo>
                      <a:cubicBezTo>
                        <a:pt x="335089" y="89649"/>
                        <a:pt x="348361" y="111122"/>
                        <a:pt x="343414" y="128705"/>
                      </a:cubicBezTo>
                      <a:cubicBezTo>
                        <a:pt x="339354" y="143251"/>
                        <a:pt x="323397" y="153646"/>
                        <a:pt x="297307" y="158775"/>
                      </a:cubicBezTo>
                      <a:cubicBezTo>
                        <a:pt x="260037" y="166100"/>
                        <a:pt x="207801" y="161732"/>
                        <a:pt x="153994" y="146765"/>
                      </a:cubicBezTo>
                      <a:cubicBezTo>
                        <a:pt x="83526" y="127260"/>
                        <a:pt x="23920" y="92481"/>
                        <a:pt x="5723" y="60250"/>
                      </a:cubicBezTo>
                      <a:cubicBezTo>
                        <a:pt x="309" y="50583"/>
                        <a:pt x="-1272" y="41621"/>
                        <a:pt x="1014" y="33568"/>
                      </a:cubicBezTo>
                      <a:cubicBezTo>
                        <a:pt x="5040" y="19034"/>
                        <a:pt x="20997" y="8627"/>
                        <a:pt x="47189" y="34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5" name="Google Shape;2655;p43"/>
                <p:cNvSpPr/>
                <p:nvPr/>
              </p:nvSpPr>
              <p:spPr>
                <a:xfrm>
                  <a:off x="5720014" y="1412414"/>
                  <a:ext cx="158403" cy="278513"/>
                </a:xfrm>
                <a:custGeom>
                  <a:rect b="b" l="l" r="r" t="t"/>
                  <a:pathLst>
                    <a:path extrusionOk="0" h="278513" w="158403">
                      <a:moveTo>
                        <a:pt x="128380" y="174"/>
                      </a:moveTo>
                      <a:cubicBezTo>
                        <a:pt x="133430" y="-815"/>
                        <a:pt x="138343" y="2506"/>
                        <a:pt x="139583" y="7749"/>
                      </a:cubicBezTo>
                      <a:cubicBezTo>
                        <a:pt x="144280" y="28334"/>
                        <a:pt x="148056" y="47566"/>
                        <a:pt x="151126" y="66502"/>
                      </a:cubicBezTo>
                      <a:cubicBezTo>
                        <a:pt x="154220" y="85711"/>
                        <a:pt x="156290" y="105489"/>
                        <a:pt x="158314" y="125733"/>
                      </a:cubicBezTo>
                      <a:cubicBezTo>
                        <a:pt x="158735" y="129805"/>
                        <a:pt x="157666" y="132899"/>
                        <a:pt x="155073" y="135196"/>
                      </a:cubicBezTo>
                      <a:cubicBezTo>
                        <a:pt x="153788" y="136379"/>
                        <a:pt x="152173" y="137152"/>
                        <a:pt x="150273" y="137528"/>
                      </a:cubicBezTo>
                      <a:cubicBezTo>
                        <a:pt x="147578" y="138051"/>
                        <a:pt x="144860" y="137505"/>
                        <a:pt x="142813" y="136015"/>
                      </a:cubicBezTo>
                      <a:cubicBezTo>
                        <a:pt x="134385" y="129919"/>
                        <a:pt x="125264" y="123573"/>
                        <a:pt x="115563" y="118432"/>
                      </a:cubicBezTo>
                      <a:cubicBezTo>
                        <a:pt x="107749" y="114645"/>
                        <a:pt x="100379" y="111904"/>
                        <a:pt x="93021" y="110050"/>
                      </a:cubicBezTo>
                      <a:cubicBezTo>
                        <a:pt x="87334" y="108958"/>
                        <a:pt x="81716" y="108492"/>
                        <a:pt x="76382" y="108697"/>
                      </a:cubicBezTo>
                      <a:cubicBezTo>
                        <a:pt x="74278" y="108913"/>
                        <a:pt x="72242" y="109174"/>
                        <a:pt x="70229" y="109572"/>
                      </a:cubicBezTo>
                      <a:cubicBezTo>
                        <a:pt x="68614" y="109891"/>
                        <a:pt x="66988" y="110277"/>
                        <a:pt x="65327" y="110801"/>
                      </a:cubicBezTo>
                      <a:cubicBezTo>
                        <a:pt x="61870" y="112063"/>
                        <a:pt x="58583" y="113621"/>
                        <a:pt x="55444" y="115543"/>
                      </a:cubicBezTo>
                      <a:cubicBezTo>
                        <a:pt x="52009" y="118079"/>
                        <a:pt x="49041" y="120718"/>
                        <a:pt x="46391" y="123584"/>
                      </a:cubicBezTo>
                      <a:cubicBezTo>
                        <a:pt x="43400" y="127246"/>
                        <a:pt x="40739" y="131272"/>
                        <a:pt x="38498" y="135492"/>
                      </a:cubicBezTo>
                      <a:cubicBezTo>
                        <a:pt x="35723" y="141292"/>
                        <a:pt x="33551" y="147536"/>
                        <a:pt x="31936" y="154530"/>
                      </a:cubicBezTo>
                      <a:cubicBezTo>
                        <a:pt x="30571" y="162389"/>
                        <a:pt x="30059" y="170134"/>
                        <a:pt x="30446" y="177606"/>
                      </a:cubicBezTo>
                      <a:cubicBezTo>
                        <a:pt x="31037" y="184453"/>
                        <a:pt x="32357" y="191357"/>
                        <a:pt x="34358" y="198112"/>
                      </a:cubicBezTo>
                      <a:cubicBezTo>
                        <a:pt x="36508" y="204038"/>
                        <a:pt x="39203" y="209633"/>
                        <a:pt x="42331" y="214740"/>
                      </a:cubicBezTo>
                      <a:cubicBezTo>
                        <a:pt x="45515" y="219039"/>
                        <a:pt x="48802" y="222746"/>
                        <a:pt x="52328" y="226090"/>
                      </a:cubicBezTo>
                      <a:cubicBezTo>
                        <a:pt x="55717" y="228740"/>
                        <a:pt x="59300" y="231162"/>
                        <a:pt x="63121" y="233301"/>
                      </a:cubicBezTo>
                      <a:cubicBezTo>
                        <a:pt x="67591" y="235348"/>
                        <a:pt x="72515" y="237031"/>
                        <a:pt x="77724" y="238248"/>
                      </a:cubicBezTo>
                      <a:cubicBezTo>
                        <a:pt x="84582" y="239397"/>
                        <a:pt x="91383" y="239829"/>
                        <a:pt x="98480" y="239579"/>
                      </a:cubicBezTo>
                      <a:cubicBezTo>
                        <a:pt x="103552" y="239169"/>
                        <a:pt x="108648" y="238498"/>
                        <a:pt x="113618" y="237531"/>
                      </a:cubicBezTo>
                      <a:lnTo>
                        <a:pt x="115244" y="237145"/>
                      </a:lnTo>
                      <a:cubicBezTo>
                        <a:pt x="120464" y="236121"/>
                        <a:pt x="125810" y="237247"/>
                        <a:pt x="130313" y="240318"/>
                      </a:cubicBezTo>
                      <a:cubicBezTo>
                        <a:pt x="134772" y="243389"/>
                        <a:pt x="137774" y="247892"/>
                        <a:pt x="138786" y="253033"/>
                      </a:cubicBezTo>
                      <a:cubicBezTo>
                        <a:pt x="140845" y="263508"/>
                        <a:pt x="133782" y="274460"/>
                        <a:pt x="123683" y="276439"/>
                      </a:cubicBezTo>
                      <a:cubicBezTo>
                        <a:pt x="107169" y="278896"/>
                        <a:pt x="93715" y="279157"/>
                        <a:pt x="81341" y="277292"/>
                      </a:cubicBezTo>
                      <a:cubicBezTo>
                        <a:pt x="68717" y="275404"/>
                        <a:pt x="56980" y="271310"/>
                        <a:pt x="45493" y="264816"/>
                      </a:cubicBezTo>
                      <a:cubicBezTo>
                        <a:pt x="36929" y="259891"/>
                        <a:pt x="28808" y="252806"/>
                        <a:pt x="21996" y="244333"/>
                      </a:cubicBezTo>
                      <a:cubicBezTo>
                        <a:pt x="15536" y="236246"/>
                        <a:pt x="10532" y="227318"/>
                        <a:pt x="7086" y="217776"/>
                      </a:cubicBezTo>
                      <a:cubicBezTo>
                        <a:pt x="-34" y="198180"/>
                        <a:pt x="-1831" y="177356"/>
                        <a:pt x="1888" y="157567"/>
                      </a:cubicBezTo>
                      <a:cubicBezTo>
                        <a:pt x="5789" y="136481"/>
                        <a:pt x="14580" y="118830"/>
                        <a:pt x="27989" y="105148"/>
                      </a:cubicBezTo>
                      <a:cubicBezTo>
                        <a:pt x="37452" y="95470"/>
                        <a:pt x="49769" y="88930"/>
                        <a:pt x="63610" y="86212"/>
                      </a:cubicBezTo>
                      <a:cubicBezTo>
                        <a:pt x="69865" y="84984"/>
                        <a:pt x="76246" y="84586"/>
                        <a:pt x="82603" y="85040"/>
                      </a:cubicBezTo>
                      <a:cubicBezTo>
                        <a:pt x="93408" y="85666"/>
                        <a:pt x="104951" y="88885"/>
                        <a:pt x="116893" y="94605"/>
                      </a:cubicBezTo>
                      <a:cubicBezTo>
                        <a:pt x="124058" y="98006"/>
                        <a:pt x="130962" y="101952"/>
                        <a:pt x="137399" y="106354"/>
                      </a:cubicBezTo>
                      <a:cubicBezTo>
                        <a:pt x="134055" y="76954"/>
                        <a:pt x="128835" y="46758"/>
                        <a:pt x="120828" y="11433"/>
                      </a:cubicBezTo>
                      <a:cubicBezTo>
                        <a:pt x="120305" y="9091"/>
                        <a:pt x="120783" y="6623"/>
                        <a:pt x="122182" y="4450"/>
                      </a:cubicBezTo>
                      <a:cubicBezTo>
                        <a:pt x="123626" y="2221"/>
                        <a:pt x="125889" y="652"/>
                        <a:pt x="128391" y="163"/>
                      </a:cubicBezTo>
                    </a:path>
                  </a:pathLst>
                </a:custGeom>
                <a:solidFill>
                  <a:srgbClr val="8F4C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6" name="Google Shape;2656;p43"/>
                <p:cNvSpPr/>
                <p:nvPr/>
              </p:nvSpPr>
              <p:spPr>
                <a:xfrm>
                  <a:off x="6530463" y="3497287"/>
                  <a:ext cx="1383665" cy="1132182"/>
                </a:xfrm>
                <a:custGeom>
                  <a:rect b="b" l="l" r="r" t="t"/>
                  <a:pathLst>
                    <a:path extrusionOk="0" h="1132182" w="1383665">
                      <a:moveTo>
                        <a:pt x="137571" y="6434"/>
                      </a:moveTo>
                      <a:cubicBezTo>
                        <a:pt x="152253" y="1805"/>
                        <a:pt x="166754" y="-333"/>
                        <a:pt x="180686" y="42"/>
                      </a:cubicBezTo>
                      <a:lnTo>
                        <a:pt x="293826" y="2669"/>
                      </a:lnTo>
                      <a:lnTo>
                        <a:pt x="445771" y="6161"/>
                      </a:lnTo>
                      <a:lnTo>
                        <a:pt x="905872" y="16795"/>
                      </a:lnTo>
                      <a:lnTo>
                        <a:pt x="1208670" y="23869"/>
                      </a:lnTo>
                      <a:cubicBezTo>
                        <a:pt x="1257904" y="24915"/>
                        <a:pt x="1297039" y="39222"/>
                        <a:pt x="1328315" y="67587"/>
                      </a:cubicBezTo>
                      <a:cubicBezTo>
                        <a:pt x="1362878" y="98795"/>
                        <a:pt x="1384601" y="145527"/>
                        <a:pt x="1383634" y="186675"/>
                      </a:cubicBezTo>
                      <a:cubicBezTo>
                        <a:pt x="1378778" y="400217"/>
                        <a:pt x="1373842" y="613805"/>
                        <a:pt x="1368826" y="827324"/>
                      </a:cubicBezTo>
                      <a:lnTo>
                        <a:pt x="1365812" y="957137"/>
                      </a:lnTo>
                      <a:cubicBezTo>
                        <a:pt x="1364732" y="1006428"/>
                        <a:pt x="1350436" y="1045529"/>
                        <a:pt x="1322105" y="1076714"/>
                      </a:cubicBezTo>
                      <a:cubicBezTo>
                        <a:pt x="1302168" y="1098914"/>
                        <a:pt x="1274486" y="1116793"/>
                        <a:pt x="1246099" y="1125744"/>
                      </a:cubicBezTo>
                      <a:cubicBezTo>
                        <a:pt x="1231359" y="1130395"/>
                        <a:pt x="1216836" y="1132533"/>
                        <a:pt x="1202972" y="1132135"/>
                      </a:cubicBezTo>
                      <a:lnTo>
                        <a:pt x="175000" y="1108309"/>
                      </a:lnTo>
                      <a:cubicBezTo>
                        <a:pt x="125720" y="1107273"/>
                        <a:pt x="86573" y="1092989"/>
                        <a:pt x="55354" y="1064613"/>
                      </a:cubicBezTo>
                      <a:cubicBezTo>
                        <a:pt x="20712" y="1033371"/>
                        <a:pt x="-1000" y="986605"/>
                        <a:pt x="35" y="945525"/>
                      </a:cubicBezTo>
                      <a:cubicBezTo>
                        <a:pt x="5904" y="689675"/>
                        <a:pt x="11818" y="433802"/>
                        <a:pt x="17777" y="177849"/>
                      </a:cubicBezTo>
                      <a:lnTo>
                        <a:pt x="17846" y="175074"/>
                      </a:lnTo>
                      <a:cubicBezTo>
                        <a:pt x="18926" y="125783"/>
                        <a:pt x="33245" y="86660"/>
                        <a:pt x="61541" y="55486"/>
                      </a:cubicBezTo>
                      <a:cubicBezTo>
                        <a:pt x="81547" y="33263"/>
                        <a:pt x="109229" y="15407"/>
                        <a:pt x="137571" y="646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7" name="Google Shape;2657;p43"/>
                <p:cNvSpPr/>
                <p:nvPr/>
              </p:nvSpPr>
              <p:spPr>
                <a:xfrm>
                  <a:off x="6585147" y="3501772"/>
                  <a:ext cx="1356638" cy="1135687"/>
                </a:xfrm>
                <a:custGeom>
                  <a:rect b="b" l="l" r="r" t="t"/>
                  <a:pathLst>
                    <a:path extrusionOk="0" h="1135687" w="1356638">
                      <a:moveTo>
                        <a:pt x="130324" y="6226"/>
                      </a:moveTo>
                      <a:cubicBezTo>
                        <a:pt x="144734" y="1676"/>
                        <a:pt x="158995" y="-394"/>
                        <a:pt x="172700" y="62"/>
                      </a:cubicBezTo>
                      <a:lnTo>
                        <a:pt x="283963" y="3269"/>
                      </a:lnTo>
                      <a:lnTo>
                        <a:pt x="433395" y="7545"/>
                      </a:lnTo>
                      <a:lnTo>
                        <a:pt x="885887" y="20579"/>
                      </a:lnTo>
                      <a:lnTo>
                        <a:pt x="1183681" y="29222"/>
                      </a:lnTo>
                      <a:cubicBezTo>
                        <a:pt x="1232096" y="30530"/>
                        <a:pt x="1270674" y="45008"/>
                        <a:pt x="1301586" y="73487"/>
                      </a:cubicBezTo>
                      <a:cubicBezTo>
                        <a:pt x="1335728" y="104819"/>
                        <a:pt x="1357349" y="151586"/>
                        <a:pt x="1356621" y="192665"/>
                      </a:cubicBezTo>
                      <a:cubicBezTo>
                        <a:pt x="1352959" y="405832"/>
                        <a:pt x="1349228" y="619033"/>
                        <a:pt x="1345430" y="832165"/>
                      </a:cubicBezTo>
                      <a:lnTo>
                        <a:pt x="1343144" y="961751"/>
                      </a:lnTo>
                      <a:cubicBezTo>
                        <a:pt x="1342325" y="1010962"/>
                        <a:pt x="1328483" y="1049915"/>
                        <a:pt x="1300779" y="1080907"/>
                      </a:cubicBezTo>
                      <a:cubicBezTo>
                        <a:pt x="1281308" y="1102960"/>
                        <a:pt x="1254160" y="1120668"/>
                        <a:pt x="1226296" y="1129459"/>
                      </a:cubicBezTo>
                      <a:cubicBezTo>
                        <a:pt x="1211841" y="1134020"/>
                        <a:pt x="1197579" y="1136090"/>
                        <a:pt x="1183931" y="1135624"/>
                      </a:cubicBezTo>
                      <a:lnTo>
                        <a:pt x="172927" y="1106440"/>
                      </a:lnTo>
                      <a:cubicBezTo>
                        <a:pt x="124444" y="1105155"/>
                        <a:pt x="85878" y="1090688"/>
                        <a:pt x="55034" y="1062187"/>
                      </a:cubicBezTo>
                      <a:cubicBezTo>
                        <a:pt x="20823" y="1030809"/>
                        <a:pt x="-786" y="984008"/>
                        <a:pt x="22" y="943008"/>
                      </a:cubicBezTo>
                      <a:cubicBezTo>
                        <a:pt x="4446" y="687613"/>
                        <a:pt x="8927" y="432195"/>
                        <a:pt x="13442" y="176698"/>
                      </a:cubicBezTo>
                      <a:lnTo>
                        <a:pt x="13499" y="173923"/>
                      </a:lnTo>
                      <a:cubicBezTo>
                        <a:pt x="14306" y="124722"/>
                        <a:pt x="28159" y="85747"/>
                        <a:pt x="55841" y="54755"/>
                      </a:cubicBezTo>
                      <a:cubicBezTo>
                        <a:pt x="75380" y="32680"/>
                        <a:pt x="102528" y="14994"/>
                        <a:pt x="130335" y="6226"/>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8" name="Google Shape;2658;p43"/>
                <p:cNvSpPr/>
                <p:nvPr/>
              </p:nvSpPr>
              <p:spPr>
                <a:xfrm>
                  <a:off x="6645829" y="3456934"/>
                  <a:ext cx="1318690" cy="1139226"/>
                </a:xfrm>
                <a:custGeom>
                  <a:rect b="b" l="l" r="r" t="t"/>
                  <a:pathLst>
                    <a:path extrusionOk="0" h="1139226" w="1318690">
                      <a:moveTo>
                        <a:pt x="120151" y="5981"/>
                      </a:moveTo>
                      <a:cubicBezTo>
                        <a:pt x="134094" y="1579"/>
                        <a:pt x="147901" y="-400"/>
                        <a:pt x="161185" y="67"/>
                      </a:cubicBezTo>
                      <a:lnTo>
                        <a:pt x="269912" y="4081"/>
                      </a:lnTo>
                      <a:lnTo>
                        <a:pt x="415954" y="9450"/>
                      </a:lnTo>
                      <a:cubicBezTo>
                        <a:pt x="660295" y="18434"/>
                        <a:pt x="904726" y="27453"/>
                        <a:pt x="1149101" y="36495"/>
                      </a:cubicBezTo>
                      <a:cubicBezTo>
                        <a:pt x="1196288" y="38189"/>
                        <a:pt x="1233944" y="52861"/>
                        <a:pt x="1264185" y="81339"/>
                      </a:cubicBezTo>
                      <a:cubicBezTo>
                        <a:pt x="1297668" y="112831"/>
                        <a:pt x="1319061" y="159461"/>
                        <a:pt x="1318685" y="200188"/>
                      </a:cubicBezTo>
                      <a:cubicBezTo>
                        <a:pt x="1316183" y="455947"/>
                        <a:pt x="1313659" y="711661"/>
                        <a:pt x="1311111" y="967431"/>
                      </a:cubicBezTo>
                      <a:cubicBezTo>
                        <a:pt x="1310668" y="1016359"/>
                        <a:pt x="1297463" y="1055016"/>
                        <a:pt x="1270771" y="1085655"/>
                      </a:cubicBezTo>
                      <a:cubicBezTo>
                        <a:pt x="1251880" y="1107389"/>
                        <a:pt x="1225540" y="1124756"/>
                        <a:pt x="1198551" y="1133263"/>
                      </a:cubicBezTo>
                      <a:cubicBezTo>
                        <a:pt x="1184585" y="1137665"/>
                        <a:pt x="1170767" y="1139643"/>
                        <a:pt x="1157517" y="1139154"/>
                      </a:cubicBezTo>
                      <a:lnTo>
                        <a:pt x="169601" y="1102726"/>
                      </a:lnTo>
                      <a:cubicBezTo>
                        <a:pt x="122414" y="1101031"/>
                        <a:pt x="84769" y="1086360"/>
                        <a:pt x="54516" y="1057882"/>
                      </a:cubicBezTo>
                      <a:cubicBezTo>
                        <a:pt x="21022" y="1026412"/>
                        <a:pt x="-359" y="979760"/>
                        <a:pt x="5" y="939055"/>
                      </a:cubicBezTo>
                      <a:cubicBezTo>
                        <a:pt x="2507" y="683285"/>
                        <a:pt x="5020" y="427571"/>
                        <a:pt x="7579" y="171801"/>
                      </a:cubicBezTo>
                      <a:cubicBezTo>
                        <a:pt x="8034" y="122874"/>
                        <a:pt x="21227" y="84217"/>
                        <a:pt x="47931" y="53577"/>
                      </a:cubicBezTo>
                      <a:cubicBezTo>
                        <a:pt x="66879" y="31820"/>
                        <a:pt x="93207" y="14476"/>
                        <a:pt x="120173" y="598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9" name="Google Shape;2659;p43"/>
                <p:cNvSpPr/>
                <p:nvPr/>
              </p:nvSpPr>
              <p:spPr>
                <a:xfrm>
                  <a:off x="6569037" y="4429130"/>
                  <a:ext cx="1382079" cy="203363"/>
                </a:xfrm>
                <a:custGeom>
                  <a:rect b="b" l="l" r="r" t="t"/>
                  <a:pathLst>
                    <a:path extrusionOk="0" h="203363" w="1382079">
                      <a:moveTo>
                        <a:pt x="711622" y="17685"/>
                      </a:moveTo>
                      <a:cubicBezTo>
                        <a:pt x="935104" y="23236"/>
                        <a:pt x="1158586" y="28808"/>
                        <a:pt x="1382079" y="34370"/>
                      </a:cubicBezTo>
                      <a:cubicBezTo>
                        <a:pt x="1379657" y="80545"/>
                        <a:pt x="1365054" y="117541"/>
                        <a:pt x="1337633" y="147316"/>
                      </a:cubicBezTo>
                      <a:cubicBezTo>
                        <a:pt x="1317378" y="169722"/>
                        <a:pt x="1289184" y="187759"/>
                        <a:pt x="1260432" y="196824"/>
                      </a:cubicBezTo>
                      <a:cubicBezTo>
                        <a:pt x="1245488" y="201532"/>
                        <a:pt x="1230714" y="203716"/>
                        <a:pt x="1216612" y="203318"/>
                      </a:cubicBezTo>
                      <a:lnTo>
                        <a:pt x="176789" y="183221"/>
                      </a:lnTo>
                      <a:cubicBezTo>
                        <a:pt x="126758" y="182368"/>
                        <a:pt x="87191" y="168220"/>
                        <a:pt x="55699" y="139856"/>
                      </a:cubicBezTo>
                      <a:cubicBezTo>
                        <a:pt x="20647" y="108648"/>
                        <a:pt x="-1190" y="61847"/>
                        <a:pt x="50" y="20620"/>
                      </a:cubicBezTo>
                      <a:cubicBezTo>
                        <a:pt x="232" y="13727"/>
                        <a:pt x="414" y="6881"/>
                        <a:pt x="596" y="0"/>
                      </a:cubicBezTo>
                      <a:cubicBezTo>
                        <a:pt x="237612" y="5914"/>
                        <a:pt x="474628" y="11817"/>
                        <a:pt x="711633" y="17685"/>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0" name="Google Shape;2660;p43"/>
                <p:cNvSpPr/>
                <p:nvPr/>
              </p:nvSpPr>
              <p:spPr>
                <a:xfrm>
                  <a:off x="6754083" y="3683860"/>
                  <a:ext cx="326408" cy="602002"/>
                </a:xfrm>
                <a:custGeom>
                  <a:rect b="b" l="l" r="r" t="t"/>
                  <a:pathLst>
                    <a:path extrusionOk="0" h="602002" w="326408">
                      <a:moveTo>
                        <a:pt x="317595" y="602003"/>
                      </a:moveTo>
                      <a:cubicBezTo>
                        <a:pt x="320518" y="402905"/>
                        <a:pt x="323464" y="203795"/>
                        <a:pt x="326409" y="4708"/>
                      </a:cubicBezTo>
                      <a:cubicBezTo>
                        <a:pt x="220548" y="3139"/>
                        <a:pt x="114698" y="1581"/>
                        <a:pt x="8837" y="0"/>
                      </a:cubicBezTo>
                      <a:cubicBezTo>
                        <a:pt x="5880" y="199109"/>
                        <a:pt x="2946" y="398196"/>
                        <a:pt x="0" y="597306"/>
                      </a:cubicBezTo>
                      <a:cubicBezTo>
                        <a:pt x="105861" y="598864"/>
                        <a:pt x="211722" y="600433"/>
                        <a:pt x="317584" y="602003"/>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1" name="Google Shape;2661;p43"/>
                <p:cNvSpPr/>
                <p:nvPr/>
              </p:nvSpPr>
              <p:spPr>
                <a:xfrm>
                  <a:off x="7329618" y="4131780"/>
                  <a:ext cx="504067" cy="550903"/>
                </a:xfrm>
                <a:custGeom>
                  <a:rect b="b" l="l" r="r" t="t"/>
                  <a:pathLst>
                    <a:path extrusionOk="0" h="550903" w="504067">
                      <a:moveTo>
                        <a:pt x="297058" y="34"/>
                      </a:moveTo>
                      <a:cubicBezTo>
                        <a:pt x="270513" y="34"/>
                        <a:pt x="241875" y="7199"/>
                        <a:pt x="214261" y="20722"/>
                      </a:cubicBezTo>
                      <a:cubicBezTo>
                        <a:pt x="185476" y="34802"/>
                        <a:pt x="158487" y="55797"/>
                        <a:pt x="134058" y="83069"/>
                      </a:cubicBezTo>
                      <a:cubicBezTo>
                        <a:pt x="109958" y="110046"/>
                        <a:pt x="90999" y="140094"/>
                        <a:pt x="77681" y="172371"/>
                      </a:cubicBezTo>
                      <a:cubicBezTo>
                        <a:pt x="75736" y="177102"/>
                        <a:pt x="76601" y="182675"/>
                        <a:pt x="79944" y="187293"/>
                      </a:cubicBezTo>
                      <a:cubicBezTo>
                        <a:pt x="77249" y="191217"/>
                        <a:pt x="74429" y="195322"/>
                        <a:pt x="71596" y="199371"/>
                      </a:cubicBezTo>
                      <a:cubicBezTo>
                        <a:pt x="67047" y="205945"/>
                        <a:pt x="62396" y="212450"/>
                        <a:pt x="57733" y="218967"/>
                      </a:cubicBezTo>
                      <a:cubicBezTo>
                        <a:pt x="52706" y="225996"/>
                        <a:pt x="47656" y="233058"/>
                        <a:pt x="42731" y="240178"/>
                      </a:cubicBezTo>
                      <a:cubicBezTo>
                        <a:pt x="24466" y="266677"/>
                        <a:pt x="6190" y="295247"/>
                        <a:pt x="867" y="327455"/>
                      </a:cubicBezTo>
                      <a:cubicBezTo>
                        <a:pt x="-1465" y="341285"/>
                        <a:pt x="947" y="355729"/>
                        <a:pt x="7622" y="368114"/>
                      </a:cubicBezTo>
                      <a:cubicBezTo>
                        <a:pt x="13173" y="378544"/>
                        <a:pt x="22817" y="392498"/>
                        <a:pt x="37204" y="399754"/>
                      </a:cubicBezTo>
                      <a:cubicBezTo>
                        <a:pt x="43880" y="403121"/>
                        <a:pt x="50090" y="405043"/>
                        <a:pt x="57323" y="405998"/>
                      </a:cubicBezTo>
                      <a:cubicBezTo>
                        <a:pt x="59177" y="406282"/>
                        <a:pt x="61099" y="406374"/>
                        <a:pt x="63021" y="406374"/>
                      </a:cubicBezTo>
                      <a:cubicBezTo>
                        <a:pt x="67047" y="406374"/>
                        <a:pt x="71551" y="405850"/>
                        <a:pt x="76441" y="404781"/>
                      </a:cubicBezTo>
                      <a:cubicBezTo>
                        <a:pt x="90646" y="401790"/>
                        <a:pt x="102975" y="394102"/>
                        <a:pt x="113154" y="386971"/>
                      </a:cubicBezTo>
                      <a:cubicBezTo>
                        <a:pt x="122286" y="380545"/>
                        <a:pt x="131237" y="372516"/>
                        <a:pt x="141325" y="361666"/>
                      </a:cubicBezTo>
                      <a:cubicBezTo>
                        <a:pt x="145692" y="357037"/>
                        <a:pt x="149935" y="352215"/>
                        <a:pt x="154052" y="347358"/>
                      </a:cubicBezTo>
                      <a:cubicBezTo>
                        <a:pt x="146068" y="379044"/>
                        <a:pt x="141291" y="404918"/>
                        <a:pt x="138743" y="428597"/>
                      </a:cubicBezTo>
                      <a:cubicBezTo>
                        <a:pt x="137015" y="444496"/>
                        <a:pt x="136753" y="458986"/>
                        <a:pt x="137970" y="472963"/>
                      </a:cubicBezTo>
                      <a:cubicBezTo>
                        <a:pt x="139073" y="486713"/>
                        <a:pt x="142042" y="498132"/>
                        <a:pt x="147103" y="507879"/>
                      </a:cubicBezTo>
                      <a:cubicBezTo>
                        <a:pt x="149684" y="512940"/>
                        <a:pt x="153017" y="517535"/>
                        <a:pt x="156747" y="521197"/>
                      </a:cubicBezTo>
                      <a:cubicBezTo>
                        <a:pt x="161410" y="525791"/>
                        <a:pt x="166608" y="529181"/>
                        <a:pt x="174080" y="532513"/>
                      </a:cubicBezTo>
                      <a:cubicBezTo>
                        <a:pt x="179880" y="535140"/>
                        <a:pt x="186579" y="536539"/>
                        <a:pt x="193482" y="536539"/>
                      </a:cubicBezTo>
                      <a:cubicBezTo>
                        <a:pt x="197372" y="536539"/>
                        <a:pt x="201205" y="536095"/>
                        <a:pt x="204856" y="535220"/>
                      </a:cubicBezTo>
                      <a:cubicBezTo>
                        <a:pt x="222780" y="530921"/>
                        <a:pt x="238463" y="517000"/>
                        <a:pt x="252759" y="492650"/>
                      </a:cubicBezTo>
                      <a:cubicBezTo>
                        <a:pt x="259731" y="480788"/>
                        <a:pt x="265906" y="467550"/>
                        <a:pt x="271695" y="452207"/>
                      </a:cubicBezTo>
                      <a:cubicBezTo>
                        <a:pt x="275232" y="517341"/>
                        <a:pt x="295534" y="549641"/>
                        <a:pt x="333463" y="550869"/>
                      </a:cubicBezTo>
                      <a:lnTo>
                        <a:pt x="335305" y="550903"/>
                      </a:lnTo>
                      <a:cubicBezTo>
                        <a:pt x="345905" y="550903"/>
                        <a:pt x="356073" y="548128"/>
                        <a:pt x="363977" y="543101"/>
                      </a:cubicBezTo>
                      <a:cubicBezTo>
                        <a:pt x="373132" y="537165"/>
                        <a:pt x="380457" y="529385"/>
                        <a:pt x="385791" y="519923"/>
                      </a:cubicBezTo>
                      <a:cubicBezTo>
                        <a:pt x="398279" y="497632"/>
                        <a:pt x="401793" y="471837"/>
                        <a:pt x="403578" y="449523"/>
                      </a:cubicBezTo>
                      <a:cubicBezTo>
                        <a:pt x="411221" y="459873"/>
                        <a:pt x="420501" y="467117"/>
                        <a:pt x="430885" y="470473"/>
                      </a:cubicBezTo>
                      <a:cubicBezTo>
                        <a:pt x="434889" y="471769"/>
                        <a:pt x="439119" y="472406"/>
                        <a:pt x="443487" y="472406"/>
                      </a:cubicBezTo>
                      <a:cubicBezTo>
                        <a:pt x="450834" y="472406"/>
                        <a:pt x="458567" y="470598"/>
                        <a:pt x="466449" y="466981"/>
                      </a:cubicBezTo>
                      <a:cubicBezTo>
                        <a:pt x="477754" y="461704"/>
                        <a:pt x="486511" y="451570"/>
                        <a:pt x="493210" y="435966"/>
                      </a:cubicBezTo>
                      <a:cubicBezTo>
                        <a:pt x="495405" y="430905"/>
                        <a:pt x="497157" y="425219"/>
                        <a:pt x="498806" y="417519"/>
                      </a:cubicBezTo>
                      <a:cubicBezTo>
                        <a:pt x="500625" y="409194"/>
                        <a:pt x="501945" y="400505"/>
                        <a:pt x="502718" y="391714"/>
                      </a:cubicBezTo>
                      <a:cubicBezTo>
                        <a:pt x="504390" y="374313"/>
                        <a:pt x="504174" y="356855"/>
                        <a:pt x="503821" y="343560"/>
                      </a:cubicBezTo>
                      <a:cubicBezTo>
                        <a:pt x="503378" y="329514"/>
                        <a:pt x="502479" y="315388"/>
                        <a:pt x="501569" y="301275"/>
                      </a:cubicBezTo>
                      <a:cubicBezTo>
                        <a:pt x="501194" y="294758"/>
                        <a:pt x="500910" y="288230"/>
                        <a:pt x="500648" y="281690"/>
                      </a:cubicBezTo>
                      <a:cubicBezTo>
                        <a:pt x="500284" y="273217"/>
                        <a:pt x="499943" y="264721"/>
                        <a:pt x="499317" y="256271"/>
                      </a:cubicBezTo>
                      <a:cubicBezTo>
                        <a:pt x="497737" y="233650"/>
                        <a:pt x="495337" y="213917"/>
                        <a:pt x="492004" y="195993"/>
                      </a:cubicBezTo>
                      <a:cubicBezTo>
                        <a:pt x="488411" y="176807"/>
                        <a:pt x="483031" y="157518"/>
                        <a:pt x="476025" y="138661"/>
                      </a:cubicBezTo>
                      <a:cubicBezTo>
                        <a:pt x="469554" y="121249"/>
                        <a:pt x="460717" y="104224"/>
                        <a:pt x="448980" y="86629"/>
                      </a:cubicBezTo>
                      <a:cubicBezTo>
                        <a:pt x="438676" y="71185"/>
                        <a:pt x="425437" y="56752"/>
                        <a:pt x="408514" y="42524"/>
                      </a:cubicBezTo>
                      <a:cubicBezTo>
                        <a:pt x="395367" y="31458"/>
                        <a:pt x="380309" y="22087"/>
                        <a:pt x="362464" y="13887"/>
                      </a:cubicBezTo>
                      <a:cubicBezTo>
                        <a:pt x="347861" y="7188"/>
                        <a:pt x="331109" y="2786"/>
                        <a:pt x="312684" y="842"/>
                      </a:cubicBezTo>
                      <a:cubicBezTo>
                        <a:pt x="307475" y="273"/>
                        <a:pt x="302266" y="0"/>
                        <a:pt x="297012" y="0"/>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2" name="Google Shape;2662;p43"/>
                <p:cNvSpPr/>
                <p:nvPr/>
              </p:nvSpPr>
              <p:spPr>
                <a:xfrm>
                  <a:off x="7727285" y="4431883"/>
                  <a:ext cx="17414" cy="136412"/>
                </a:xfrm>
                <a:custGeom>
                  <a:rect b="b" l="l" r="r" t="t"/>
                  <a:pathLst>
                    <a:path extrusionOk="0" h="136412" w="17414">
                      <a:moveTo>
                        <a:pt x="4910" y="80"/>
                      </a:moveTo>
                      <a:cubicBezTo>
                        <a:pt x="1839" y="591"/>
                        <a:pt x="-549" y="3730"/>
                        <a:pt x="110" y="6812"/>
                      </a:cubicBezTo>
                      <a:cubicBezTo>
                        <a:pt x="3920" y="26067"/>
                        <a:pt x="6468" y="45504"/>
                        <a:pt x="7321" y="65134"/>
                      </a:cubicBezTo>
                      <a:cubicBezTo>
                        <a:pt x="7321" y="65032"/>
                        <a:pt x="7310" y="64907"/>
                        <a:pt x="7287" y="64770"/>
                      </a:cubicBezTo>
                      <a:cubicBezTo>
                        <a:pt x="7981" y="84616"/>
                        <a:pt x="6741" y="104519"/>
                        <a:pt x="2408" y="123979"/>
                      </a:cubicBezTo>
                      <a:cubicBezTo>
                        <a:pt x="2408" y="123967"/>
                        <a:pt x="2419" y="123933"/>
                        <a:pt x="2419" y="123933"/>
                      </a:cubicBezTo>
                      <a:cubicBezTo>
                        <a:pt x="1862" y="126219"/>
                        <a:pt x="1282" y="128551"/>
                        <a:pt x="611" y="130916"/>
                      </a:cubicBezTo>
                      <a:cubicBezTo>
                        <a:pt x="31" y="133032"/>
                        <a:pt x="861" y="135352"/>
                        <a:pt x="3113" y="136193"/>
                      </a:cubicBezTo>
                      <a:cubicBezTo>
                        <a:pt x="5035" y="136898"/>
                        <a:pt x="7730" y="135863"/>
                        <a:pt x="8367" y="133680"/>
                      </a:cubicBezTo>
                      <a:cubicBezTo>
                        <a:pt x="10949" y="124445"/>
                        <a:pt x="12928" y="115016"/>
                        <a:pt x="14418" y="105509"/>
                      </a:cubicBezTo>
                      <a:cubicBezTo>
                        <a:pt x="16135" y="94158"/>
                        <a:pt x="16977" y="82671"/>
                        <a:pt x="17295" y="71184"/>
                      </a:cubicBezTo>
                      <a:cubicBezTo>
                        <a:pt x="17932" y="48973"/>
                        <a:pt x="16010" y="26715"/>
                        <a:pt x="11666" y="4947"/>
                      </a:cubicBezTo>
                      <a:cubicBezTo>
                        <a:pt x="11074" y="2127"/>
                        <a:pt x="8663" y="0"/>
                        <a:pt x="5831" y="0"/>
                      </a:cubicBezTo>
                      <a:cubicBezTo>
                        <a:pt x="5535" y="0"/>
                        <a:pt x="5228" y="34"/>
                        <a:pt x="4910" y="80"/>
                      </a:cubicBezTo>
                      <a:moveTo>
                        <a:pt x="7287" y="64770"/>
                      </a:moveTo>
                      <a:lnTo>
                        <a:pt x="7287" y="64429"/>
                      </a:lnTo>
                      <a:lnTo>
                        <a:pt x="7287" y="64770"/>
                      </a:lnTo>
                      <a:close/>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3" name="Google Shape;2663;p43"/>
                <p:cNvSpPr/>
                <p:nvPr/>
              </p:nvSpPr>
              <p:spPr>
                <a:xfrm>
                  <a:off x="7593127" y="4447850"/>
                  <a:ext cx="24814" cy="136777"/>
                </a:xfrm>
                <a:custGeom>
                  <a:rect b="b" l="l" r="r" t="t"/>
                  <a:pathLst>
                    <a:path extrusionOk="0" h="136777" w="24814">
                      <a:moveTo>
                        <a:pt x="13042" y="91"/>
                      </a:moveTo>
                      <a:cubicBezTo>
                        <a:pt x="8232" y="932"/>
                        <a:pt x="4763" y="5607"/>
                        <a:pt x="5604" y="10486"/>
                      </a:cubicBezTo>
                      <a:cubicBezTo>
                        <a:pt x="7788" y="23167"/>
                        <a:pt x="9346" y="35905"/>
                        <a:pt x="9858" y="48700"/>
                      </a:cubicBezTo>
                      <a:cubicBezTo>
                        <a:pt x="10563" y="72538"/>
                        <a:pt x="7981" y="96296"/>
                        <a:pt x="2761" y="119623"/>
                      </a:cubicBezTo>
                      <a:cubicBezTo>
                        <a:pt x="1954" y="122955"/>
                        <a:pt x="1112" y="126321"/>
                        <a:pt x="214" y="129665"/>
                      </a:cubicBezTo>
                      <a:cubicBezTo>
                        <a:pt x="-492" y="132429"/>
                        <a:pt x="543" y="135442"/>
                        <a:pt x="3421" y="136466"/>
                      </a:cubicBezTo>
                      <a:cubicBezTo>
                        <a:pt x="6002" y="137433"/>
                        <a:pt x="9517" y="136091"/>
                        <a:pt x="10290" y="133259"/>
                      </a:cubicBezTo>
                      <a:cubicBezTo>
                        <a:pt x="15624" y="113367"/>
                        <a:pt x="19673" y="93203"/>
                        <a:pt x="22164" y="72743"/>
                      </a:cubicBezTo>
                      <a:cubicBezTo>
                        <a:pt x="24791" y="51190"/>
                        <a:pt x="25939" y="29172"/>
                        <a:pt x="23380" y="7552"/>
                      </a:cubicBezTo>
                      <a:cubicBezTo>
                        <a:pt x="22857" y="3128"/>
                        <a:pt x="18661" y="0"/>
                        <a:pt x="14407" y="0"/>
                      </a:cubicBezTo>
                      <a:cubicBezTo>
                        <a:pt x="13963" y="0"/>
                        <a:pt x="13509" y="34"/>
                        <a:pt x="13042" y="102"/>
                      </a:cubicBezTo>
                      <a:moveTo>
                        <a:pt x="2966" y="118826"/>
                      </a:moveTo>
                      <a:cubicBezTo>
                        <a:pt x="2932" y="118963"/>
                        <a:pt x="2897" y="119099"/>
                        <a:pt x="2863" y="119224"/>
                      </a:cubicBezTo>
                      <a:cubicBezTo>
                        <a:pt x="2897" y="119111"/>
                        <a:pt x="2932" y="118963"/>
                        <a:pt x="2966" y="118826"/>
                      </a:cubicBezTo>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4" name="Google Shape;2664;p43"/>
                <p:cNvSpPr/>
                <p:nvPr/>
              </p:nvSpPr>
              <p:spPr>
                <a:xfrm>
                  <a:off x="6617655" y="2522208"/>
                  <a:ext cx="1184787" cy="1819655"/>
                </a:xfrm>
                <a:custGeom>
                  <a:rect b="b" l="l" r="r" t="t"/>
                  <a:pathLst>
                    <a:path extrusionOk="0" h="1819655" w="1184787">
                      <a:moveTo>
                        <a:pt x="246" y="160213"/>
                      </a:moveTo>
                      <a:cubicBezTo>
                        <a:pt x="1270" y="215146"/>
                        <a:pt x="5500" y="269953"/>
                        <a:pt x="12836" y="324362"/>
                      </a:cubicBezTo>
                      <a:cubicBezTo>
                        <a:pt x="12768" y="324055"/>
                        <a:pt x="12700" y="323657"/>
                        <a:pt x="12643" y="323281"/>
                      </a:cubicBezTo>
                      <a:cubicBezTo>
                        <a:pt x="31260" y="460225"/>
                        <a:pt x="68530" y="594349"/>
                        <a:pt x="122052" y="721728"/>
                      </a:cubicBezTo>
                      <a:lnTo>
                        <a:pt x="121677" y="720761"/>
                      </a:lnTo>
                      <a:cubicBezTo>
                        <a:pt x="131355" y="743610"/>
                        <a:pt x="141443" y="766265"/>
                        <a:pt x="152214" y="788659"/>
                      </a:cubicBezTo>
                      <a:cubicBezTo>
                        <a:pt x="154511" y="793424"/>
                        <a:pt x="156797" y="798201"/>
                        <a:pt x="159129" y="802966"/>
                      </a:cubicBezTo>
                      <a:cubicBezTo>
                        <a:pt x="168011" y="812508"/>
                        <a:pt x="177121" y="822266"/>
                        <a:pt x="186481" y="832229"/>
                      </a:cubicBezTo>
                      <a:lnTo>
                        <a:pt x="215539" y="863164"/>
                      </a:lnTo>
                      <a:cubicBezTo>
                        <a:pt x="278751" y="930425"/>
                        <a:pt x="344090" y="999915"/>
                        <a:pt x="403117" y="1072953"/>
                      </a:cubicBezTo>
                      <a:lnTo>
                        <a:pt x="402161" y="1071338"/>
                      </a:lnTo>
                      <a:cubicBezTo>
                        <a:pt x="428149" y="1104195"/>
                        <a:pt x="452863" y="1137621"/>
                        <a:pt x="478009" y="1171888"/>
                      </a:cubicBezTo>
                      <a:cubicBezTo>
                        <a:pt x="509069" y="1214378"/>
                        <a:pt x="536080" y="1253012"/>
                        <a:pt x="560657" y="1289975"/>
                      </a:cubicBezTo>
                      <a:cubicBezTo>
                        <a:pt x="620730" y="1380335"/>
                        <a:pt x="667132" y="1463620"/>
                        <a:pt x="702412" y="1544483"/>
                      </a:cubicBezTo>
                      <a:lnTo>
                        <a:pt x="701002" y="1540309"/>
                      </a:lnTo>
                      <a:cubicBezTo>
                        <a:pt x="737646" y="1625517"/>
                        <a:pt x="762610" y="1710042"/>
                        <a:pt x="774927" y="1791678"/>
                      </a:cubicBezTo>
                      <a:cubicBezTo>
                        <a:pt x="775894" y="1799764"/>
                        <a:pt x="780841" y="1805724"/>
                        <a:pt x="787244" y="1807271"/>
                      </a:cubicBezTo>
                      <a:cubicBezTo>
                        <a:pt x="816769" y="1814209"/>
                        <a:pt x="848272" y="1818178"/>
                        <a:pt x="883575" y="1819394"/>
                      </a:cubicBezTo>
                      <a:cubicBezTo>
                        <a:pt x="889477" y="1819588"/>
                        <a:pt x="895368" y="1819656"/>
                        <a:pt x="901282" y="1819656"/>
                      </a:cubicBezTo>
                      <a:cubicBezTo>
                        <a:pt x="930671" y="1819656"/>
                        <a:pt x="961082" y="1817211"/>
                        <a:pt x="991699" y="1812400"/>
                      </a:cubicBezTo>
                      <a:cubicBezTo>
                        <a:pt x="1027820" y="1806702"/>
                        <a:pt x="1062531" y="1796671"/>
                        <a:pt x="1094751" y="1782568"/>
                      </a:cubicBezTo>
                      <a:cubicBezTo>
                        <a:pt x="1127733" y="1767999"/>
                        <a:pt x="1156291" y="1747926"/>
                        <a:pt x="1177331" y="1724429"/>
                      </a:cubicBezTo>
                      <a:cubicBezTo>
                        <a:pt x="1178810" y="1722757"/>
                        <a:pt x="1179913" y="1720960"/>
                        <a:pt x="1180664" y="1719038"/>
                      </a:cubicBezTo>
                      <a:cubicBezTo>
                        <a:pt x="1181255" y="1718515"/>
                        <a:pt x="1181767" y="1717866"/>
                        <a:pt x="1182210" y="1717161"/>
                      </a:cubicBezTo>
                      <a:cubicBezTo>
                        <a:pt x="1184724" y="1713386"/>
                        <a:pt x="1185031" y="1709655"/>
                        <a:pt x="1184656" y="1704901"/>
                      </a:cubicBezTo>
                      <a:cubicBezTo>
                        <a:pt x="1176444" y="1595753"/>
                        <a:pt x="1160783" y="1489676"/>
                        <a:pt x="1138242" y="1389501"/>
                      </a:cubicBezTo>
                      <a:cubicBezTo>
                        <a:pt x="1114631" y="1284459"/>
                        <a:pt x="1082093" y="1181851"/>
                        <a:pt x="1041616" y="1084428"/>
                      </a:cubicBezTo>
                      <a:cubicBezTo>
                        <a:pt x="1005870" y="998493"/>
                        <a:pt x="963892" y="911864"/>
                        <a:pt x="916932" y="826838"/>
                      </a:cubicBezTo>
                      <a:cubicBezTo>
                        <a:pt x="870279" y="742643"/>
                        <a:pt x="818679" y="661609"/>
                        <a:pt x="763622" y="585876"/>
                      </a:cubicBezTo>
                      <a:cubicBezTo>
                        <a:pt x="707473" y="508618"/>
                        <a:pt x="646001" y="435728"/>
                        <a:pt x="580856" y="369172"/>
                      </a:cubicBezTo>
                      <a:cubicBezTo>
                        <a:pt x="517326" y="304163"/>
                        <a:pt x="446539" y="242362"/>
                        <a:pt x="370624" y="185439"/>
                      </a:cubicBezTo>
                      <a:cubicBezTo>
                        <a:pt x="287975" y="123455"/>
                        <a:pt x="210251" y="76666"/>
                        <a:pt x="133061" y="42331"/>
                      </a:cubicBezTo>
                      <a:cubicBezTo>
                        <a:pt x="90367" y="23360"/>
                        <a:pt x="48059" y="9133"/>
                        <a:pt x="7286" y="0"/>
                      </a:cubicBezTo>
                      <a:cubicBezTo>
                        <a:pt x="1588" y="53158"/>
                        <a:pt x="-778" y="106714"/>
                        <a:pt x="223" y="160225"/>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5" name="Google Shape;2665;p43"/>
                <p:cNvSpPr/>
                <p:nvPr/>
              </p:nvSpPr>
              <p:spPr>
                <a:xfrm>
                  <a:off x="4379964" y="1365833"/>
                  <a:ext cx="284842" cy="248844"/>
                </a:xfrm>
                <a:custGeom>
                  <a:rect b="b" l="l" r="r" t="t"/>
                  <a:pathLst>
                    <a:path extrusionOk="0" h="248844" w="284842">
                      <a:moveTo>
                        <a:pt x="102097" y="146452"/>
                      </a:moveTo>
                      <a:cubicBezTo>
                        <a:pt x="108682" y="94477"/>
                        <a:pt x="157870" y="32971"/>
                        <a:pt x="166002" y="25521"/>
                      </a:cubicBezTo>
                      <a:cubicBezTo>
                        <a:pt x="175260" y="17162"/>
                        <a:pt x="186554" y="8132"/>
                        <a:pt x="200326" y="3389"/>
                      </a:cubicBezTo>
                      <a:cubicBezTo>
                        <a:pt x="205069" y="1808"/>
                        <a:pt x="209584" y="682"/>
                        <a:pt x="213644" y="227"/>
                      </a:cubicBezTo>
                      <a:cubicBezTo>
                        <a:pt x="215453" y="0"/>
                        <a:pt x="217261" y="0"/>
                        <a:pt x="219285" y="0"/>
                      </a:cubicBezTo>
                      <a:cubicBezTo>
                        <a:pt x="226507" y="0"/>
                        <a:pt x="232831" y="1126"/>
                        <a:pt x="240064" y="3844"/>
                      </a:cubicBezTo>
                      <a:cubicBezTo>
                        <a:pt x="255190" y="9269"/>
                        <a:pt x="266484" y="21905"/>
                        <a:pt x="273035" y="31617"/>
                      </a:cubicBezTo>
                      <a:cubicBezTo>
                        <a:pt x="281167" y="43138"/>
                        <a:pt x="285454" y="57139"/>
                        <a:pt x="284772" y="71139"/>
                      </a:cubicBezTo>
                      <a:cubicBezTo>
                        <a:pt x="283191" y="103882"/>
                        <a:pt x="268508" y="134362"/>
                        <a:pt x="253610" y="162818"/>
                      </a:cubicBezTo>
                      <a:cubicBezTo>
                        <a:pt x="249549" y="170495"/>
                        <a:pt x="245250" y="178171"/>
                        <a:pt x="241190" y="185621"/>
                      </a:cubicBezTo>
                      <a:cubicBezTo>
                        <a:pt x="237346" y="192627"/>
                        <a:pt x="233513" y="199849"/>
                        <a:pt x="229669" y="206843"/>
                      </a:cubicBezTo>
                      <a:cubicBezTo>
                        <a:pt x="227406" y="211131"/>
                        <a:pt x="225154" y="215646"/>
                        <a:pt x="222891" y="219718"/>
                      </a:cubicBezTo>
                      <a:cubicBezTo>
                        <a:pt x="225825" y="222879"/>
                        <a:pt x="227406" y="226939"/>
                        <a:pt x="227406" y="230784"/>
                      </a:cubicBezTo>
                      <a:cubicBezTo>
                        <a:pt x="203693" y="224460"/>
                        <a:pt x="177728" y="221298"/>
                        <a:pt x="149500" y="221298"/>
                      </a:cubicBezTo>
                      <a:cubicBezTo>
                        <a:pt x="143631" y="221298"/>
                        <a:pt x="137763" y="221298"/>
                        <a:pt x="131883" y="221753"/>
                      </a:cubicBezTo>
                      <a:cubicBezTo>
                        <a:pt x="98912" y="223107"/>
                        <a:pt x="63690" y="229430"/>
                        <a:pt x="27102" y="240041"/>
                      </a:cubicBezTo>
                      <a:cubicBezTo>
                        <a:pt x="18072" y="242521"/>
                        <a:pt x="9042" y="245455"/>
                        <a:pt x="0" y="248844"/>
                      </a:cubicBezTo>
                      <a:cubicBezTo>
                        <a:pt x="17390" y="233490"/>
                        <a:pt x="37031" y="221071"/>
                        <a:pt x="58708" y="212712"/>
                      </a:cubicBezTo>
                      <a:cubicBezTo>
                        <a:pt x="82421" y="203454"/>
                        <a:pt x="102290" y="197585"/>
                        <a:pt x="111548" y="172519"/>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6" name="Google Shape;2666;p43"/>
                <p:cNvSpPr/>
                <p:nvPr/>
              </p:nvSpPr>
              <p:spPr>
                <a:xfrm>
                  <a:off x="4260079" y="1587143"/>
                  <a:ext cx="347312" cy="537880"/>
                </a:xfrm>
                <a:custGeom>
                  <a:rect b="b" l="l" r="r" t="t"/>
                  <a:pathLst>
                    <a:path extrusionOk="0" h="537880" w="347312">
                      <a:moveTo>
                        <a:pt x="68876" y="527270"/>
                      </a:moveTo>
                      <a:lnTo>
                        <a:pt x="69558" y="529977"/>
                      </a:lnTo>
                      <a:cubicBezTo>
                        <a:pt x="70684" y="532684"/>
                        <a:pt x="71594" y="535402"/>
                        <a:pt x="72720" y="537881"/>
                      </a:cubicBezTo>
                      <a:cubicBezTo>
                        <a:pt x="71366" y="534492"/>
                        <a:pt x="70013" y="530875"/>
                        <a:pt x="68876" y="527270"/>
                      </a:cubicBezTo>
                      <a:close/>
                      <a:moveTo>
                        <a:pt x="0" y="233036"/>
                      </a:moveTo>
                      <a:lnTo>
                        <a:pt x="0" y="235071"/>
                      </a:lnTo>
                      <a:cubicBezTo>
                        <a:pt x="455" y="238915"/>
                        <a:pt x="898" y="242748"/>
                        <a:pt x="1353" y="246592"/>
                      </a:cubicBezTo>
                      <a:cubicBezTo>
                        <a:pt x="898" y="242077"/>
                        <a:pt x="455" y="237562"/>
                        <a:pt x="0" y="233047"/>
                      </a:cubicBezTo>
                      <a:close/>
                      <a:moveTo>
                        <a:pt x="119907" y="27546"/>
                      </a:moveTo>
                      <a:cubicBezTo>
                        <a:pt x="128937" y="24157"/>
                        <a:pt x="137968" y="21222"/>
                        <a:pt x="147009" y="18743"/>
                      </a:cubicBezTo>
                      <a:cubicBezTo>
                        <a:pt x="183597" y="8132"/>
                        <a:pt x="218819" y="1808"/>
                        <a:pt x="251790" y="455"/>
                      </a:cubicBezTo>
                      <a:cubicBezTo>
                        <a:pt x="257658" y="0"/>
                        <a:pt x="263527" y="0"/>
                        <a:pt x="269407" y="0"/>
                      </a:cubicBezTo>
                      <a:cubicBezTo>
                        <a:pt x="297635" y="0"/>
                        <a:pt x="323600" y="3162"/>
                        <a:pt x="347313" y="9485"/>
                      </a:cubicBezTo>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67" name="Google Shape;2667;p43"/>
              <p:cNvSpPr/>
              <p:nvPr/>
            </p:nvSpPr>
            <p:spPr>
              <a:xfrm>
                <a:off x="1828675" y="3182175"/>
                <a:ext cx="106575" cy="53000"/>
              </a:xfrm>
              <a:custGeom>
                <a:rect b="b" l="l" r="r" t="t"/>
                <a:pathLst>
                  <a:path extrusionOk="0" h="2120" w="4263">
                    <a:moveTo>
                      <a:pt x="905" y="405"/>
                    </a:moveTo>
                    <a:lnTo>
                      <a:pt x="4263" y="0"/>
                    </a:lnTo>
                    <a:lnTo>
                      <a:pt x="2334" y="1786"/>
                    </a:lnTo>
                    <a:lnTo>
                      <a:pt x="0" y="2120"/>
                    </a:lnTo>
                    <a:close/>
                  </a:path>
                </a:pathLst>
              </a:custGeom>
              <a:solidFill>
                <a:schemeClr val="lt2"/>
              </a:solidFill>
              <a:ln>
                <a:noFill/>
              </a:ln>
            </p:spPr>
          </p:sp>
        </p:grpSp>
        <p:grpSp>
          <p:nvGrpSpPr>
            <p:cNvPr id="2668" name="Google Shape;2668;p43"/>
            <p:cNvGrpSpPr/>
            <p:nvPr/>
          </p:nvGrpSpPr>
          <p:grpSpPr>
            <a:xfrm>
              <a:off x="8914494" y="4660266"/>
              <a:ext cx="436486" cy="866112"/>
              <a:chOff x="64013" y="0"/>
              <a:chExt cx="3455944" cy="6857579"/>
            </a:xfrm>
          </p:grpSpPr>
          <p:sp>
            <p:nvSpPr>
              <p:cNvPr id="2669" name="Google Shape;2669;p43"/>
              <p:cNvSpPr/>
              <p:nvPr/>
            </p:nvSpPr>
            <p:spPr>
              <a:xfrm>
                <a:off x="241514" y="3024718"/>
                <a:ext cx="1864091" cy="1913594"/>
              </a:xfrm>
              <a:custGeom>
                <a:rect b="b" l="l" r="r" t="t"/>
                <a:pathLst>
                  <a:path extrusionOk="0" h="1913594" w="1864091">
                    <a:moveTo>
                      <a:pt x="795429" y="22"/>
                    </a:moveTo>
                    <a:cubicBezTo>
                      <a:pt x="813498" y="22"/>
                      <a:pt x="831765" y="387"/>
                      <a:pt x="849734" y="1128"/>
                    </a:cubicBezTo>
                    <a:cubicBezTo>
                      <a:pt x="904215" y="3284"/>
                      <a:pt x="953311" y="8515"/>
                      <a:pt x="999831" y="17139"/>
                    </a:cubicBezTo>
                    <a:cubicBezTo>
                      <a:pt x="1093192" y="34489"/>
                      <a:pt x="1187614" y="67740"/>
                      <a:pt x="1280465" y="115962"/>
                    </a:cubicBezTo>
                    <a:cubicBezTo>
                      <a:pt x="1368496" y="161653"/>
                      <a:pt x="1452048" y="220480"/>
                      <a:pt x="1528755" y="290807"/>
                    </a:cubicBezTo>
                    <a:cubicBezTo>
                      <a:pt x="1603871" y="359608"/>
                      <a:pt x="1669078" y="437809"/>
                      <a:pt x="1722542" y="523218"/>
                    </a:cubicBezTo>
                    <a:cubicBezTo>
                      <a:pt x="1776559" y="609391"/>
                      <a:pt x="1815947" y="700750"/>
                      <a:pt x="1839621" y="794785"/>
                    </a:cubicBezTo>
                    <a:cubicBezTo>
                      <a:pt x="1864214" y="892524"/>
                      <a:pt x="1870306" y="990850"/>
                      <a:pt x="1857734" y="1087030"/>
                    </a:cubicBezTo>
                    <a:cubicBezTo>
                      <a:pt x="1851077" y="1137829"/>
                      <a:pt x="1839334" y="1187810"/>
                      <a:pt x="1822858" y="1235590"/>
                    </a:cubicBezTo>
                    <a:cubicBezTo>
                      <a:pt x="1806105" y="1284145"/>
                      <a:pt x="1783205" y="1333639"/>
                      <a:pt x="1754764" y="1382636"/>
                    </a:cubicBezTo>
                    <a:cubicBezTo>
                      <a:pt x="1728204" y="1428570"/>
                      <a:pt x="1695528" y="1474990"/>
                      <a:pt x="1657689" y="1520636"/>
                    </a:cubicBezTo>
                    <a:cubicBezTo>
                      <a:pt x="1622602" y="1562943"/>
                      <a:pt x="1582474" y="1604133"/>
                      <a:pt x="1538387" y="1643045"/>
                    </a:cubicBezTo>
                    <a:cubicBezTo>
                      <a:pt x="1451396" y="1719708"/>
                      <a:pt x="1354508" y="1782173"/>
                      <a:pt x="1250421" y="1828693"/>
                    </a:cubicBezTo>
                    <a:cubicBezTo>
                      <a:pt x="1198406" y="1851937"/>
                      <a:pt x="1144942" y="1870801"/>
                      <a:pt x="1091522" y="1884745"/>
                    </a:cubicBezTo>
                    <a:cubicBezTo>
                      <a:pt x="1038191" y="1898611"/>
                      <a:pt x="980989" y="1907623"/>
                      <a:pt x="921498" y="1911560"/>
                    </a:cubicBezTo>
                    <a:cubicBezTo>
                      <a:pt x="901086" y="1912909"/>
                      <a:pt x="880076" y="1913594"/>
                      <a:pt x="859077" y="1913594"/>
                    </a:cubicBezTo>
                    <a:cubicBezTo>
                      <a:pt x="822056" y="1913594"/>
                      <a:pt x="783564" y="1911482"/>
                      <a:pt x="744652" y="1907270"/>
                    </a:cubicBezTo>
                    <a:cubicBezTo>
                      <a:pt x="685692" y="1900967"/>
                      <a:pt x="626290" y="1889732"/>
                      <a:pt x="568105" y="1873930"/>
                    </a:cubicBezTo>
                    <a:cubicBezTo>
                      <a:pt x="512031" y="1858693"/>
                      <a:pt x="455714" y="1838291"/>
                      <a:pt x="400702" y="1813290"/>
                    </a:cubicBezTo>
                    <a:cubicBezTo>
                      <a:pt x="346397" y="1788709"/>
                      <a:pt x="297378" y="1761053"/>
                      <a:pt x="255005" y="1731120"/>
                    </a:cubicBezTo>
                    <a:cubicBezTo>
                      <a:pt x="218459" y="1705333"/>
                      <a:pt x="185352" y="1675500"/>
                      <a:pt x="156613" y="1642404"/>
                    </a:cubicBezTo>
                    <a:cubicBezTo>
                      <a:pt x="129113" y="1610679"/>
                      <a:pt x="104896" y="1575195"/>
                      <a:pt x="84672" y="1536924"/>
                    </a:cubicBezTo>
                    <a:cubicBezTo>
                      <a:pt x="47208" y="1466221"/>
                      <a:pt x="21864" y="1382636"/>
                      <a:pt x="9302" y="1288490"/>
                    </a:cubicBezTo>
                    <a:cubicBezTo>
                      <a:pt x="-1822" y="1205060"/>
                      <a:pt x="-2961" y="1115503"/>
                      <a:pt x="5841" y="1014690"/>
                    </a:cubicBezTo>
                    <a:cubicBezTo>
                      <a:pt x="13438" y="927688"/>
                      <a:pt x="28100" y="836539"/>
                      <a:pt x="50647" y="736069"/>
                    </a:cubicBezTo>
                    <a:cubicBezTo>
                      <a:pt x="68771" y="655480"/>
                      <a:pt x="91517" y="571972"/>
                      <a:pt x="120156" y="480790"/>
                    </a:cubicBezTo>
                    <a:cubicBezTo>
                      <a:pt x="128947" y="452648"/>
                      <a:pt x="138346" y="423865"/>
                      <a:pt x="148895" y="392726"/>
                    </a:cubicBezTo>
                    <a:cubicBezTo>
                      <a:pt x="151273" y="385682"/>
                      <a:pt x="157476" y="380983"/>
                      <a:pt x="164310" y="380983"/>
                    </a:cubicBezTo>
                    <a:cubicBezTo>
                      <a:pt x="165039" y="380983"/>
                      <a:pt x="165769" y="381027"/>
                      <a:pt x="166499" y="381127"/>
                    </a:cubicBezTo>
                    <a:cubicBezTo>
                      <a:pt x="173333" y="364794"/>
                      <a:pt x="180896" y="348385"/>
                      <a:pt x="188869" y="332428"/>
                    </a:cubicBezTo>
                    <a:cubicBezTo>
                      <a:pt x="208684" y="293052"/>
                      <a:pt x="232834" y="255246"/>
                      <a:pt x="260633" y="220082"/>
                    </a:cubicBezTo>
                    <a:cubicBezTo>
                      <a:pt x="310725" y="156589"/>
                      <a:pt x="376375" y="104175"/>
                      <a:pt x="450483" y="68481"/>
                    </a:cubicBezTo>
                    <a:cubicBezTo>
                      <a:pt x="522956" y="33605"/>
                      <a:pt x="605535" y="12473"/>
                      <a:pt x="702953" y="3848"/>
                    </a:cubicBezTo>
                    <a:cubicBezTo>
                      <a:pt x="732345" y="1305"/>
                      <a:pt x="763450" y="0"/>
                      <a:pt x="795440"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0" name="Google Shape;2670;p43"/>
              <p:cNvSpPr/>
              <p:nvPr/>
            </p:nvSpPr>
            <p:spPr>
              <a:xfrm>
                <a:off x="842683" y="4044616"/>
                <a:ext cx="50666" cy="103143"/>
              </a:xfrm>
              <a:custGeom>
                <a:rect b="b" l="l" r="r" t="t"/>
                <a:pathLst>
                  <a:path extrusionOk="0" h="103143" w="50666">
                    <a:moveTo>
                      <a:pt x="38026" y="343"/>
                    </a:moveTo>
                    <a:cubicBezTo>
                      <a:pt x="46463" y="2079"/>
                      <a:pt x="52180" y="10704"/>
                      <a:pt x="50311" y="19152"/>
                    </a:cubicBezTo>
                    <a:cubicBezTo>
                      <a:pt x="45169" y="43225"/>
                      <a:pt x="38900" y="66988"/>
                      <a:pt x="31646" y="90519"/>
                    </a:cubicBezTo>
                    <a:cubicBezTo>
                      <a:pt x="30341" y="94665"/>
                      <a:pt x="28594" y="98016"/>
                      <a:pt x="24945" y="100448"/>
                    </a:cubicBezTo>
                    <a:cubicBezTo>
                      <a:pt x="21406" y="102859"/>
                      <a:pt x="17005" y="103677"/>
                      <a:pt x="12837" y="102804"/>
                    </a:cubicBezTo>
                    <a:cubicBezTo>
                      <a:pt x="4952" y="101134"/>
                      <a:pt x="-2047" y="92255"/>
                      <a:pt x="552" y="84005"/>
                    </a:cubicBezTo>
                    <a:cubicBezTo>
                      <a:pt x="7816" y="60475"/>
                      <a:pt x="14075" y="36645"/>
                      <a:pt x="19217" y="12573"/>
                    </a:cubicBezTo>
                    <a:cubicBezTo>
                      <a:pt x="20787" y="5197"/>
                      <a:pt x="27477" y="0"/>
                      <a:pt x="34808" y="0"/>
                    </a:cubicBezTo>
                    <a:cubicBezTo>
                      <a:pt x="35870" y="0"/>
                      <a:pt x="36954" y="111"/>
                      <a:pt x="38037" y="33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1" name="Google Shape;2671;p43"/>
              <p:cNvSpPr/>
              <p:nvPr/>
            </p:nvSpPr>
            <p:spPr>
              <a:xfrm>
                <a:off x="786012" y="4225443"/>
                <a:ext cx="58604" cy="114623"/>
              </a:xfrm>
              <a:custGeom>
                <a:rect b="b" l="l" r="r" t="t"/>
                <a:pathLst>
                  <a:path extrusionOk="0" h="114623" w="58604">
                    <a:moveTo>
                      <a:pt x="45866" y="332"/>
                    </a:moveTo>
                    <a:cubicBezTo>
                      <a:pt x="44738" y="111"/>
                      <a:pt x="43644" y="0"/>
                      <a:pt x="42560" y="0"/>
                    </a:cubicBezTo>
                    <a:cubicBezTo>
                      <a:pt x="35173" y="0"/>
                      <a:pt x="29014" y="5319"/>
                      <a:pt x="27057" y="12628"/>
                    </a:cubicBezTo>
                    <a:cubicBezTo>
                      <a:pt x="21594" y="32709"/>
                      <a:pt x="15479" y="52635"/>
                      <a:pt x="8679" y="72406"/>
                    </a:cubicBezTo>
                    <a:cubicBezTo>
                      <a:pt x="8745" y="72218"/>
                      <a:pt x="8823" y="72019"/>
                      <a:pt x="8889" y="71831"/>
                    </a:cubicBezTo>
                    <a:cubicBezTo>
                      <a:pt x="8779" y="72152"/>
                      <a:pt x="8668" y="72439"/>
                      <a:pt x="8557" y="72738"/>
                    </a:cubicBezTo>
                    <a:cubicBezTo>
                      <a:pt x="8226" y="73744"/>
                      <a:pt x="7872" y="74750"/>
                      <a:pt x="7518" y="75745"/>
                    </a:cubicBezTo>
                    <a:lnTo>
                      <a:pt x="8170" y="73832"/>
                    </a:lnTo>
                    <a:cubicBezTo>
                      <a:pt x="6025" y="79737"/>
                      <a:pt x="3847" y="85653"/>
                      <a:pt x="1668" y="91580"/>
                    </a:cubicBezTo>
                    <a:cubicBezTo>
                      <a:pt x="65" y="95727"/>
                      <a:pt x="-687" y="99520"/>
                      <a:pt x="806" y="103920"/>
                    </a:cubicBezTo>
                    <a:cubicBezTo>
                      <a:pt x="2111" y="107769"/>
                      <a:pt x="5019" y="111053"/>
                      <a:pt x="8690" y="112911"/>
                    </a:cubicBezTo>
                    <a:cubicBezTo>
                      <a:pt x="12472" y="114835"/>
                      <a:pt x="16939" y="115155"/>
                      <a:pt x="20975" y="113784"/>
                    </a:cubicBezTo>
                    <a:cubicBezTo>
                      <a:pt x="24514" y="112546"/>
                      <a:pt x="28682" y="109560"/>
                      <a:pt x="30042" y="105900"/>
                    </a:cubicBezTo>
                    <a:cubicBezTo>
                      <a:pt x="40702" y="77415"/>
                      <a:pt x="50201" y="48499"/>
                      <a:pt x="58151" y="19130"/>
                    </a:cubicBezTo>
                    <a:cubicBezTo>
                      <a:pt x="60396" y="10814"/>
                      <a:pt x="53994" y="2068"/>
                      <a:pt x="45866" y="321"/>
                    </a:cubicBezTo>
                    <a:moveTo>
                      <a:pt x="8546" y="72727"/>
                    </a:moveTo>
                    <a:cubicBezTo>
                      <a:pt x="8591" y="72616"/>
                      <a:pt x="8624" y="72483"/>
                      <a:pt x="8679" y="72395"/>
                    </a:cubicBezTo>
                    <a:cubicBezTo>
                      <a:pt x="8502" y="72870"/>
                      <a:pt x="8314" y="73346"/>
                      <a:pt x="8170" y="73821"/>
                    </a:cubicBezTo>
                    <a:cubicBezTo>
                      <a:pt x="8281" y="73467"/>
                      <a:pt x="8425" y="73092"/>
                      <a:pt x="8557" y="7272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2" name="Google Shape;2672;p43"/>
              <p:cNvSpPr/>
              <p:nvPr/>
            </p:nvSpPr>
            <p:spPr>
              <a:xfrm>
                <a:off x="702038" y="4423000"/>
                <a:ext cx="60514" cy="82063"/>
              </a:xfrm>
              <a:custGeom>
                <a:rect b="b" l="l" r="r" t="t"/>
                <a:pathLst>
                  <a:path extrusionOk="0" h="82063" w="60514">
                    <a:moveTo>
                      <a:pt x="51927" y="1659"/>
                    </a:moveTo>
                    <a:cubicBezTo>
                      <a:pt x="59867" y="5695"/>
                      <a:pt x="62543" y="15138"/>
                      <a:pt x="58938" y="23011"/>
                    </a:cubicBezTo>
                    <a:cubicBezTo>
                      <a:pt x="50313" y="41931"/>
                      <a:pt x="39830" y="59679"/>
                      <a:pt x="27777" y="76696"/>
                    </a:cubicBezTo>
                    <a:cubicBezTo>
                      <a:pt x="25488" y="79925"/>
                      <a:pt x="20645" y="81783"/>
                      <a:pt x="16863" y="82037"/>
                    </a:cubicBezTo>
                    <a:cubicBezTo>
                      <a:pt x="12706" y="82281"/>
                      <a:pt x="8559" y="80843"/>
                      <a:pt x="5374" y="78068"/>
                    </a:cubicBezTo>
                    <a:cubicBezTo>
                      <a:pt x="2212" y="75270"/>
                      <a:pt x="288" y="71300"/>
                      <a:pt x="34" y="67131"/>
                    </a:cubicBezTo>
                    <a:cubicBezTo>
                      <a:pt x="-265" y="62543"/>
                      <a:pt x="1460" y="59247"/>
                      <a:pt x="4003" y="55643"/>
                    </a:cubicBezTo>
                    <a:cubicBezTo>
                      <a:pt x="4954" y="54282"/>
                      <a:pt x="5905" y="52945"/>
                      <a:pt x="6834" y="51573"/>
                    </a:cubicBezTo>
                    <a:cubicBezTo>
                      <a:pt x="15846" y="37906"/>
                      <a:pt x="23752" y="23597"/>
                      <a:pt x="30575" y="8658"/>
                    </a:cubicBezTo>
                    <a:cubicBezTo>
                      <a:pt x="33074" y="3096"/>
                      <a:pt x="38968" y="0"/>
                      <a:pt x="44839" y="0"/>
                    </a:cubicBezTo>
                    <a:cubicBezTo>
                      <a:pt x="47272" y="0"/>
                      <a:pt x="49716" y="542"/>
                      <a:pt x="51927" y="1659"/>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3" name="Google Shape;2673;p43"/>
              <p:cNvSpPr/>
              <p:nvPr/>
            </p:nvSpPr>
            <p:spPr>
              <a:xfrm>
                <a:off x="602106" y="4547886"/>
                <a:ext cx="71760" cy="68758"/>
              </a:xfrm>
              <a:custGeom>
                <a:rect b="b" l="l" r="r" t="t"/>
                <a:pathLst>
                  <a:path extrusionOk="0" h="68758" w="71760">
                    <a:moveTo>
                      <a:pt x="66405" y="3959"/>
                    </a:moveTo>
                    <a:cubicBezTo>
                      <a:pt x="63486" y="1382"/>
                      <a:pt x="59427" y="0"/>
                      <a:pt x="55424" y="0"/>
                    </a:cubicBezTo>
                    <a:cubicBezTo>
                      <a:pt x="51023" y="0"/>
                      <a:pt x="46667" y="1670"/>
                      <a:pt x="43935" y="5319"/>
                    </a:cubicBezTo>
                    <a:cubicBezTo>
                      <a:pt x="38219" y="12882"/>
                      <a:pt x="31927" y="19915"/>
                      <a:pt x="24982" y="26373"/>
                    </a:cubicBezTo>
                    <a:cubicBezTo>
                      <a:pt x="19277" y="31249"/>
                      <a:pt x="13294" y="35728"/>
                      <a:pt x="7014" y="39764"/>
                    </a:cubicBezTo>
                    <a:cubicBezTo>
                      <a:pt x="-307" y="44419"/>
                      <a:pt x="-2109" y="54714"/>
                      <a:pt x="2613" y="61780"/>
                    </a:cubicBezTo>
                    <a:cubicBezTo>
                      <a:pt x="7511" y="69100"/>
                      <a:pt x="17386" y="70847"/>
                      <a:pt x="24695" y="66136"/>
                    </a:cubicBezTo>
                    <a:cubicBezTo>
                      <a:pt x="41271" y="55521"/>
                      <a:pt x="55911" y="42053"/>
                      <a:pt x="67765" y="26351"/>
                    </a:cubicBezTo>
                    <a:cubicBezTo>
                      <a:pt x="70374" y="22868"/>
                      <a:pt x="71989" y="19329"/>
                      <a:pt x="71735" y="14862"/>
                    </a:cubicBezTo>
                    <a:cubicBezTo>
                      <a:pt x="71436" y="10649"/>
                      <a:pt x="69512" y="6679"/>
                      <a:pt x="66394" y="3948"/>
                    </a:cubicBezTo>
                    <a:moveTo>
                      <a:pt x="23667" y="27578"/>
                    </a:moveTo>
                    <a:cubicBezTo>
                      <a:pt x="23346" y="27866"/>
                      <a:pt x="23058" y="28131"/>
                      <a:pt x="22760" y="28407"/>
                    </a:cubicBezTo>
                    <a:cubicBezTo>
                      <a:pt x="23058" y="28120"/>
                      <a:pt x="23346" y="27866"/>
                      <a:pt x="23667" y="2757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4" name="Google Shape;2674;p43"/>
              <p:cNvSpPr/>
              <p:nvPr/>
            </p:nvSpPr>
            <p:spPr>
              <a:xfrm>
                <a:off x="475132" y="4632810"/>
                <a:ext cx="86357" cy="63094"/>
              </a:xfrm>
              <a:custGeom>
                <a:rect b="b" l="l" r="r" t="t"/>
                <a:pathLst>
                  <a:path extrusionOk="0" h="63094" w="86357">
                    <a:moveTo>
                      <a:pt x="83908" y="7353"/>
                    </a:moveTo>
                    <a:cubicBezTo>
                      <a:pt x="88630" y="14740"/>
                      <a:pt x="86263" y="24481"/>
                      <a:pt x="79065" y="29259"/>
                    </a:cubicBezTo>
                    <a:cubicBezTo>
                      <a:pt x="61638" y="40980"/>
                      <a:pt x="43382" y="51473"/>
                      <a:pt x="24395" y="60607"/>
                    </a:cubicBezTo>
                    <a:cubicBezTo>
                      <a:pt x="20547" y="62531"/>
                      <a:pt x="17075" y="63703"/>
                      <a:pt x="12674" y="62763"/>
                    </a:cubicBezTo>
                    <a:cubicBezTo>
                      <a:pt x="8517" y="61912"/>
                      <a:pt x="4790" y="59347"/>
                      <a:pt x="2490" y="55753"/>
                    </a:cubicBezTo>
                    <a:cubicBezTo>
                      <a:pt x="245" y="52270"/>
                      <a:pt x="-484" y="48001"/>
                      <a:pt x="312" y="43965"/>
                    </a:cubicBezTo>
                    <a:cubicBezTo>
                      <a:pt x="1119" y="40228"/>
                      <a:pt x="3729" y="35573"/>
                      <a:pt x="7333" y="33781"/>
                    </a:cubicBezTo>
                    <a:cubicBezTo>
                      <a:pt x="26253" y="24659"/>
                      <a:pt x="44509" y="14242"/>
                      <a:pt x="62003" y="2499"/>
                    </a:cubicBezTo>
                    <a:cubicBezTo>
                      <a:pt x="64513" y="796"/>
                      <a:pt x="67421" y="0"/>
                      <a:pt x="70329" y="0"/>
                    </a:cubicBezTo>
                    <a:cubicBezTo>
                      <a:pt x="75637" y="0"/>
                      <a:pt x="80978" y="2687"/>
                      <a:pt x="83908" y="734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5" name="Google Shape;2675;p43"/>
              <p:cNvSpPr/>
              <p:nvPr/>
            </p:nvSpPr>
            <p:spPr>
              <a:xfrm>
                <a:off x="304182" y="2279605"/>
                <a:ext cx="2446286" cy="1374209"/>
              </a:xfrm>
              <a:custGeom>
                <a:rect b="b" l="l" r="r" t="t"/>
                <a:pathLst>
                  <a:path extrusionOk="0" h="1374209" w="2446286">
                    <a:moveTo>
                      <a:pt x="1098429" y="33"/>
                    </a:moveTo>
                    <a:cubicBezTo>
                      <a:pt x="1123608" y="33"/>
                      <a:pt x="1150047" y="619"/>
                      <a:pt x="1177017" y="1769"/>
                    </a:cubicBezTo>
                    <a:cubicBezTo>
                      <a:pt x="1309289" y="7574"/>
                      <a:pt x="1439074" y="26837"/>
                      <a:pt x="1548612" y="44905"/>
                    </a:cubicBezTo>
                    <a:cubicBezTo>
                      <a:pt x="1666697" y="64400"/>
                      <a:pt x="1765608" y="82656"/>
                      <a:pt x="1864663" y="108344"/>
                    </a:cubicBezTo>
                    <a:cubicBezTo>
                      <a:pt x="1977706" y="137613"/>
                      <a:pt x="2066732" y="171163"/>
                      <a:pt x="2144789" y="213989"/>
                    </a:cubicBezTo>
                    <a:cubicBezTo>
                      <a:pt x="2186355" y="236790"/>
                      <a:pt x="2225046" y="263406"/>
                      <a:pt x="2259756" y="293085"/>
                    </a:cubicBezTo>
                    <a:cubicBezTo>
                      <a:pt x="2294079" y="322377"/>
                      <a:pt x="2324853" y="356523"/>
                      <a:pt x="2351203" y="394595"/>
                    </a:cubicBezTo>
                    <a:cubicBezTo>
                      <a:pt x="2377034" y="431903"/>
                      <a:pt x="2398287" y="474841"/>
                      <a:pt x="2414332" y="522223"/>
                    </a:cubicBezTo>
                    <a:cubicBezTo>
                      <a:pt x="2430233" y="569152"/>
                      <a:pt x="2440052" y="620681"/>
                      <a:pt x="2444376" y="679718"/>
                    </a:cubicBezTo>
                    <a:cubicBezTo>
                      <a:pt x="2446444" y="708369"/>
                      <a:pt x="2446819" y="738048"/>
                      <a:pt x="2445570" y="770469"/>
                    </a:cubicBezTo>
                    <a:cubicBezTo>
                      <a:pt x="2445249" y="779459"/>
                      <a:pt x="2438194" y="786503"/>
                      <a:pt x="2429525" y="786503"/>
                    </a:cubicBezTo>
                    <a:cubicBezTo>
                      <a:pt x="2425224" y="786503"/>
                      <a:pt x="2420956" y="784645"/>
                      <a:pt x="2417837" y="781405"/>
                    </a:cubicBezTo>
                    <a:cubicBezTo>
                      <a:pt x="2414885" y="778342"/>
                      <a:pt x="2413337" y="774461"/>
                      <a:pt x="2413481" y="770458"/>
                    </a:cubicBezTo>
                    <a:cubicBezTo>
                      <a:pt x="2414398" y="745501"/>
                      <a:pt x="2414354" y="722512"/>
                      <a:pt x="2413348" y="700153"/>
                    </a:cubicBezTo>
                    <a:cubicBezTo>
                      <a:pt x="2410694" y="704587"/>
                      <a:pt x="2405895" y="707075"/>
                      <a:pt x="2400510" y="707075"/>
                    </a:cubicBezTo>
                    <a:cubicBezTo>
                      <a:pt x="2397701" y="707075"/>
                      <a:pt x="2394881" y="706379"/>
                      <a:pt x="2392338" y="705074"/>
                    </a:cubicBezTo>
                    <a:cubicBezTo>
                      <a:pt x="2387307" y="702453"/>
                      <a:pt x="2382220" y="700042"/>
                      <a:pt x="2377112" y="697753"/>
                    </a:cubicBezTo>
                    <a:cubicBezTo>
                      <a:pt x="2358170" y="690190"/>
                      <a:pt x="2337857" y="684882"/>
                      <a:pt x="2314978" y="681565"/>
                    </a:cubicBezTo>
                    <a:cubicBezTo>
                      <a:pt x="2298911" y="679630"/>
                      <a:pt x="2282314" y="678690"/>
                      <a:pt x="2264234" y="678690"/>
                    </a:cubicBezTo>
                    <a:cubicBezTo>
                      <a:pt x="2227036" y="678690"/>
                      <a:pt x="2190291" y="682693"/>
                      <a:pt x="2152795" y="687160"/>
                    </a:cubicBezTo>
                    <a:cubicBezTo>
                      <a:pt x="2131110" y="689748"/>
                      <a:pt x="2109415" y="692180"/>
                      <a:pt x="2087731" y="694624"/>
                    </a:cubicBezTo>
                    <a:cubicBezTo>
                      <a:pt x="2051804" y="698682"/>
                      <a:pt x="2015922" y="702729"/>
                      <a:pt x="1980073" y="707451"/>
                    </a:cubicBezTo>
                    <a:cubicBezTo>
                      <a:pt x="1829279" y="727930"/>
                      <a:pt x="1680530" y="757211"/>
                      <a:pt x="1537952" y="794520"/>
                    </a:cubicBezTo>
                    <a:cubicBezTo>
                      <a:pt x="1466220" y="813329"/>
                      <a:pt x="1393383" y="835013"/>
                      <a:pt x="1321486" y="858942"/>
                    </a:cubicBezTo>
                    <a:cubicBezTo>
                      <a:pt x="1246890" y="883811"/>
                      <a:pt x="1175867" y="910283"/>
                      <a:pt x="1110405" y="937584"/>
                    </a:cubicBezTo>
                    <a:lnTo>
                      <a:pt x="1110405" y="937617"/>
                    </a:lnTo>
                    <a:cubicBezTo>
                      <a:pt x="1110405" y="937617"/>
                      <a:pt x="1110294" y="937662"/>
                      <a:pt x="1110294" y="937662"/>
                    </a:cubicBezTo>
                    <a:lnTo>
                      <a:pt x="1110294" y="937629"/>
                    </a:lnTo>
                    <a:cubicBezTo>
                      <a:pt x="1110228" y="937662"/>
                      <a:pt x="1110173" y="937695"/>
                      <a:pt x="1110106" y="937728"/>
                    </a:cubicBezTo>
                    <a:lnTo>
                      <a:pt x="1107928" y="938458"/>
                    </a:lnTo>
                    <a:lnTo>
                      <a:pt x="1108027" y="938602"/>
                    </a:lnTo>
                    <a:cubicBezTo>
                      <a:pt x="1108027" y="938602"/>
                      <a:pt x="1107331" y="938867"/>
                      <a:pt x="1107220" y="938867"/>
                    </a:cubicBezTo>
                    <a:lnTo>
                      <a:pt x="1107187" y="938867"/>
                    </a:lnTo>
                    <a:cubicBezTo>
                      <a:pt x="1107088" y="938867"/>
                      <a:pt x="1106601" y="939022"/>
                      <a:pt x="1106502" y="939022"/>
                    </a:cubicBezTo>
                    <a:lnTo>
                      <a:pt x="1106468" y="939022"/>
                    </a:lnTo>
                    <a:cubicBezTo>
                      <a:pt x="980012" y="993205"/>
                      <a:pt x="858466" y="1062714"/>
                      <a:pt x="740944" y="1129933"/>
                    </a:cubicBezTo>
                    <a:lnTo>
                      <a:pt x="717822" y="1143148"/>
                    </a:lnTo>
                    <a:cubicBezTo>
                      <a:pt x="588027" y="1217356"/>
                      <a:pt x="460144" y="1288335"/>
                      <a:pt x="322763" y="1341081"/>
                    </a:cubicBezTo>
                    <a:cubicBezTo>
                      <a:pt x="282723" y="1356495"/>
                      <a:pt x="229878" y="1374210"/>
                      <a:pt x="176182" y="1374210"/>
                    </a:cubicBezTo>
                    <a:cubicBezTo>
                      <a:pt x="173860" y="1374210"/>
                      <a:pt x="171538" y="1374176"/>
                      <a:pt x="169227" y="1374110"/>
                    </a:cubicBezTo>
                    <a:cubicBezTo>
                      <a:pt x="158268" y="1373745"/>
                      <a:pt x="146636" y="1372319"/>
                      <a:pt x="134616" y="1369820"/>
                    </a:cubicBezTo>
                    <a:cubicBezTo>
                      <a:pt x="123912" y="1367608"/>
                      <a:pt x="112965" y="1363749"/>
                      <a:pt x="100138" y="1357711"/>
                    </a:cubicBezTo>
                    <a:cubicBezTo>
                      <a:pt x="79869" y="1348080"/>
                      <a:pt x="61325" y="1331814"/>
                      <a:pt x="45026" y="1309312"/>
                    </a:cubicBezTo>
                    <a:cubicBezTo>
                      <a:pt x="37982" y="1299603"/>
                      <a:pt x="31724" y="1288181"/>
                      <a:pt x="25344" y="1273341"/>
                    </a:cubicBezTo>
                    <a:cubicBezTo>
                      <a:pt x="20290" y="1261476"/>
                      <a:pt x="15900" y="1248826"/>
                      <a:pt x="12373" y="1235767"/>
                    </a:cubicBezTo>
                    <a:cubicBezTo>
                      <a:pt x="6988" y="1216129"/>
                      <a:pt x="3394" y="1194301"/>
                      <a:pt x="1359" y="1169023"/>
                    </a:cubicBezTo>
                    <a:cubicBezTo>
                      <a:pt x="-2146" y="1125765"/>
                      <a:pt x="1094" y="1079101"/>
                      <a:pt x="11477" y="1022154"/>
                    </a:cubicBezTo>
                    <a:cubicBezTo>
                      <a:pt x="20345" y="973898"/>
                      <a:pt x="34676" y="922269"/>
                      <a:pt x="55310" y="864283"/>
                    </a:cubicBezTo>
                    <a:cubicBezTo>
                      <a:pt x="73334" y="813682"/>
                      <a:pt x="95472" y="761203"/>
                      <a:pt x="122950" y="703824"/>
                    </a:cubicBezTo>
                    <a:cubicBezTo>
                      <a:pt x="168862" y="608164"/>
                      <a:pt x="224095" y="512525"/>
                      <a:pt x="287080" y="419630"/>
                    </a:cubicBezTo>
                    <a:cubicBezTo>
                      <a:pt x="314901" y="378572"/>
                      <a:pt x="341130" y="342889"/>
                      <a:pt x="367248" y="310490"/>
                    </a:cubicBezTo>
                    <a:cubicBezTo>
                      <a:pt x="407620" y="260487"/>
                      <a:pt x="453598" y="215416"/>
                      <a:pt x="503955" y="176536"/>
                    </a:cubicBezTo>
                    <a:cubicBezTo>
                      <a:pt x="550729" y="140455"/>
                      <a:pt x="601838" y="109626"/>
                      <a:pt x="655866" y="84923"/>
                    </a:cubicBezTo>
                    <a:cubicBezTo>
                      <a:pt x="706853" y="61614"/>
                      <a:pt x="762385" y="42838"/>
                      <a:pt x="820914" y="29104"/>
                    </a:cubicBezTo>
                    <a:cubicBezTo>
                      <a:pt x="904720" y="9509"/>
                      <a:pt x="995493" y="0"/>
                      <a:pt x="1098429" y="0"/>
                    </a:cubicBezTo>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6" name="Google Shape;2676;p43"/>
              <p:cNvSpPr/>
              <p:nvPr/>
            </p:nvSpPr>
            <p:spPr>
              <a:xfrm>
                <a:off x="1916221" y="2394505"/>
                <a:ext cx="132" cy="11"/>
              </a:xfrm>
              <a:custGeom>
                <a:rect b="b" l="l" r="r" t="t"/>
                <a:pathLst>
                  <a:path extrusionOk="0" h="11" w="132">
                    <a:moveTo>
                      <a:pt x="133" y="11"/>
                    </a:moveTo>
                    <a:cubicBezTo>
                      <a:pt x="133" y="11"/>
                      <a:pt x="33" y="11"/>
                      <a:pt x="0" y="0"/>
                    </a:cubicBezTo>
                    <a:cubicBezTo>
                      <a:pt x="33" y="0"/>
                      <a:pt x="77" y="11"/>
                      <a:pt x="133" y="11"/>
                    </a:cubicBezTo>
                  </a:path>
                </a:pathLst>
              </a:custGeom>
              <a:solidFill>
                <a:srgbClr val="A00D2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7" name="Google Shape;2677;p43"/>
              <p:cNvSpPr/>
              <p:nvPr/>
            </p:nvSpPr>
            <p:spPr>
              <a:xfrm>
                <a:off x="689145" y="3457440"/>
                <a:ext cx="70270" cy="64017"/>
              </a:xfrm>
              <a:custGeom>
                <a:rect b="b" l="l" r="r" t="t"/>
                <a:pathLst>
                  <a:path extrusionOk="0" h="64017" w="70270">
                    <a:moveTo>
                      <a:pt x="64367" y="3561"/>
                    </a:moveTo>
                    <a:cubicBezTo>
                      <a:pt x="67651" y="6226"/>
                      <a:pt x="69774" y="10074"/>
                      <a:pt x="70194" y="14298"/>
                    </a:cubicBezTo>
                    <a:cubicBezTo>
                      <a:pt x="70581" y="18146"/>
                      <a:pt x="69509" y="23055"/>
                      <a:pt x="66711" y="25897"/>
                    </a:cubicBezTo>
                    <a:cubicBezTo>
                      <a:pt x="53939" y="38945"/>
                      <a:pt x="40162" y="50799"/>
                      <a:pt x="25068" y="61149"/>
                    </a:cubicBezTo>
                    <a:cubicBezTo>
                      <a:pt x="17935" y="66059"/>
                      <a:pt x="8006" y="64566"/>
                      <a:pt x="2919" y="57434"/>
                    </a:cubicBezTo>
                    <a:cubicBezTo>
                      <a:pt x="-2057" y="50479"/>
                      <a:pt x="-564" y="40184"/>
                      <a:pt x="6579" y="35274"/>
                    </a:cubicBezTo>
                    <a:cubicBezTo>
                      <a:pt x="16797" y="28297"/>
                      <a:pt x="26439" y="20645"/>
                      <a:pt x="35606" y="12263"/>
                    </a:cubicBezTo>
                    <a:cubicBezTo>
                      <a:pt x="37762" y="10195"/>
                      <a:pt x="39907" y="8072"/>
                      <a:pt x="42030" y="5905"/>
                    </a:cubicBezTo>
                    <a:cubicBezTo>
                      <a:pt x="45126" y="2742"/>
                      <a:pt x="48223" y="586"/>
                      <a:pt x="52712" y="77"/>
                    </a:cubicBezTo>
                    <a:cubicBezTo>
                      <a:pt x="53232" y="33"/>
                      <a:pt x="53774" y="0"/>
                      <a:pt x="54304" y="0"/>
                    </a:cubicBezTo>
                    <a:cubicBezTo>
                      <a:pt x="57987" y="0"/>
                      <a:pt x="61547" y="1283"/>
                      <a:pt x="64378" y="3561"/>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8" name="Google Shape;2678;p43"/>
              <p:cNvSpPr/>
              <p:nvPr/>
            </p:nvSpPr>
            <p:spPr>
              <a:xfrm>
                <a:off x="600603" y="3520281"/>
                <a:ext cx="57836" cy="49827"/>
              </a:xfrm>
              <a:custGeom>
                <a:rect b="b" l="l" r="r" t="t"/>
                <a:pathLst>
                  <a:path extrusionOk="0" h="49827" w="57836">
                    <a:moveTo>
                      <a:pt x="54860" y="6756"/>
                    </a:moveTo>
                    <a:cubicBezTo>
                      <a:pt x="57271" y="10107"/>
                      <a:pt x="58277" y="14331"/>
                      <a:pt x="57658" y="18422"/>
                    </a:cubicBezTo>
                    <a:cubicBezTo>
                      <a:pt x="56972" y="22901"/>
                      <a:pt x="54539" y="26063"/>
                      <a:pt x="51211" y="28927"/>
                    </a:cubicBezTo>
                    <a:cubicBezTo>
                      <a:pt x="43073" y="35805"/>
                      <a:pt x="34447" y="41765"/>
                      <a:pt x="25137" y="46851"/>
                    </a:cubicBezTo>
                    <a:cubicBezTo>
                      <a:pt x="21355" y="48964"/>
                      <a:pt x="17938" y="50335"/>
                      <a:pt x="13471" y="49649"/>
                    </a:cubicBezTo>
                    <a:cubicBezTo>
                      <a:pt x="9247" y="49030"/>
                      <a:pt x="5399" y="46619"/>
                      <a:pt x="2966" y="43203"/>
                    </a:cubicBezTo>
                    <a:cubicBezTo>
                      <a:pt x="556" y="39852"/>
                      <a:pt x="-440" y="35562"/>
                      <a:pt x="180" y="31537"/>
                    </a:cubicBezTo>
                    <a:cubicBezTo>
                      <a:pt x="732" y="27744"/>
                      <a:pt x="3088" y="22967"/>
                      <a:pt x="6626" y="20988"/>
                    </a:cubicBezTo>
                    <a:cubicBezTo>
                      <a:pt x="15937" y="15890"/>
                      <a:pt x="24562" y="9930"/>
                      <a:pt x="32678" y="3052"/>
                    </a:cubicBezTo>
                    <a:cubicBezTo>
                      <a:pt x="35188" y="951"/>
                      <a:pt x="38251" y="0"/>
                      <a:pt x="41359" y="0"/>
                    </a:cubicBezTo>
                    <a:cubicBezTo>
                      <a:pt x="46567" y="0"/>
                      <a:pt x="51897" y="2609"/>
                      <a:pt x="54849" y="676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9" name="Google Shape;2679;p43"/>
              <p:cNvSpPr/>
              <p:nvPr/>
            </p:nvSpPr>
            <p:spPr>
              <a:xfrm>
                <a:off x="488813" y="3565186"/>
                <a:ext cx="72915" cy="45642"/>
              </a:xfrm>
              <a:custGeom>
                <a:rect b="b" l="l" r="r" t="t"/>
                <a:pathLst>
                  <a:path extrusionOk="0" h="45642" w="72915">
                    <a:moveTo>
                      <a:pt x="71919" y="10372"/>
                    </a:moveTo>
                    <a:cubicBezTo>
                      <a:pt x="75015" y="18632"/>
                      <a:pt x="70614" y="27501"/>
                      <a:pt x="62608" y="30785"/>
                    </a:cubicBezTo>
                    <a:cubicBezTo>
                      <a:pt x="49195" y="36380"/>
                      <a:pt x="35550" y="41035"/>
                      <a:pt x="21463" y="44751"/>
                    </a:cubicBezTo>
                    <a:cubicBezTo>
                      <a:pt x="17305" y="45801"/>
                      <a:pt x="13578" y="46177"/>
                      <a:pt x="9487" y="44452"/>
                    </a:cubicBezTo>
                    <a:cubicBezTo>
                      <a:pt x="5639" y="42705"/>
                      <a:pt x="2543" y="39421"/>
                      <a:pt x="984" y="35440"/>
                    </a:cubicBezTo>
                    <a:cubicBezTo>
                      <a:pt x="-443" y="31592"/>
                      <a:pt x="-321" y="27246"/>
                      <a:pt x="1371" y="23464"/>
                    </a:cubicBezTo>
                    <a:cubicBezTo>
                      <a:pt x="2908" y="19937"/>
                      <a:pt x="6391" y="16012"/>
                      <a:pt x="10305" y="14961"/>
                    </a:cubicBezTo>
                    <a:cubicBezTo>
                      <a:pt x="24338" y="11312"/>
                      <a:pt x="38049" y="6646"/>
                      <a:pt x="51451" y="1062"/>
                    </a:cubicBezTo>
                    <a:cubicBezTo>
                      <a:pt x="53209" y="332"/>
                      <a:pt x="55056" y="0"/>
                      <a:pt x="56880" y="0"/>
                    </a:cubicBezTo>
                    <a:cubicBezTo>
                      <a:pt x="63305" y="0"/>
                      <a:pt x="69608" y="4180"/>
                      <a:pt x="71930" y="1037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0" name="Google Shape;2680;p43"/>
              <p:cNvSpPr/>
              <p:nvPr/>
            </p:nvSpPr>
            <p:spPr>
              <a:xfrm>
                <a:off x="384739" y="3552735"/>
                <a:ext cx="55889" cy="47838"/>
              </a:xfrm>
              <a:custGeom>
                <a:rect b="b" l="l" r="r" t="t"/>
                <a:pathLst>
                  <a:path extrusionOk="0" h="47838" w="55889">
                    <a:moveTo>
                      <a:pt x="25828" y="3439"/>
                    </a:moveTo>
                    <a:cubicBezTo>
                      <a:pt x="33712" y="9145"/>
                      <a:pt x="41784" y="14541"/>
                      <a:pt x="50022" y="19650"/>
                    </a:cubicBezTo>
                    <a:cubicBezTo>
                      <a:pt x="53373" y="21684"/>
                      <a:pt x="55419" y="26594"/>
                      <a:pt x="55806" y="30309"/>
                    </a:cubicBezTo>
                    <a:cubicBezTo>
                      <a:pt x="56237" y="34467"/>
                      <a:pt x="54998" y="38702"/>
                      <a:pt x="52322" y="41986"/>
                    </a:cubicBezTo>
                    <a:cubicBezTo>
                      <a:pt x="49713" y="45215"/>
                      <a:pt x="45809" y="47327"/>
                      <a:pt x="41641" y="47747"/>
                    </a:cubicBezTo>
                    <a:cubicBezTo>
                      <a:pt x="37052" y="48245"/>
                      <a:pt x="33757" y="46642"/>
                      <a:pt x="29975" y="44264"/>
                    </a:cubicBezTo>
                    <a:cubicBezTo>
                      <a:pt x="21715" y="39244"/>
                      <a:pt x="13643" y="33837"/>
                      <a:pt x="5825" y="28131"/>
                    </a:cubicBezTo>
                    <a:cubicBezTo>
                      <a:pt x="-1186" y="22967"/>
                      <a:pt x="-1739" y="12241"/>
                      <a:pt x="3469" y="5772"/>
                    </a:cubicBezTo>
                    <a:cubicBezTo>
                      <a:pt x="6643" y="1869"/>
                      <a:pt x="11044" y="0"/>
                      <a:pt x="15544" y="0"/>
                    </a:cubicBezTo>
                    <a:cubicBezTo>
                      <a:pt x="19105" y="0"/>
                      <a:pt x="22710" y="1161"/>
                      <a:pt x="25806" y="341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1" name="Google Shape;2681;p43"/>
              <p:cNvSpPr/>
              <p:nvPr/>
            </p:nvSpPr>
            <p:spPr>
              <a:xfrm>
                <a:off x="876331" y="0"/>
                <a:ext cx="2643626" cy="2247791"/>
              </a:xfrm>
              <a:custGeom>
                <a:rect b="b" l="l" r="r" t="t"/>
                <a:pathLst>
                  <a:path extrusionOk="0" h="2247791" w="2643626">
                    <a:moveTo>
                      <a:pt x="1688922" y="0"/>
                    </a:moveTo>
                    <a:cubicBezTo>
                      <a:pt x="1729327" y="0"/>
                      <a:pt x="1770208" y="10936"/>
                      <a:pt x="1807096" y="31614"/>
                    </a:cubicBezTo>
                    <a:cubicBezTo>
                      <a:pt x="1837571" y="48632"/>
                      <a:pt x="1865260" y="71908"/>
                      <a:pt x="1889377" y="100857"/>
                    </a:cubicBezTo>
                    <a:cubicBezTo>
                      <a:pt x="1913781" y="130105"/>
                      <a:pt x="1931208" y="163809"/>
                      <a:pt x="1939811" y="198287"/>
                    </a:cubicBezTo>
                    <a:cubicBezTo>
                      <a:pt x="1945959" y="223012"/>
                      <a:pt x="1946258" y="249164"/>
                      <a:pt x="1940685" y="273900"/>
                    </a:cubicBezTo>
                    <a:lnTo>
                      <a:pt x="1943316" y="273059"/>
                    </a:lnTo>
                    <a:lnTo>
                      <a:pt x="1943272" y="272905"/>
                    </a:lnTo>
                    <a:cubicBezTo>
                      <a:pt x="1969678" y="264368"/>
                      <a:pt x="1996382" y="251342"/>
                      <a:pt x="2029865" y="230653"/>
                    </a:cubicBezTo>
                    <a:lnTo>
                      <a:pt x="2028660" y="231681"/>
                    </a:lnTo>
                    <a:cubicBezTo>
                      <a:pt x="2043721" y="221929"/>
                      <a:pt x="2058638" y="211966"/>
                      <a:pt x="2073543" y="202002"/>
                    </a:cubicBezTo>
                    <a:cubicBezTo>
                      <a:pt x="2093469" y="188722"/>
                      <a:pt x="2114037" y="174977"/>
                      <a:pt x="2135013" y="162571"/>
                    </a:cubicBezTo>
                    <a:cubicBezTo>
                      <a:pt x="2169491" y="142125"/>
                      <a:pt x="2205473" y="127484"/>
                      <a:pt x="2241985" y="119047"/>
                    </a:cubicBezTo>
                    <a:cubicBezTo>
                      <a:pt x="2263924" y="114016"/>
                      <a:pt x="2286692" y="111473"/>
                      <a:pt x="2309604" y="111473"/>
                    </a:cubicBezTo>
                    <a:cubicBezTo>
                      <a:pt x="2355394" y="111473"/>
                      <a:pt x="2401217" y="121790"/>
                      <a:pt x="2442130" y="141285"/>
                    </a:cubicBezTo>
                    <a:cubicBezTo>
                      <a:pt x="2472418" y="155737"/>
                      <a:pt x="2500316" y="174900"/>
                      <a:pt x="2525085" y="198232"/>
                    </a:cubicBezTo>
                    <a:cubicBezTo>
                      <a:pt x="2538178" y="210605"/>
                      <a:pt x="2550176" y="223654"/>
                      <a:pt x="2560724" y="236967"/>
                    </a:cubicBezTo>
                    <a:cubicBezTo>
                      <a:pt x="2571119" y="250015"/>
                      <a:pt x="2580949" y="264578"/>
                      <a:pt x="2590791" y="281552"/>
                    </a:cubicBezTo>
                    <a:cubicBezTo>
                      <a:pt x="2608251" y="311485"/>
                      <a:pt x="2621962" y="345819"/>
                      <a:pt x="2631516" y="383637"/>
                    </a:cubicBezTo>
                    <a:cubicBezTo>
                      <a:pt x="2639677" y="416069"/>
                      <a:pt x="2643746" y="451531"/>
                      <a:pt x="2643624" y="489061"/>
                    </a:cubicBezTo>
                    <a:cubicBezTo>
                      <a:pt x="2643558" y="520775"/>
                      <a:pt x="2640219" y="553483"/>
                      <a:pt x="2633374" y="589078"/>
                    </a:cubicBezTo>
                    <a:cubicBezTo>
                      <a:pt x="2626640" y="624253"/>
                      <a:pt x="2616831" y="659516"/>
                      <a:pt x="2604270" y="693861"/>
                    </a:cubicBezTo>
                    <a:cubicBezTo>
                      <a:pt x="2592040" y="727289"/>
                      <a:pt x="2576349" y="760782"/>
                      <a:pt x="2557651" y="793436"/>
                    </a:cubicBezTo>
                    <a:cubicBezTo>
                      <a:pt x="2539814" y="824652"/>
                      <a:pt x="2519236" y="853524"/>
                      <a:pt x="2496501" y="879233"/>
                    </a:cubicBezTo>
                    <a:cubicBezTo>
                      <a:pt x="2464500" y="915414"/>
                      <a:pt x="2429215" y="943865"/>
                      <a:pt x="2391641" y="963802"/>
                    </a:cubicBezTo>
                    <a:cubicBezTo>
                      <a:pt x="2413834" y="982468"/>
                      <a:pt x="2433185" y="1005037"/>
                      <a:pt x="2449152" y="1030602"/>
                    </a:cubicBezTo>
                    <a:cubicBezTo>
                      <a:pt x="2466712" y="1058711"/>
                      <a:pt x="2480324" y="1091265"/>
                      <a:pt x="2489635" y="1127346"/>
                    </a:cubicBezTo>
                    <a:cubicBezTo>
                      <a:pt x="2506575" y="1192896"/>
                      <a:pt x="2508609" y="1267105"/>
                      <a:pt x="2495661" y="1347859"/>
                    </a:cubicBezTo>
                    <a:cubicBezTo>
                      <a:pt x="2490110" y="1382890"/>
                      <a:pt x="2481286" y="1418551"/>
                      <a:pt x="2469410" y="1453814"/>
                    </a:cubicBezTo>
                    <a:cubicBezTo>
                      <a:pt x="2457954" y="1488038"/>
                      <a:pt x="2444088" y="1520326"/>
                      <a:pt x="2428176" y="1549729"/>
                    </a:cubicBezTo>
                    <a:cubicBezTo>
                      <a:pt x="2413004" y="1577661"/>
                      <a:pt x="2393941" y="1605493"/>
                      <a:pt x="2366352" y="1639993"/>
                    </a:cubicBezTo>
                    <a:cubicBezTo>
                      <a:pt x="2342323" y="1669926"/>
                      <a:pt x="2314856" y="1699362"/>
                      <a:pt x="2284713" y="1727537"/>
                    </a:cubicBezTo>
                    <a:cubicBezTo>
                      <a:pt x="2179941" y="1825199"/>
                      <a:pt x="2043953" y="1903930"/>
                      <a:pt x="1868964" y="1968186"/>
                    </a:cubicBezTo>
                    <a:cubicBezTo>
                      <a:pt x="1708926" y="2026969"/>
                      <a:pt x="1534977" y="2066202"/>
                      <a:pt x="1395207" y="2097728"/>
                    </a:cubicBezTo>
                    <a:lnTo>
                      <a:pt x="1363626" y="2104860"/>
                    </a:lnTo>
                    <a:cubicBezTo>
                      <a:pt x="1340162" y="2110157"/>
                      <a:pt x="1316675" y="2115453"/>
                      <a:pt x="1293244" y="2120816"/>
                    </a:cubicBezTo>
                    <a:cubicBezTo>
                      <a:pt x="1276613" y="2124598"/>
                      <a:pt x="1259971" y="2128446"/>
                      <a:pt x="1243351" y="2132372"/>
                    </a:cubicBezTo>
                    <a:cubicBezTo>
                      <a:pt x="1236695" y="2133931"/>
                      <a:pt x="1230071" y="2135534"/>
                      <a:pt x="1223425" y="2137137"/>
                    </a:cubicBezTo>
                    <a:cubicBezTo>
                      <a:pt x="1213938" y="2139437"/>
                      <a:pt x="1204461" y="2141748"/>
                      <a:pt x="1194919" y="2143905"/>
                    </a:cubicBezTo>
                    <a:cubicBezTo>
                      <a:pt x="1159666" y="2151767"/>
                      <a:pt x="1123231" y="2156146"/>
                      <a:pt x="1091075" y="2159983"/>
                    </a:cubicBezTo>
                    <a:lnTo>
                      <a:pt x="1081765" y="2161088"/>
                    </a:lnTo>
                    <a:cubicBezTo>
                      <a:pt x="1049001" y="2164981"/>
                      <a:pt x="1015142" y="2169017"/>
                      <a:pt x="982102" y="2174734"/>
                    </a:cubicBezTo>
                    <a:cubicBezTo>
                      <a:pt x="935725" y="2183215"/>
                      <a:pt x="901480" y="2193344"/>
                      <a:pt x="871104" y="2207564"/>
                    </a:cubicBezTo>
                    <a:cubicBezTo>
                      <a:pt x="853854" y="2216156"/>
                      <a:pt x="839180" y="2225522"/>
                      <a:pt x="826265" y="2236159"/>
                    </a:cubicBezTo>
                    <a:lnTo>
                      <a:pt x="824507" y="2237730"/>
                    </a:lnTo>
                    <a:lnTo>
                      <a:pt x="822439" y="2239554"/>
                    </a:lnTo>
                    <a:cubicBezTo>
                      <a:pt x="818657" y="2242971"/>
                      <a:pt x="815318" y="2244530"/>
                      <a:pt x="811282" y="2244751"/>
                    </a:cubicBezTo>
                    <a:lnTo>
                      <a:pt x="811094" y="2244751"/>
                    </a:lnTo>
                    <a:cubicBezTo>
                      <a:pt x="809490" y="2244751"/>
                      <a:pt x="808374" y="2244607"/>
                      <a:pt x="807091" y="2244309"/>
                    </a:cubicBezTo>
                    <a:cubicBezTo>
                      <a:pt x="804725" y="2245990"/>
                      <a:pt x="801827" y="2246996"/>
                      <a:pt x="798875" y="2247173"/>
                    </a:cubicBezTo>
                    <a:cubicBezTo>
                      <a:pt x="792351" y="2247582"/>
                      <a:pt x="785816" y="2247792"/>
                      <a:pt x="779281" y="2247792"/>
                    </a:cubicBezTo>
                    <a:cubicBezTo>
                      <a:pt x="719348" y="2247792"/>
                      <a:pt x="657159" y="2230741"/>
                      <a:pt x="599438" y="2198508"/>
                    </a:cubicBezTo>
                    <a:cubicBezTo>
                      <a:pt x="534230" y="2162095"/>
                      <a:pt x="482668" y="2109172"/>
                      <a:pt x="454261" y="2049472"/>
                    </a:cubicBezTo>
                    <a:cubicBezTo>
                      <a:pt x="445503" y="2030983"/>
                      <a:pt x="439200" y="2013390"/>
                      <a:pt x="434943" y="1995687"/>
                    </a:cubicBezTo>
                    <a:cubicBezTo>
                      <a:pt x="431604" y="1981876"/>
                      <a:pt x="429425" y="1967600"/>
                      <a:pt x="428430" y="1953280"/>
                    </a:cubicBezTo>
                    <a:cubicBezTo>
                      <a:pt x="372379" y="1932647"/>
                      <a:pt x="320584" y="1903333"/>
                      <a:pt x="274617" y="1866312"/>
                    </a:cubicBezTo>
                    <a:cubicBezTo>
                      <a:pt x="218400" y="1820942"/>
                      <a:pt x="172997" y="1763530"/>
                      <a:pt x="143262" y="1700291"/>
                    </a:cubicBezTo>
                    <a:cubicBezTo>
                      <a:pt x="114347" y="1638843"/>
                      <a:pt x="101332" y="1571424"/>
                      <a:pt x="105644" y="1505343"/>
                    </a:cubicBezTo>
                    <a:cubicBezTo>
                      <a:pt x="107966" y="1469704"/>
                      <a:pt x="115065" y="1434286"/>
                      <a:pt x="126742" y="1400096"/>
                    </a:cubicBezTo>
                    <a:cubicBezTo>
                      <a:pt x="138154" y="1366491"/>
                      <a:pt x="154066" y="1333285"/>
                      <a:pt x="174047" y="1301384"/>
                    </a:cubicBezTo>
                    <a:cubicBezTo>
                      <a:pt x="134085" y="1271163"/>
                      <a:pt x="101829" y="1228679"/>
                      <a:pt x="78287" y="1175292"/>
                    </a:cubicBezTo>
                    <a:cubicBezTo>
                      <a:pt x="67241" y="1150269"/>
                      <a:pt x="58903" y="1123277"/>
                      <a:pt x="52821" y="1092780"/>
                    </a:cubicBezTo>
                    <a:cubicBezTo>
                      <a:pt x="47304" y="1064881"/>
                      <a:pt x="44705" y="1036673"/>
                      <a:pt x="45070" y="1008951"/>
                    </a:cubicBezTo>
                    <a:cubicBezTo>
                      <a:pt x="45800" y="949239"/>
                      <a:pt x="59688" y="893298"/>
                      <a:pt x="85232" y="847210"/>
                    </a:cubicBezTo>
                    <a:cubicBezTo>
                      <a:pt x="98833" y="822628"/>
                      <a:pt x="115596" y="801055"/>
                      <a:pt x="135047" y="783053"/>
                    </a:cubicBezTo>
                    <a:cubicBezTo>
                      <a:pt x="145806" y="773068"/>
                      <a:pt x="157085" y="764244"/>
                      <a:pt x="168585" y="756769"/>
                    </a:cubicBezTo>
                    <a:cubicBezTo>
                      <a:pt x="180140" y="749305"/>
                      <a:pt x="192923" y="742592"/>
                      <a:pt x="207707" y="736290"/>
                    </a:cubicBezTo>
                    <a:cubicBezTo>
                      <a:pt x="209587" y="735482"/>
                      <a:pt x="211500" y="734730"/>
                      <a:pt x="213424" y="733990"/>
                    </a:cubicBezTo>
                    <a:cubicBezTo>
                      <a:pt x="203494" y="729688"/>
                      <a:pt x="193354" y="725431"/>
                      <a:pt x="183258" y="721163"/>
                    </a:cubicBezTo>
                    <a:cubicBezTo>
                      <a:pt x="177143" y="718586"/>
                      <a:pt x="171028" y="716021"/>
                      <a:pt x="164958" y="713367"/>
                    </a:cubicBezTo>
                    <a:cubicBezTo>
                      <a:pt x="141460" y="703083"/>
                      <a:pt x="113882" y="690500"/>
                      <a:pt x="87554" y="675129"/>
                    </a:cubicBezTo>
                    <a:cubicBezTo>
                      <a:pt x="21661" y="636715"/>
                      <a:pt x="-6548" y="596896"/>
                      <a:pt x="1270" y="553395"/>
                    </a:cubicBezTo>
                    <a:cubicBezTo>
                      <a:pt x="4256" y="537129"/>
                      <a:pt x="13190" y="522798"/>
                      <a:pt x="19670" y="513421"/>
                    </a:cubicBezTo>
                    <a:cubicBezTo>
                      <a:pt x="27267" y="502463"/>
                      <a:pt x="37860" y="492611"/>
                      <a:pt x="49504" y="485699"/>
                    </a:cubicBezTo>
                    <a:cubicBezTo>
                      <a:pt x="60838" y="478998"/>
                      <a:pt x="73809" y="474598"/>
                      <a:pt x="89157" y="472209"/>
                    </a:cubicBezTo>
                    <a:cubicBezTo>
                      <a:pt x="94730" y="471324"/>
                      <a:pt x="100569" y="470893"/>
                      <a:pt x="106971" y="470893"/>
                    </a:cubicBezTo>
                    <a:cubicBezTo>
                      <a:pt x="114048" y="470893"/>
                      <a:pt x="121556" y="471402"/>
                      <a:pt x="130601" y="472519"/>
                    </a:cubicBezTo>
                    <a:cubicBezTo>
                      <a:pt x="143185" y="474122"/>
                      <a:pt x="156421" y="477218"/>
                      <a:pt x="172212" y="482272"/>
                    </a:cubicBezTo>
                    <a:cubicBezTo>
                      <a:pt x="186753" y="486971"/>
                      <a:pt x="201703" y="492810"/>
                      <a:pt x="216608" y="499588"/>
                    </a:cubicBezTo>
                    <a:cubicBezTo>
                      <a:pt x="240913" y="510646"/>
                      <a:pt x="265815" y="524413"/>
                      <a:pt x="294952" y="542912"/>
                    </a:cubicBezTo>
                    <a:cubicBezTo>
                      <a:pt x="304263" y="548817"/>
                      <a:pt x="313463" y="554910"/>
                      <a:pt x="322586" y="561102"/>
                    </a:cubicBezTo>
                    <a:lnTo>
                      <a:pt x="320186" y="547766"/>
                    </a:lnTo>
                    <a:cubicBezTo>
                      <a:pt x="318981" y="540280"/>
                      <a:pt x="317776" y="532794"/>
                      <a:pt x="316692" y="525330"/>
                    </a:cubicBezTo>
                    <a:cubicBezTo>
                      <a:pt x="312866" y="498537"/>
                      <a:pt x="309018" y="466813"/>
                      <a:pt x="309560" y="434624"/>
                    </a:cubicBezTo>
                    <a:cubicBezTo>
                      <a:pt x="309825" y="417905"/>
                      <a:pt x="311274" y="403452"/>
                      <a:pt x="313961" y="390404"/>
                    </a:cubicBezTo>
                    <a:cubicBezTo>
                      <a:pt x="316902" y="376261"/>
                      <a:pt x="321491" y="364031"/>
                      <a:pt x="327628" y="354035"/>
                    </a:cubicBezTo>
                    <a:cubicBezTo>
                      <a:pt x="335147" y="341982"/>
                      <a:pt x="344314" y="333125"/>
                      <a:pt x="354874" y="327729"/>
                    </a:cubicBezTo>
                    <a:cubicBezTo>
                      <a:pt x="367237" y="321371"/>
                      <a:pt x="379245" y="318153"/>
                      <a:pt x="390580" y="318153"/>
                    </a:cubicBezTo>
                    <a:cubicBezTo>
                      <a:pt x="430520" y="318728"/>
                      <a:pt x="459060" y="352531"/>
                      <a:pt x="476200" y="418645"/>
                    </a:cubicBezTo>
                    <a:cubicBezTo>
                      <a:pt x="481795" y="440219"/>
                      <a:pt x="486008" y="463297"/>
                      <a:pt x="489413" y="491273"/>
                    </a:cubicBezTo>
                    <a:cubicBezTo>
                      <a:pt x="492919" y="485611"/>
                      <a:pt x="497010" y="480215"/>
                      <a:pt x="501367" y="475007"/>
                    </a:cubicBezTo>
                    <a:cubicBezTo>
                      <a:pt x="517843" y="455501"/>
                      <a:pt x="538753" y="438527"/>
                      <a:pt x="565270" y="423135"/>
                    </a:cubicBezTo>
                    <a:cubicBezTo>
                      <a:pt x="586589" y="410806"/>
                      <a:pt x="611789" y="400245"/>
                      <a:pt x="642331" y="390857"/>
                    </a:cubicBezTo>
                    <a:cubicBezTo>
                      <a:pt x="669599" y="382498"/>
                      <a:pt x="698913" y="375576"/>
                      <a:pt x="731909" y="369693"/>
                    </a:cubicBezTo>
                    <a:cubicBezTo>
                      <a:pt x="773929" y="362240"/>
                      <a:pt x="817054" y="357220"/>
                      <a:pt x="858742" y="352376"/>
                    </a:cubicBezTo>
                    <a:lnTo>
                      <a:pt x="886320" y="349148"/>
                    </a:lnTo>
                    <a:lnTo>
                      <a:pt x="889515" y="348761"/>
                    </a:lnTo>
                    <a:cubicBezTo>
                      <a:pt x="931756" y="343663"/>
                      <a:pt x="975467" y="338400"/>
                      <a:pt x="1016745" y="325805"/>
                    </a:cubicBezTo>
                    <a:lnTo>
                      <a:pt x="1015109" y="326579"/>
                    </a:lnTo>
                    <a:cubicBezTo>
                      <a:pt x="1071581" y="308510"/>
                      <a:pt x="1129744" y="280601"/>
                      <a:pt x="1197805" y="238559"/>
                    </a:cubicBezTo>
                    <a:cubicBezTo>
                      <a:pt x="1227871" y="219794"/>
                      <a:pt x="1257959" y="199691"/>
                      <a:pt x="1287052" y="180285"/>
                    </a:cubicBezTo>
                    <a:cubicBezTo>
                      <a:pt x="1329557" y="151889"/>
                      <a:pt x="1373501" y="122553"/>
                      <a:pt x="1418572" y="96567"/>
                    </a:cubicBezTo>
                    <a:cubicBezTo>
                      <a:pt x="1437691" y="85576"/>
                      <a:pt x="1457849" y="74573"/>
                      <a:pt x="1480208" y="62918"/>
                    </a:cubicBezTo>
                    <a:cubicBezTo>
                      <a:pt x="1503451" y="50766"/>
                      <a:pt x="1524793" y="40670"/>
                      <a:pt x="1545459" y="32078"/>
                    </a:cubicBezTo>
                    <a:cubicBezTo>
                      <a:pt x="1567973" y="22668"/>
                      <a:pt x="1590995" y="14994"/>
                      <a:pt x="1613874" y="9288"/>
                    </a:cubicBezTo>
                    <a:cubicBezTo>
                      <a:pt x="1635768" y="3760"/>
                      <a:pt x="1659299" y="675"/>
                      <a:pt x="1683781" y="88"/>
                    </a:cubicBezTo>
                    <a:cubicBezTo>
                      <a:pt x="1685528" y="22"/>
                      <a:pt x="1687275" y="22"/>
                      <a:pt x="1688945" y="2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2" name="Google Shape;2682;p43"/>
              <p:cNvSpPr/>
              <p:nvPr/>
            </p:nvSpPr>
            <p:spPr>
              <a:xfrm>
                <a:off x="875969" y="474077"/>
                <a:ext cx="903068" cy="1774101"/>
              </a:xfrm>
              <a:custGeom>
                <a:rect b="b" l="l" r="r" t="t"/>
                <a:pathLst>
                  <a:path extrusionOk="0" h="1774101" w="903068">
                    <a:moveTo>
                      <a:pt x="78738" y="19705"/>
                    </a:moveTo>
                    <a:cubicBezTo>
                      <a:pt x="79722" y="27279"/>
                      <a:pt x="81469" y="34721"/>
                      <a:pt x="84079" y="41920"/>
                    </a:cubicBezTo>
                    <a:cubicBezTo>
                      <a:pt x="86943" y="49693"/>
                      <a:pt x="90337" y="57191"/>
                      <a:pt x="94561" y="64334"/>
                    </a:cubicBezTo>
                    <a:cubicBezTo>
                      <a:pt x="98597" y="71212"/>
                      <a:pt x="103065" y="77791"/>
                      <a:pt x="107974" y="84127"/>
                    </a:cubicBezTo>
                    <a:cubicBezTo>
                      <a:pt x="119640" y="99077"/>
                      <a:pt x="133109" y="112546"/>
                      <a:pt x="147506" y="124764"/>
                    </a:cubicBezTo>
                    <a:cubicBezTo>
                      <a:pt x="162843" y="137812"/>
                      <a:pt x="179031" y="149832"/>
                      <a:pt x="195728" y="161023"/>
                    </a:cubicBezTo>
                    <a:cubicBezTo>
                      <a:pt x="230306" y="184111"/>
                      <a:pt x="266730" y="204269"/>
                      <a:pt x="303486" y="223642"/>
                    </a:cubicBezTo>
                    <a:cubicBezTo>
                      <a:pt x="319376" y="232013"/>
                      <a:pt x="335310" y="240207"/>
                      <a:pt x="351156" y="248644"/>
                    </a:cubicBezTo>
                    <a:cubicBezTo>
                      <a:pt x="361517" y="254173"/>
                      <a:pt x="371812" y="259691"/>
                      <a:pt x="381863" y="265706"/>
                    </a:cubicBezTo>
                    <a:cubicBezTo>
                      <a:pt x="378214" y="267951"/>
                      <a:pt x="374598" y="270118"/>
                      <a:pt x="371060" y="272540"/>
                    </a:cubicBezTo>
                    <a:cubicBezTo>
                      <a:pt x="351023" y="285886"/>
                      <a:pt x="332092" y="301279"/>
                      <a:pt x="316136" y="319391"/>
                    </a:cubicBezTo>
                    <a:cubicBezTo>
                      <a:pt x="301684" y="335790"/>
                      <a:pt x="289078" y="353902"/>
                      <a:pt x="279767" y="373762"/>
                    </a:cubicBezTo>
                    <a:cubicBezTo>
                      <a:pt x="270965" y="392571"/>
                      <a:pt x="264452" y="412564"/>
                      <a:pt x="261212" y="433153"/>
                    </a:cubicBezTo>
                    <a:cubicBezTo>
                      <a:pt x="259609" y="443525"/>
                      <a:pt x="258437" y="454019"/>
                      <a:pt x="258238" y="464502"/>
                    </a:cubicBezTo>
                    <a:cubicBezTo>
                      <a:pt x="258050" y="474752"/>
                      <a:pt x="258370" y="485047"/>
                      <a:pt x="259476" y="495231"/>
                    </a:cubicBezTo>
                    <a:cubicBezTo>
                      <a:pt x="261776" y="516462"/>
                      <a:pt x="266376" y="537427"/>
                      <a:pt x="273630" y="557486"/>
                    </a:cubicBezTo>
                    <a:cubicBezTo>
                      <a:pt x="281260" y="578463"/>
                      <a:pt x="290935" y="598687"/>
                      <a:pt x="302845" y="617563"/>
                    </a:cubicBezTo>
                    <a:cubicBezTo>
                      <a:pt x="315439" y="637356"/>
                      <a:pt x="329859" y="656044"/>
                      <a:pt x="346169" y="672918"/>
                    </a:cubicBezTo>
                    <a:cubicBezTo>
                      <a:pt x="355225" y="682361"/>
                      <a:pt x="364657" y="691417"/>
                      <a:pt x="374720" y="699799"/>
                    </a:cubicBezTo>
                    <a:cubicBezTo>
                      <a:pt x="382239" y="706058"/>
                      <a:pt x="389858" y="712084"/>
                      <a:pt x="397742" y="717845"/>
                    </a:cubicBezTo>
                    <a:cubicBezTo>
                      <a:pt x="384904" y="727410"/>
                      <a:pt x="372862" y="738081"/>
                      <a:pt x="361992" y="749935"/>
                    </a:cubicBezTo>
                    <a:cubicBezTo>
                      <a:pt x="349774" y="763281"/>
                      <a:pt x="338650" y="777679"/>
                      <a:pt x="329162" y="793137"/>
                    </a:cubicBezTo>
                    <a:cubicBezTo>
                      <a:pt x="303475" y="834913"/>
                      <a:pt x="287331" y="882451"/>
                      <a:pt x="281625" y="931160"/>
                    </a:cubicBezTo>
                    <a:cubicBezTo>
                      <a:pt x="278706" y="956172"/>
                      <a:pt x="278208" y="981561"/>
                      <a:pt x="280873" y="1006629"/>
                    </a:cubicBezTo>
                    <a:cubicBezTo>
                      <a:pt x="283483" y="1030591"/>
                      <a:pt x="288304" y="1054420"/>
                      <a:pt x="296509" y="1077078"/>
                    </a:cubicBezTo>
                    <a:cubicBezTo>
                      <a:pt x="300666" y="1088544"/>
                      <a:pt x="305454" y="1099735"/>
                      <a:pt x="310773" y="1110715"/>
                    </a:cubicBezTo>
                    <a:cubicBezTo>
                      <a:pt x="316070" y="1121519"/>
                      <a:pt x="321709" y="1132134"/>
                      <a:pt x="327791" y="1142495"/>
                    </a:cubicBezTo>
                    <a:cubicBezTo>
                      <a:pt x="340518" y="1163980"/>
                      <a:pt x="354716" y="1184514"/>
                      <a:pt x="370120" y="1204186"/>
                    </a:cubicBezTo>
                    <a:cubicBezTo>
                      <a:pt x="403437" y="1246703"/>
                      <a:pt x="441486" y="1285294"/>
                      <a:pt x="481338" y="1321663"/>
                    </a:cubicBezTo>
                    <a:cubicBezTo>
                      <a:pt x="522551" y="1359337"/>
                      <a:pt x="565632" y="1394843"/>
                      <a:pt x="608812" y="1430151"/>
                    </a:cubicBezTo>
                    <a:cubicBezTo>
                      <a:pt x="650522" y="1464231"/>
                      <a:pt x="692486" y="1498056"/>
                      <a:pt x="732625" y="1533994"/>
                    </a:cubicBezTo>
                    <a:cubicBezTo>
                      <a:pt x="751180" y="1550680"/>
                      <a:pt x="769436" y="1567698"/>
                      <a:pt x="786863" y="1585567"/>
                    </a:cubicBezTo>
                    <a:cubicBezTo>
                      <a:pt x="798164" y="1597233"/>
                      <a:pt x="809222" y="1609076"/>
                      <a:pt x="820070" y="1621129"/>
                    </a:cubicBezTo>
                    <a:cubicBezTo>
                      <a:pt x="847681" y="1651725"/>
                      <a:pt x="874076" y="1683505"/>
                      <a:pt x="899320" y="1716092"/>
                    </a:cubicBezTo>
                    <a:cubicBezTo>
                      <a:pt x="900581" y="1717718"/>
                      <a:pt x="901831" y="1719332"/>
                      <a:pt x="903069" y="1720969"/>
                    </a:cubicBezTo>
                    <a:cubicBezTo>
                      <a:pt x="892000" y="1724817"/>
                      <a:pt x="881584" y="1729041"/>
                      <a:pt x="871577" y="1733707"/>
                    </a:cubicBezTo>
                    <a:cubicBezTo>
                      <a:pt x="854205" y="1742465"/>
                      <a:pt x="839620" y="1751776"/>
                      <a:pt x="826837" y="1762325"/>
                    </a:cubicBezTo>
                    <a:lnTo>
                      <a:pt x="825046" y="1763862"/>
                    </a:lnTo>
                    <a:lnTo>
                      <a:pt x="823000" y="1765741"/>
                    </a:lnTo>
                    <a:cubicBezTo>
                      <a:pt x="819152" y="1769147"/>
                      <a:pt x="815802" y="1770695"/>
                      <a:pt x="811644" y="1771060"/>
                    </a:cubicBezTo>
                    <a:cubicBezTo>
                      <a:pt x="809908" y="1771060"/>
                      <a:pt x="808725" y="1770883"/>
                      <a:pt x="807420" y="1770563"/>
                    </a:cubicBezTo>
                    <a:cubicBezTo>
                      <a:pt x="805131" y="1772243"/>
                      <a:pt x="802145" y="1773294"/>
                      <a:pt x="799237" y="1773482"/>
                    </a:cubicBezTo>
                    <a:cubicBezTo>
                      <a:pt x="792724" y="1773847"/>
                      <a:pt x="786189" y="1774101"/>
                      <a:pt x="779676" y="1774101"/>
                    </a:cubicBezTo>
                    <a:cubicBezTo>
                      <a:pt x="719599" y="1774101"/>
                      <a:pt x="657355" y="1756973"/>
                      <a:pt x="599634" y="1724640"/>
                    </a:cubicBezTo>
                    <a:cubicBezTo>
                      <a:pt x="534415" y="1688315"/>
                      <a:pt x="482842" y="1635382"/>
                      <a:pt x="454347" y="1575493"/>
                    </a:cubicBezTo>
                    <a:cubicBezTo>
                      <a:pt x="445533" y="1556939"/>
                      <a:pt x="439186" y="1539313"/>
                      <a:pt x="435040" y="1521742"/>
                    </a:cubicBezTo>
                    <a:cubicBezTo>
                      <a:pt x="431756" y="1508163"/>
                      <a:pt x="429511" y="1493876"/>
                      <a:pt x="428460" y="1479159"/>
                    </a:cubicBezTo>
                    <a:cubicBezTo>
                      <a:pt x="372729" y="1458934"/>
                      <a:pt x="321024" y="1429697"/>
                      <a:pt x="274791" y="1392455"/>
                    </a:cubicBezTo>
                    <a:cubicBezTo>
                      <a:pt x="218563" y="1347096"/>
                      <a:pt x="173115" y="1289684"/>
                      <a:pt x="143326" y="1226313"/>
                    </a:cubicBezTo>
                    <a:cubicBezTo>
                      <a:pt x="114344" y="1164743"/>
                      <a:pt x="101318" y="1097280"/>
                      <a:pt x="105652" y="1031254"/>
                    </a:cubicBezTo>
                    <a:cubicBezTo>
                      <a:pt x="107952" y="995825"/>
                      <a:pt x="115096" y="960374"/>
                      <a:pt x="126817" y="925863"/>
                    </a:cubicBezTo>
                    <a:cubicBezTo>
                      <a:pt x="138239" y="892226"/>
                      <a:pt x="154196" y="859019"/>
                      <a:pt x="174177" y="827184"/>
                    </a:cubicBezTo>
                    <a:cubicBezTo>
                      <a:pt x="134325" y="797395"/>
                      <a:pt x="102058" y="754999"/>
                      <a:pt x="78351" y="701314"/>
                    </a:cubicBezTo>
                    <a:cubicBezTo>
                      <a:pt x="67359" y="676500"/>
                      <a:pt x="59044" y="649497"/>
                      <a:pt x="52829" y="618768"/>
                    </a:cubicBezTo>
                    <a:cubicBezTo>
                      <a:pt x="47301" y="590604"/>
                      <a:pt x="44691" y="562352"/>
                      <a:pt x="45078" y="534862"/>
                    </a:cubicBezTo>
                    <a:cubicBezTo>
                      <a:pt x="45764" y="475150"/>
                      <a:pt x="59663" y="419176"/>
                      <a:pt x="85295" y="372988"/>
                    </a:cubicBezTo>
                    <a:cubicBezTo>
                      <a:pt x="98896" y="348407"/>
                      <a:pt x="115637" y="326811"/>
                      <a:pt x="135143" y="308687"/>
                    </a:cubicBezTo>
                    <a:cubicBezTo>
                      <a:pt x="146245" y="298459"/>
                      <a:pt x="157612" y="289635"/>
                      <a:pt x="168781" y="282436"/>
                    </a:cubicBezTo>
                    <a:cubicBezTo>
                      <a:pt x="180380" y="274862"/>
                      <a:pt x="193174" y="268172"/>
                      <a:pt x="207947" y="261957"/>
                    </a:cubicBezTo>
                    <a:cubicBezTo>
                      <a:pt x="209805" y="261150"/>
                      <a:pt x="211663" y="260398"/>
                      <a:pt x="213587" y="259657"/>
                    </a:cubicBezTo>
                    <a:cubicBezTo>
                      <a:pt x="208191" y="257733"/>
                      <a:pt x="202673" y="255444"/>
                      <a:pt x="197144" y="253144"/>
                    </a:cubicBezTo>
                    <a:lnTo>
                      <a:pt x="190564" y="250358"/>
                    </a:lnTo>
                    <a:lnTo>
                      <a:pt x="183499" y="247306"/>
                    </a:lnTo>
                    <a:cubicBezTo>
                      <a:pt x="177350" y="244763"/>
                      <a:pt x="171258" y="242164"/>
                      <a:pt x="165176" y="239488"/>
                    </a:cubicBezTo>
                    <a:cubicBezTo>
                      <a:pt x="141601" y="229238"/>
                      <a:pt x="113979" y="216643"/>
                      <a:pt x="87717" y="201262"/>
                    </a:cubicBezTo>
                    <a:cubicBezTo>
                      <a:pt x="21746" y="162847"/>
                      <a:pt x="-6551" y="122929"/>
                      <a:pt x="1267" y="79306"/>
                    </a:cubicBezTo>
                    <a:cubicBezTo>
                      <a:pt x="4253" y="63040"/>
                      <a:pt x="13243" y="48643"/>
                      <a:pt x="19767" y="39200"/>
                    </a:cubicBezTo>
                    <a:cubicBezTo>
                      <a:pt x="27341" y="28098"/>
                      <a:pt x="37957" y="18223"/>
                      <a:pt x="49678" y="11345"/>
                    </a:cubicBezTo>
                    <a:cubicBezTo>
                      <a:pt x="58038" y="6391"/>
                      <a:pt x="67426" y="2643"/>
                      <a:pt x="78085" y="0"/>
                    </a:cubicBezTo>
                    <a:cubicBezTo>
                      <a:pt x="77654" y="6546"/>
                      <a:pt x="77842" y="13092"/>
                      <a:pt x="78716" y="1965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3" name="Google Shape;2683;p43"/>
              <p:cNvSpPr/>
              <p:nvPr/>
            </p:nvSpPr>
            <p:spPr>
              <a:xfrm>
                <a:off x="2668120" y="737948"/>
                <a:ext cx="595872" cy="1201244"/>
              </a:xfrm>
              <a:custGeom>
                <a:rect b="b" l="l" r="r" t="t"/>
                <a:pathLst>
                  <a:path extrusionOk="0" h="1201244" w="595872">
                    <a:moveTo>
                      <a:pt x="235335" y="33"/>
                    </a:moveTo>
                    <a:cubicBezTo>
                      <a:pt x="234539" y="11"/>
                      <a:pt x="233764" y="0"/>
                      <a:pt x="232979" y="0"/>
                    </a:cubicBezTo>
                    <a:cubicBezTo>
                      <a:pt x="226787" y="0"/>
                      <a:pt x="220573" y="431"/>
                      <a:pt x="214402" y="1205"/>
                    </a:cubicBezTo>
                    <a:lnTo>
                      <a:pt x="214469" y="1205"/>
                    </a:lnTo>
                    <a:cubicBezTo>
                      <a:pt x="207768" y="2145"/>
                      <a:pt x="201188" y="3450"/>
                      <a:pt x="194675" y="5175"/>
                    </a:cubicBezTo>
                    <a:cubicBezTo>
                      <a:pt x="188173" y="6878"/>
                      <a:pt x="181804" y="9167"/>
                      <a:pt x="175612" y="11765"/>
                    </a:cubicBezTo>
                    <a:cubicBezTo>
                      <a:pt x="175468" y="11832"/>
                      <a:pt x="175347" y="11898"/>
                      <a:pt x="175181" y="11942"/>
                    </a:cubicBezTo>
                    <a:cubicBezTo>
                      <a:pt x="175324" y="11876"/>
                      <a:pt x="175468" y="11810"/>
                      <a:pt x="175612" y="11765"/>
                    </a:cubicBezTo>
                    <a:cubicBezTo>
                      <a:pt x="175689" y="11721"/>
                      <a:pt x="175767" y="11666"/>
                      <a:pt x="175866" y="11622"/>
                    </a:cubicBezTo>
                    <a:cubicBezTo>
                      <a:pt x="169972" y="14165"/>
                      <a:pt x="164399" y="17018"/>
                      <a:pt x="158804" y="20180"/>
                    </a:cubicBezTo>
                    <a:cubicBezTo>
                      <a:pt x="152545" y="23785"/>
                      <a:pt x="146519" y="27954"/>
                      <a:pt x="140802" y="32289"/>
                    </a:cubicBezTo>
                    <a:cubicBezTo>
                      <a:pt x="134046" y="37629"/>
                      <a:pt x="127588" y="43335"/>
                      <a:pt x="121451" y="49417"/>
                    </a:cubicBezTo>
                    <a:cubicBezTo>
                      <a:pt x="114817" y="56063"/>
                      <a:pt x="108724" y="63195"/>
                      <a:pt x="102941" y="70581"/>
                    </a:cubicBezTo>
                    <a:cubicBezTo>
                      <a:pt x="92767" y="83862"/>
                      <a:pt x="83766" y="97960"/>
                      <a:pt x="75772" y="112546"/>
                    </a:cubicBezTo>
                    <a:cubicBezTo>
                      <a:pt x="67445" y="127562"/>
                      <a:pt x="60313" y="143142"/>
                      <a:pt x="53667" y="158966"/>
                    </a:cubicBezTo>
                    <a:cubicBezTo>
                      <a:pt x="53800" y="158579"/>
                      <a:pt x="53922" y="158280"/>
                      <a:pt x="54032" y="157960"/>
                    </a:cubicBezTo>
                    <a:cubicBezTo>
                      <a:pt x="42499" y="185637"/>
                      <a:pt x="33056" y="214011"/>
                      <a:pt x="25481" y="242993"/>
                    </a:cubicBezTo>
                    <a:cubicBezTo>
                      <a:pt x="17730" y="272529"/>
                      <a:pt x="12090" y="302573"/>
                      <a:pt x="7988" y="332860"/>
                    </a:cubicBezTo>
                    <a:cubicBezTo>
                      <a:pt x="8054" y="332495"/>
                      <a:pt x="8121" y="332108"/>
                      <a:pt x="8176" y="331809"/>
                    </a:cubicBezTo>
                    <a:cubicBezTo>
                      <a:pt x="-5613" y="435873"/>
                      <a:pt x="-637" y="541585"/>
                      <a:pt x="13262" y="645417"/>
                    </a:cubicBezTo>
                    <a:cubicBezTo>
                      <a:pt x="13196" y="645030"/>
                      <a:pt x="13130" y="644732"/>
                      <a:pt x="13074" y="644356"/>
                    </a:cubicBezTo>
                    <a:cubicBezTo>
                      <a:pt x="38275" y="830490"/>
                      <a:pt x="91894" y="1011151"/>
                      <a:pt x="148189" y="1189833"/>
                    </a:cubicBezTo>
                    <a:cubicBezTo>
                      <a:pt x="149383" y="1193626"/>
                      <a:pt x="150588" y="1197430"/>
                      <a:pt x="151782" y="1201245"/>
                    </a:cubicBezTo>
                    <a:cubicBezTo>
                      <a:pt x="291585" y="1142727"/>
                      <a:pt x="403788" y="1073185"/>
                      <a:pt x="493145" y="989821"/>
                    </a:cubicBezTo>
                    <a:cubicBezTo>
                      <a:pt x="497292" y="985929"/>
                      <a:pt x="501395" y="982025"/>
                      <a:pt x="505431" y="978089"/>
                    </a:cubicBezTo>
                    <a:cubicBezTo>
                      <a:pt x="523698" y="933239"/>
                      <a:pt x="539920" y="887581"/>
                      <a:pt x="553543" y="841106"/>
                    </a:cubicBezTo>
                    <a:cubicBezTo>
                      <a:pt x="568813" y="789168"/>
                      <a:pt x="580413" y="736223"/>
                      <a:pt x="587733" y="682538"/>
                    </a:cubicBezTo>
                    <a:lnTo>
                      <a:pt x="587733" y="682770"/>
                    </a:lnTo>
                    <a:cubicBezTo>
                      <a:pt x="592510" y="646534"/>
                      <a:pt x="595374" y="610099"/>
                      <a:pt x="595806" y="573542"/>
                    </a:cubicBezTo>
                    <a:cubicBezTo>
                      <a:pt x="596303" y="536123"/>
                      <a:pt x="594014" y="498759"/>
                      <a:pt x="589226" y="461704"/>
                    </a:cubicBezTo>
                    <a:lnTo>
                      <a:pt x="589226" y="461914"/>
                    </a:lnTo>
                    <a:cubicBezTo>
                      <a:pt x="589248" y="462047"/>
                      <a:pt x="589259" y="462202"/>
                      <a:pt x="589292" y="462323"/>
                    </a:cubicBezTo>
                    <a:cubicBezTo>
                      <a:pt x="589248" y="462213"/>
                      <a:pt x="589226" y="462058"/>
                      <a:pt x="589226" y="461914"/>
                    </a:cubicBezTo>
                    <a:cubicBezTo>
                      <a:pt x="584958" y="430477"/>
                      <a:pt x="578821" y="399383"/>
                      <a:pt x="570605" y="368742"/>
                    </a:cubicBezTo>
                    <a:cubicBezTo>
                      <a:pt x="562234" y="337095"/>
                      <a:pt x="551431" y="306166"/>
                      <a:pt x="538825" y="276023"/>
                    </a:cubicBezTo>
                    <a:lnTo>
                      <a:pt x="539190" y="276941"/>
                    </a:lnTo>
                    <a:cubicBezTo>
                      <a:pt x="527402" y="249086"/>
                      <a:pt x="514122" y="221840"/>
                      <a:pt x="498973" y="195644"/>
                    </a:cubicBezTo>
                    <a:cubicBezTo>
                      <a:pt x="488059" y="176802"/>
                      <a:pt x="475796" y="158811"/>
                      <a:pt x="462593" y="141572"/>
                    </a:cubicBezTo>
                    <a:cubicBezTo>
                      <a:pt x="462604" y="141616"/>
                      <a:pt x="462626" y="141672"/>
                      <a:pt x="462670" y="141716"/>
                    </a:cubicBezTo>
                    <a:cubicBezTo>
                      <a:pt x="462626" y="141649"/>
                      <a:pt x="462560" y="141605"/>
                      <a:pt x="462516" y="141528"/>
                    </a:cubicBezTo>
                    <a:cubicBezTo>
                      <a:pt x="462516" y="141528"/>
                      <a:pt x="462482" y="141495"/>
                      <a:pt x="462482" y="141461"/>
                    </a:cubicBezTo>
                    <a:lnTo>
                      <a:pt x="462416" y="141395"/>
                    </a:lnTo>
                    <a:lnTo>
                      <a:pt x="462482" y="141461"/>
                    </a:lnTo>
                    <a:cubicBezTo>
                      <a:pt x="462438" y="141384"/>
                      <a:pt x="462383" y="141318"/>
                      <a:pt x="462328" y="141240"/>
                    </a:cubicBezTo>
                    <a:cubicBezTo>
                      <a:pt x="462361" y="141285"/>
                      <a:pt x="462394" y="141351"/>
                      <a:pt x="462427" y="141395"/>
                    </a:cubicBezTo>
                    <a:cubicBezTo>
                      <a:pt x="438653" y="110854"/>
                      <a:pt x="411728" y="82988"/>
                      <a:pt x="381319" y="59225"/>
                    </a:cubicBezTo>
                    <a:cubicBezTo>
                      <a:pt x="381385" y="59225"/>
                      <a:pt x="381385" y="59292"/>
                      <a:pt x="381451" y="59292"/>
                    </a:cubicBezTo>
                    <a:cubicBezTo>
                      <a:pt x="381341" y="59214"/>
                      <a:pt x="381263" y="59148"/>
                      <a:pt x="381164" y="59081"/>
                    </a:cubicBezTo>
                    <a:cubicBezTo>
                      <a:pt x="381208" y="59126"/>
                      <a:pt x="381275" y="59181"/>
                      <a:pt x="381319" y="59225"/>
                    </a:cubicBezTo>
                    <a:cubicBezTo>
                      <a:pt x="381219" y="59126"/>
                      <a:pt x="381131" y="59070"/>
                      <a:pt x="381031" y="58993"/>
                    </a:cubicBezTo>
                    <a:cubicBezTo>
                      <a:pt x="380954" y="58927"/>
                      <a:pt x="380854" y="58860"/>
                      <a:pt x="380766" y="58805"/>
                    </a:cubicBezTo>
                    <a:cubicBezTo>
                      <a:pt x="380766" y="58739"/>
                      <a:pt x="380700" y="58739"/>
                      <a:pt x="380633" y="58672"/>
                    </a:cubicBezTo>
                    <a:cubicBezTo>
                      <a:pt x="380700" y="58672"/>
                      <a:pt x="380700" y="58739"/>
                      <a:pt x="380766" y="58739"/>
                    </a:cubicBezTo>
                    <a:cubicBezTo>
                      <a:pt x="359048" y="42108"/>
                      <a:pt x="335772" y="27578"/>
                      <a:pt x="310572" y="16775"/>
                    </a:cubicBezTo>
                    <a:cubicBezTo>
                      <a:pt x="310870" y="16907"/>
                      <a:pt x="311257" y="17029"/>
                      <a:pt x="311556" y="17162"/>
                    </a:cubicBezTo>
                    <a:cubicBezTo>
                      <a:pt x="302565" y="13380"/>
                      <a:pt x="293377" y="10085"/>
                      <a:pt x="284011" y="7353"/>
                    </a:cubicBezTo>
                    <a:cubicBezTo>
                      <a:pt x="274954" y="4744"/>
                      <a:pt x="265710" y="2820"/>
                      <a:pt x="256399" y="1460"/>
                    </a:cubicBezTo>
                    <a:cubicBezTo>
                      <a:pt x="256698" y="1504"/>
                      <a:pt x="257085" y="1570"/>
                      <a:pt x="257450" y="1637"/>
                    </a:cubicBezTo>
                    <a:cubicBezTo>
                      <a:pt x="250130" y="652"/>
                      <a:pt x="242743" y="100"/>
                      <a:pt x="235368" y="33"/>
                    </a:cubicBezTo>
                    <a:moveTo>
                      <a:pt x="587877" y="681731"/>
                    </a:moveTo>
                    <a:cubicBezTo>
                      <a:pt x="587811" y="682052"/>
                      <a:pt x="587811" y="682284"/>
                      <a:pt x="587744" y="682538"/>
                    </a:cubicBezTo>
                    <a:cubicBezTo>
                      <a:pt x="587811" y="682284"/>
                      <a:pt x="587811" y="681985"/>
                      <a:pt x="587877" y="68173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4" name="Google Shape;2684;p43"/>
              <p:cNvSpPr/>
              <p:nvPr/>
            </p:nvSpPr>
            <p:spPr>
              <a:xfrm>
                <a:off x="3048863" y="796686"/>
                <a:ext cx="176" cy="176"/>
              </a:xfrm>
              <a:custGeom>
                <a:rect b="b" l="l" r="r" t="t"/>
                <a:pathLst>
                  <a:path extrusionOk="0" h="176" w="176">
                    <a:moveTo>
                      <a:pt x="177" y="177"/>
                    </a:moveTo>
                    <a:cubicBezTo>
                      <a:pt x="110" y="144"/>
                      <a:pt x="44" y="100"/>
                      <a:pt x="0" y="66"/>
                    </a:cubicBezTo>
                    <a:lnTo>
                      <a:pt x="0" y="0"/>
                    </a:lnTo>
                    <a:cubicBezTo>
                      <a:pt x="44" y="66"/>
                      <a:pt x="110" y="122"/>
                      <a:pt x="177" y="177"/>
                    </a:cubicBezTo>
                  </a:path>
                </a:pathLst>
              </a:custGeom>
              <a:solidFill>
                <a:srgbClr val="56161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5" name="Google Shape;2685;p43"/>
              <p:cNvSpPr/>
              <p:nvPr/>
            </p:nvSpPr>
            <p:spPr>
              <a:xfrm>
                <a:off x="3130602" y="879409"/>
                <a:ext cx="66" cy="66"/>
              </a:xfrm>
              <a:custGeom>
                <a:rect b="b" l="l" r="r" t="t"/>
                <a:pathLst>
                  <a:path extrusionOk="0" h="66" w="66">
                    <a:moveTo>
                      <a:pt x="66" y="66"/>
                    </a:moveTo>
                    <a:lnTo>
                      <a:pt x="33" y="66"/>
                    </a:lnTo>
                    <a:cubicBezTo>
                      <a:pt x="33" y="66"/>
                      <a:pt x="22" y="22"/>
                      <a:pt x="0" y="0"/>
                    </a:cubicBezTo>
                    <a:lnTo>
                      <a:pt x="66" y="66"/>
                    </a:lnTo>
                    <a:close/>
                  </a:path>
                </a:pathLst>
              </a:custGeom>
              <a:solidFill>
                <a:srgbClr val="56161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6" name="Google Shape;2686;p43"/>
              <p:cNvSpPr/>
              <p:nvPr/>
            </p:nvSpPr>
            <p:spPr>
              <a:xfrm>
                <a:off x="1855540" y="2296246"/>
                <a:ext cx="476775" cy="612022"/>
              </a:xfrm>
              <a:custGeom>
                <a:rect b="b" l="l" r="r" t="t"/>
                <a:pathLst>
                  <a:path extrusionOk="0" h="612022" w="476775">
                    <a:moveTo>
                      <a:pt x="199035" y="0"/>
                    </a:moveTo>
                    <a:cubicBezTo>
                      <a:pt x="207030" y="0"/>
                      <a:pt x="215334" y="486"/>
                      <a:pt x="224435" y="1493"/>
                    </a:cubicBezTo>
                    <a:cubicBezTo>
                      <a:pt x="240833" y="3317"/>
                      <a:pt x="255739" y="6446"/>
                      <a:pt x="270015" y="11058"/>
                    </a:cubicBezTo>
                    <a:cubicBezTo>
                      <a:pt x="287243" y="16587"/>
                      <a:pt x="304271" y="24592"/>
                      <a:pt x="320637" y="34843"/>
                    </a:cubicBezTo>
                    <a:cubicBezTo>
                      <a:pt x="351068" y="53906"/>
                      <a:pt x="377562" y="81241"/>
                      <a:pt x="399379" y="116084"/>
                    </a:cubicBezTo>
                    <a:cubicBezTo>
                      <a:pt x="409773" y="132626"/>
                      <a:pt x="419194" y="151535"/>
                      <a:pt x="427388" y="172268"/>
                    </a:cubicBezTo>
                    <a:cubicBezTo>
                      <a:pt x="429998" y="167270"/>
                      <a:pt x="435394" y="164163"/>
                      <a:pt x="441199" y="164163"/>
                    </a:cubicBezTo>
                    <a:cubicBezTo>
                      <a:pt x="442582" y="164163"/>
                      <a:pt x="443964" y="164351"/>
                      <a:pt x="445335" y="164738"/>
                    </a:cubicBezTo>
                    <a:cubicBezTo>
                      <a:pt x="453739" y="167060"/>
                      <a:pt x="458870" y="176094"/>
                      <a:pt x="456548" y="184476"/>
                    </a:cubicBezTo>
                    <a:cubicBezTo>
                      <a:pt x="451195" y="203473"/>
                      <a:pt x="446994" y="223499"/>
                      <a:pt x="444085" y="243977"/>
                    </a:cubicBezTo>
                    <a:cubicBezTo>
                      <a:pt x="439132" y="283509"/>
                      <a:pt x="439176" y="323660"/>
                      <a:pt x="444218" y="363279"/>
                    </a:cubicBezTo>
                    <a:cubicBezTo>
                      <a:pt x="449493" y="400854"/>
                      <a:pt x="459201" y="436669"/>
                      <a:pt x="473068" y="469743"/>
                    </a:cubicBezTo>
                    <a:lnTo>
                      <a:pt x="473941" y="471877"/>
                    </a:lnTo>
                    <a:lnTo>
                      <a:pt x="474605" y="473403"/>
                    </a:lnTo>
                    <a:cubicBezTo>
                      <a:pt x="476507" y="477738"/>
                      <a:pt x="477447" y="481331"/>
                      <a:pt x="476230" y="485799"/>
                    </a:cubicBezTo>
                    <a:cubicBezTo>
                      <a:pt x="475180" y="489735"/>
                      <a:pt x="472515" y="493230"/>
                      <a:pt x="468888" y="495397"/>
                    </a:cubicBezTo>
                    <a:cubicBezTo>
                      <a:pt x="468412" y="496934"/>
                      <a:pt x="468224" y="498449"/>
                      <a:pt x="467981" y="499942"/>
                    </a:cubicBezTo>
                    <a:cubicBezTo>
                      <a:pt x="465836" y="512459"/>
                      <a:pt x="462099" y="524777"/>
                      <a:pt x="456548" y="537582"/>
                    </a:cubicBezTo>
                    <a:cubicBezTo>
                      <a:pt x="452290" y="547479"/>
                      <a:pt x="446175" y="557121"/>
                      <a:pt x="437849" y="567106"/>
                    </a:cubicBezTo>
                    <a:cubicBezTo>
                      <a:pt x="424690" y="582886"/>
                      <a:pt x="405582" y="595392"/>
                      <a:pt x="382605" y="603287"/>
                    </a:cubicBezTo>
                    <a:cubicBezTo>
                      <a:pt x="370795" y="607368"/>
                      <a:pt x="358609" y="609292"/>
                      <a:pt x="348259" y="610607"/>
                    </a:cubicBezTo>
                    <a:cubicBezTo>
                      <a:pt x="340651" y="611558"/>
                      <a:pt x="332800" y="612023"/>
                      <a:pt x="324319" y="612023"/>
                    </a:cubicBezTo>
                    <a:cubicBezTo>
                      <a:pt x="320792" y="612023"/>
                      <a:pt x="317253" y="611945"/>
                      <a:pt x="313726" y="611780"/>
                    </a:cubicBezTo>
                    <a:cubicBezTo>
                      <a:pt x="289764" y="610762"/>
                      <a:pt x="263867" y="606262"/>
                      <a:pt x="236731" y="598433"/>
                    </a:cubicBezTo>
                    <a:cubicBezTo>
                      <a:pt x="211464" y="591090"/>
                      <a:pt x="185445" y="580707"/>
                      <a:pt x="159371" y="567582"/>
                    </a:cubicBezTo>
                    <a:cubicBezTo>
                      <a:pt x="135298" y="555507"/>
                      <a:pt x="112420" y="541298"/>
                      <a:pt x="91388" y="525363"/>
                    </a:cubicBezTo>
                    <a:cubicBezTo>
                      <a:pt x="68687" y="508224"/>
                      <a:pt x="50574" y="491350"/>
                      <a:pt x="36000" y="473757"/>
                    </a:cubicBezTo>
                    <a:cubicBezTo>
                      <a:pt x="19701" y="454119"/>
                      <a:pt x="8566" y="434989"/>
                      <a:pt x="1964" y="415306"/>
                    </a:cubicBezTo>
                    <a:cubicBezTo>
                      <a:pt x="1456" y="413890"/>
                      <a:pt x="1047" y="412464"/>
                      <a:pt x="604" y="411049"/>
                    </a:cubicBezTo>
                    <a:cubicBezTo>
                      <a:pt x="-557" y="407024"/>
                      <a:pt x="-37" y="402755"/>
                      <a:pt x="2097" y="398974"/>
                    </a:cubicBezTo>
                    <a:cubicBezTo>
                      <a:pt x="4231" y="395181"/>
                      <a:pt x="7770" y="392361"/>
                      <a:pt x="11817" y="391266"/>
                    </a:cubicBezTo>
                    <a:cubicBezTo>
                      <a:pt x="13276" y="390902"/>
                      <a:pt x="14648" y="390713"/>
                      <a:pt x="16008" y="390713"/>
                    </a:cubicBezTo>
                    <a:cubicBezTo>
                      <a:pt x="28558" y="355771"/>
                      <a:pt x="36697" y="320055"/>
                      <a:pt x="41540" y="284725"/>
                    </a:cubicBezTo>
                    <a:lnTo>
                      <a:pt x="41330" y="288319"/>
                    </a:lnTo>
                    <a:cubicBezTo>
                      <a:pt x="46936" y="243115"/>
                      <a:pt x="47478" y="197712"/>
                      <a:pt x="42668" y="153315"/>
                    </a:cubicBezTo>
                    <a:cubicBezTo>
                      <a:pt x="42159" y="151690"/>
                      <a:pt x="41861" y="150031"/>
                      <a:pt x="41728" y="148218"/>
                    </a:cubicBezTo>
                    <a:cubicBezTo>
                      <a:pt x="41551" y="146282"/>
                      <a:pt x="41440" y="144281"/>
                      <a:pt x="41319" y="142335"/>
                    </a:cubicBezTo>
                    <a:cubicBezTo>
                      <a:pt x="39937" y="132726"/>
                      <a:pt x="38444" y="123415"/>
                      <a:pt x="36653" y="114292"/>
                    </a:cubicBezTo>
                    <a:cubicBezTo>
                      <a:pt x="35713" y="109228"/>
                      <a:pt x="36210" y="105413"/>
                      <a:pt x="38289" y="101952"/>
                    </a:cubicBezTo>
                    <a:cubicBezTo>
                      <a:pt x="40114" y="98778"/>
                      <a:pt x="43066" y="96302"/>
                      <a:pt x="46616" y="94941"/>
                    </a:cubicBezTo>
                    <a:cubicBezTo>
                      <a:pt x="50375" y="81949"/>
                      <a:pt x="56258" y="69929"/>
                      <a:pt x="63998" y="59369"/>
                    </a:cubicBezTo>
                    <a:cubicBezTo>
                      <a:pt x="72612" y="47648"/>
                      <a:pt x="83161" y="37574"/>
                      <a:pt x="96232" y="28551"/>
                    </a:cubicBezTo>
                    <a:cubicBezTo>
                      <a:pt x="107002" y="21198"/>
                      <a:pt x="119840" y="15060"/>
                      <a:pt x="135486" y="9786"/>
                    </a:cubicBezTo>
                    <a:cubicBezTo>
                      <a:pt x="148258" y="5518"/>
                      <a:pt x="162467" y="2698"/>
                      <a:pt x="180215" y="973"/>
                    </a:cubicBezTo>
                    <a:cubicBezTo>
                      <a:pt x="186496" y="354"/>
                      <a:pt x="192765" y="33"/>
                      <a:pt x="199046" y="33"/>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7" name="Google Shape;2687;p43"/>
              <p:cNvSpPr/>
              <p:nvPr/>
            </p:nvSpPr>
            <p:spPr>
              <a:xfrm>
                <a:off x="1891400" y="2295904"/>
                <a:ext cx="421564" cy="338035"/>
              </a:xfrm>
              <a:custGeom>
                <a:rect b="b" l="l" r="r" t="t"/>
                <a:pathLst>
                  <a:path extrusionOk="0" h="338035" w="421564">
                    <a:moveTo>
                      <a:pt x="188585" y="1493"/>
                    </a:moveTo>
                    <a:cubicBezTo>
                      <a:pt x="204796" y="3284"/>
                      <a:pt x="219746" y="6447"/>
                      <a:pt x="234265" y="11168"/>
                    </a:cubicBezTo>
                    <a:cubicBezTo>
                      <a:pt x="251647" y="16697"/>
                      <a:pt x="268643" y="24703"/>
                      <a:pt x="284898" y="34942"/>
                    </a:cubicBezTo>
                    <a:cubicBezTo>
                      <a:pt x="315439" y="54006"/>
                      <a:pt x="341934" y="81374"/>
                      <a:pt x="363784" y="116327"/>
                    </a:cubicBezTo>
                    <a:cubicBezTo>
                      <a:pt x="374156" y="132836"/>
                      <a:pt x="383577" y="151756"/>
                      <a:pt x="391782" y="172489"/>
                    </a:cubicBezTo>
                    <a:cubicBezTo>
                      <a:pt x="393772" y="167513"/>
                      <a:pt x="399356" y="164163"/>
                      <a:pt x="405383" y="164163"/>
                    </a:cubicBezTo>
                    <a:cubicBezTo>
                      <a:pt x="406732" y="164163"/>
                      <a:pt x="408158" y="164417"/>
                      <a:pt x="409596" y="164849"/>
                    </a:cubicBezTo>
                    <a:cubicBezTo>
                      <a:pt x="413698" y="165976"/>
                      <a:pt x="417170" y="168697"/>
                      <a:pt x="419404" y="172556"/>
                    </a:cubicBezTo>
                    <a:cubicBezTo>
                      <a:pt x="421582" y="176404"/>
                      <a:pt x="422135" y="180805"/>
                      <a:pt x="420963" y="184963"/>
                    </a:cubicBezTo>
                    <a:cubicBezTo>
                      <a:pt x="415556" y="204446"/>
                      <a:pt x="411354" y="224428"/>
                      <a:pt x="408557" y="244287"/>
                    </a:cubicBezTo>
                    <a:cubicBezTo>
                      <a:pt x="404730" y="274873"/>
                      <a:pt x="403879" y="305724"/>
                      <a:pt x="406013" y="336387"/>
                    </a:cubicBezTo>
                    <a:cubicBezTo>
                      <a:pt x="404554" y="336487"/>
                      <a:pt x="403105" y="336597"/>
                      <a:pt x="401656" y="336708"/>
                    </a:cubicBezTo>
                    <a:cubicBezTo>
                      <a:pt x="378081" y="338311"/>
                      <a:pt x="354440" y="338499"/>
                      <a:pt x="330721" y="337073"/>
                    </a:cubicBezTo>
                    <a:cubicBezTo>
                      <a:pt x="307080" y="335580"/>
                      <a:pt x="283505" y="332605"/>
                      <a:pt x="260228" y="327950"/>
                    </a:cubicBezTo>
                    <a:cubicBezTo>
                      <a:pt x="237892" y="323427"/>
                      <a:pt x="215854" y="317522"/>
                      <a:pt x="194202" y="310202"/>
                    </a:cubicBezTo>
                    <a:cubicBezTo>
                      <a:pt x="194567" y="310269"/>
                      <a:pt x="194888" y="310379"/>
                      <a:pt x="195253" y="310501"/>
                    </a:cubicBezTo>
                    <a:cubicBezTo>
                      <a:pt x="174453" y="303368"/>
                      <a:pt x="154041" y="294998"/>
                      <a:pt x="134369" y="285179"/>
                    </a:cubicBezTo>
                    <a:cubicBezTo>
                      <a:pt x="114764" y="275404"/>
                      <a:pt x="95888" y="264479"/>
                      <a:pt x="77676" y="252271"/>
                    </a:cubicBezTo>
                    <a:cubicBezTo>
                      <a:pt x="77521" y="252127"/>
                      <a:pt x="77356" y="252016"/>
                      <a:pt x="77134" y="251917"/>
                    </a:cubicBezTo>
                    <a:cubicBezTo>
                      <a:pt x="77322" y="252028"/>
                      <a:pt x="77499" y="252149"/>
                      <a:pt x="77676" y="252271"/>
                    </a:cubicBezTo>
                    <a:cubicBezTo>
                      <a:pt x="77709" y="252304"/>
                      <a:pt x="77720" y="252315"/>
                      <a:pt x="77754" y="252348"/>
                    </a:cubicBezTo>
                    <a:cubicBezTo>
                      <a:pt x="60072" y="240307"/>
                      <a:pt x="43010" y="227280"/>
                      <a:pt x="26988" y="213060"/>
                    </a:cubicBezTo>
                    <a:cubicBezTo>
                      <a:pt x="21027" y="207741"/>
                      <a:pt x="15178" y="202268"/>
                      <a:pt x="9461" y="196684"/>
                    </a:cubicBezTo>
                    <a:cubicBezTo>
                      <a:pt x="8986" y="182132"/>
                      <a:pt x="7979" y="167746"/>
                      <a:pt x="6442" y="153614"/>
                    </a:cubicBezTo>
                    <a:cubicBezTo>
                      <a:pt x="5956" y="152010"/>
                      <a:pt x="5635" y="150330"/>
                      <a:pt x="5524" y="148527"/>
                    </a:cubicBezTo>
                    <a:lnTo>
                      <a:pt x="5149" y="142634"/>
                    </a:lnTo>
                    <a:cubicBezTo>
                      <a:pt x="3722" y="133068"/>
                      <a:pt x="2240" y="123758"/>
                      <a:pt x="427" y="114635"/>
                    </a:cubicBezTo>
                    <a:cubicBezTo>
                      <a:pt x="-491" y="109549"/>
                      <a:pt x="62" y="105701"/>
                      <a:pt x="2174" y="102162"/>
                    </a:cubicBezTo>
                    <a:cubicBezTo>
                      <a:pt x="4032" y="98933"/>
                      <a:pt x="7006" y="96390"/>
                      <a:pt x="10677" y="95030"/>
                    </a:cubicBezTo>
                    <a:cubicBezTo>
                      <a:pt x="14161" y="82303"/>
                      <a:pt x="19988" y="70327"/>
                      <a:pt x="27927" y="59457"/>
                    </a:cubicBezTo>
                    <a:cubicBezTo>
                      <a:pt x="36663" y="47604"/>
                      <a:pt x="47278" y="37497"/>
                      <a:pt x="60194" y="28617"/>
                    </a:cubicBezTo>
                    <a:cubicBezTo>
                      <a:pt x="70931" y="21231"/>
                      <a:pt x="83769" y="15083"/>
                      <a:pt x="99548" y="9874"/>
                    </a:cubicBezTo>
                    <a:cubicBezTo>
                      <a:pt x="112198" y="5595"/>
                      <a:pt x="126474" y="2809"/>
                      <a:pt x="144354" y="940"/>
                    </a:cubicBezTo>
                    <a:cubicBezTo>
                      <a:pt x="150613" y="321"/>
                      <a:pt x="156894" y="0"/>
                      <a:pt x="163219" y="0"/>
                    </a:cubicBezTo>
                    <a:cubicBezTo>
                      <a:pt x="171667" y="0"/>
                      <a:pt x="179916" y="509"/>
                      <a:pt x="188607" y="1493"/>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8" name="Google Shape;2688;p43"/>
              <p:cNvSpPr/>
              <p:nvPr/>
            </p:nvSpPr>
            <p:spPr>
              <a:xfrm>
                <a:off x="3022518" y="1439947"/>
                <a:ext cx="339997" cy="542127"/>
              </a:xfrm>
              <a:custGeom>
                <a:rect b="b" l="l" r="r" t="t"/>
                <a:pathLst>
                  <a:path extrusionOk="0" h="542127" w="339997">
                    <a:moveTo>
                      <a:pt x="173247" y="0"/>
                    </a:moveTo>
                    <a:cubicBezTo>
                      <a:pt x="177902" y="0"/>
                      <a:pt x="182635" y="188"/>
                      <a:pt x="187224" y="630"/>
                    </a:cubicBezTo>
                    <a:cubicBezTo>
                      <a:pt x="206254" y="2521"/>
                      <a:pt x="224146" y="7840"/>
                      <a:pt x="240423" y="16476"/>
                    </a:cubicBezTo>
                    <a:cubicBezTo>
                      <a:pt x="276725" y="35528"/>
                      <a:pt x="298642" y="68912"/>
                      <a:pt x="310617" y="93570"/>
                    </a:cubicBezTo>
                    <a:cubicBezTo>
                      <a:pt x="326850" y="126954"/>
                      <a:pt x="336503" y="166341"/>
                      <a:pt x="339312" y="210617"/>
                    </a:cubicBezTo>
                    <a:cubicBezTo>
                      <a:pt x="341855" y="252282"/>
                      <a:pt x="337299" y="296203"/>
                      <a:pt x="326076" y="337648"/>
                    </a:cubicBezTo>
                    <a:cubicBezTo>
                      <a:pt x="314255" y="381337"/>
                      <a:pt x="295225" y="420238"/>
                      <a:pt x="269516" y="453267"/>
                    </a:cubicBezTo>
                    <a:cubicBezTo>
                      <a:pt x="256888" y="469533"/>
                      <a:pt x="241882" y="484373"/>
                      <a:pt x="224920" y="497354"/>
                    </a:cubicBezTo>
                    <a:cubicBezTo>
                      <a:pt x="208731" y="509750"/>
                      <a:pt x="190077" y="520056"/>
                      <a:pt x="169465" y="527973"/>
                    </a:cubicBezTo>
                    <a:cubicBezTo>
                      <a:pt x="151784" y="534730"/>
                      <a:pt x="132333" y="539031"/>
                      <a:pt x="110030" y="541143"/>
                    </a:cubicBezTo>
                    <a:cubicBezTo>
                      <a:pt x="103019" y="541828"/>
                      <a:pt x="95998" y="542127"/>
                      <a:pt x="89009" y="542127"/>
                    </a:cubicBezTo>
                    <a:cubicBezTo>
                      <a:pt x="74656" y="542127"/>
                      <a:pt x="59341" y="540855"/>
                      <a:pt x="42158" y="538213"/>
                    </a:cubicBezTo>
                    <a:cubicBezTo>
                      <a:pt x="38110" y="537560"/>
                      <a:pt x="34340" y="533922"/>
                      <a:pt x="32548" y="530826"/>
                    </a:cubicBezTo>
                    <a:cubicBezTo>
                      <a:pt x="30370" y="527155"/>
                      <a:pt x="29784" y="522665"/>
                      <a:pt x="30923" y="518463"/>
                    </a:cubicBezTo>
                    <a:cubicBezTo>
                      <a:pt x="31973" y="514461"/>
                      <a:pt x="34661" y="510966"/>
                      <a:pt x="38243" y="508888"/>
                    </a:cubicBezTo>
                    <a:cubicBezTo>
                      <a:pt x="40621" y="507494"/>
                      <a:pt x="43109" y="506842"/>
                      <a:pt x="46028" y="506842"/>
                    </a:cubicBezTo>
                    <a:cubicBezTo>
                      <a:pt x="47510" y="506842"/>
                      <a:pt x="49036" y="507019"/>
                      <a:pt x="50639" y="507251"/>
                    </a:cubicBezTo>
                    <a:cubicBezTo>
                      <a:pt x="51745" y="507439"/>
                      <a:pt x="52862" y="507638"/>
                      <a:pt x="53989" y="507760"/>
                    </a:cubicBezTo>
                    <a:cubicBezTo>
                      <a:pt x="65335" y="509264"/>
                      <a:pt x="76625" y="510049"/>
                      <a:pt x="87594" y="510049"/>
                    </a:cubicBezTo>
                    <a:cubicBezTo>
                      <a:pt x="78759" y="502474"/>
                      <a:pt x="69581" y="493617"/>
                      <a:pt x="61409" y="484052"/>
                    </a:cubicBezTo>
                    <a:cubicBezTo>
                      <a:pt x="44314" y="463971"/>
                      <a:pt x="30757" y="440473"/>
                      <a:pt x="19987" y="412188"/>
                    </a:cubicBezTo>
                    <a:cubicBezTo>
                      <a:pt x="10798" y="388027"/>
                      <a:pt x="4816" y="360825"/>
                      <a:pt x="1664" y="329045"/>
                    </a:cubicBezTo>
                    <a:cubicBezTo>
                      <a:pt x="-1001" y="301610"/>
                      <a:pt x="-470" y="272673"/>
                      <a:pt x="3290" y="243060"/>
                    </a:cubicBezTo>
                    <a:cubicBezTo>
                      <a:pt x="10134" y="188932"/>
                      <a:pt x="26102" y="139958"/>
                      <a:pt x="50727" y="97518"/>
                    </a:cubicBezTo>
                    <a:cubicBezTo>
                      <a:pt x="68619" y="66678"/>
                      <a:pt x="91221" y="40626"/>
                      <a:pt x="116112" y="22171"/>
                    </a:cubicBezTo>
                    <a:cubicBezTo>
                      <a:pt x="115670" y="14707"/>
                      <a:pt x="120701" y="7652"/>
                      <a:pt x="127778" y="5905"/>
                    </a:cubicBezTo>
                    <a:cubicBezTo>
                      <a:pt x="136712" y="3760"/>
                      <a:pt x="144718" y="2278"/>
                      <a:pt x="152259" y="1360"/>
                    </a:cubicBezTo>
                    <a:cubicBezTo>
                      <a:pt x="153995" y="774"/>
                      <a:pt x="155676" y="487"/>
                      <a:pt x="157357" y="487"/>
                    </a:cubicBezTo>
                    <a:cubicBezTo>
                      <a:pt x="157932" y="487"/>
                      <a:pt x="158452" y="553"/>
                      <a:pt x="159027" y="619"/>
                    </a:cubicBezTo>
                    <a:cubicBezTo>
                      <a:pt x="163870" y="254"/>
                      <a:pt x="168525" y="0"/>
                      <a:pt x="173247" y="0"/>
                    </a:cubicBezTo>
                  </a:path>
                </a:pathLst>
              </a:custGeom>
              <a:solidFill>
                <a:srgbClr val="9F570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9" name="Google Shape;2689;p43"/>
              <p:cNvSpPr/>
              <p:nvPr/>
            </p:nvSpPr>
            <p:spPr>
              <a:xfrm>
                <a:off x="3069269" y="1517385"/>
                <a:ext cx="218557" cy="181076"/>
              </a:xfrm>
              <a:custGeom>
                <a:rect b="b" l="l" r="r" t="t"/>
                <a:pathLst>
                  <a:path extrusionOk="0" h="181076" w="218557">
                    <a:moveTo>
                      <a:pt x="212470" y="1272"/>
                    </a:moveTo>
                    <a:cubicBezTo>
                      <a:pt x="206067" y="498"/>
                      <a:pt x="199488" y="0"/>
                      <a:pt x="192909" y="0"/>
                    </a:cubicBezTo>
                    <a:cubicBezTo>
                      <a:pt x="187645" y="0"/>
                      <a:pt x="182404" y="299"/>
                      <a:pt x="177273" y="1028"/>
                    </a:cubicBezTo>
                    <a:cubicBezTo>
                      <a:pt x="166359" y="2565"/>
                      <a:pt x="155489" y="5363"/>
                      <a:pt x="145128" y="9277"/>
                    </a:cubicBezTo>
                    <a:cubicBezTo>
                      <a:pt x="123455" y="17471"/>
                      <a:pt x="102854" y="29391"/>
                      <a:pt x="85162" y="44341"/>
                    </a:cubicBezTo>
                    <a:cubicBezTo>
                      <a:pt x="75044" y="52845"/>
                      <a:pt x="65303" y="61724"/>
                      <a:pt x="56478" y="71521"/>
                    </a:cubicBezTo>
                    <a:cubicBezTo>
                      <a:pt x="48539" y="80279"/>
                      <a:pt x="41097" y="89523"/>
                      <a:pt x="34396" y="99265"/>
                    </a:cubicBezTo>
                    <a:cubicBezTo>
                      <a:pt x="21602" y="117754"/>
                      <a:pt x="10312" y="137193"/>
                      <a:pt x="1378" y="157794"/>
                    </a:cubicBezTo>
                    <a:cubicBezTo>
                      <a:pt x="-2161" y="166043"/>
                      <a:pt x="1311" y="175862"/>
                      <a:pt x="9560" y="179644"/>
                    </a:cubicBezTo>
                    <a:cubicBezTo>
                      <a:pt x="17754" y="183359"/>
                      <a:pt x="27684" y="179577"/>
                      <a:pt x="31410" y="171450"/>
                    </a:cubicBezTo>
                    <a:cubicBezTo>
                      <a:pt x="38554" y="155626"/>
                      <a:pt x="46869" y="140356"/>
                      <a:pt x="56058" y="125594"/>
                    </a:cubicBezTo>
                    <a:cubicBezTo>
                      <a:pt x="55306" y="126898"/>
                      <a:pt x="54499" y="128137"/>
                      <a:pt x="53769" y="129375"/>
                    </a:cubicBezTo>
                    <a:cubicBezTo>
                      <a:pt x="71218" y="101764"/>
                      <a:pt x="91155" y="75104"/>
                      <a:pt x="115051" y="52767"/>
                    </a:cubicBezTo>
                    <a:cubicBezTo>
                      <a:pt x="125666" y="43158"/>
                      <a:pt x="137100" y="34622"/>
                      <a:pt x="149673" y="27755"/>
                    </a:cubicBezTo>
                    <a:cubicBezTo>
                      <a:pt x="158143" y="23542"/>
                      <a:pt x="166901" y="20214"/>
                      <a:pt x="176034" y="17825"/>
                    </a:cubicBezTo>
                    <a:cubicBezTo>
                      <a:pt x="183974" y="16045"/>
                      <a:pt x="192013" y="14873"/>
                      <a:pt x="200151" y="14762"/>
                    </a:cubicBezTo>
                    <a:cubicBezTo>
                      <a:pt x="203524" y="14840"/>
                      <a:pt x="206852" y="15127"/>
                      <a:pt x="210225" y="15492"/>
                    </a:cubicBezTo>
                    <a:cubicBezTo>
                      <a:pt x="214139" y="15978"/>
                      <a:pt x="217799" y="13501"/>
                      <a:pt x="218485" y="9532"/>
                    </a:cubicBezTo>
                    <a:cubicBezTo>
                      <a:pt x="219038" y="5750"/>
                      <a:pt x="216373" y="1780"/>
                      <a:pt x="212470" y="1272"/>
                    </a:cubicBezTo>
                    <a:moveTo>
                      <a:pt x="149175" y="28009"/>
                    </a:moveTo>
                    <a:cubicBezTo>
                      <a:pt x="148777" y="28219"/>
                      <a:pt x="148346" y="28418"/>
                      <a:pt x="147915" y="28640"/>
                    </a:cubicBezTo>
                    <a:cubicBezTo>
                      <a:pt x="148346" y="28418"/>
                      <a:pt x="148755" y="28208"/>
                      <a:pt x="149175" y="28009"/>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0" name="Google Shape;2690;p43"/>
              <p:cNvSpPr/>
              <p:nvPr/>
            </p:nvSpPr>
            <p:spPr>
              <a:xfrm>
                <a:off x="1079700" y="556645"/>
                <a:ext cx="2122634" cy="1992192"/>
              </a:xfrm>
              <a:custGeom>
                <a:rect b="b" l="l" r="r" t="t"/>
                <a:pathLst>
                  <a:path extrusionOk="0" h="1992192" w="2122634">
                    <a:moveTo>
                      <a:pt x="992622" y="0"/>
                    </a:moveTo>
                    <a:cubicBezTo>
                      <a:pt x="1079083" y="0"/>
                      <a:pt x="1166472" y="10339"/>
                      <a:pt x="1232951" y="19373"/>
                    </a:cubicBezTo>
                    <a:cubicBezTo>
                      <a:pt x="1296190" y="27987"/>
                      <a:pt x="1360137" y="38802"/>
                      <a:pt x="1421972" y="49284"/>
                    </a:cubicBezTo>
                    <a:lnTo>
                      <a:pt x="1427965" y="50291"/>
                    </a:lnTo>
                    <a:lnTo>
                      <a:pt x="1432554" y="51087"/>
                    </a:lnTo>
                    <a:cubicBezTo>
                      <a:pt x="1487179" y="60375"/>
                      <a:pt x="1543673" y="69973"/>
                      <a:pt x="1599813" y="77957"/>
                    </a:cubicBezTo>
                    <a:lnTo>
                      <a:pt x="1610981" y="79516"/>
                    </a:lnTo>
                    <a:lnTo>
                      <a:pt x="1622150" y="81075"/>
                    </a:lnTo>
                    <a:lnTo>
                      <a:pt x="1617926" y="81573"/>
                    </a:lnTo>
                    <a:cubicBezTo>
                      <a:pt x="1678986" y="88738"/>
                      <a:pt x="1726446" y="92774"/>
                      <a:pt x="1767238" y="93980"/>
                    </a:cubicBezTo>
                    <a:cubicBezTo>
                      <a:pt x="1771518" y="94112"/>
                      <a:pt x="1775565" y="95793"/>
                      <a:pt x="1778650" y="98745"/>
                    </a:cubicBezTo>
                    <a:cubicBezTo>
                      <a:pt x="1780286" y="97573"/>
                      <a:pt x="1782841" y="96899"/>
                      <a:pt x="1785483" y="96899"/>
                    </a:cubicBezTo>
                    <a:cubicBezTo>
                      <a:pt x="1788314" y="96899"/>
                      <a:pt x="1791233" y="97695"/>
                      <a:pt x="1793699" y="99155"/>
                    </a:cubicBezTo>
                    <a:cubicBezTo>
                      <a:pt x="1835022" y="122166"/>
                      <a:pt x="1873702" y="150407"/>
                      <a:pt x="1908600" y="183083"/>
                    </a:cubicBezTo>
                    <a:cubicBezTo>
                      <a:pt x="1940269" y="212872"/>
                      <a:pt x="1969628" y="248157"/>
                      <a:pt x="1995890" y="287943"/>
                    </a:cubicBezTo>
                    <a:cubicBezTo>
                      <a:pt x="2042332" y="358281"/>
                      <a:pt x="2076644" y="442851"/>
                      <a:pt x="2097875" y="539285"/>
                    </a:cubicBezTo>
                    <a:cubicBezTo>
                      <a:pt x="2107407" y="582311"/>
                      <a:pt x="2114340" y="628875"/>
                      <a:pt x="2118487" y="677662"/>
                    </a:cubicBezTo>
                    <a:cubicBezTo>
                      <a:pt x="2122667" y="726758"/>
                      <a:pt x="2123651" y="778773"/>
                      <a:pt x="2121605" y="841338"/>
                    </a:cubicBezTo>
                    <a:cubicBezTo>
                      <a:pt x="2120411" y="876878"/>
                      <a:pt x="2118365" y="912638"/>
                      <a:pt x="2116397" y="947216"/>
                    </a:cubicBezTo>
                    <a:lnTo>
                      <a:pt x="2116021" y="952933"/>
                    </a:lnTo>
                    <a:lnTo>
                      <a:pt x="2115590" y="960275"/>
                    </a:lnTo>
                    <a:cubicBezTo>
                      <a:pt x="2114241" y="983220"/>
                      <a:pt x="2112936" y="1005656"/>
                      <a:pt x="2111919" y="1028092"/>
                    </a:cubicBezTo>
                    <a:cubicBezTo>
                      <a:pt x="2110293" y="1063045"/>
                      <a:pt x="2109508" y="1093598"/>
                      <a:pt x="2109508" y="1121485"/>
                    </a:cubicBezTo>
                    <a:cubicBezTo>
                      <a:pt x="2109508" y="1149373"/>
                      <a:pt x="2110525" y="1177670"/>
                      <a:pt x="2112604" y="1209792"/>
                    </a:cubicBezTo>
                    <a:cubicBezTo>
                      <a:pt x="2113610" y="1225682"/>
                      <a:pt x="2114849" y="1241639"/>
                      <a:pt x="2116087" y="1257584"/>
                    </a:cubicBezTo>
                    <a:cubicBezTo>
                      <a:pt x="2123208" y="1351044"/>
                      <a:pt x="2130562" y="1447666"/>
                      <a:pt x="2101182" y="1538848"/>
                    </a:cubicBezTo>
                    <a:cubicBezTo>
                      <a:pt x="2088742" y="1577716"/>
                      <a:pt x="2067699" y="1617977"/>
                      <a:pt x="2036870" y="1661898"/>
                    </a:cubicBezTo>
                    <a:cubicBezTo>
                      <a:pt x="2014113" y="1694552"/>
                      <a:pt x="1987154" y="1725967"/>
                      <a:pt x="1956723" y="1755270"/>
                    </a:cubicBezTo>
                    <a:cubicBezTo>
                      <a:pt x="1900594" y="1809210"/>
                      <a:pt x="1832081" y="1855420"/>
                      <a:pt x="1753095" y="1892574"/>
                    </a:cubicBezTo>
                    <a:cubicBezTo>
                      <a:pt x="1680103" y="1926952"/>
                      <a:pt x="1599205" y="1953026"/>
                      <a:pt x="1512623" y="1970044"/>
                    </a:cubicBezTo>
                    <a:cubicBezTo>
                      <a:pt x="1437121" y="1984740"/>
                      <a:pt x="1359109" y="1992193"/>
                      <a:pt x="1280798" y="1992193"/>
                    </a:cubicBezTo>
                    <a:cubicBezTo>
                      <a:pt x="1274495" y="1992193"/>
                      <a:pt x="1268292" y="1992148"/>
                      <a:pt x="1262000" y="1992082"/>
                    </a:cubicBezTo>
                    <a:cubicBezTo>
                      <a:pt x="1181444" y="1990844"/>
                      <a:pt x="1099750" y="1980748"/>
                      <a:pt x="1018719" y="1962105"/>
                    </a:cubicBezTo>
                    <a:cubicBezTo>
                      <a:pt x="929029" y="1941471"/>
                      <a:pt x="841784" y="1911173"/>
                      <a:pt x="759459" y="1872040"/>
                    </a:cubicBezTo>
                    <a:cubicBezTo>
                      <a:pt x="671595" y="1830518"/>
                      <a:pt x="593859" y="1779807"/>
                      <a:pt x="528353" y="1721256"/>
                    </a:cubicBezTo>
                    <a:cubicBezTo>
                      <a:pt x="462128" y="1662042"/>
                      <a:pt x="411019" y="1595232"/>
                      <a:pt x="376442" y="1522671"/>
                    </a:cubicBezTo>
                    <a:cubicBezTo>
                      <a:pt x="367607" y="1523655"/>
                      <a:pt x="357522" y="1524119"/>
                      <a:pt x="346597" y="1524119"/>
                    </a:cubicBezTo>
                    <a:cubicBezTo>
                      <a:pt x="285669" y="1524119"/>
                      <a:pt x="225813" y="1510441"/>
                      <a:pt x="173510" y="1484577"/>
                    </a:cubicBezTo>
                    <a:cubicBezTo>
                      <a:pt x="140204" y="1468245"/>
                      <a:pt x="110747" y="1447401"/>
                      <a:pt x="85889" y="1422609"/>
                    </a:cubicBezTo>
                    <a:cubicBezTo>
                      <a:pt x="59273" y="1396049"/>
                      <a:pt x="38142" y="1365507"/>
                      <a:pt x="23114" y="1331825"/>
                    </a:cubicBezTo>
                    <a:cubicBezTo>
                      <a:pt x="15695" y="1315117"/>
                      <a:pt x="9790" y="1297159"/>
                      <a:pt x="5544" y="1278406"/>
                    </a:cubicBezTo>
                    <a:cubicBezTo>
                      <a:pt x="2082" y="1262737"/>
                      <a:pt x="269" y="1245376"/>
                      <a:pt x="15" y="1225329"/>
                    </a:cubicBezTo>
                    <a:cubicBezTo>
                      <a:pt x="-361" y="1192388"/>
                      <a:pt x="6495" y="1157545"/>
                      <a:pt x="19830" y="1124537"/>
                    </a:cubicBezTo>
                    <a:cubicBezTo>
                      <a:pt x="46335" y="1059065"/>
                      <a:pt x="99744" y="1006485"/>
                      <a:pt x="162729" y="983861"/>
                    </a:cubicBezTo>
                    <a:cubicBezTo>
                      <a:pt x="174362" y="979604"/>
                      <a:pt x="187167" y="976165"/>
                      <a:pt x="200801" y="973688"/>
                    </a:cubicBezTo>
                    <a:cubicBezTo>
                      <a:pt x="213351" y="971509"/>
                      <a:pt x="226908" y="970448"/>
                      <a:pt x="243462" y="970315"/>
                    </a:cubicBezTo>
                    <a:cubicBezTo>
                      <a:pt x="272886" y="970315"/>
                      <a:pt x="302709" y="975811"/>
                      <a:pt x="334633" y="987079"/>
                    </a:cubicBezTo>
                    <a:cubicBezTo>
                      <a:pt x="361470" y="996544"/>
                      <a:pt x="388251" y="1010643"/>
                      <a:pt x="416537" y="1030182"/>
                    </a:cubicBezTo>
                    <a:cubicBezTo>
                      <a:pt x="427263" y="1037535"/>
                      <a:pt x="438022" y="1045740"/>
                      <a:pt x="448571" y="1054586"/>
                    </a:cubicBezTo>
                    <a:cubicBezTo>
                      <a:pt x="445873" y="1047565"/>
                      <a:pt x="443982" y="1039879"/>
                      <a:pt x="442291" y="1032648"/>
                    </a:cubicBezTo>
                    <a:cubicBezTo>
                      <a:pt x="437458" y="1012832"/>
                      <a:pt x="432538" y="990717"/>
                      <a:pt x="427639" y="966920"/>
                    </a:cubicBezTo>
                    <a:cubicBezTo>
                      <a:pt x="418660" y="922557"/>
                      <a:pt x="411274" y="876391"/>
                      <a:pt x="405667" y="829672"/>
                    </a:cubicBezTo>
                    <a:cubicBezTo>
                      <a:pt x="394134" y="733039"/>
                      <a:pt x="392575" y="640176"/>
                      <a:pt x="401078" y="553649"/>
                    </a:cubicBezTo>
                    <a:cubicBezTo>
                      <a:pt x="410389" y="459625"/>
                      <a:pt x="431874" y="373353"/>
                      <a:pt x="464904" y="297232"/>
                    </a:cubicBezTo>
                    <a:cubicBezTo>
                      <a:pt x="490558" y="238095"/>
                      <a:pt x="524881" y="186643"/>
                      <a:pt x="566911" y="144303"/>
                    </a:cubicBezTo>
                    <a:cubicBezTo>
                      <a:pt x="605204" y="105767"/>
                      <a:pt x="650994" y="74728"/>
                      <a:pt x="702999" y="52038"/>
                    </a:cubicBezTo>
                    <a:cubicBezTo>
                      <a:pt x="751664" y="30685"/>
                      <a:pt x="805459" y="16244"/>
                      <a:pt x="867460" y="7906"/>
                    </a:cubicBezTo>
                    <a:cubicBezTo>
                      <a:pt x="907323" y="2621"/>
                      <a:pt x="948281" y="22"/>
                      <a:pt x="992656" y="22"/>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1" name="Google Shape;2691;p43"/>
              <p:cNvSpPr/>
              <p:nvPr/>
            </p:nvSpPr>
            <p:spPr>
              <a:xfrm>
                <a:off x="1474962" y="556247"/>
                <a:ext cx="1688027" cy="1083698"/>
              </a:xfrm>
              <a:custGeom>
                <a:rect b="b" l="l" r="r" t="t"/>
                <a:pathLst>
                  <a:path extrusionOk="0" h="1083698" w="1688027">
                    <a:moveTo>
                      <a:pt x="837678" y="19362"/>
                    </a:moveTo>
                    <a:cubicBezTo>
                      <a:pt x="770967" y="10350"/>
                      <a:pt x="683334" y="0"/>
                      <a:pt x="597250" y="0"/>
                    </a:cubicBezTo>
                    <a:cubicBezTo>
                      <a:pt x="553362" y="0"/>
                      <a:pt x="512404" y="2599"/>
                      <a:pt x="472065" y="7884"/>
                    </a:cubicBezTo>
                    <a:cubicBezTo>
                      <a:pt x="409755" y="16388"/>
                      <a:pt x="355937" y="30840"/>
                      <a:pt x="307460" y="52192"/>
                    </a:cubicBezTo>
                    <a:cubicBezTo>
                      <a:pt x="255378" y="74850"/>
                      <a:pt x="209588" y="105878"/>
                      <a:pt x="171284" y="144425"/>
                    </a:cubicBezTo>
                    <a:cubicBezTo>
                      <a:pt x="129209" y="186875"/>
                      <a:pt x="94897" y="238393"/>
                      <a:pt x="69265" y="297475"/>
                    </a:cubicBezTo>
                    <a:cubicBezTo>
                      <a:pt x="36181" y="373685"/>
                      <a:pt x="14707" y="460012"/>
                      <a:pt x="5396" y="554036"/>
                    </a:cubicBezTo>
                    <a:cubicBezTo>
                      <a:pt x="-3107" y="640497"/>
                      <a:pt x="-1548" y="733337"/>
                      <a:pt x="9985" y="830026"/>
                    </a:cubicBezTo>
                    <a:cubicBezTo>
                      <a:pt x="14519" y="867545"/>
                      <a:pt x="20169" y="904666"/>
                      <a:pt x="26826" y="940780"/>
                    </a:cubicBezTo>
                    <a:cubicBezTo>
                      <a:pt x="29579" y="948133"/>
                      <a:pt x="32421" y="955443"/>
                      <a:pt x="35374" y="962719"/>
                    </a:cubicBezTo>
                    <a:cubicBezTo>
                      <a:pt x="44430" y="984934"/>
                      <a:pt x="54747" y="1006773"/>
                      <a:pt x="67275" y="1027251"/>
                    </a:cubicBezTo>
                    <a:lnTo>
                      <a:pt x="67275" y="1027185"/>
                    </a:lnTo>
                    <a:cubicBezTo>
                      <a:pt x="67275" y="1027185"/>
                      <a:pt x="67286" y="1027229"/>
                      <a:pt x="67319" y="1027285"/>
                    </a:cubicBezTo>
                    <a:cubicBezTo>
                      <a:pt x="67319" y="1027285"/>
                      <a:pt x="67341" y="1027329"/>
                      <a:pt x="67386" y="1027384"/>
                    </a:cubicBezTo>
                    <a:cubicBezTo>
                      <a:pt x="67408" y="1027417"/>
                      <a:pt x="67419" y="1027428"/>
                      <a:pt x="67430" y="1027450"/>
                    </a:cubicBezTo>
                    <a:cubicBezTo>
                      <a:pt x="67541" y="1027583"/>
                      <a:pt x="67618" y="1027727"/>
                      <a:pt x="67695" y="1027882"/>
                    </a:cubicBezTo>
                    <a:cubicBezTo>
                      <a:pt x="67585" y="1027727"/>
                      <a:pt x="67518" y="1027616"/>
                      <a:pt x="67430" y="1027450"/>
                    </a:cubicBezTo>
                    <a:cubicBezTo>
                      <a:pt x="67529" y="1027594"/>
                      <a:pt x="67618" y="1027771"/>
                      <a:pt x="67717" y="1027915"/>
                    </a:cubicBezTo>
                    <a:cubicBezTo>
                      <a:pt x="67706" y="1027893"/>
                      <a:pt x="67706" y="1027882"/>
                      <a:pt x="67706" y="1027882"/>
                    </a:cubicBezTo>
                    <a:cubicBezTo>
                      <a:pt x="75900" y="1040930"/>
                      <a:pt x="85089" y="1053403"/>
                      <a:pt x="96324" y="1064018"/>
                    </a:cubicBezTo>
                    <a:cubicBezTo>
                      <a:pt x="96291" y="1063985"/>
                      <a:pt x="96246" y="1063952"/>
                      <a:pt x="96213" y="1063919"/>
                    </a:cubicBezTo>
                    <a:cubicBezTo>
                      <a:pt x="101753" y="1069050"/>
                      <a:pt x="107768" y="1073583"/>
                      <a:pt x="114326" y="1077232"/>
                    </a:cubicBezTo>
                    <a:cubicBezTo>
                      <a:pt x="118660" y="1079477"/>
                      <a:pt x="123194" y="1081268"/>
                      <a:pt x="127916" y="1082441"/>
                    </a:cubicBezTo>
                    <a:lnTo>
                      <a:pt x="127783" y="1082441"/>
                    </a:lnTo>
                    <a:cubicBezTo>
                      <a:pt x="127849" y="1082441"/>
                      <a:pt x="127916" y="1082441"/>
                      <a:pt x="128037" y="1082507"/>
                    </a:cubicBezTo>
                    <a:cubicBezTo>
                      <a:pt x="128269" y="1082573"/>
                      <a:pt x="128524" y="1082640"/>
                      <a:pt x="128845" y="1082695"/>
                    </a:cubicBezTo>
                    <a:cubicBezTo>
                      <a:pt x="128800" y="1082662"/>
                      <a:pt x="128712" y="1082629"/>
                      <a:pt x="128634" y="1082595"/>
                    </a:cubicBezTo>
                    <a:cubicBezTo>
                      <a:pt x="128557" y="1082584"/>
                      <a:pt x="128480" y="1082584"/>
                      <a:pt x="128391" y="1082562"/>
                    </a:cubicBezTo>
                    <a:cubicBezTo>
                      <a:pt x="128469" y="1082562"/>
                      <a:pt x="128546" y="1082573"/>
                      <a:pt x="128634" y="1082595"/>
                    </a:cubicBezTo>
                    <a:cubicBezTo>
                      <a:pt x="132892" y="1083436"/>
                      <a:pt x="137105" y="1083790"/>
                      <a:pt x="141373" y="1083679"/>
                    </a:cubicBezTo>
                    <a:cubicBezTo>
                      <a:pt x="145962" y="1083381"/>
                      <a:pt x="150495" y="1082507"/>
                      <a:pt x="154897" y="1081202"/>
                    </a:cubicBezTo>
                    <a:cubicBezTo>
                      <a:pt x="154598" y="1081268"/>
                      <a:pt x="154277" y="1081390"/>
                      <a:pt x="153979" y="1081457"/>
                    </a:cubicBezTo>
                    <a:cubicBezTo>
                      <a:pt x="161111" y="1079156"/>
                      <a:pt x="167878" y="1075740"/>
                      <a:pt x="174270" y="1071825"/>
                    </a:cubicBezTo>
                    <a:cubicBezTo>
                      <a:pt x="173949" y="1072013"/>
                      <a:pt x="173650" y="1072190"/>
                      <a:pt x="173396" y="1072312"/>
                    </a:cubicBezTo>
                    <a:cubicBezTo>
                      <a:pt x="181656" y="1067037"/>
                      <a:pt x="189043" y="1060778"/>
                      <a:pt x="195799" y="1053646"/>
                    </a:cubicBezTo>
                    <a:lnTo>
                      <a:pt x="195069" y="1054376"/>
                    </a:lnTo>
                    <a:cubicBezTo>
                      <a:pt x="205043" y="1043650"/>
                      <a:pt x="213182" y="1031420"/>
                      <a:pt x="220137" y="1018516"/>
                    </a:cubicBezTo>
                    <a:lnTo>
                      <a:pt x="219584" y="1019434"/>
                    </a:lnTo>
                    <a:cubicBezTo>
                      <a:pt x="232356" y="995107"/>
                      <a:pt x="240749" y="968734"/>
                      <a:pt x="246886" y="942052"/>
                    </a:cubicBezTo>
                    <a:cubicBezTo>
                      <a:pt x="246886" y="942052"/>
                      <a:pt x="246875" y="942063"/>
                      <a:pt x="246875" y="942085"/>
                    </a:cubicBezTo>
                    <a:cubicBezTo>
                      <a:pt x="246864" y="942118"/>
                      <a:pt x="246841" y="942162"/>
                      <a:pt x="246830" y="942229"/>
                    </a:cubicBezTo>
                    <a:cubicBezTo>
                      <a:pt x="246830" y="942162"/>
                      <a:pt x="246841" y="942118"/>
                      <a:pt x="246875" y="942085"/>
                    </a:cubicBezTo>
                    <a:cubicBezTo>
                      <a:pt x="253797" y="911212"/>
                      <a:pt x="257833" y="879741"/>
                      <a:pt x="259934" y="848139"/>
                    </a:cubicBezTo>
                    <a:cubicBezTo>
                      <a:pt x="261980" y="818150"/>
                      <a:pt x="262223" y="788062"/>
                      <a:pt x="260984" y="758084"/>
                    </a:cubicBezTo>
                    <a:lnTo>
                      <a:pt x="260984" y="759068"/>
                    </a:lnTo>
                    <a:cubicBezTo>
                      <a:pt x="260299" y="743134"/>
                      <a:pt x="259127" y="727123"/>
                      <a:pt x="257203" y="711233"/>
                    </a:cubicBezTo>
                    <a:cubicBezTo>
                      <a:pt x="256959" y="709154"/>
                      <a:pt x="258153" y="707175"/>
                      <a:pt x="260155" y="706710"/>
                    </a:cubicBezTo>
                    <a:cubicBezTo>
                      <a:pt x="260675" y="705538"/>
                      <a:pt x="261758" y="704665"/>
                      <a:pt x="263096" y="704344"/>
                    </a:cubicBezTo>
                    <a:cubicBezTo>
                      <a:pt x="268371" y="703238"/>
                      <a:pt x="273524" y="701933"/>
                      <a:pt x="278599" y="700374"/>
                    </a:cubicBezTo>
                    <a:lnTo>
                      <a:pt x="278666" y="700374"/>
                    </a:lnTo>
                    <a:cubicBezTo>
                      <a:pt x="278732" y="700374"/>
                      <a:pt x="278732" y="700308"/>
                      <a:pt x="278798" y="700308"/>
                    </a:cubicBezTo>
                    <a:lnTo>
                      <a:pt x="279351" y="700131"/>
                    </a:lnTo>
                    <a:cubicBezTo>
                      <a:pt x="279174" y="700175"/>
                      <a:pt x="279053" y="700241"/>
                      <a:pt x="278854" y="700308"/>
                    </a:cubicBezTo>
                    <a:cubicBezTo>
                      <a:pt x="279108" y="700241"/>
                      <a:pt x="279285" y="700175"/>
                      <a:pt x="279473" y="700131"/>
                    </a:cubicBezTo>
                    <a:lnTo>
                      <a:pt x="279351" y="700131"/>
                    </a:lnTo>
                    <a:cubicBezTo>
                      <a:pt x="285621" y="698085"/>
                      <a:pt x="291780" y="695719"/>
                      <a:pt x="297784" y="692988"/>
                    </a:cubicBezTo>
                    <a:cubicBezTo>
                      <a:pt x="304485" y="689958"/>
                      <a:pt x="310998" y="686342"/>
                      <a:pt x="317279" y="682505"/>
                    </a:cubicBezTo>
                    <a:cubicBezTo>
                      <a:pt x="317091" y="682638"/>
                      <a:pt x="316848" y="682826"/>
                      <a:pt x="316660" y="682936"/>
                    </a:cubicBezTo>
                    <a:cubicBezTo>
                      <a:pt x="316914" y="682826"/>
                      <a:pt x="317158" y="682638"/>
                      <a:pt x="317412" y="682505"/>
                    </a:cubicBezTo>
                    <a:lnTo>
                      <a:pt x="317534" y="682372"/>
                    </a:lnTo>
                    <a:cubicBezTo>
                      <a:pt x="324666" y="677783"/>
                      <a:pt x="331544" y="672829"/>
                      <a:pt x="338079" y="667422"/>
                    </a:cubicBezTo>
                    <a:cubicBezTo>
                      <a:pt x="344846" y="661893"/>
                      <a:pt x="351105" y="655867"/>
                      <a:pt x="357131" y="649608"/>
                    </a:cubicBezTo>
                    <a:cubicBezTo>
                      <a:pt x="357131" y="649674"/>
                      <a:pt x="357065" y="649741"/>
                      <a:pt x="357065" y="649741"/>
                    </a:cubicBezTo>
                    <a:cubicBezTo>
                      <a:pt x="376128" y="629494"/>
                      <a:pt x="391698" y="606350"/>
                      <a:pt x="404735" y="581835"/>
                    </a:cubicBezTo>
                    <a:cubicBezTo>
                      <a:pt x="423610" y="546019"/>
                      <a:pt x="437443" y="507793"/>
                      <a:pt x="447506" y="468637"/>
                    </a:cubicBezTo>
                    <a:cubicBezTo>
                      <a:pt x="447749" y="467653"/>
                      <a:pt x="448678" y="466846"/>
                      <a:pt x="449552" y="466415"/>
                    </a:cubicBezTo>
                    <a:cubicBezTo>
                      <a:pt x="450105" y="466160"/>
                      <a:pt x="450724" y="466028"/>
                      <a:pt x="451288" y="466028"/>
                    </a:cubicBezTo>
                    <a:cubicBezTo>
                      <a:pt x="451719" y="466028"/>
                      <a:pt x="452161" y="466094"/>
                      <a:pt x="452593" y="466282"/>
                    </a:cubicBezTo>
                    <a:cubicBezTo>
                      <a:pt x="452847" y="466348"/>
                      <a:pt x="453024" y="466459"/>
                      <a:pt x="453212" y="466581"/>
                    </a:cubicBezTo>
                    <a:cubicBezTo>
                      <a:pt x="454218" y="464856"/>
                      <a:pt x="456695" y="463849"/>
                      <a:pt x="458420" y="465044"/>
                    </a:cubicBezTo>
                    <a:cubicBezTo>
                      <a:pt x="473072" y="474653"/>
                      <a:pt x="488210" y="483411"/>
                      <a:pt x="503856" y="491416"/>
                    </a:cubicBezTo>
                    <a:cubicBezTo>
                      <a:pt x="519923" y="499599"/>
                      <a:pt x="536488" y="506742"/>
                      <a:pt x="553439" y="513012"/>
                    </a:cubicBezTo>
                    <a:cubicBezTo>
                      <a:pt x="553251" y="513012"/>
                      <a:pt x="553063" y="512946"/>
                      <a:pt x="552886" y="512879"/>
                    </a:cubicBezTo>
                    <a:cubicBezTo>
                      <a:pt x="574604" y="520819"/>
                      <a:pt x="596752" y="527288"/>
                      <a:pt x="619343" y="532308"/>
                    </a:cubicBezTo>
                    <a:cubicBezTo>
                      <a:pt x="642984" y="537649"/>
                      <a:pt x="667013" y="541242"/>
                      <a:pt x="691163" y="543542"/>
                    </a:cubicBezTo>
                    <a:cubicBezTo>
                      <a:pt x="690776" y="543542"/>
                      <a:pt x="690477" y="543476"/>
                      <a:pt x="690101" y="543476"/>
                    </a:cubicBezTo>
                    <a:cubicBezTo>
                      <a:pt x="759610" y="549923"/>
                      <a:pt x="829639" y="545157"/>
                      <a:pt x="898329" y="533358"/>
                    </a:cubicBezTo>
                    <a:cubicBezTo>
                      <a:pt x="898075" y="533425"/>
                      <a:pt x="897887" y="533425"/>
                      <a:pt x="897710" y="533491"/>
                    </a:cubicBezTo>
                    <a:cubicBezTo>
                      <a:pt x="957466" y="523130"/>
                      <a:pt x="1016127" y="507483"/>
                      <a:pt x="1073594" y="488309"/>
                    </a:cubicBezTo>
                    <a:cubicBezTo>
                      <a:pt x="1130321" y="469323"/>
                      <a:pt x="1185863" y="446666"/>
                      <a:pt x="1240102" y="421421"/>
                    </a:cubicBezTo>
                    <a:cubicBezTo>
                      <a:pt x="1240168" y="421355"/>
                      <a:pt x="1240234" y="421355"/>
                      <a:pt x="1240290" y="421299"/>
                    </a:cubicBezTo>
                    <a:lnTo>
                      <a:pt x="1240677" y="421111"/>
                    </a:lnTo>
                    <a:lnTo>
                      <a:pt x="1240743" y="421111"/>
                    </a:lnTo>
                    <a:lnTo>
                      <a:pt x="1240677" y="421111"/>
                    </a:lnTo>
                    <a:lnTo>
                      <a:pt x="1240677" y="421178"/>
                    </a:lnTo>
                    <a:cubicBezTo>
                      <a:pt x="1302932" y="392007"/>
                      <a:pt x="1363561" y="359232"/>
                      <a:pt x="1422090" y="323051"/>
                    </a:cubicBezTo>
                    <a:cubicBezTo>
                      <a:pt x="1422709" y="322686"/>
                      <a:pt x="1423450" y="322499"/>
                      <a:pt x="1424191" y="322499"/>
                    </a:cubicBezTo>
                    <a:cubicBezTo>
                      <a:pt x="1425496" y="322499"/>
                      <a:pt x="1426745" y="323118"/>
                      <a:pt x="1427541" y="324235"/>
                    </a:cubicBezTo>
                    <a:cubicBezTo>
                      <a:pt x="1427862" y="324688"/>
                      <a:pt x="1428050" y="325108"/>
                      <a:pt x="1428116" y="325606"/>
                    </a:cubicBezTo>
                    <a:cubicBezTo>
                      <a:pt x="1489619" y="342491"/>
                      <a:pt x="1547772" y="369914"/>
                      <a:pt x="1600263" y="405984"/>
                    </a:cubicBezTo>
                    <a:cubicBezTo>
                      <a:pt x="1632098" y="427834"/>
                      <a:pt x="1661722" y="453024"/>
                      <a:pt x="1688028" y="481265"/>
                    </a:cubicBezTo>
                    <a:cubicBezTo>
                      <a:pt x="1666930" y="408716"/>
                      <a:pt x="1637693" y="343928"/>
                      <a:pt x="1600838" y="288253"/>
                    </a:cubicBezTo>
                    <a:cubicBezTo>
                      <a:pt x="1574576" y="248401"/>
                      <a:pt x="1545228" y="213082"/>
                      <a:pt x="1513515" y="183226"/>
                    </a:cubicBezTo>
                    <a:cubicBezTo>
                      <a:pt x="1478429" y="150529"/>
                      <a:pt x="1439716" y="122276"/>
                      <a:pt x="1398559" y="99320"/>
                    </a:cubicBezTo>
                    <a:cubicBezTo>
                      <a:pt x="1396016" y="97761"/>
                      <a:pt x="1392986" y="96910"/>
                      <a:pt x="1390122" y="96910"/>
                    </a:cubicBezTo>
                    <a:cubicBezTo>
                      <a:pt x="1387258" y="96910"/>
                      <a:pt x="1384781" y="97717"/>
                      <a:pt x="1383542" y="98889"/>
                    </a:cubicBezTo>
                    <a:cubicBezTo>
                      <a:pt x="1380380" y="95837"/>
                      <a:pt x="1376278" y="94101"/>
                      <a:pt x="1371932" y="93980"/>
                    </a:cubicBezTo>
                    <a:cubicBezTo>
                      <a:pt x="1333573" y="92929"/>
                      <a:pt x="1286168" y="89136"/>
                      <a:pt x="1222619" y="82380"/>
                    </a:cubicBezTo>
                    <a:lnTo>
                      <a:pt x="1226888" y="81075"/>
                    </a:lnTo>
                    <a:lnTo>
                      <a:pt x="1215719" y="79516"/>
                    </a:lnTo>
                    <a:lnTo>
                      <a:pt x="1204551" y="77957"/>
                    </a:lnTo>
                    <a:cubicBezTo>
                      <a:pt x="1148323" y="70073"/>
                      <a:pt x="1092028" y="60464"/>
                      <a:pt x="1037292" y="51087"/>
                    </a:cubicBezTo>
                    <a:lnTo>
                      <a:pt x="1032703" y="50279"/>
                    </a:lnTo>
                    <a:lnTo>
                      <a:pt x="1026676" y="49295"/>
                    </a:lnTo>
                    <a:lnTo>
                      <a:pt x="1020849" y="48355"/>
                    </a:lnTo>
                    <a:lnTo>
                      <a:pt x="1018416" y="47991"/>
                    </a:lnTo>
                    <a:cubicBezTo>
                      <a:pt x="959280" y="37994"/>
                      <a:pt x="898075" y="27689"/>
                      <a:pt x="837689" y="19373"/>
                    </a:cubicBezTo>
                    <a:moveTo>
                      <a:pt x="127927" y="1082463"/>
                    </a:moveTo>
                    <a:cubicBezTo>
                      <a:pt x="127927" y="1082463"/>
                      <a:pt x="127993" y="1082463"/>
                      <a:pt x="128026" y="1082474"/>
                    </a:cubicBezTo>
                    <a:cubicBezTo>
                      <a:pt x="128104" y="1082496"/>
                      <a:pt x="128181" y="1082507"/>
                      <a:pt x="128247" y="1082529"/>
                    </a:cubicBezTo>
                    <a:cubicBezTo>
                      <a:pt x="128292" y="1082540"/>
                      <a:pt x="128358" y="1082562"/>
                      <a:pt x="128424" y="1082595"/>
                    </a:cubicBezTo>
                    <a:cubicBezTo>
                      <a:pt x="128380" y="1082562"/>
                      <a:pt x="128314" y="1082540"/>
                      <a:pt x="128247" y="1082529"/>
                    </a:cubicBezTo>
                    <a:lnTo>
                      <a:pt x="128059" y="1082529"/>
                    </a:lnTo>
                    <a:cubicBezTo>
                      <a:pt x="128059" y="1082529"/>
                      <a:pt x="128026" y="1082496"/>
                      <a:pt x="128026" y="1082474"/>
                    </a:cubicBezTo>
                    <a:lnTo>
                      <a:pt x="127927" y="1082474"/>
                    </a:lnTo>
                  </a:path>
                </a:pathLst>
              </a:custGeom>
              <a:solidFill>
                <a:srgbClr val="783F04">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2" name="Google Shape;2692;p43"/>
              <p:cNvSpPr/>
              <p:nvPr/>
            </p:nvSpPr>
            <p:spPr>
              <a:xfrm>
                <a:off x="1542248" y="1583532"/>
                <a:ext cx="176" cy="176"/>
              </a:xfrm>
              <a:custGeom>
                <a:rect b="b" l="l" r="r" t="t"/>
                <a:pathLst>
                  <a:path extrusionOk="0" h="176" w="176">
                    <a:moveTo>
                      <a:pt x="33" y="0"/>
                    </a:moveTo>
                    <a:lnTo>
                      <a:pt x="133" y="111"/>
                    </a:lnTo>
                    <a:cubicBezTo>
                      <a:pt x="133" y="111"/>
                      <a:pt x="166" y="155"/>
                      <a:pt x="177" y="177"/>
                    </a:cubicBezTo>
                    <a:cubicBezTo>
                      <a:pt x="133" y="111"/>
                      <a:pt x="66" y="44"/>
                      <a:pt x="0" y="0"/>
                    </a:cubicBezTo>
                    <a:lnTo>
                      <a:pt x="33" y="0"/>
                    </a:lnTo>
                  </a:path>
                </a:pathLst>
              </a:custGeom>
              <a:solidFill>
                <a:srgbClr val="EA97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3" name="Google Shape;2693;p43"/>
              <p:cNvSpPr/>
              <p:nvPr/>
            </p:nvSpPr>
            <p:spPr>
              <a:xfrm>
                <a:off x="2715583" y="977392"/>
                <a:ext cx="44" cy="22"/>
              </a:xfrm>
              <a:custGeom>
                <a:rect b="b" l="l" r="r" t="t"/>
                <a:pathLst>
                  <a:path extrusionOk="0" h="22" w="44">
                    <a:moveTo>
                      <a:pt x="0" y="22"/>
                    </a:moveTo>
                    <a:lnTo>
                      <a:pt x="44" y="0"/>
                    </a:lnTo>
                    <a:lnTo>
                      <a:pt x="0" y="22"/>
                    </a:lnTo>
                  </a:path>
                </a:pathLst>
              </a:custGeom>
              <a:solidFill>
                <a:srgbClr val="EA97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4" name="Google Shape;2694;p43"/>
              <p:cNvSpPr/>
              <p:nvPr/>
            </p:nvSpPr>
            <p:spPr>
              <a:xfrm>
                <a:off x="1321145" y="1623550"/>
                <a:ext cx="101349" cy="364423"/>
              </a:xfrm>
              <a:custGeom>
                <a:rect b="b" l="l" r="r" t="t"/>
                <a:pathLst>
                  <a:path extrusionOk="0" h="364423" w="101349">
                    <a:moveTo>
                      <a:pt x="91462" y="4744"/>
                    </a:moveTo>
                    <a:cubicBezTo>
                      <a:pt x="97290" y="10638"/>
                      <a:pt x="98163" y="21872"/>
                      <a:pt x="91462" y="27633"/>
                    </a:cubicBezTo>
                    <a:cubicBezTo>
                      <a:pt x="82837" y="35009"/>
                      <a:pt x="74942" y="43280"/>
                      <a:pt x="67865" y="52071"/>
                    </a:cubicBezTo>
                    <a:cubicBezTo>
                      <a:pt x="58521" y="64400"/>
                      <a:pt x="50814" y="77824"/>
                      <a:pt x="44622" y="92078"/>
                    </a:cubicBezTo>
                    <a:cubicBezTo>
                      <a:pt x="37887" y="108919"/>
                      <a:pt x="33387" y="126489"/>
                      <a:pt x="30888" y="144458"/>
                    </a:cubicBezTo>
                    <a:cubicBezTo>
                      <a:pt x="28334" y="167082"/>
                      <a:pt x="28920" y="189784"/>
                      <a:pt x="31938" y="212330"/>
                    </a:cubicBezTo>
                    <a:cubicBezTo>
                      <a:pt x="31806" y="211158"/>
                      <a:pt x="31618" y="209975"/>
                      <a:pt x="31507" y="208803"/>
                    </a:cubicBezTo>
                    <a:cubicBezTo>
                      <a:pt x="34858" y="232953"/>
                      <a:pt x="41116" y="256307"/>
                      <a:pt x="50493" y="278821"/>
                    </a:cubicBezTo>
                    <a:cubicBezTo>
                      <a:pt x="57847" y="295661"/>
                      <a:pt x="66859" y="311585"/>
                      <a:pt x="77950" y="326236"/>
                    </a:cubicBezTo>
                    <a:cubicBezTo>
                      <a:pt x="84275" y="334231"/>
                      <a:pt x="91164" y="341695"/>
                      <a:pt x="98650" y="348573"/>
                    </a:cubicBezTo>
                    <a:cubicBezTo>
                      <a:pt x="102365" y="351978"/>
                      <a:pt x="102133" y="358248"/>
                      <a:pt x="98650" y="361731"/>
                    </a:cubicBezTo>
                    <a:cubicBezTo>
                      <a:pt x="94934" y="365447"/>
                      <a:pt x="89217" y="365192"/>
                      <a:pt x="85436" y="361731"/>
                    </a:cubicBezTo>
                    <a:cubicBezTo>
                      <a:pt x="61916" y="340124"/>
                      <a:pt x="43107" y="313442"/>
                      <a:pt x="29141" y="284770"/>
                    </a:cubicBezTo>
                    <a:cubicBezTo>
                      <a:pt x="14124" y="253930"/>
                      <a:pt x="4880" y="220602"/>
                      <a:pt x="1275" y="186511"/>
                    </a:cubicBezTo>
                    <a:cubicBezTo>
                      <a:pt x="-394" y="170068"/>
                      <a:pt x="-394" y="153492"/>
                      <a:pt x="1098" y="137049"/>
                    </a:cubicBezTo>
                    <a:cubicBezTo>
                      <a:pt x="2635" y="120242"/>
                      <a:pt x="5743" y="103600"/>
                      <a:pt x="10962" y="87522"/>
                    </a:cubicBezTo>
                    <a:cubicBezTo>
                      <a:pt x="16115" y="71698"/>
                      <a:pt x="23369" y="56428"/>
                      <a:pt x="32624" y="42650"/>
                    </a:cubicBezTo>
                    <a:cubicBezTo>
                      <a:pt x="37346" y="35694"/>
                      <a:pt x="42686" y="29049"/>
                      <a:pt x="48326" y="22790"/>
                    </a:cubicBezTo>
                    <a:cubicBezTo>
                      <a:pt x="54474" y="15956"/>
                      <a:pt x="61418" y="10129"/>
                      <a:pt x="68683" y="4534"/>
                    </a:cubicBezTo>
                    <a:cubicBezTo>
                      <a:pt x="69745" y="3782"/>
                      <a:pt x="70795" y="2997"/>
                      <a:pt x="71857" y="2178"/>
                    </a:cubicBezTo>
                    <a:cubicBezTo>
                      <a:pt x="74334" y="752"/>
                      <a:pt x="77065" y="0"/>
                      <a:pt x="79973" y="0"/>
                    </a:cubicBezTo>
                    <a:cubicBezTo>
                      <a:pt x="84263" y="0"/>
                      <a:pt x="88421" y="1747"/>
                      <a:pt x="91462" y="4722"/>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5" name="Google Shape;2695;p43"/>
              <p:cNvSpPr/>
              <p:nvPr/>
            </p:nvSpPr>
            <p:spPr>
              <a:xfrm>
                <a:off x="1171365" y="1587203"/>
                <a:ext cx="248211" cy="59934"/>
              </a:xfrm>
              <a:custGeom>
                <a:rect b="b" l="l" r="r" t="t"/>
                <a:pathLst>
                  <a:path extrusionOk="0" h="59934" w="248211">
                    <a:moveTo>
                      <a:pt x="153864" y="11"/>
                    </a:moveTo>
                    <a:cubicBezTo>
                      <a:pt x="142696" y="11"/>
                      <a:pt x="131494" y="763"/>
                      <a:pt x="120437" y="2300"/>
                    </a:cubicBezTo>
                    <a:cubicBezTo>
                      <a:pt x="97348" y="5529"/>
                      <a:pt x="74757" y="12296"/>
                      <a:pt x="53360" y="21540"/>
                    </a:cubicBezTo>
                    <a:cubicBezTo>
                      <a:pt x="34861" y="29613"/>
                      <a:pt x="16992" y="39542"/>
                      <a:pt x="1400" y="52502"/>
                    </a:cubicBezTo>
                    <a:cubicBezTo>
                      <a:pt x="-336" y="53995"/>
                      <a:pt x="-458" y="56792"/>
                      <a:pt x="1035" y="58529"/>
                    </a:cubicBezTo>
                    <a:cubicBezTo>
                      <a:pt x="2572" y="60276"/>
                      <a:pt x="5248" y="60386"/>
                      <a:pt x="7062" y="58905"/>
                    </a:cubicBezTo>
                    <a:cubicBezTo>
                      <a:pt x="9760" y="56649"/>
                      <a:pt x="12557" y="54515"/>
                      <a:pt x="15455" y="52546"/>
                    </a:cubicBezTo>
                    <a:cubicBezTo>
                      <a:pt x="26324" y="45370"/>
                      <a:pt x="38267" y="39996"/>
                      <a:pt x="50474" y="35540"/>
                    </a:cubicBezTo>
                    <a:cubicBezTo>
                      <a:pt x="50375" y="35562"/>
                      <a:pt x="50286" y="35595"/>
                      <a:pt x="50187" y="35617"/>
                    </a:cubicBezTo>
                    <a:cubicBezTo>
                      <a:pt x="50519" y="35506"/>
                      <a:pt x="50839" y="35396"/>
                      <a:pt x="51193" y="35285"/>
                    </a:cubicBezTo>
                    <a:cubicBezTo>
                      <a:pt x="51337" y="35219"/>
                      <a:pt x="51481" y="35175"/>
                      <a:pt x="51624" y="35130"/>
                    </a:cubicBezTo>
                    <a:cubicBezTo>
                      <a:pt x="51580" y="35141"/>
                      <a:pt x="51525" y="35164"/>
                      <a:pt x="51481" y="35197"/>
                    </a:cubicBezTo>
                    <a:cubicBezTo>
                      <a:pt x="71993" y="28241"/>
                      <a:pt x="93456" y="24515"/>
                      <a:pt x="115051" y="22823"/>
                    </a:cubicBezTo>
                    <a:cubicBezTo>
                      <a:pt x="133064" y="21740"/>
                      <a:pt x="151067" y="22558"/>
                      <a:pt x="168803" y="25919"/>
                    </a:cubicBezTo>
                    <a:cubicBezTo>
                      <a:pt x="179640" y="28308"/>
                      <a:pt x="190012" y="31747"/>
                      <a:pt x="199975" y="36457"/>
                    </a:cubicBezTo>
                    <a:cubicBezTo>
                      <a:pt x="204663" y="38956"/>
                      <a:pt x="209263" y="41666"/>
                      <a:pt x="213620" y="44751"/>
                    </a:cubicBezTo>
                    <a:cubicBezTo>
                      <a:pt x="217767" y="47725"/>
                      <a:pt x="221659" y="51054"/>
                      <a:pt x="225883" y="53962"/>
                    </a:cubicBezTo>
                    <a:cubicBezTo>
                      <a:pt x="225883" y="53962"/>
                      <a:pt x="225883" y="53973"/>
                      <a:pt x="225894" y="53995"/>
                    </a:cubicBezTo>
                    <a:cubicBezTo>
                      <a:pt x="230549" y="59148"/>
                      <a:pt x="238621" y="59822"/>
                      <a:pt x="243896" y="55167"/>
                    </a:cubicBezTo>
                    <a:cubicBezTo>
                      <a:pt x="249171" y="50578"/>
                      <a:pt x="249668" y="42395"/>
                      <a:pt x="245068" y="37187"/>
                    </a:cubicBezTo>
                    <a:cubicBezTo>
                      <a:pt x="244969" y="37054"/>
                      <a:pt x="244858" y="36944"/>
                      <a:pt x="244770" y="36833"/>
                    </a:cubicBezTo>
                    <a:cubicBezTo>
                      <a:pt x="241718" y="32034"/>
                      <a:pt x="237980" y="28042"/>
                      <a:pt x="233579" y="24327"/>
                    </a:cubicBezTo>
                    <a:cubicBezTo>
                      <a:pt x="229676" y="20976"/>
                      <a:pt x="225396" y="18002"/>
                      <a:pt x="220808" y="15569"/>
                    </a:cubicBezTo>
                    <a:cubicBezTo>
                      <a:pt x="211243" y="10483"/>
                      <a:pt x="201313" y="6513"/>
                      <a:pt x="190697" y="4213"/>
                    </a:cubicBezTo>
                    <a:cubicBezTo>
                      <a:pt x="178976" y="1736"/>
                      <a:pt x="167178" y="133"/>
                      <a:pt x="155202" y="0"/>
                    </a:cubicBezTo>
                    <a:lnTo>
                      <a:pt x="153864" y="0"/>
                    </a:lnTo>
                    <a:close/>
                    <a:moveTo>
                      <a:pt x="201987" y="37430"/>
                    </a:moveTo>
                    <a:cubicBezTo>
                      <a:pt x="201667" y="37276"/>
                      <a:pt x="201302" y="37110"/>
                      <a:pt x="200970" y="36944"/>
                    </a:cubicBezTo>
                    <a:lnTo>
                      <a:pt x="201987" y="37430"/>
                    </a:lnTo>
                    <a:close/>
                    <a:moveTo>
                      <a:pt x="50463" y="35551"/>
                    </a:moveTo>
                    <a:cubicBezTo>
                      <a:pt x="50817" y="35451"/>
                      <a:pt x="51149" y="35329"/>
                      <a:pt x="51469" y="35208"/>
                    </a:cubicBezTo>
                    <a:cubicBezTo>
                      <a:pt x="51370" y="35219"/>
                      <a:pt x="51282" y="35274"/>
                      <a:pt x="51182" y="35307"/>
                    </a:cubicBezTo>
                    <a:cubicBezTo>
                      <a:pt x="50950" y="35385"/>
                      <a:pt x="50707" y="35484"/>
                      <a:pt x="50463" y="35562"/>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6" name="Google Shape;2696;p43"/>
              <p:cNvSpPr/>
              <p:nvPr/>
            </p:nvSpPr>
            <p:spPr>
              <a:xfrm>
                <a:off x="2092702" y="4954667"/>
                <a:ext cx="843356" cy="1670412"/>
              </a:xfrm>
              <a:custGeom>
                <a:rect b="b" l="l" r="r" t="t"/>
                <a:pathLst>
                  <a:path extrusionOk="0" h="1670412" w="843356">
                    <a:moveTo>
                      <a:pt x="594043" y="11"/>
                    </a:moveTo>
                    <a:cubicBezTo>
                      <a:pt x="585418" y="199"/>
                      <a:pt x="578507" y="7387"/>
                      <a:pt x="578308" y="16377"/>
                    </a:cubicBezTo>
                    <a:cubicBezTo>
                      <a:pt x="577689" y="49583"/>
                      <a:pt x="577368" y="82856"/>
                      <a:pt x="577689" y="115929"/>
                    </a:cubicBezTo>
                    <a:cubicBezTo>
                      <a:pt x="574891" y="113740"/>
                      <a:pt x="572038" y="111683"/>
                      <a:pt x="569064" y="109759"/>
                    </a:cubicBezTo>
                    <a:cubicBezTo>
                      <a:pt x="560416" y="104086"/>
                      <a:pt x="550995" y="100492"/>
                      <a:pt x="543753" y="98016"/>
                    </a:cubicBezTo>
                    <a:cubicBezTo>
                      <a:pt x="527608" y="92531"/>
                      <a:pt x="508843" y="89866"/>
                      <a:pt x="486407" y="89866"/>
                    </a:cubicBezTo>
                    <a:lnTo>
                      <a:pt x="483687" y="89866"/>
                    </a:lnTo>
                    <a:cubicBezTo>
                      <a:pt x="462124" y="90043"/>
                      <a:pt x="439069" y="92675"/>
                      <a:pt x="411159" y="98204"/>
                    </a:cubicBezTo>
                    <a:cubicBezTo>
                      <a:pt x="360891" y="108244"/>
                      <a:pt x="309671" y="125328"/>
                      <a:pt x="254615" y="150396"/>
                    </a:cubicBezTo>
                    <a:cubicBezTo>
                      <a:pt x="197557" y="176371"/>
                      <a:pt x="150308" y="203606"/>
                      <a:pt x="110157" y="233716"/>
                    </a:cubicBezTo>
                    <a:cubicBezTo>
                      <a:pt x="87544" y="250667"/>
                      <a:pt x="70327" y="265673"/>
                      <a:pt x="55963" y="280899"/>
                    </a:cubicBezTo>
                    <a:cubicBezTo>
                      <a:pt x="49317" y="287943"/>
                      <a:pt x="43789" y="294401"/>
                      <a:pt x="39343" y="300715"/>
                    </a:cubicBezTo>
                    <a:cubicBezTo>
                      <a:pt x="36612" y="284504"/>
                      <a:pt x="33892" y="268249"/>
                      <a:pt x="31271" y="252050"/>
                    </a:cubicBezTo>
                    <a:cubicBezTo>
                      <a:pt x="30652" y="248124"/>
                      <a:pt x="26937" y="244276"/>
                      <a:pt x="23564" y="242518"/>
                    </a:cubicBezTo>
                    <a:cubicBezTo>
                      <a:pt x="21264" y="241246"/>
                      <a:pt x="18621" y="240561"/>
                      <a:pt x="15901" y="240561"/>
                    </a:cubicBezTo>
                    <a:cubicBezTo>
                      <a:pt x="14276" y="240561"/>
                      <a:pt x="12772" y="240771"/>
                      <a:pt x="11345" y="241191"/>
                    </a:cubicBezTo>
                    <a:cubicBezTo>
                      <a:pt x="7276" y="242363"/>
                      <a:pt x="3815" y="245216"/>
                      <a:pt x="1813" y="248965"/>
                    </a:cubicBezTo>
                    <a:cubicBezTo>
                      <a:pt x="-509" y="253155"/>
                      <a:pt x="-177" y="256937"/>
                      <a:pt x="497" y="261106"/>
                    </a:cubicBezTo>
                    <a:lnTo>
                      <a:pt x="1050" y="264523"/>
                    </a:lnTo>
                    <a:cubicBezTo>
                      <a:pt x="2422" y="272960"/>
                      <a:pt x="3782" y="281430"/>
                      <a:pt x="5197" y="289834"/>
                    </a:cubicBezTo>
                    <a:cubicBezTo>
                      <a:pt x="32620" y="453864"/>
                      <a:pt x="67131" y="612808"/>
                      <a:pt x="107802" y="762220"/>
                    </a:cubicBezTo>
                    <a:cubicBezTo>
                      <a:pt x="156622" y="941598"/>
                      <a:pt x="211048" y="1098906"/>
                      <a:pt x="274198" y="1243176"/>
                    </a:cubicBezTo>
                    <a:cubicBezTo>
                      <a:pt x="347588" y="1410866"/>
                      <a:pt x="426187" y="1548037"/>
                      <a:pt x="514527" y="1662518"/>
                    </a:cubicBezTo>
                    <a:cubicBezTo>
                      <a:pt x="516849" y="1665537"/>
                      <a:pt x="519614" y="1668489"/>
                      <a:pt x="524302" y="1669650"/>
                    </a:cubicBezTo>
                    <a:cubicBezTo>
                      <a:pt x="525507" y="1669938"/>
                      <a:pt x="526768" y="1670092"/>
                      <a:pt x="528039" y="1670092"/>
                    </a:cubicBezTo>
                    <a:cubicBezTo>
                      <a:pt x="529566" y="1670092"/>
                      <a:pt x="531125" y="1669882"/>
                      <a:pt x="532540" y="1669440"/>
                    </a:cubicBezTo>
                    <a:cubicBezTo>
                      <a:pt x="534099" y="1670059"/>
                      <a:pt x="535703" y="1670413"/>
                      <a:pt x="538356" y="1670413"/>
                    </a:cubicBezTo>
                    <a:cubicBezTo>
                      <a:pt x="538622" y="1670413"/>
                      <a:pt x="538909" y="1670402"/>
                      <a:pt x="539197" y="1670402"/>
                    </a:cubicBezTo>
                    <a:cubicBezTo>
                      <a:pt x="600313" y="1664375"/>
                      <a:pt x="660920" y="1640966"/>
                      <a:pt x="714417" y="1602718"/>
                    </a:cubicBezTo>
                    <a:cubicBezTo>
                      <a:pt x="762795" y="1568030"/>
                      <a:pt x="803134" y="1524042"/>
                      <a:pt x="831740" y="1475388"/>
                    </a:cubicBezTo>
                    <a:cubicBezTo>
                      <a:pt x="835776" y="1474194"/>
                      <a:pt x="839259" y="1471385"/>
                      <a:pt x="841261" y="1467681"/>
                    </a:cubicBezTo>
                    <a:cubicBezTo>
                      <a:pt x="843118" y="1464430"/>
                      <a:pt x="844169" y="1459166"/>
                      <a:pt x="842577" y="1455429"/>
                    </a:cubicBezTo>
                    <a:cubicBezTo>
                      <a:pt x="821733" y="1407272"/>
                      <a:pt x="802138" y="1356528"/>
                      <a:pt x="784313" y="1304557"/>
                    </a:cubicBezTo>
                    <a:cubicBezTo>
                      <a:pt x="730993" y="1149251"/>
                      <a:pt x="690478" y="980687"/>
                      <a:pt x="660212" y="789400"/>
                    </a:cubicBezTo>
                    <a:lnTo>
                      <a:pt x="660754" y="791081"/>
                    </a:lnTo>
                    <a:cubicBezTo>
                      <a:pt x="647927" y="708679"/>
                      <a:pt x="637378" y="623335"/>
                      <a:pt x="629406" y="537372"/>
                    </a:cubicBezTo>
                    <a:cubicBezTo>
                      <a:pt x="613460" y="365336"/>
                      <a:pt x="607069" y="189817"/>
                      <a:pt x="610419" y="15746"/>
                    </a:cubicBezTo>
                    <a:cubicBezTo>
                      <a:pt x="610497" y="11821"/>
                      <a:pt x="608927" y="8006"/>
                      <a:pt x="605985" y="4987"/>
                    </a:cubicBezTo>
                    <a:cubicBezTo>
                      <a:pt x="602889" y="1824"/>
                      <a:pt x="598676" y="0"/>
                      <a:pt x="594419" y="0"/>
                    </a:cubicBezTo>
                    <a:lnTo>
                      <a:pt x="594054" y="0"/>
                    </a:lnTo>
                    <a:moveTo>
                      <a:pt x="536410" y="1638478"/>
                    </a:moveTo>
                    <a:cubicBezTo>
                      <a:pt x="518596" y="1615102"/>
                      <a:pt x="501048" y="1590609"/>
                      <a:pt x="483864" y="1565199"/>
                    </a:cubicBezTo>
                    <a:cubicBezTo>
                      <a:pt x="501169" y="1590654"/>
                      <a:pt x="518884" y="1615136"/>
                      <a:pt x="536819" y="1638412"/>
                    </a:cubicBezTo>
                    <a:cubicBezTo>
                      <a:pt x="536819" y="1638412"/>
                      <a:pt x="536554" y="1638445"/>
                      <a:pt x="536410" y="1638478"/>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7" name="Google Shape;2697;p43"/>
              <p:cNvSpPr/>
              <p:nvPr/>
            </p:nvSpPr>
            <p:spPr>
              <a:xfrm>
                <a:off x="1949106" y="4538753"/>
                <a:ext cx="905556" cy="686983"/>
              </a:xfrm>
              <a:custGeom>
                <a:rect b="b" l="l" r="r" t="t"/>
                <a:pathLst>
                  <a:path extrusionOk="0" h="686983" w="905556">
                    <a:moveTo>
                      <a:pt x="795471" y="0"/>
                    </a:moveTo>
                    <a:cubicBezTo>
                      <a:pt x="796864" y="0"/>
                      <a:pt x="798302" y="188"/>
                      <a:pt x="799728" y="553"/>
                    </a:cubicBezTo>
                    <a:cubicBezTo>
                      <a:pt x="803211" y="1526"/>
                      <a:pt x="807701" y="4257"/>
                      <a:pt x="809337" y="7973"/>
                    </a:cubicBezTo>
                    <a:cubicBezTo>
                      <a:pt x="839005" y="77338"/>
                      <a:pt x="862326" y="146858"/>
                      <a:pt x="878658" y="214619"/>
                    </a:cubicBezTo>
                    <a:cubicBezTo>
                      <a:pt x="896959" y="290597"/>
                      <a:pt x="906004" y="363335"/>
                      <a:pt x="905539" y="430809"/>
                    </a:cubicBezTo>
                    <a:cubicBezTo>
                      <a:pt x="905473" y="437565"/>
                      <a:pt x="900862" y="443746"/>
                      <a:pt x="894327" y="445858"/>
                    </a:cubicBezTo>
                    <a:cubicBezTo>
                      <a:pt x="893741" y="450502"/>
                      <a:pt x="890921" y="454738"/>
                      <a:pt x="886730" y="457325"/>
                    </a:cubicBezTo>
                    <a:cubicBezTo>
                      <a:pt x="798722" y="511696"/>
                      <a:pt x="716994" y="554445"/>
                      <a:pt x="636903" y="588061"/>
                    </a:cubicBezTo>
                    <a:cubicBezTo>
                      <a:pt x="593114" y="606438"/>
                      <a:pt x="548850" y="622351"/>
                      <a:pt x="505305" y="635343"/>
                    </a:cubicBezTo>
                    <a:cubicBezTo>
                      <a:pt x="468947" y="646191"/>
                      <a:pt x="429549" y="655734"/>
                      <a:pt x="381293" y="665321"/>
                    </a:cubicBezTo>
                    <a:cubicBezTo>
                      <a:pt x="338002" y="673968"/>
                      <a:pt x="299244" y="679939"/>
                      <a:pt x="262864" y="683566"/>
                    </a:cubicBezTo>
                    <a:cubicBezTo>
                      <a:pt x="239942" y="685866"/>
                      <a:pt x="219142" y="686983"/>
                      <a:pt x="199282" y="686983"/>
                    </a:cubicBezTo>
                    <a:cubicBezTo>
                      <a:pt x="179423" y="686983"/>
                      <a:pt x="159574" y="685778"/>
                      <a:pt x="141373" y="683389"/>
                    </a:cubicBezTo>
                    <a:cubicBezTo>
                      <a:pt x="121923" y="680879"/>
                      <a:pt x="104717" y="676965"/>
                      <a:pt x="88772" y="671414"/>
                    </a:cubicBezTo>
                    <a:cubicBezTo>
                      <a:pt x="80047" y="668318"/>
                      <a:pt x="72649" y="665155"/>
                      <a:pt x="66158" y="661771"/>
                    </a:cubicBezTo>
                    <a:cubicBezTo>
                      <a:pt x="60232" y="658631"/>
                      <a:pt x="54006" y="654319"/>
                      <a:pt x="47139" y="648602"/>
                    </a:cubicBezTo>
                    <a:cubicBezTo>
                      <a:pt x="37331" y="640529"/>
                      <a:pt x="28673" y="629760"/>
                      <a:pt x="21397" y="616601"/>
                    </a:cubicBezTo>
                    <a:cubicBezTo>
                      <a:pt x="15072" y="605078"/>
                      <a:pt x="10041" y="591510"/>
                      <a:pt x="6436" y="576295"/>
                    </a:cubicBezTo>
                    <a:cubicBezTo>
                      <a:pt x="321" y="550320"/>
                      <a:pt x="-1382" y="521007"/>
                      <a:pt x="1095" y="484074"/>
                    </a:cubicBezTo>
                    <a:cubicBezTo>
                      <a:pt x="3351" y="450370"/>
                      <a:pt x="8813" y="417738"/>
                      <a:pt x="13889" y="390260"/>
                    </a:cubicBezTo>
                    <a:cubicBezTo>
                      <a:pt x="16366" y="376991"/>
                      <a:pt x="18975" y="363777"/>
                      <a:pt x="21640" y="350496"/>
                    </a:cubicBezTo>
                    <a:lnTo>
                      <a:pt x="23741" y="339561"/>
                    </a:lnTo>
                    <a:cubicBezTo>
                      <a:pt x="25665" y="329365"/>
                      <a:pt x="27600" y="319159"/>
                      <a:pt x="30210" y="309152"/>
                    </a:cubicBezTo>
                    <a:cubicBezTo>
                      <a:pt x="39056" y="275149"/>
                      <a:pt x="55344" y="243546"/>
                      <a:pt x="78587" y="215183"/>
                    </a:cubicBezTo>
                    <a:cubicBezTo>
                      <a:pt x="97938" y="191553"/>
                      <a:pt x="123968" y="169979"/>
                      <a:pt x="155969" y="151093"/>
                    </a:cubicBezTo>
                    <a:cubicBezTo>
                      <a:pt x="182641" y="135336"/>
                      <a:pt x="214188" y="121458"/>
                      <a:pt x="252382" y="108709"/>
                    </a:cubicBezTo>
                    <a:cubicBezTo>
                      <a:pt x="281441" y="99000"/>
                      <a:pt x="313962" y="90341"/>
                      <a:pt x="354754" y="81385"/>
                    </a:cubicBezTo>
                    <a:cubicBezTo>
                      <a:pt x="379733" y="75922"/>
                      <a:pt x="404647" y="70283"/>
                      <a:pt x="429560" y="64632"/>
                    </a:cubicBezTo>
                    <a:cubicBezTo>
                      <a:pt x="452150" y="59512"/>
                      <a:pt x="474742" y="54415"/>
                      <a:pt x="497366" y="49406"/>
                    </a:cubicBezTo>
                    <a:cubicBezTo>
                      <a:pt x="565337" y="34500"/>
                      <a:pt x="645904" y="19251"/>
                      <a:pt x="728218" y="19251"/>
                    </a:cubicBezTo>
                    <a:cubicBezTo>
                      <a:pt x="746109" y="19251"/>
                      <a:pt x="763790" y="19981"/>
                      <a:pt x="780797" y="21430"/>
                    </a:cubicBezTo>
                    <a:cubicBezTo>
                      <a:pt x="779315" y="17913"/>
                      <a:pt x="779128" y="14872"/>
                      <a:pt x="780001" y="11721"/>
                    </a:cubicBezTo>
                    <a:cubicBezTo>
                      <a:pt x="781140" y="7674"/>
                      <a:pt x="783783" y="4268"/>
                      <a:pt x="787410" y="2145"/>
                    </a:cubicBezTo>
                    <a:cubicBezTo>
                      <a:pt x="789776" y="752"/>
                      <a:pt x="792574" y="22"/>
                      <a:pt x="795493" y="22"/>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8" name="Google Shape;2698;p43"/>
              <p:cNvSpPr/>
              <p:nvPr/>
            </p:nvSpPr>
            <p:spPr>
              <a:xfrm>
                <a:off x="2312972" y="4670538"/>
                <a:ext cx="102537" cy="524135"/>
              </a:xfrm>
              <a:custGeom>
                <a:rect b="b" l="l" r="r" t="t"/>
                <a:pathLst>
                  <a:path extrusionOk="0" h="524135" w="102537">
                    <a:moveTo>
                      <a:pt x="16885" y="22"/>
                    </a:moveTo>
                    <a:cubicBezTo>
                      <a:pt x="16586" y="0"/>
                      <a:pt x="16276" y="0"/>
                      <a:pt x="15978" y="0"/>
                    </a:cubicBezTo>
                    <a:cubicBezTo>
                      <a:pt x="12074" y="0"/>
                      <a:pt x="8160" y="1460"/>
                      <a:pt x="5219" y="4103"/>
                    </a:cubicBezTo>
                    <a:cubicBezTo>
                      <a:pt x="2487" y="6602"/>
                      <a:pt x="-189" y="11003"/>
                      <a:pt x="10" y="14840"/>
                    </a:cubicBezTo>
                    <a:cubicBezTo>
                      <a:pt x="9686" y="182110"/>
                      <a:pt x="36866" y="347633"/>
                      <a:pt x="71068" y="511475"/>
                    </a:cubicBezTo>
                    <a:cubicBezTo>
                      <a:pt x="72881" y="519979"/>
                      <a:pt x="81373" y="525563"/>
                      <a:pt x="89877" y="523816"/>
                    </a:cubicBezTo>
                    <a:cubicBezTo>
                      <a:pt x="98380" y="522024"/>
                      <a:pt x="103964" y="513521"/>
                      <a:pt x="102217" y="505018"/>
                    </a:cubicBezTo>
                    <a:cubicBezTo>
                      <a:pt x="70835" y="355019"/>
                      <a:pt x="45237" y="203540"/>
                      <a:pt x="33925" y="50611"/>
                    </a:cubicBezTo>
                    <a:cubicBezTo>
                      <a:pt x="33128" y="39399"/>
                      <a:pt x="32388" y="28164"/>
                      <a:pt x="31713" y="16885"/>
                    </a:cubicBezTo>
                    <a:cubicBezTo>
                      <a:pt x="31459" y="12418"/>
                      <a:pt x="30773" y="8703"/>
                      <a:pt x="27677" y="5219"/>
                    </a:cubicBezTo>
                    <a:cubicBezTo>
                      <a:pt x="24946" y="2168"/>
                      <a:pt x="21031" y="310"/>
                      <a:pt x="16874" y="11"/>
                    </a:cubicBezTo>
                    <a:moveTo>
                      <a:pt x="33637" y="46807"/>
                    </a:moveTo>
                    <a:cubicBezTo>
                      <a:pt x="33703" y="47471"/>
                      <a:pt x="33737" y="48123"/>
                      <a:pt x="33781" y="48765"/>
                    </a:cubicBezTo>
                    <a:cubicBezTo>
                      <a:pt x="33737" y="48112"/>
                      <a:pt x="33681" y="47460"/>
                      <a:pt x="33637" y="46807"/>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9" name="Google Shape;2699;p43"/>
              <p:cNvSpPr/>
              <p:nvPr/>
            </p:nvSpPr>
            <p:spPr>
              <a:xfrm>
                <a:off x="1945417" y="4913455"/>
                <a:ext cx="936983" cy="394716"/>
              </a:xfrm>
              <a:custGeom>
                <a:rect b="b" l="l" r="r" t="t"/>
                <a:pathLst>
                  <a:path extrusionOk="0" h="394716" w="936983">
                    <a:moveTo>
                      <a:pt x="925726" y="34500"/>
                    </a:moveTo>
                    <a:cubicBezTo>
                      <a:pt x="929696" y="47968"/>
                      <a:pt x="932792" y="61558"/>
                      <a:pt x="934849" y="75458"/>
                    </a:cubicBezTo>
                    <a:cubicBezTo>
                      <a:pt x="934783" y="75093"/>
                      <a:pt x="934716" y="74706"/>
                      <a:pt x="934661" y="74407"/>
                    </a:cubicBezTo>
                    <a:cubicBezTo>
                      <a:pt x="935977" y="83597"/>
                      <a:pt x="936839" y="92841"/>
                      <a:pt x="936961" y="102085"/>
                    </a:cubicBezTo>
                    <a:cubicBezTo>
                      <a:pt x="937094" y="111141"/>
                      <a:pt x="936640" y="120087"/>
                      <a:pt x="935656" y="129143"/>
                    </a:cubicBezTo>
                    <a:cubicBezTo>
                      <a:pt x="935336" y="131443"/>
                      <a:pt x="935004" y="133732"/>
                      <a:pt x="934617" y="136043"/>
                    </a:cubicBezTo>
                    <a:cubicBezTo>
                      <a:pt x="870449" y="184100"/>
                      <a:pt x="796263" y="227148"/>
                      <a:pt x="714026" y="264070"/>
                    </a:cubicBezTo>
                    <a:cubicBezTo>
                      <a:pt x="628992" y="302252"/>
                      <a:pt x="537269" y="333092"/>
                      <a:pt x="441453" y="355804"/>
                    </a:cubicBezTo>
                    <a:cubicBezTo>
                      <a:pt x="380868" y="370135"/>
                      <a:pt x="318989" y="380684"/>
                      <a:pt x="257541" y="387264"/>
                    </a:cubicBezTo>
                    <a:cubicBezTo>
                      <a:pt x="211010" y="392173"/>
                      <a:pt x="165331" y="394716"/>
                      <a:pt x="121808" y="394716"/>
                    </a:cubicBezTo>
                    <a:cubicBezTo>
                      <a:pt x="110020" y="394716"/>
                      <a:pt x="98166" y="394529"/>
                      <a:pt x="86379" y="394164"/>
                    </a:cubicBezTo>
                    <a:cubicBezTo>
                      <a:pt x="83094" y="394097"/>
                      <a:pt x="81038" y="394031"/>
                      <a:pt x="78926" y="393909"/>
                    </a:cubicBezTo>
                    <a:lnTo>
                      <a:pt x="75763" y="393843"/>
                    </a:lnTo>
                    <a:cubicBezTo>
                      <a:pt x="61731" y="393224"/>
                      <a:pt x="48583" y="392416"/>
                      <a:pt x="35425" y="391366"/>
                    </a:cubicBezTo>
                    <a:lnTo>
                      <a:pt x="33501" y="391233"/>
                    </a:lnTo>
                    <a:cubicBezTo>
                      <a:pt x="33501" y="391233"/>
                      <a:pt x="31643" y="391101"/>
                      <a:pt x="31577" y="391101"/>
                    </a:cubicBezTo>
                    <a:lnTo>
                      <a:pt x="29896" y="390924"/>
                    </a:lnTo>
                    <a:cubicBezTo>
                      <a:pt x="28226" y="390736"/>
                      <a:pt x="26545" y="390603"/>
                      <a:pt x="24876" y="390481"/>
                    </a:cubicBezTo>
                    <a:cubicBezTo>
                      <a:pt x="19479" y="389995"/>
                      <a:pt x="14824" y="387253"/>
                      <a:pt x="12027" y="383029"/>
                    </a:cubicBezTo>
                    <a:cubicBezTo>
                      <a:pt x="8798" y="381104"/>
                      <a:pt x="6387" y="378075"/>
                      <a:pt x="5193" y="374470"/>
                    </a:cubicBezTo>
                    <a:cubicBezTo>
                      <a:pt x="2904" y="366840"/>
                      <a:pt x="1289" y="359022"/>
                      <a:pt x="427" y="351149"/>
                    </a:cubicBezTo>
                    <a:cubicBezTo>
                      <a:pt x="-447" y="343696"/>
                      <a:pt x="173" y="336055"/>
                      <a:pt x="925" y="328923"/>
                    </a:cubicBezTo>
                    <a:cubicBezTo>
                      <a:pt x="1798" y="321603"/>
                      <a:pt x="4209" y="314526"/>
                      <a:pt x="6453" y="308444"/>
                    </a:cubicBezTo>
                    <a:cubicBezTo>
                      <a:pt x="8809" y="301865"/>
                      <a:pt x="12524" y="296226"/>
                      <a:pt x="16450" y="290509"/>
                    </a:cubicBezTo>
                    <a:cubicBezTo>
                      <a:pt x="20475" y="284615"/>
                      <a:pt x="25738" y="279274"/>
                      <a:pt x="32019" y="274619"/>
                    </a:cubicBezTo>
                    <a:cubicBezTo>
                      <a:pt x="32572" y="266613"/>
                      <a:pt x="39649" y="259967"/>
                      <a:pt x="47655" y="259967"/>
                    </a:cubicBezTo>
                    <a:lnTo>
                      <a:pt x="56899" y="260409"/>
                    </a:lnTo>
                    <a:lnTo>
                      <a:pt x="58944" y="260642"/>
                    </a:lnTo>
                    <a:lnTo>
                      <a:pt x="58944" y="260531"/>
                    </a:lnTo>
                    <a:lnTo>
                      <a:pt x="60924" y="260708"/>
                    </a:lnTo>
                    <a:lnTo>
                      <a:pt x="60857" y="260575"/>
                    </a:lnTo>
                    <a:cubicBezTo>
                      <a:pt x="68620" y="258474"/>
                      <a:pt x="76869" y="257479"/>
                      <a:pt x="85372" y="257479"/>
                    </a:cubicBezTo>
                    <a:cubicBezTo>
                      <a:pt x="87418" y="257479"/>
                      <a:pt x="89475" y="257546"/>
                      <a:pt x="91520" y="257667"/>
                    </a:cubicBezTo>
                    <a:cubicBezTo>
                      <a:pt x="95922" y="257921"/>
                      <a:pt x="99526" y="258651"/>
                      <a:pt x="102877" y="261570"/>
                    </a:cubicBezTo>
                    <a:lnTo>
                      <a:pt x="108019" y="261570"/>
                    </a:lnTo>
                    <a:lnTo>
                      <a:pt x="113481" y="261504"/>
                    </a:lnTo>
                    <a:lnTo>
                      <a:pt x="119010" y="261504"/>
                    </a:lnTo>
                    <a:cubicBezTo>
                      <a:pt x="154185" y="261139"/>
                      <a:pt x="190808" y="259149"/>
                      <a:pt x="228548" y="255611"/>
                    </a:cubicBezTo>
                    <a:cubicBezTo>
                      <a:pt x="306626" y="247660"/>
                      <a:pt x="385767" y="233075"/>
                      <a:pt x="464520" y="212109"/>
                    </a:cubicBezTo>
                    <a:cubicBezTo>
                      <a:pt x="471906" y="210185"/>
                      <a:pt x="478596" y="208317"/>
                      <a:pt x="485297" y="206392"/>
                    </a:cubicBezTo>
                    <a:lnTo>
                      <a:pt x="487343" y="205839"/>
                    </a:lnTo>
                    <a:cubicBezTo>
                      <a:pt x="500325" y="202124"/>
                      <a:pt x="512112" y="198641"/>
                      <a:pt x="523778" y="195036"/>
                    </a:cubicBezTo>
                    <a:cubicBezTo>
                      <a:pt x="553070" y="185913"/>
                      <a:pt x="582439" y="175807"/>
                      <a:pt x="611422" y="164882"/>
                    </a:cubicBezTo>
                    <a:cubicBezTo>
                      <a:pt x="635251" y="155759"/>
                      <a:pt x="658472" y="146194"/>
                      <a:pt x="681362" y="136032"/>
                    </a:cubicBezTo>
                    <a:cubicBezTo>
                      <a:pt x="749566" y="105623"/>
                      <a:pt x="812075" y="71179"/>
                      <a:pt x="867297" y="33549"/>
                    </a:cubicBezTo>
                    <a:cubicBezTo>
                      <a:pt x="875005" y="28274"/>
                      <a:pt x="882203" y="23188"/>
                      <a:pt x="889335" y="18046"/>
                    </a:cubicBezTo>
                    <a:cubicBezTo>
                      <a:pt x="896656" y="12706"/>
                      <a:pt x="903854" y="7243"/>
                      <a:pt x="911053" y="1670"/>
                    </a:cubicBezTo>
                    <a:cubicBezTo>
                      <a:pt x="911805" y="1084"/>
                      <a:pt x="912579" y="531"/>
                      <a:pt x="913408" y="0"/>
                    </a:cubicBezTo>
                    <a:cubicBezTo>
                      <a:pt x="918074" y="11301"/>
                      <a:pt x="922276" y="22779"/>
                      <a:pt x="925704" y="3448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0" name="Google Shape;2700;p43"/>
              <p:cNvSpPr/>
              <p:nvPr/>
            </p:nvSpPr>
            <p:spPr>
              <a:xfrm>
                <a:off x="309698" y="4977079"/>
                <a:ext cx="1590046" cy="967942"/>
              </a:xfrm>
              <a:custGeom>
                <a:rect b="b" l="l" r="r" t="t"/>
                <a:pathLst>
                  <a:path extrusionOk="0" h="967942" w="1590046">
                    <a:moveTo>
                      <a:pt x="1138394" y="1053"/>
                    </a:moveTo>
                    <a:cubicBezTo>
                      <a:pt x="1149916" y="2446"/>
                      <a:pt x="1162323" y="5244"/>
                      <a:pt x="1176355" y="9600"/>
                    </a:cubicBezTo>
                    <a:cubicBezTo>
                      <a:pt x="1196756" y="16069"/>
                      <a:pt x="1217965" y="25700"/>
                      <a:pt x="1243099" y="39821"/>
                    </a:cubicBezTo>
                    <a:cubicBezTo>
                      <a:pt x="1284886" y="63451"/>
                      <a:pt x="1326099" y="94214"/>
                      <a:pt x="1376765" y="139584"/>
                    </a:cubicBezTo>
                    <a:cubicBezTo>
                      <a:pt x="1416053" y="174813"/>
                      <a:pt x="1454457" y="213991"/>
                      <a:pt x="1490925" y="256110"/>
                    </a:cubicBezTo>
                    <a:cubicBezTo>
                      <a:pt x="1507180" y="274831"/>
                      <a:pt x="1521433" y="292412"/>
                      <a:pt x="1534503" y="309850"/>
                    </a:cubicBezTo>
                    <a:cubicBezTo>
                      <a:pt x="1540906" y="318387"/>
                      <a:pt x="1547242" y="327045"/>
                      <a:pt x="1553169" y="335870"/>
                    </a:cubicBezTo>
                    <a:lnTo>
                      <a:pt x="1558078" y="328118"/>
                    </a:lnTo>
                    <a:lnTo>
                      <a:pt x="1561540" y="322921"/>
                    </a:lnTo>
                    <a:cubicBezTo>
                      <a:pt x="1564381" y="318619"/>
                      <a:pt x="1569833" y="316397"/>
                      <a:pt x="1575760" y="317127"/>
                    </a:cubicBezTo>
                    <a:cubicBezTo>
                      <a:pt x="1578911" y="317492"/>
                      <a:pt x="1581875" y="318697"/>
                      <a:pt x="1584131" y="320532"/>
                    </a:cubicBezTo>
                    <a:cubicBezTo>
                      <a:pt x="1587481" y="323230"/>
                      <a:pt x="1589615" y="327233"/>
                      <a:pt x="1589980" y="331546"/>
                    </a:cubicBezTo>
                    <a:cubicBezTo>
                      <a:pt x="1590422" y="336411"/>
                      <a:pt x="1588587" y="339983"/>
                      <a:pt x="1586519" y="343101"/>
                    </a:cubicBezTo>
                    <a:cubicBezTo>
                      <a:pt x="1569402" y="368810"/>
                      <a:pt x="1552539" y="394663"/>
                      <a:pt x="1535642" y="420527"/>
                    </a:cubicBezTo>
                    <a:cubicBezTo>
                      <a:pt x="1478983" y="507352"/>
                      <a:pt x="1420388" y="597152"/>
                      <a:pt x="1353853" y="679013"/>
                    </a:cubicBezTo>
                    <a:cubicBezTo>
                      <a:pt x="1252587" y="803401"/>
                      <a:pt x="1150248" y="885284"/>
                      <a:pt x="1040964" y="929327"/>
                    </a:cubicBezTo>
                    <a:cubicBezTo>
                      <a:pt x="976774" y="955157"/>
                      <a:pt x="907962" y="968161"/>
                      <a:pt x="836418" y="967940"/>
                    </a:cubicBezTo>
                    <a:cubicBezTo>
                      <a:pt x="813385" y="967840"/>
                      <a:pt x="790739" y="966845"/>
                      <a:pt x="765671" y="965662"/>
                    </a:cubicBezTo>
                    <a:cubicBezTo>
                      <a:pt x="741510" y="964545"/>
                      <a:pt x="716973" y="963019"/>
                      <a:pt x="692745" y="961150"/>
                    </a:cubicBezTo>
                    <a:cubicBezTo>
                      <a:pt x="656531" y="958309"/>
                      <a:pt x="619034" y="954560"/>
                      <a:pt x="581305" y="949982"/>
                    </a:cubicBezTo>
                    <a:cubicBezTo>
                      <a:pt x="569341" y="948533"/>
                      <a:pt x="557377" y="946997"/>
                      <a:pt x="545434" y="945404"/>
                    </a:cubicBezTo>
                    <a:cubicBezTo>
                      <a:pt x="385926" y="924052"/>
                      <a:pt x="222438" y="888457"/>
                      <a:pt x="59525" y="839571"/>
                    </a:cubicBezTo>
                    <a:cubicBezTo>
                      <a:pt x="55533" y="838377"/>
                      <a:pt x="52005" y="837072"/>
                      <a:pt x="49197" y="833212"/>
                    </a:cubicBezTo>
                    <a:cubicBezTo>
                      <a:pt x="46698" y="829729"/>
                      <a:pt x="45680" y="825317"/>
                      <a:pt x="46399" y="821060"/>
                    </a:cubicBezTo>
                    <a:cubicBezTo>
                      <a:pt x="46808" y="818627"/>
                      <a:pt x="47781" y="816306"/>
                      <a:pt x="49208" y="814337"/>
                    </a:cubicBezTo>
                    <a:cubicBezTo>
                      <a:pt x="24438" y="771024"/>
                      <a:pt x="8228" y="722547"/>
                      <a:pt x="2356" y="674346"/>
                    </a:cubicBezTo>
                    <a:cubicBezTo>
                      <a:pt x="-950" y="646802"/>
                      <a:pt x="-773" y="620540"/>
                      <a:pt x="2865" y="596290"/>
                    </a:cubicBezTo>
                    <a:cubicBezTo>
                      <a:pt x="6436" y="572671"/>
                      <a:pt x="13480" y="550168"/>
                      <a:pt x="23808" y="529446"/>
                    </a:cubicBezTo>
                    <a:cubicBezTo>
                      <a:pt x="22470" y="526615"/>
                      <a:pt x="22050" y="523309"/>
                      <a:pt x="22581" y="520279"/>
                    </a:cubicBezTo>
                    <a:cubicBezTo>
                      <a:pt x="23277" y="516154"/>
                      <a:pt x="25599" y="512417"/>
                      <a:pt x="28950" y="509995"/>
                    </a:cubicBezTo>
                    <a:cubicBezTo>
                      <a:pt x="32975" y="507021"/>
                      <a:pt x="37144" y="506844"/>
                      <a:pt x="41102" y="507120"/>
                    </a:cubicBezTo>
                    <a:cubicBezTo>
                      <a:pt x="97552" y="511024"/>
                      <a:pt x="144824" y="513700"/>
                      <a:pt x="189530" y="515458"/>
                    </a:cubicBezTo>
                    <a:lnTo>
                      <a:pt x="189530" y="515425"/>
                    </a:lnTo>
                    <a:cubicBezTo>
                      <a:pt x="245604" y="517526"/>
                      <a:pt x="295983" y="518156"/>
                      <a:pt x="343553" y="517349"/>
                    </a:cubicBezTo>
                    <a:cubicBezTo>
                      <a:pt x="354788" y="517161"/>
                      <a:pt x="365989" y="516851"/>
                      <a:pt x="377202" y="516541"/>
                    </a:cubicBezTo>
                    <a:cubicBezTo>
                      <a:pt x="386877" y="516287"/>
                      <a:pt x="396553" y="516000"/>
                      <a:pt x="406240" y="515812"/>
                    </a:cubicBezTo>
                    <a:cubicBezTo>
                      <a:pt x="423103" y="515491"/>
                      <a:pt x="439999" y="515347"/>
                      <a:pt x="456895" y="515203"/>
                    </a:cubicBezTo>
                    <a:cubicBezTo>
                      <a:pt x="523263" y="514651"/>
                      <a:pt x="598478" y="514009"/>
                      <a:pt x="670563" y="500806"/>
                    </a:cubicBezTo>
                    <a:cubicBezTo>
                      <a:pt x="678558" y="499325"/>
                      <a:pt x="686575" y="497677"/>
                      <a:pt x="694426" y="495830"/>
                    </a:cubicBezTo>
                    <a:cubicBezTo>
                      <a:pt x="728462" y="487648"/>
                      <a:pt x="758118" y="476711"/>
                      <a:pt x="785155" y="462447"/>
                    </a:cubicBezTo>
                    <a:cubicBezTo>
                      <a:pt x="805335" y="451212"/>
                      <a:pt x="823602" y="438009"/>
                      <a:pt x="839448" y="423236"/>
                    </a:cubicBezTo>
                    <a:cubicBezTo>
                      <a:pt x="856621" y="406550"/>
                      <a:pt x="872367" y="386613"/>
                      <a:pt x="888898" y="360528"/>
                    </a:cubicBezTo>
                    <a:lnTo>
                      <a:pt x="888865" y="360495"/>
                    </a:lnTo>
                    <a:cubicBezTo>
                      <a:pt x="924095" y="303183"/>
                      <a:pt x="948289" y="239501"/>
                      <a:pt x="971720" y="177910"/>
                    </a:cubicBezTo>
                    <a:cubicBezTo>
                      <a:pt x="984238" y="144980"/>
                      <a:pt x="997186" y="110911"/>
                      <a:pt x="1011661" y="78191"/>
                    </a:cubicBezTo>
                    <a:cubicBezTo>
                      <a:pt x="1011141" y="74631"/>
                      <a:pt x="1011882" y="71169"/>
                      <a:pt x="1014094" y="67101"/>
                    </a:cubicBezTo>
                    <a:cubicBezTo>
                      <a:pt x="1017367" y="60820"/>
                      <a:pt x="1021038" y="54881"/>
                      <a:pt x="1025306" y="48943"/>
                    </a:cubicBezTo>
                    <a:cubicBezTo>
                      <a:pt x="1026545" y="46367"/>
                      <a:pt x="1027783" y="43769"/>
                      <a:pt x="1029099" y="41225"/>
                    </a:cubicBezTo>
                    <a:cubicBezTo>
                      <a:pt x="1031211" y="37068"/>
                      <a:pt x="1034849" y="33872"/>
                      <a:pt x="1039106" y="32534"/>
                    </a:cubicBezTo>
                    <a:cubicBezTo>
                      <a:pt x="1044226" y="27381"/>
                      <a:pt x="1050098" y="22593"/>
                      <a:pt x="1057584" y="17484"/>
                    </a:cubicBezTo>
                    <a:cubicBezTo>
                      <a:pt x="1072689" y="7311"/>
                      <a:pt x="1091774" y="1484"/>
                      <a:pt x="1114277" y="201"/>
                    </a:cubicBezTo>
                    <a:cubicBezTo>
                      <a:pt x="1121907" y="-241"/>
                      <a:pt x="1130023" y="46"/>
                      <a:pt x="1138394" y="1064"/>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1" name="Google Shape;2701;p43"/>
              <p:cNvSpPr/>
              <p:nvPr/>
            </p:nvSpPr>
            <p:spPr>
              <a:xfrm>
                <a:off x="1500649" y="5100994"/>
                <a:ext cx="143" cy="431"/>
              </a:xfrm>
              <a:custGeom>
                <a:rect b="b" l="l" r="r" t="t"/>
                <a:pathLst>
                  <a:path extrusionOk="0" h="431" w="143">
                    <a:moveTo>
                      <a:pt x="144" y="0"/>
                    </a:moveTo>
                    <a:cubicBezTo>
                      <a:pt x="100" y="155"/>
                      <a:pt x="66" y="299"/>
                      <a:pt x="0" y="431"/>
                    </a:cubicBezTo>
                    <a:cubicBezTo>
                      <a:pt x="44" y="287"/>
                      <a:pt x="100" y="144"/>
                      <a:pt x="144" y="0"/>
                    </a:cubicBezTo>
                  </a:path>
                </a:pathLst>
              </a:custGeom>
              <a:solidFill>
                <a:srgbClr val="EA97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2" name="Google Shape;2702;p43"/>
              <p:cNvSpPr/>
              <p:nvPr/>
            </p:nvSpPr>
            <p:spPr>
              <a:xfrm>
                <a:off x="1399504" y="5308967"/>
                <a:ext cx="132" cy="187"/>
              </a:xfrm>
              <a:custGeom>
                <a:rect b="b" l="l" r="r" t="t"/>
                <a:pathLst>
                  <a:path extrusionOk="0" h="187" w="132">
                    <a:moveTo>
                      <a:pt x="0" y="188"/>
                    </a:moveTo>
                    <a:lnTo>
                      <a:pt x="99" y="44"/>
                    </a:lnTo>
                    <a:cubicBezTo>
                      <a:pt x="99" y="44"/>
                      <a:pt x="111" y="11"/>
                      <a:pt x="133" y="0"/>
                    </a:cubicBezTo>
                    <a:cubicBezTo>
                      <a:pt x="88" y="66"/>
                      <a:pt x="55" y="132"/>
                      <a:pt x="11" y="188"/>
                    </a:cubicBezTo>
                  </a:path>
                </a:pathLst>
              </a:custGeom>
              <a:solidFill>
                <a:srgbClr val="EA97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3" name="Google Shape;2703;p43"/>
              <p:cNvSpPr/>
              <p:nvPr/>
            </p:nvSpPr>
            <p:spPr>
              <a:xfrm>
                <a:off x="1215649" y="4541970"/>
                <a:ext cx="1070811" cy="704487"/>
              </a:xfrm>
              <a:custGeom>
                <a:rect b="b" l="l" r="r" t="t"/>
                <a:pathLst>
                  <a:path extrusionOk="0" h="704487" w="1070811">
                    <a:moveTo>
                      <a:pt x="445426" y="11"/>
                    </a:moveTo>
                    <a:cubicBezTo>
                      <a:pt x="439421" y="11"/>
                      <a:pt x="433417" y="78"/>
                      <a:pt x="427125" y="144"/>
                    </a:cubicBezTo>
                    <a:cubicBezTo>
                      <a:pt x="407531" y="498"/>
                      <a:pt x="386599" y="1228"/>
                      <a:pt x="366142" y="4047"/>
                    </a:cubicBezTo>
                    <a:cubicBezTo>
                      <a:pt x="342600" y="7398"/>
                      <a:pt x="318218" y="12374"/>
                      <a:pt x="293692" y="18876"/>
                    </a:cubicBezTo>
                    <a:cubicBezTo>
                      <a:pt x="278919" y="22735"/>
                      <a:pt x="264278" y="26881"/>
                      <a:pt x="249759" y="31238"/>
                    </a:cubicBezTo>
                    <a:cubicBezTo>
                      <a:pt x="248598" y="26693"/>
                      <a:pt x="245646" y="22690"/>
                      <a:pt x="241798" y="20512"/>
                    </a:cubicBezTo>
                    <a:cubicBezTo>
                      <a:pt x="239387" y="19241"/>
                      <a:pt x="236711" y="18577"/>
                      <a:pt x="234091" y="18577"/>
                    </a:cubicBezTo>
                    <a:cubicBezTo>
                      <a:pt x="232498" y="18577"/>
                      <a:pt x="231028" y="18787"/>
                      <a:pt x="229579" y="19197"/>
                    </a:cubicBezTo>
                    <a:cubicBezTo>
                      <a:pt x="225654" y="20391"/>
                      <a:pt x="222701" y="22768"/>
                      <a:pt x="219981" y="26904"/>
                    </a:cubicBezTo>
                    <a:cubicBezTo>
                      <a:pt x="200088" y="57744"/>
                      <a:pt x="178968" y="88340"/>
                      <a:pt x="155725" y="120563"/>
                    </a:cubicBezTo>
                    <a:lnTo>
                      <a:pt x="156631" y="118860"/>
                    </a:lnTo>
                    <a:cubicBezTo>
                      <a:pt x="104173" y="190038"/>
                      <a:pt x="47713" y="257789"/>
                      <a:pt x="4388" y="308831"/>
                    </a:cubicBezTo>
                    <a:cubicBezTo>
                      <a:pt x="-223" y="314206"/>
                      <a:pt x="-1295" y="321426"/>
                      <a:pt x="1624" y="327165"/>
                    </a:cubicBezTo>
                    <a:cubicBezTo>
                      <a:pt x="1182" y="331832"/>
                      <a:pt x="2851" y="336686"/>
                      <a:pt x="6125" y="340125"/>
                    </a:cubicBezTo>
                    <a:cubicBezTo>
                      <a:pt x="88294" y="427492"/>
                      <a:pt x="190932" y="500583"/>
                      <a:pt x="311229" y="557321"/>
                    </a:cubicBezTo>
                    <a:cubicBezTo>
                      <a:pt x="476996" y="635598"/>
                      <a:pt x="656529" y="676899"/>
                      <a:pt x="794441" y="704112"/>
                    </a:cubicBezTo>
                    <a:cubicBezTo>
                      <a:pt x="795679" y="704366"/>
                      <a:pt x="796918" y="704488"/>
                      <a:pt x="798156" y="704488"/>
                    </a:cubicBezTo>
                    <a:cubicBezTo>
                      <a:pt x="800965" y="704488"/>
                      <a:pt x="803729" y="703835"/>
                      <a:pt x="806085" y="702630"/>
                    </a:cubicBezTo>
                    <a:cubicBezTo>
                      <a:pt x="811580" y="702165"/>
                      <a:pt x="816446" y="699092"/>
                      <a:pt x="819111" y="694348"/>
                    </a:cubicBezTo>
                    <a:cubicBezTo>
                      <a:pt x="918088" y="518353"/>
                      <a:pt x="1002591" y="336973"/>
                      <a:pt x="1070243" y="155240"/>
                    </a:cubicBezTo>
                    <a:cubicBezTo>
                      <a:pt x="1071614" y="151646"/>
                      <a:pt x="1070320" y="146482"/>
                      <a:pt x="1068352" y="143264"/>
                    </a:cubicBezTo>
                    <a:cubicBezTo>
                      <a:pt x="1066162" y="139615"/>
                      <a:pt x="1062502" y="136928"/>
                      <a:pt x="1058344" y="135922"/>
                    </a:cubicBezTo>
                    <a:cubicBezTo>
                      <a:pt x="1057239" y="135623"/>
                      <a:pt x="1056011" y="135479"/>
                      <a:pt x="1054707" y="135479"/>
                    </a:cubicBezTo>
                    <a:cubicBezTo>
                      <a:pt x="1051765" y="135479"/>
                      <a:pt x="1048890" y="136286"/>
                      <a:pt x="1046369" y="137801"/>
                    </a:cubicBezTo>
                    <a:cubicBezTo>
                      <a:pt x="1042477" y="140135"/>
                      <a:pt x="1040730" y="143264"/>
                      <a:pt x="1039027" y="147886"/>
                    </a:cubicBezTo>
                    <a:cubicBezTo>
                      <a:pt x="1037667" y="151414"/>
                      <a:pt x="1036362" y="154897"/>
                      <a:pt x="1035311" y="158358"/>
                    </a:cubicBezTo>
                    <a:cubicBezTo>
                      <a:pt x="996366" y="127905"/>
                      <a:pt x="950178" y="102052"/>
                      <a:pt x="894148" y="79328"/>
                    </a:cubicBezTo>
                    <a:cubicBezTo>
                      <a:pt x="837455" y="56317"/>
                      <a:pt x="776196" y="38625"/>
                      <a:pt x="706875" y="25201"/>
                    </a:cubicBezTo>
                    <a:cubicBezTo>
                      <a:pt x="631505" y="10649"/>
                      <a:pt x="554731" y="2289"/>
                      <a:pt x="478643" y="365"/>
                    </a:cubicBezTo>
                    <a:cubicBezTo>
                      <a:pt x="467585" y="122"/>
                      <a:pt x="456473" y="0"/>
                      <a:pt x="445437" y="0"/>
                    </a:cubicBezTo>
                    <a:moveTo>
                      <a:pt x="611546" y="42362"/>
                    </a:moveTo>
                    <a:cubicBezTo>
                      <a:pt x="611933" y="42406"/>
                      <a:pt x="612298" y="42462"/>
                      <a:pt x="612674" y="42506"/>
                    </a:cubicBezTo>
                    <a:lnTo>
                      <a:pt x="612674" y="42529"/>
                    </a:lnTo>
                    <a:lnTo>
                      <a:pt x="612685" y="42529"/>
                    </a:lnTo>
                    <a:cubicBezTo>
                      <a:pt x="612685" y="42529"/>
                      <a:pt x="612751" y="42506"/>
                      <a:pt x="612751" y="42506"/>
                    </a:cubicBezTo>
                    <a:cubicBezTo>
                      <a:pt x="615184" y="42805"/>
                      <a:pt x="617617" y="43147"/>
                      <a:pt x="620027" y="43446"/>
                    </a:cubicBezTo>
                    <a:cubicBezTo>
                      <a:pt x="616179" y="43004"/>
                      <a:pt x="612320" y="42572"/>
                      <a:pt x="608461" y="42141"/>
                    </a:cubicBezTo>
                    <a:lnTo>
                      <a:pt x="611259" y="42351"/>
                    </a:lnTo>
                    <a:lnTo>
                      <a:pt x="611546" y="42351"/>
                    </a:ln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4" name="Google Shape;2704;p43"/>
              <p:cNvSpPr/>
              <p:nvPr/>
            </p:nvSpPr>
            <p:spPr>
              <a:xfrm>
                <a:off x="1585533" y="4540389"/>
                <a:ext cx="309134" cy="599001"/>
              </a:xfrm>
              <a:custGeom>
                <a:rect b="b" l="l" r="r" t="t"/>
                <a:pathLst>
                  <a:path extrusionOk="0" h="599001" w="309134">
                    <a:moveTo>
                      <a:pt x="301318" y="2079"/>
                    </a:moveTo>
                    <a:cubicBezTo>
                      <a:pt x="298885" y="686"/>
                      <a:pt x="296154" y="0"/>
                      <a:pt x="293401" y="0"/>
                    </a:cubicBezTo>
                    <a:cubicBezTo>
                      <a:pt x="287883" y="0"/>
                      <a:pt x="282421" y="2753"/>
                      <a:pt x="279601" y="7807"/>
                    </a:cubicBezTo>
                    <a:cubicBezTo>
                      <a:pt x="274757" y="16564"/>
                      <a:pt x="269925" y="25300"/>
                      <a:pt x="265082" y="34113"/>
                    </a:cubicBezTo>
                    <a:cubicBezTo>
                      <a:pt x="167453" y="210870"/>
                      <a:pt x="72866" y="389995"/>
                      <a:pt x="681" y="578905"/>
                    </a:cubicBezTo>
                    <a:cubicBezTo>
                      <a:pt x="-801" y="582686"/>
                      <a:pt x="316" y="587718"/>
                      <a:pt x="2306" y="591135"/>
                    </a:cubicBezTo>
                    <a:cubicBezTo>
                      <a:pt x="4352" y="594662"/>
                      <a:pt x="7835" y="597327"/>
                      <a:pt x="11749" y="598455"/>
                    </a:cubicBezTo>
                    <a:cubicBezTo>
                      <a:pt x="15896" y="599572"/>
                      <a:pt x="20375" y="598953"/>
                      <a:pt x="24024" y="596829"/>
                    </a:cubicBezTo>
                    <a:cubicBezTo>
                      <a:pt x="27872" y="594585"/>
                      <a:pt x="29796" y="591367"/>
                      <a:pt x="31289" y="587331"/>
                    </a:cubicBezTo>
                    <a:cubicBezTo>
                      <a:pt x="42092" y="559156"/>
                      <a:pt x="53327" y="531224"/>
                      <a:pt x="65048" y="503491"/>
                    </a:cubicBezTo>
                    <a:cubicBezTo>
                      <a:pt x="64948" y="503712"/>
                      <a:pt x="64860" y="503934"/>
                      <a:pt x="64782" y="504154"/>
                    </a:cubicBezTo>
                    <a:cubicBezTo>
                      <a:pt x="134844" y="338897"/>
                      <a:pt x="220088" y="180716"/>
                      <a:pt x="307046" y="23863"/>
                    </a:cubicBezTo>
                    <a:cubicBezTo>
                      <a:pt x="311259" y="16288"/>
                      <a:pt x="308970" y="6546"/>
                      <a:pt x="301329" y="2068"/>
                    </a:cubicBezTo>
                    <a:moveTo>
                      <a:pt x="64473" y="504874"/>
                    </a:moveTo>
                    <a:cubicBezTo>
                      <a:pt x="64141" y="505681"/>
                      <a:pt x="63809" y="506510"/>
                      <a:pt x="63455" y="507273"/>
                    </a:cubicBezTo>
                    <a:cubicBezTo>
                      <a:pt x="63787" y="506499"/>
                      <a:pt x="64141" y="505681"/>
                      <a:pt x="64473" y="50487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5" name="Google Shape;2705;p43"/>
              <p:cNvSpPr/>
              <p:nvPr/>
            </p:nvSpPr>
            <p:spPr>
              <a:xfrm>
                <a:off x="1141704" y="4817031"/>
                <a:ext cx="930761" cy="523771"/>
              </a:xfrm>
              <a:custGeom>
                <a:rect b="b" l="l" r="r" t="t"/>
                <a:pathLst>
                  <a:path extrusionOk="0" h="523771" w="930761">
                    <a:moveTo>
                      <a:pt x="85100" y="2776"/>
                    </a:moveTo>
                    <a:cubicBezTo>
                      <a:pt x="93106" y="11036"/>
                      <a:pt x="100802" y="18721"/>
                      <a:pt x="108620" y="26351"/>
                    </a:cubicBezTo>
                    <a:lnTo>
                      <a:pt x="115022" y="32432"/>
                    </a:lnTo>
                    <a:lnTo>
                      <a:pt x="116626" y="34058"/>
                    </a:lnTo>
                    <a:lnTo>
                      <a:pt x="120916" y="38094"/>
                    </a:lnTo>
                    <a:cubicBezTo>
                      <a:pt x="128800" y="45481"/>
                      <a:pt x="136928" y="52790"/>
                      <a:pt x="145044" y="59944"/>
                    </a:cubicBezTo>
                    <a:cubicBezTo>
                      <a:pt x="150275" y="64478"/>
                      <a:pt x="155040" y="68569"/>
                      <a:pt x="159884" y="72661"/>
                    </a:cubicBezTo>
                    <a:cubicBezTo>
                      <a:pt x="174038" y="84581"/>
                      <a:pt x="187561" y="95439"/>
                      <a:pt x="200609" y="105436"/>
                    </a:cubicBezTo>
                    <a:cubicBezTo>
                      <a:pt x="205884" y="109660"/>
                      <a:pt x="211158" y="113629"/>
                      <a:pt x="216544" y="117610"/>
                    </a:cubicBezTo>
                    <a:lnTo>
                      <a:pt x="216433" y="117655"/>
                    </a:lnTo>
                    <a:lnTo>
                      <a:pt x="217118" y="117975"/>
                    </a:lnTo>
                    <a:lnTo>
                      <a:pt x="217118" y="118041"/>
                    </a:lnTo>
                    <a:lnTo>
                      <a:pt x="217229" y="118108"/>
                    </a:lnTo>
                    <a:cubicBezTo>
                      <a:pt x="217295" y="118174"/>
                      <a:pt x="217351" y="118240"/>
                      <a:pt x="217417" y="118240"/>
                    </a:cubicBezTo>
                    <a:lnTo>
                      <a:pt x="218843" y="119291"/>
                    </a:lnTo>
                    <a:lnTo>
                      <a:pt x="222559" y="122022"/>
                    </a:lnTo>
                    <a:lnTo>
                      <a:pt x="225423" y="124068"/>
                    </a:lnTo>
                    <a:lnTo>
                      <a:pt x="226728" y="125185"/>
                    </a:lnTo>
                    <a:lnTo>
                      <a:pt x="226860" y="125052"/>
                    </a:lnTo>
                    <a:cubicBezTo>
                      <a:pt x="322554" y="194008"/>
                      <a:pt x="431484" y="252537"/>
                      <a:pt x="550520" y="299078"/>
                    </a:cubicBezTo>
                    <a:cubicBezTo>
                      <a:pt x="665155" y="343154"/>
                      <a:pt x="778055" y="371452"/>
                      <a:pt x="885989" y="383117"/>
                    </a:cubicBezTo>
                    <a:cubicBezTo>
                      <a:pt x="885989" y="383117"/>
                      <a:pt x="886675" y="383184"/>
                      <a:pt x="887294" y="383250"/>
                    </a:cubicBezTo>
                    <a:lnTo>
                      <a:pt x="887427" y="383316"/>
                    </a:lnTo>
                    <a:lnTo>
                      <a:pt x="888411" y="383449"/>
                    </a:lnTo>
                    <a:cubicBezTo>
                      <a:pt x="896671" y="384256"/>
                      <a:pt x="903494" y="384809"/>
                      <a:pt x="910327" y="385373"/>
                    </a:cubicBezTo>
                    <a:cubicBezTo>
                      <a:pt x="915104" y="385749"/>
                      <a:pt x="918698" y="386612"/>
                      <a:pt x="921993" y="389774"/>
                    </a:cubicBezTo>
                    <a:cubicBezTo>
                      <a:pt x="923187" y="390902"/>
                      <a:pt x="924172" y="392207"/>
                      <a:pt x="924912" y="393511"/>
                    </a:cubicBezTo>
                    <a:cubicBezTo>
                      <a:pt x="928075" y="395989"/>
                      <a:pt x="929999" y="399472"/>
                      <a:pt x="930320" y="403187"/>
                    </a:cubicBezTo>
                    <a:cubicBezTo>
                      <a:pt x="933117" y="443349"/>
                      <a:pt x="922568" y="482758"/>
                      <a:pt x="900464" y="514163"/>
                    </a:cubicBezTo>
                    <a:cubicBezTo>
                      <a:pt x="899524" y="515523"/>
                      <a:pt x="898219" y="516772"/>
                      <a:pt x="896793" y="517756"/>
                    </a:cubicBezTo>
                    <a:cubicBezTo>
                      <a:pt x="893442" y="521294"/>
                      <a:pt x="889295" y="523772"/>
                      <a:pt x="885326" y="523772"/>
                    </a:cubicBezTo>
                    <a:cubicBezTo>
                      <a:pt x="798246" y="517944"/>
                      <a:pt x="707507" y="501114"/>
                      <a:pt x="615208" y="473823"/>
                    </a:cubicBezTo>
                    <a:cubicBezTo>
                      <a:pt x="524855" y="447064"/>
                      <a:pt x="435099" y="410894"/>
                      <a:pt x="348329" y="366387"/>
                    </a:cubicBezTo>
                    <a:cubicBezTo>
                      <a:pt x="254869" y="318275"/>
                      <a:pt x="170156" y="262301"/>
                      <a:pt x="96611" y="200057"/>
                    </a:cubicBezTo>
                    <a:cubicBezTo>
                      <a:pt x="84182" y="189508"/>
                      <a:pt x="72528" y="179146"/>
                      <a:pt x="61105" y="168531"/>
                    </a:cubicBezTo>
                    <a:lnTo>
                      <a:pt x="57069" y="164738"/>
                    </a:lnTo>
                    <a:lnTo>
                      <a:pt x="52049" y="160039"/>
                    </a:lnTo>
                    <a:cubicBezTo>
                      <a:pt x="51363" y="159398"/>
                      <a:pt x="50678" y="158778"/>
                      <a:pt x="50058" y="158104"/>
                    </a:cubicBezTo>
                    <a:cubicBezTo>
                      <a:pt x="40748" y="149114"/>
                      <a:pt x="31990" y="140422"/>
                      <a:pt x="23431" y="131488"/>
                    </a:cubicBezTo>
                    <a:lnTo>
                      <a:pt x="21507" y="129508"/>
                    </a:lnTo>
                    <a:lnTo>
                      <a:pt x="18776" y="126589"/>
                    </a:lnTo>
                    <a:lnTo>
                      <a:pt x="17471" y="125163"/>
                    </a:lnTo>
                    <a:lnTo>
                      <a:pt x="15547" y="123117"/>
                    </a:lnTo>
                    <a:cubicBezTo>
                      <a:pt x="14629" y="122199"/>
                      <a:pt x="13756" y="121259"/>
                      <a:pt x="12882" y="120275"/>
                    </a:cubicBezTo>
                    <a:cubicBezTo>
                      <a:pt x="8216" y="115155"/>
                      <a:pt x="4036" y="110467"/>
                      <a:pt x="0" y="105900"/>
                    </a:cubicBezTo>
                    <a:cubicBezTo>
                      <a:pt x="5308" y="92963"/>
                      <a:pt x="11201" y="80291"/>
                      <a:pt x="17969" y="68038"/>
                    </a:cubicBezTo>
                    <a:cubicBezTo>
                      <a:pt x="18002" y="67994"/>
                      <a:pt x="18035" y="67939"/>
                      <a:pt x="18035" y="67895"/>
                    </a:cubicBezTo>
                    <a:cubicBezTo>
                      <a:pt x="18024" y="67939"/>
                      <a:pt x="17991" y="67994"/>
                      <a:pt x="17969" y="68038"/>
                    </a:cubicBezTo>
                    <a:cubicBezTo>
                      <a:pt x="17958" y="68049"/>
                      <a:pt x="17936" y="68049"/>
                      <a:pt x="17925" y="68071"/>
                    </a:cubicBezTo>
                    <a:cubicBezTo>
                      <a:pt x="18002" y="67928"/>
                      <a:pt x="18079" y="67784"/>
                      <a:pt x="18168" y="67663"/>
                    </a:cubicBezTo>
                    <a:cubicBezTo>
                      <a:pt x="18124" y="67740"/>
                      <a:pt x="18090" y="67817"/>
                      <a:pt x="18035" y="67906"/>
                    </a:cubicBezTo>
                    <a:cubicBezTo>
                      <a:pt x="18079" y="67828"/>
                      <a:pt x="18113" y="67751"/>
                      <a:pt x="18168" y="67663"/>
                    </a:cubicBezTo>
                    <a:lnTo>
                      <a:pt x="18267" y="67519"/>
                    </a:lnTo>
                    <a:cubicBezTo>
                      <a:pt x="18267" y="67519"/>
                      <a:pt x="18301" y="67452"/>
                      <a:pt x="18301" y="67452"/>
                    </a:cubicBezTo>
                    <a:cubicBezTo>
                      <a:pt x="18301" y="67452"/>
                      <a:pt x="18278" y="67496"/>
                      <a:pt x="18267" y="67519"/>
                    </a:cubicBezTo>
                    <a:lnTo>
                      <a:pt x="18234" y="67519"/>
                    </a:lnTo>
                    <a:cubicBezTo>
                      <a:pt x="18301" y="67452"/>
                      <a:pt x="18301" y="67386"/>
                      <a:pt x="18367" y="67342"/>
                    </a:cubicBezTo>
                    <a:cubicBezTo>
                      <a:pt x="22834" y="59568"/>
                      <a:pt x="27545" y="52005"/>
                      <a:pt x="32886" y="44806"/>
                    </a:cubicBezTo>
                    <a:cubicBezTo>
                      <a:pt x="37840" y="38039"/>
                      <a:pt x="43180" y="31637"/>
                      <a:pt x="49030" y="25566"/>
                    </a:cubicBezTo>
                    <a:lnTo>
                      <a:pt x="48278" y="26318"/>
                    </a:lnTo>
                    <a:cubicBezTo>
                      <a:pt x="53110" y="21408"/>
                      <a:pt x="58086" y="16753"/>
                      <a:pt x="63482" y="12528"/>
                    </a:cubicBezTo>
                    <a:cubicBezTo>
                      <a:pt x="68138" y="8880"/>
                      <a:pt x="72970" y="5518"/>
                      <a:pt x="78068" y="2488"/>
                    </a:cubicBezTo>
                    <a:cubicBezTo>
                      <a:pt x="77935" y="2488"/>
                      <a:pt x="77880" y="2532"/>
                      <a:pt x="77747" y="2599"/>
                    </a:cubicBezTo>
                    <a:cubicBezTo>
                      <a:pt x="78001" y="2488"/>
                      <a:pt x="78244" y="2300"/>
                      <a:pt x="78499" y="2168"/>
                    </a:cubicBezTo>
                    <a:cubicBezTo>
                      <a:pt x="78377" y="2300"/>
                      <a:pt x="78200" y="2356"/>
                      <a:pt x="78068" y="2488"/>
                    </a:cubicBezTo>
                    <a:cubicBezTo>
                      <a:pt x="78200" y="2367"/>
                      <a:pt x="78366" y="2300"/>
                      <a:pt x="78554" y="2168"/>
                    </a:cubicBezTo>
                    <a:lnTo>
                      <a:pt x="78488" y="2168"/>
                    </a:lnTo>
                    <a:cubicBezTo>
                      <a:pt x="78488" y="2168"/>
                      <a:pt x="78532" y="2146"/>
                      <a:pt x="78565" y="2146"/>
                    </a:cubicBezTo>
                    <a:lnTo>
                      <a:pt x="78543" y="2168"/>
                    </a:lnTo>
                    <a:cubicBezTo>
                      <a:pt x="79859" y="1438"/>
                      <a:pt x="81186" y="708"/>
                      <a:pt x="82502" y="0"/>
                    </a:cubicBezTo>
                    <a:lnTo>
                      <a:pt x="85122" y="28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6" name="Google Shape;2706;p43"/>
              <p:cNvSpPr/>
              <p:nvPr/>
            </p:nvSpPr>
            <p:spPr>
              <a:xfrm>
                <a:off x="2340003" y="2741795"/>
                <a:ext cx="811350" cy="1290900"/>
              </a:xfrm>
              <a:custGeom>
                <a:rect b="b" l="l" r="r" t="t"/>
                <a:pathLst>
                  <a:path extrusionOk="0" h="1290900" w="811350">
                    <a:moveTo>
                      <a:pt x="15895" y="0"/>
                    </a:moveTo>
                    <a:cubicBezTo>
                      <a:pt x="17321" y="0"/>
                      <a:pt x="18836" y="188"/>
                      <a:pt x="20395" y="431"/>
                    </a:cubicBezTo>
                    <a:cubicBezTo>
                      <a:pt x="54608" y="6712"/>
                      <a:pt x="90081" y="21054"/>
                      <a:pt x="125831" y="43092"/>
                    </a:cubicBezTo>
                    <a:cubicBezTo>
                      <a:pt x="157655" y="62764"/>
                      <a:pt x="188827" y="87964"/>
                      <a:pt x="221126" y="120131"/>
                    </a:cubicBezTo>
                    <a:cubicBezTo>
                      <a:pt x="248538" y="147543"/>
                      <a:pt x="274336" y="178239"/>
                      <a:pt x="300034" y="214000"/>
                    </a:cubicBezTo>
                    <a:cubicBezTo>
                      <a:pt x="322282" y="244884"/>
                      <a:pt x="342407" y="278334"/>
                      <a:pt x="359867" y="313387"/>
                    </a:cubicBezTo>
                    <a:cubicBezTo>
                      <a:pt x="398824" y="391288"/>
                      <a:pt x="428094" y="481321"/>
                      <a:pt x="446837" y="580973"/>
                    </a:cubicBezTo>
                    <a:cubicBezTo>
                      <a:pt x="450939" y="602513"/>
                      <a:pt x="454179" y="624606"/>
                      <a:pt x="456888" y="643604"/>
                    </a:cubicBezTo>
                    <a:lnTo>
                      <a:pt x="458624" y="655214"/>
                    </a:lnTo>
                    <a:cubicBezTo>
                      <a:pt x="460183" y="665796"/>
                      <a:pt x="461742" y="676323"/>
                      <a:pt x="463158" y="686928"/>
                    </a:cubicBezTo>
                    <a:cubicBezTo>
                      <a:pt x="468300" y="724900"/>
                      <a:pt x="471440" y="756901"/>
                      <a:pt x="469991" y="789665"/>
                    </a:cubicBezTo>
                    <a:cubicBezTo>
                      <a:pt x="493622" y="773565"/>
                      <a:pt x="519220" y="760340"/>
                      <a:pt x="545814" y="750233"/>
                    </a:cubicBezTo>
                    <a:cubicBezTo>
                      <a:pt x="573348" y="739762"/>
                      <a:pt x="602452" y="734222"/>
                      <a:pt x="629952" y="734222"/>
                    </a:cubicBezTo>
                    <a:cubicBezTo>
                      <a:pt x="632064" y="734222"/>
                      <a:pt x="634177" y="734288"/>
                      <a:pt x="636288" y="734343"/>
                    </a:cubicBezTo>
                    <a:cubicBezTo>
                      <a:pt x="665072" y="735239"/>
                      <a:pt x="693711" y="742913"/>
                      <a:pt x="721389" y="757133"/>
                    </a:cubicBezTo>
                    <a:cubicBezTo>
                      <a:pt x="740165" y="766765"/>
                      <a:pt x="758775" y="780410"/>
                      <a:pt x="776733" y="797759"/>
                    </a:cubicBezTo>
                    <a:lnTo>
                      <a:pt x="776014" y="794420"/>
                    </a:lnTo>
                    <a:cubicBezTo>
                      <a:pt x="774897" y="786414"/>
                      <a:pt x="773603" y="778475"/>
                      <a:pt x="771989" y="770524"/>
                    </a:cubicBezTo>
                    <a:cubicBezTo>
                      <a:pt x="771005" y="765626"/>
                      <a:pt x="771525" y="761689"/>
                      <a:pt x="773614" y="758195"/>
                    </a:cubicBezTo>
                    <a:cubicBezTo>
                      <a:pt x="775649" y="754634"/>
                      <a:pt x="779143" y="751936"/>
                      <a:pt x="783213" y="750786"/>
                    </a:cubicBezTo>
                    <a:cubicBezTo>
                      <a:pt x="784484" y="750432"/>
                      <a:pt x="785822" y="750267"/>
                      <a:pt x="787215" y="750267"/>
                    </a:cubicBezTo>
                    <a:cubicBezTo>
                      <a:pt x="793695" y="750267"/>
                      <a:pt x="801391" y="754380"/>
                      <a:pt x="802895" y="762021"/>
                    </a:cubicBezTo>
                    <a:cubicBezTo>
                      <a:pt x="816286" y="829119"/>
                      <a:pt x="813732" y="902874"/>
                      <a:pt x="795509" y="975336"/>
                    </a:cubicBezTo>
                    <a:cubicBezTo>
                      <a:pt x="777396" y="1047465"/>
                      <a:pt x="743648" y="1115061"/>
                      <a:pt x="697924" y="1170781"/>
                    </a:cubicBezTo>
                    <a:cubicBezTo>
                      <a:pt x="675510" y="1198138"/>
                      <a:pt x="648927" y="1222652"/>
                      <a:pt x="618939" y="1243596"/>
                    </a:cubicBezTo>
                    <a:cubicBezTo>
                      <a:pt x="584903" y="1267381"/>
                      <a:pt x="551299" y="1282287"/>
                      <a:pt x="519021" y="1287959"/>
                    </a:cubicBezTo>
                    <a:cubicBezTo>
                      <a:pt x="507897" y="1289917"/>
                      <a:pt x="496762" y="1290901"/>
                      <a:pt x="485926" y="1290901"/>
                    </a:cubicBezTo>
                    <a:cubicBezTo>
                      <a:pt x="479169" y="1290901"/>
                      <a:pt x="472391" y="1290514"/>
                      <a:pt x="465778" y="1289762"/>
                    </a:cubicBezTo>
                    <a:cubicBezTo>
                      <a:pt x="447699" y="1287716"/>
                      <a:pt x="430759" y="1283182"/>
                      <a:pt x="413984" y="1275906"/>
                    </a:cubicBezTo>
                    <a:cubicBezTo>
                      <a:pt x="399255" y="1269581"/>
                      <a:pt x="385024" y="1260779"/>
                      <a:pt x="370439" y="1248948"/>
                    </a:cubicBezTo>
                    <a:cubicBezTo>
                      <a:pt x="357955" y="1238841"/>
                      <a:pt x="346366" y="1226080"/>
                      <a:pt x="335021" y="1209947"/>
                    </a:cubicBezTo>
                    <a:cubicBezTo>
                      <a:pt x="314376" y="1180666"/>
                      <a:pt x="301682" y="1143966"/>
                      <a:pt x="297314" y="1100885"/>
                    </a:cubicBezTo>
                    <a:cubicBezTo>
                      <a:pt x="293455" y="1063344"/>
                      <a:pt x="298796" y="1022497"/>
                      <a:pt x="312795" y="982777"/>
                    </a:cubicBezTo>
                    <a:cubicBezTo>
                      <a:pt x="324217" y="950411"/>
                      <a:pt x="341191" y="919085"/>
                      <a:pt x="363207" y="889638"/>
                    </a:cubicBezTo>
                    <a:cubicBezTo>
                      <a:pt x="359204" y="887316"/>
                      <a:pt x="355599" y="884518"/>
                      <a:pt x="352238" y="881853"/>
                    </a:cubicBezTo>
                    <a:cubicBezTo>
                      <a:pt x="343004" y="874423"/>
                      <a:pt x="335319" y="865300"/>
                      <a:pt x="329636" y="858179"/>
                    </a:cubicBezTo>
                    <a:cubicBezTo>
                      <a:pt x="314829" y="839547"/>
                      <a:pt x="301405" y="818039"/>
                      <a:pt x="286101" y="788460"/>
                    </a:cubicBezTo>
                    <a:cubicBezTo>
                      <a:pt x="273153" y="763547"/>
                      <a:pt x="261708" y="737948"/>
                      <a:pt x="251292" y="714019"/>
                    </a:cubicBezTo>
                    <a:lnTo>
                      <a:pt x="248372" y="707186"/>
                    </a:lnTo>
                    <a:lnTo>
                      <a:pt x="243220" y="695099"/>
                    </a:lnTo>
                    <a:cubicBezTo>
                      <a:pt x="238011" y="682693"/>
                      <a:pt x="232792" y="670330"/>
                      <a:pt x="227142" y="658111"/>
                    </a:cubicBezTo>
                    <a:cubicBezTo>
                      <a:pt x="216626" y="635708"/>
                      <a:pt x="205900" y="613416"/>
                      <a:pt x="195163" y="591080"/>
                    </a:cubicBezTo>
                    <a:lnTo>
                      <a:pt x="192011" y="584578"/>
                    </a:lnTo>
                    <a:cubicBezTo>
                      <a:pt x="183895" y="567759"/>
                      <a:pt x="175823" y="550929"/>
                      <a:pt x="167817" y="534055"/>
                    </a:cubicBezTo>
                    <a:cubicBezTo>
                      <a:pt x="143965" y="483974"/>
                      <a:pt x="125057" y="442287"/>
                      <a:pt x="108293" y="402844"/>
                    </a:cubicBezTo>
                    <a:cubicBezTo>
                      <a:pt x="66440" y="303944"/>
                      <a:pt x="17664" y="172357"/>
                      <a:pt x="11837" y="31459"/>
                    </a:cubicBezTo>
                    <a:cubicBezTo>
                      <a:pt x="8320" y="31061"/>
                      <a:pt x="5047" y="28805"/>
                      <a:pt x="2736" y="25267"/>
                    </a:cubicBezTo>
                    <a:cubicBezTo>
                      <a:pt x="226" y="21198"/>
                      <a:pt x="-636" y="16034"/>
                      <a:pt x="480" y="11810"/>
                    </a:cubicBezTo>
                    <a:cubicBezTo>
                      <a:pt x="1619" y="7763"/>
                      <a:pt x="4362" y="4235"/>
                      <a:pt x="8000" y="2090"/>
                    </a:cubicBezTo>
                    <a:cubicBezTo>
                      <a:pt x="10300" y="697"/>
                      <a:pt x="12898" y="22"/>
                      <a:pt x="15917" y="22"/>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7" name="Google Shape;2707;p43"/>
              <p:cNvSpPr/>
              <p:nvPr/>
            </p:nvSpPr>
            <p:spPr>
              <a:xfrm>
                <a:off x="2311242" y="2706001"/>
                <a:ext cx="146942" cy="116416"/>
              </a:xfrm>
              <a:custGeom>
                <a:rect b="b" l="l" r="r" t="t"/>
                <a:pathLst>
                  <a:path extrusionOk="0" h="116416" w="146942">
                    <a:moveTo>
                      <a:pt x="20030" y="476"/>
                    </a:moveTo>
                    <a:cubicBezTo>
                      <a:pt x="18726" y="155"/>
                      <a:pt x="17399" y="0"/>
                      <a:pt x="16072" y="0"/>
                    </a:cubicBezTo>
                    <a:cubicBezTo>
                      <a:pt x="9061" y="0"/>
                      <a:pt x="2537" y="4368"/>
                      <a:pt x="536" y="11588"/>
                    </a:cubicBezTo>
                    <a:cubicBezTo>
                      <a:pt x="-1687" y="19727"/>
                      <a:pt x="3201" y="29148"/>
                      <a:pt x="11593" y="31128"/>
                    </a:cubicBezTo>
                    <a:cubicBezTo>
                      <a:pt x="17841" y="32620"/>
                      <a:pt x="23834" y="34533"/>
                      <a:pt x="29717" y="36878"/>
                    </a:cubicBezTo>
                    <a:cubicBezTo>
                      <a:pt x="41869" y="42406"/>
                      <a:pt x="53093" y="49539"/>
                      <a:pt x="63719" y="57511"/>
                    </a:cubicBezTo>
                    <a:cubicBezTo>
                      <a:pt x="84187" y="73777"/>
                      <a:pt x="102101" y="92741"/>
                      <a:pt x="119882" y="111805"/>
                    </a:cubicBezTo>
                    <a:cubicBezTo>
                      <a:pt x="125842" y="118141"/>
                      <a:pt x="136391" y="117765"/>
                      <a:pt x="142351" y="111805"/>
                    </a:cubicBezTo>
                    <a:cubicBezTo>
                      <a:pt x="148632" y="105546"/>
                      <a:pt x="148311" y="95616"/>
                      <a:pt x="142351" y="89335"/>
                    </a:cubicBezTo>
                    <a:cubicBezTo>
                      <a:pt x="124924" y="70670"/>
                      <a:pt x="107353" y="51728"/>
                      <a:pt x="87239" y="35838"/>
                    </a:cubicBezTo>
                    <a:cubicBezTo>
                      <a:pt x="67136" y="20015"/>
                      <a:pt x="45297" y="6425"/>
                      <a:pt x="20030" y="476"/>
                    </a:cubicBezTo>
                    <a:moveTo>
                      <a:pt x="30978" y="37386"/>
                    </a:moveTo>
                    <a:cubicBezTo>
                      <a:pt x="31343" y="37541"/>
                      <a:pt x="31707" y="37674"/>
                      <a:pt x="32072" y="37829"/>
                    </a:cubicBezTo>
                    <a:cubicBezTo>
                      <a:pt x="31707" y="37685"/>
                      <a:pt x="31343" y="37541"/>
                      <a:pt x="30978" y="37386"/>
                    </a:cubicBezTo>
                    <a:moveTo>
                      <a:pt x="62791" y="56770"/>
                    </a:moveTo>
                    <a:cubicBezTo>
                      <a:pt x="63112" y="57014"/>
                      <a:pt x="63410" y="57246"/>
                      <a:pt x="63731" y="57500"/>
                    </a:cubicBezTo>
                    <a:cubicBezTo>
                      <a:pt x="63410" y="57257"/>
                      <a:pt x="63089" y="57003"/>
                      <a:pt x="62791" y="56770"/>
                    </a:cubicBezTo>
                    <a:moveTo>
                      <a:pt x="63742" y="57522"/>
                    </a:moveTo>
                    <a:cubicBezTo>
                      <a:pt x="64505" y="58097"/>
                      <a:pt x="65268" y="58672"/>
                      <a:pt x="66031" y="59258"/>
                    </a:cubicBezTo>
                    <a:cubicBezTo>
                      <a:pt x="65279" y="58683"/>
                      <a:pt x="64505" y="58119"/>
                      <a:pt x="63742" y="57522"/>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8" name="Google Shape;2708;p43"/>
              <p:cNvSpPr/>
              <p:nvPr/>
            </p:nvSpPr>
            <p:spPr>
              <a:xfrm>
                <a:off x="2306345" y="2689006"/>
                <a:ext cx="145666" cy="141667"/>
              </a:xfrm>
              <a:custGeom>
                <a:rect b="b" l="l" r="r" t="t"/>
                <a:pathLst>
                  <a:path extrusionOk="0" h="141667" w="145666">
                    <a:moveTo>
                      <a:pt x="23888" y="2145"/>
                    </a:moveTo>
                    <a:cubicBezTo>
                      <a:pt x="71680" y="31680"/>
                      <a:pt x="110780" y="72273"/>
                      <a:pt x="143367" y="117765"/>
                    </a:cubicBezTo>
                    <a:cubicBezTo>
                      <a:pt x="148387" y="124786"/>
                      <a:pt x="144606" y="135402"/>
                      <a:pt x="137650" y="139504"/>
                    </a:cubicBezTo>
                    <a:cubicBezTo>
                      <a:pt x="133990" y="141660"/>
                      <a:pt x="129512" y="142224"/>
                      <a:pt x="125431" y="141107"/>
                    </a:cubicBezTo>
                    <a:cubicBezTo>
                      <a:pt x="121141" y="139936"/>
                      <a:pt x="118410" y="137259"/>
                      <a:pt x="115933" y="133776"/>
                    </a:cubicBezTo>
                    <a:cubicBezTo>
                      <a:pt x="112682" y="129254"/>
                      <a:pt x="109353" y="124786"/>
                      <a:pt x="105970" y="120308"/>
                    </a:cubicBezTo>
                    <a:cubicBezTo>
                      <a:pt x="85104" y="93604"/>
                      <a:pt x="61606" y="69111"/>
                      <a:pt x="34935" y="48179"/>
                    </a:cubicBezTo>
                    <a:cubicBezTo>
                      <a:pt x="26177" y="41555"/>
                      <a:pt x="17187" y="35407"/>
                      <a:pt x="7810" y="29590"/>
                    </a:cubicBezTo>
                    <a:cubicBezTo>
                      <a:pt x="490" y="25046"/>
                      <a:pt x="-2296" y="15503"/>
                      <a:pt x="2104" y="7862"/>
                    </a:cubicBezTo>
                    <a:cubicBezTo>
                      <a:pt x="4991" y="2930"/>
                      <a:pt x="10519" y="0"/>
                      <a:pt x="16081" y="0"/>
                    </a:cubicBezTo>
                    <a:cubicBezTo>
                      <a:pt x="18779" y="0"/>
                      <a:pt x="21478" y="685"/>
                      <a:pt x="23877" y="2167"/>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9" name="Google Shape;2709;p43"/>
              <p:cNvSpPr/>
              <p:nvPr/>
            </p:nvSpPr>
            <p:spPr>
              <a:xfrm>
                <a:off x="2317746" y="2693230"/>
                <a:ext cx="227150" cy="260215"/>
              </a:xfrm>
              <a:custGeom>
                <a:rect b="b" l="l" r="r" t="t"/>
                <a:pathLst>
                  <a:path extrusionOk="0" h="260215" w="227150">
                    <a:moveTo>
                      <a:pt x="23899" y="2289"/>
                    </a:moveTo>
                    <a:cubicBezTo>
                      <a:pt x="21577" y="697"/>
                      <a:pt x="18923" y="0"/>
                      <a:pt x="16269" y="0"/>
                    </a:cubicBezTo>
                    <a:cubicBezTo>
                      <a:pt x="10663" y="0"/>
                      <a:pt x="4990" y="3151"/>
                      <a:pt x="2159" y="7928"/>
                    </a:cubicBezTo>
                    <a:cubicBezTo>
                      <a:pt x="-2430" y="15812"/>
                      <a:pt x="678" y="24880"/>
                      <a:pt x="7876" y="29712"/>
                    </a:cubicBezTo>
                    <a:cubicBezTo>
                      <a:pt x="13217" y="33284"/>
                      <a:pt x="18470" y="37065"/>
                      <a:pt x="23634" y="40980"/>
                    </a:cubicBezTo>
                    <a:cubicBezTo>
                      <a:pt x="59051" y="68702"/>
                      <a:pt x="89040" y="102472"/>
                      <a:pt x="116552" y="137901"/>
                    </a:cubicBezTo>
                    <a:cubicBezTo>
                      <a:pt x="144959" y="175021"/>
                      <a:pt x="170746" y="213978"/>
                      <a:pt x="197406" y="252348"/>
                    </a:cubicBezTo>
                    <a:cubicBezTo>
                      <a:pt x="199905" y="255831"/>
                      <a:pt x="202702" y="258496"/>
                      <a:pt x="206904" y="259668"/>
                    </a:cubicBezTo>
                    <a:cubicBezTo>
                      <a:pt x="211007" y="260785"/>
                      <a:pt x="215463" y="260166"/>
                      <a:pt x="219200" y="258043"/>
                    </a:cubicBezTo>
                    <a:cubicBezTo>
                      <a:pt x="226211" y="253963"/>
                      <a:pt x="229816" y="243414"/>
                      <a:pt x="224840" y="236326"/>
                    </a:cubicBezTo>
                    <a:cubicBezTo>
                      <a:pt x="195238" y="193808"/>
                      <a:pt x="166754" y="150495"/>
                      <a:pt x="134664" y="109781"/>
                    </a:cubicBezTo>
                    <a:cubicBezTo>
                      <a:pt x="102586" y="69199"/>
                      <a:pt x="66902" y="31404"/>
                      <a:pt x="23888" y="2300"/>
                    </a:cubicBezTo>
                    <a:moveTo>
                      <a:pt x="23954" y="41223"/>
                    </a:moveTo>
                    <a:cubicBezTo>
                      <a:pt x="24673" y="41776"/>
                      <a:pt x="25403" y="42318"/>
                      <a:pt x="26122" y="42882"/>
                    </a:cubicBezTo>
                    <a:cubicBezTo>
                      <a:pt x="25370" y="42362"/>
                      <a:pt x="24662" y="41787"/>
                      <a:pt x="23954" y="41223"/>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0" name="Google Shape;2710;p43"/>
              <p:cNvSpPr/>
              <p:nvPr/>
            </p:nvSpPr>
            <p:spPr>
              <a:xfrm>
                <a:off x="2353885" y="2615781"/>
                <a:ext cx="2974" cy="984"/>
              </a:xfrm>
              <a:custGeom>
                <a:rect b="b" l="l" r="r" t="t"/>
                <a:pathLst>
                  <a:path extrusionOk="0" h="984" w="2974">
                    <a:moveTo>
                      <a:pt x="2974" y="0"/>
                    </a:moveTo>
                    <a:cubicBezTo>
                      <a:pt x="1990" y="321"/>
                      <a:pt x="995" y="630"/>
                      <a:pt x="0" y="984"/>
                    </a:cubicBezTo>
                    <a:cubicBezTo>
                      <a:pt x="288" y="774"/>
                      <a:pt x="575" y="586"/>
                      <a:pt x="840" y="376"/>
                    </a:cubicBezTo>
                    <a:cubicBezTo>
                      <a:pt x="1570" y="199"/>
                      <a:pt x="2267" y="55"/>
                      <a:pt x="2963" y="0"/>
                    </a:cubicBezTo>
                  </a:path>
                </a:pathLst>
              </a:custGeom>
              <a:solidFill>
                <a:srgbClr val="33333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1" name="Google Shape;2711;p43"/>
              <p:cNvSpPr/>
              <p:nvPr/>
            </p:nvSpPr>
            <p:spPr>
              <a:xfrm>
                <a:off x="2332378" y="2692522"/>
                <a:ext cx="596772" cy="1591956"/>
              </a:xfrm>
              <a:custGeom>
                <a:rect b="b" l="l" r="r" t="t"/>
                <a:pathLst>
                  <a:path extrusionOk="0" h="1591956" w="596772">
                    <a:moveTo>
                      <a:pt x="37243" y="2643"/>
                    </a:moveTo>
                    <a:cubicBezTo>
                      <a:pt x="51463" y="4567"/>
                      <a:pt x="65473" y="7364"/>
                      <a:pt x="79317" y="10958"/>
                    </a:cubicBezTo>
                    <a:cubicBezTo>
                      <a:pt x="79019" y="10848"/>
                      <a:pt x="78698" y="10781"/>
                      <a:pt x="78399" y="10660"/>
                    </a:cubicBezTo>
                    <a:cubicBezTo>
                      <a:pt x="96280" y="15437"/>
                      <a:pt x="113762" y="21341"/>
                      <a:pt x="130846" y="28529"/>
                    </a:cubicBezTo>
                    <a:cubicBezTo>
                      <a:pt x="147908" y="35705"/>
                      <a:pt x="164550" y="43866"/>
                      <a:pt x="180827" y="52867"/>
                    </a:cubicBezTo>
                    <a:cubicBezTo>
                      <a:pt x="180783" y="52834"/>
                      <a:pt x="180728" y="52823"/>
                      <a:pt x="180672" y="52790"/>
                    </a:cubicBezTo>
                    <a:cubicBezTo>
                      <a:pt x="233959" y="82823"/>
                      <a:pt x="281972" y="121137"/>
                      <a:pt x="325783" y="163577"/>
                    </a:cubicBezTo>
                    <a:cubicBezTo>
                      <a:pt x="325783" y="163621"/>
                      <a:pt x="325849" y="163643"/>
                      <a:pt x="325849" y="163643"/>
                    </a:cubicBezTo>
                    <a:lnTo>
                      <a:pt x="325783" y="163577"/>
                    </a:lnTo>
                    <a:cubicBezTo>
                      <a:pt x="390636" y="226816"/>
                      <a:pt x="446566" y="298924"/>
                      <a:pt x="492865" y="376770"/>
                    </a:cubicBezTo>
                    <a:cubicBezTo>
                      <a:pt x="492677" y="376449"/>
                      <a:pt x="492489" y="376151"/>
                      <a:pt x="492378" y="375830"/>
                    </a:cubicBezTo>
                    <a:cubicBezTo>
                      <a:pt x="517446" y="418159"/>
                      <a:pt x="539728" y="462169"/>
                      <a:pt x="558835" y="507527"/>
                    </a:cubicBezTo>
                    <a:cubicBezTo>
                      <a:pt x="565680" y="523815"/>
                      <a:pt x="572171" y="540225"/>
                      <a:pt x="578231" y="556801"/>
                    </a:cubicBezTo>
                    <a:cubicBezTo>
                      <a:pt x="583627" y="581471"/>
                      <a:pt x="587917" y="606549"/>
                      <a:pt x="591035" y="631971"/>
                    </a:cubicBezTo>
                    <a:cubicBezTo>
                      <a:pt x="599661" y="701679"/>
                      <a:pt x="598555" y="775843"/>
                      <a:pt x="587751" y="852363"/>
                    </a:cubicBezTo>
                    <a:cubicBezTo>
                      <a:pt x="577943" y="921871"/>
                      <a:pt x="559643" y="992320"/>
                      <a:pt x="531644" y="1067668"/>
                    </a:cubicBezTo>
                    <a:cubicBezTo>
                      <a:pt x="496768" y="1162078"/>
                      <a:pt x="446865" y="1258148"/>
                      <a:pt x="383571" y="1353233"/>
                    </a:cubicBezTo>
                    <a:cubicBezTo>
                      <a:pt x="382144" y="1355412"/>
                      <a:pt x="380220" y="1357888"/>
                      <a:pt x="377489" y="1359558"/>
                    </a:cubicBezTo>
                    <a:cubicBezTo>
                      <a:pt x="376438" y="1360310"/>
                      <a:pt x="375310" y="1360753"/>
                      <a:pt x="374006" y="1361117"/>
                    </a:cubicBezTo>
                    <a:cubicBezTo>
                      <a:pt x="372767" y="1361549"/>
                      <a:pt x="371462" y="1361670"/>
                      <a:pt x="370478" y="1361737"/>
                    </a:cubicBezTo>
                    <a:lnTo>
                      <a:pt x="369903" y="1363362"/>
                    </a:lnTo>
                    <a:cubicBezTo>
                      <a:pt x="353903" y="1403015"/>
                      <a:pt x="335414" y="1440932"/>
                      <a:pt x="314979" y="1476063"/>
                    </a:cubicBezTo>
                    <a:cubicBezTo>
                      <a:pt x="304873" y="1493567"/>
                      <a:pt x="293881" y="1510828"/>
                      <a:pt x="282580" y="1527083"/>
                    </a:cubicBezTo>
                    <a:cubicBezTo>
                      <a:pt x="265209" y="1552106"/>
                      <a:pt x="251055" y="1570540"/>
                      <a:pt x="236348" y="1586794"/>
                    </a:cubicBezTo>
                    <a:cubicBezTo>
                      <a:pt x="235486" y="1587856"/>
                      <a:pt x="234369" y="1588785"/>
                      <a:pt x="233185" y="1589526"/>
                    </a:cubicBezTo>
                    <a:cubicBezTo>
                      <a:pt x="227104" y="1593308"/>
                      <a:pt x="218921" y="1592622"/>
                      <a:pt x="213647" y="1587856"/>
                    </a:cubicBezTo>
                    <a:cubicBezTo>
                      <a:pt x="207178" y="1581951"/>
                      <a:pt x="206747" y="1571712"/>
                      <a:pt x="212640" y="1565132"/>
                    </a:cubicBezTo>
                    <a:cubicBezTo>
                      <a:pt x="226053" y="1550226"/>
                      <a:pt x="239400" y="1533231"/>
                      <a:pt x="254726" y="1511381"/>
                    </a:cubicBezTo>
                    <a:cubicBezTo>
                      <a:pt x="293019" y="1455959"/>
                      <a:pt x="325783" y="1391791"/>
                      <a:pt x="352211" y="1320724"/>
                    </a:cubicBezTo>
                    <a:cubicBezTo>
                      <a:pt x="385052" y="1230603"/>
                      <a:pt x="407013" y="1132300"/>
                      <a:pt x="417385" y="1028413"/>
                    </a:cubicBezTo>
                    <a:lnTo>
                      <a:pt x="417562" y="1026787"/>
                    </a:lnTo>
                    <a:lnTo>
                      <a:pt x="417684" y="1024996"/>
                    </a:lnTo>
                    <a:cubicBezTo>
                      <a:pt x="428553" y="908867"/>
                      <a:pt x="424573" y="792761"/>
                      <a:pt x="406150" y="679298"/>
                    </a:cubicBezTo>
                    <a:cubicBezTo>
                      <a:pt x="388955" y="576892"/>
                      <a:pt x="360405" y="481188"/>
                      <a:pt x="321050" y="394606"/>
                    </a:cubicBezTo>
                    <a:cubicBezTo>
                      <a:pt x="310822" y="372391"/>
                      <a:pt x="299886" y="350851"/>
                      <a:pt x="288286" y="330117"/>
                    </a:cubicBezTo>
                    <a:cubicBezTo>
                      <a:pt x="279219" y="311750"/>
                      <a:pt x="269289" y="293815"/>
                      <a:pt x="258430" y="276498"/>
                    </a:cubicBezTo>
                    <a:cubicBezTo>
                      <a:pt x="249374" y="262035"/>
                      <a:pt x="239743" y="247903"/>
                      <a:pt x="229326" y="234424"/>
                    </a:cubicBezTo>
                    <a:cubicBezTo>
                      <a:pt x="224240" y="226219"/>
                      <a:pt x="218844" y="218169"/>
                      <a:pt x="213248" y="210274"/>
                    </a:cubicBezTo>
                    <a:cubicBezTo>
                      <a:pt x="191830" y="180119"/>
                      <a:pt x="167702" y="151944"/>
                      <a:pt x="141882" y="125450"/>
                    </a:cubicBezTo>
                    <a:cubicBezTo>
                      <a:pt x="97839" y="80091"/>
                      <a:pt x="49638" y="39078"/>
                      <a:pt x="0" y="0"/>
                    </a:cubicBezTo>
                    <a:cubicBezTo>
                      <a:pt x="12473" y="210"/>
                      <a:pt x="24924" y="1028"/>
                      <a:pt x="37243" y="2687"/>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2" name="Google Shape;2712;p43"/>
              <p:cNvSpPr/>
              <p:nvPr/>
            </p:nvSpPr>
            <p:spPr>
              <a:xfrm>
                <a:off x="2513271" y="2745422"/>
                <a:ext cx="464" cy="265"/>
              </a:xfrm>
              <a:custGeom>
                <a:rect b="b" l="l" r="r" t="t"/>
                <a:pathLst>
                  <a:path extrusionOk="0" h="265" w="464">
                    <a:moveTo>
                      <a:pt x="464" y="265"/>
                    </a:moveTo>
                    <a:cubicBezTo>
                      <a:pt x="288" y="166"/>
                      <a:pt x="144" y="88"/>
                      <a:pt x="0" y="0"/>
                    </a:cubicBezTo>
                    <a:cubicBezTo>
                      <a:pt x="144" y="99"/>
                      <a:pt x="299" y="177"/>
                      <a:pt x="464" y="265"/>
                    </a:cubicBezTo>
                  </a:path>
                </a:pathLst>
              </a:custGeom>
              <a:solidFill>
                <a:srgbClr val="33333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3" name="Google Shape;2713;p43"/>
              <p:cNvSpPr/>
              <p:nvPr/>
            </p:nvSpPr>
            <p:spPr>
              <a:xfrm>
                <a:off x="2301837" y="2690388"/>
                <a:ext cx="18002" cy="12229"/>
              </a:xfrm>
              <a:custGeom>
                <a:rect b="b" l="l" r="r" t="t"/>
                <a:pathLst>
                  <a:path extrusionOk="0" h="12229" w="18002">
                    <a:moveTo>
                      <a:pt x="18002" y="12230"/>
                    </a:moveTo>
                    <a:cubicBezTo>
                      <a:pt x="17383" y="11865"/>
                      <a:pt x="16764" y="11544"/>
                      <a:pt x="16144" y="11246"/>
                    </a:cubicBezTo>
                    <a:cubicBezTo>
                      <a:pt x="15392" y="10870"/>
                      <a:pt x="14519" y="10737"/>
                      <a:pt x="13712" y="10870"/>
                    </a:cubicBezTo>
                    <a:cubicBezTo>
                      <a:pt x="13048" y="10438"/>
                      <a:pt x="12296" y="9930"/>
                      <a:pt x="11611" y="9498"/>
                    </a:cubicBezTo>
                    <a:cubicBezTo>
                      <a:pt x="7751" y="6524"/>
                      <a:pt x="3870" y="3572"/>
                      <a:pt x="0" y="619"/>
                    </a:cubicBezTo>
                    <a:cubicBezTo>
                      <a:pt x="1227" y="409"/>
                      <a:pt x="2466" y="210"/>
                      <a:pt x="3704" y="0"/>
                    </a:cubicBezTo>
                    <a:cubicBezTo>
                      <a:pt x="8459" y="4069"/>
                      <a:pt x="13203" y="8138"/>
                      <a:pt x="18002" y="12230"/>
                    </a:cubicBezTo>
                  </a:path>
                </a:pathLst>
              </a:custGeom>
              <a:solidFill>
                <a:srgbClr val="33333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4" name="Google Shape;2714;p43"/>
              <p:cNvSpPr/>
              <p:nvPr/>
            </p:nvSpPr>
            <p:spPr>
              <a:xfrm>
                <a:off x="2503154" y="2861362"/>
                <a:ext cx="3549" cy="4113"/>
              </a:xfrm>
              <a:custGeom>
                <a:rect b="b" l="l" r="r" t="t"/>
                <a:pathLst>
                  <a:path extrusionOk="0" h="4113" w="3549">
                    <a:moveTo>
                      <a:pt x="3549" y="4113"/>
                    </a:moveTo>
                    <a:cubicBezTo>
                      <a:pt x="2853" y="3384"/>
                      <a:pt x="2156" y="2654"/>
                      <a:pt x="1448" y="1924"/>
                    </a:cubicBezTo>
                    <a:cubicBezTo>
                      <a:pt x="1349" y="1714"/>
                      <a:pt x="1260" y="1526"/>
                      <a:pt x="1128" y="1316"/>
                    </a:cubicBezTo>
                    <a:cubicBezTo>
                      <a:pt x="752" y="885"/>
                      <a:pt x="376" y="454"/>
                      <a:pt x="0" y="77"/>
                    </a:cubicBezTo>
                    <a:cubicBezTo>
                      <a:pt x="33" y="66"/>
                      <a:pt x="44" y="33"/>
                      <a:pt x="66" y="0"/>
                    </a:cubicBezTo>
                    <a:cubicBezTo>
                      <a:pt x="1227" y="1382"/>
                      <a:pt x="2399" y="2753"/>
                      <a:pt x="3549" y="4113"/>
                    </a:cubicBezTo>
                  </a:path>
                </a:pathLst>
              </a:custGeom>
              <a:solidFill>
                <a:srgbClr val="33333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5" name="Google Shape;2715;p43"/>
              <p:cNvSpPr/>
              <p:nvPr/>
            </p:nvSpPr>
            <p:spPr>
              <a:xfrm>
                <a:off x="1318635" y="2649585"/>
                <a:ext cx="1564408" cy="2107259"/>
              </a:xfrm>
              <a:custGeom>
                <a:rect b="b" l="l" r="r" t="t"/>
                <a:pathLst>
                  <a:path extrusionOk="0" h="2107259" w="1564408">
                    <a:moveTo>
                      <a:pt x="544110" y="641"/>
                    </a:moveTo>
                    <a:cubicBezTo>
                      <a:pt x="547140" y="1515"/>
                      <a:pt x="549572" y="3052"/>
                      <a:pt x="552060" y="5916"/>
                    </a:cubicBezTo>
                    <a:cubicBezTo>
                      <a:pt x="573546" y="33350"/>
                      <a:pt x="599852" y="58606"/>
                      <a:pt x="635469" y="86295"/>
                    </a:cubicBezTo>
                    <a:cubicBezTo>
                      <a:pt x="675509" y="116946"/>
                      <a:pt x="717086" y="141782"/>
                      <a:pt x="759028" y="160083"/>
                    </a:cubicBezTo>
                    <a:lnTo>
                      <a:pt x="761582" y="161188"/>
                    </a:lnTo>
                    <a:cubicBezTo>
                      <a:pt x="790686" y="173230"/>
                      <a:pt x="817369" y="180938"/>
                      <a:pt x="842989" y="184653"/>
                    </a:cubicBezTo>
                    <a:cubicBezTo>
                      <a:pt x="851869" y="185704"/>
                      <a:pt x="860494" y="186279"/>
                      <a:pt x="868754" y="186279"/>
                    </a:cubicBezTo>
                    <a:cubicBezTo>
                      <a:pt x="875632" y="186279"/>
                      <a:pt x="882465" y="185892"/>
                      <a:pt x="889045" y="185151"/>
                    </a:cubicBezTo>
                    <a:cubicBezTo>
                      <a:pt x="899848" y="183481"/>
                      <a:pt x="910021" y="180750"/>
                      <a:pt x="919199" y="177034"/>
                    </a:cubicBezTo>
                    <a:cubicBezTo>
                      <a:pt x="926718" y="173617"/>
                      <a:pt x="934039" y="169393"/>
                      <a:pt x="940872" y="164440"/>
                    </a:cubicBezTo>
                    <a:cubicBezTo>
                      <a:pt x="947628" y="158911"/>
                      <a:pt x="953777" y="152696"/>
                      <a:pt x="959670" y="145498"/>
                    </a:cubicBezTo>
                    <a:lnTo>
                      <a:pt x="958686" y="147355"/>
                    </a:lnTo>
                    <a:lnTo>
                      <a:pt x="959737" y="145431"/>
                    </a:lnTo>
                    <a:lnTo>
                      <a:pt x="961041" y="144060"/>
                    </a:lnTo>
                    <a:lnTo>
                      <a:pt x="961163" y="144126"/>
                    </a:lnTo>
                    <a:cubicBezTo>
                      <a:pt x="966626" y="136010"/>
                      <a:pt x="972332" y="125892"/>
                      <a:pt x="977175" y="114956"/>
                    </a:cubicBezTo>
                    <a:cubicBezTo>
                      <a:pt x="984307" y="97275"/>
                      <a:pt x="989460" y="77482"/>
                      <a:pt x="992810" y="54393"/>
                    </a:cubicBezTo>
                    <a:cubicBezTo>
                      <a:pt x="993363" y="50611"/>
                      <a:pt x="996968" y="46686"/>
                      <a:pt x="1000197" y="44762"/>
                    </a:cubicBezTo>
                    <a:cubicBezTo>
                      <a:pt x="1002608" y="43402"/>
                      <a:pt x="1005405" y="42661"/>
                      <a:pt x="1008269" y="42661"/>
                    </a:cubicBezTo>
                    <a:cubicBezTo>
                      <a:pt x="1009695" y="42661"/>
                      <a:pt x="1011133" y="42838"/>
                      <a:pt x="1012537" y="43214"/>
                    </a:cubicBezTo>
                    <a:cubicBezTo>
                      <a:pt x="1013831" y="43545"/>
                      <a:pt x="1015081" y="44054"/>
                      <a:pt x="1016242" y="44718"/>
                    </a:cubicBezTo>
                    <a:cubicBezTo>
                      <a:pt x="1018420" y="47006"/>
                      <a:pt x="1020576" y="49329"/>
                      <a:pt x="1022721" y="51640"/>
                    </a:cubicBezTo>
                    <a:cubicBezTo>
                      <a:pt x="1023341" y="52867"/>
                      <a:pt x="1023706" y="54072"/>
                      <a:pt x="1023894" y="55355"/>
                    </a:cubicBezTo>
                    <a:cubicBezTo>
                      <a:pt x="1095150" y="155593"/>
                      <a:pt x="1159749" y="257501"/>
                      <a:pt x="1215922" y="358171"/>
                    </a:cubicBezTo>
                    <a:cubicBezTo>
                      <a:pt x="1273279" y="460952"/>
                      <a:pt x="1324597" y="568190"/>
                      <a:pt x="1368419" y="676921"/>
                    </a:cubicBezTo>
                    <a:cubicBezTo>
                      <a:pt x="1412352" y="785983"/>
                      <a:pt x="1448908" y="898993"/>
                      <a:pt x="1477094" y="1012821"/>
                    </a:cubicBezTo>
                    <a:cubicBezTo>
                      <a:pt x="1491060" y="1069304"/>
                      <a:pt x="1503401" y="1128330"/>
                      <a:pt x="1513640" y="1188208"/>
                    </a:cubicBezTo>
                    <a:cubicBezTo>
                      <a:pt x="1519545" y="1222221"/>
                      <a:pt x="1524444" y="1256976"/>
                      <a:pt x="1529232" y="1290558"/>
                    </a:cubicBezTo>
                    <a:cubicBezTo>
                      <a:pt x="1531897" y="1309423"/>
                      <a:pt x="1534639" y="1328232"/>
                      <a:pt x="1537425" y="1347030"/>
                    </a:cubicBezTo>
                    <a:lnTo>
                      <a:pt x="1537978" y="1350701"/>
                    </a:lnTo>
                    <a:cubicBezTo>
                      <a:pt x="1553548" y="1453715"/>
                      <a:pt x="1569626" y="1560278"/>
                      <a:pt x="1562792" y="1665802"/>
                    </a:cubicBezTo>
                    <a:cubicBezTo>
                      <a:pt x="1559143" y="1722948"/>
                      <a:pt x="1548594" y="1771304"/>
                      <a:pt x="1530647" y="1813688"/>
                    </a:cubicBezTo>
                    <a:cubicBezTo>
                      <a:pt x="1520783" y="1836964"/>
                      <a:pt x="1507990" y="1858814"/>
                      <a:pt x="1492719" y="1878674"/>
                    </a:cubicBezTo>
                    <a:cubicBezTo>
                      <a:pt x="1477194" y="1898910"/>
                      <a:pt x="1458706" y="1917840"/>
                      <a:pt x="1437917" y="1934969"/>
                    </a:cubicBezTo>
                    <a:cubicBezTo>
                      <a:pt x="1400863" y="1965256"/>
                      <a:pt x="1355681" y="1990766"/>
                      <a:pt x="1299817" y="2012981"/>
                    </a:cubicBezTo>
                    <a:cubicBezTo>
                      <a:pt x="1277801" y="2021805"/>
                      <a:pt x="1254093" y="2029745"/>
                      <a:pt x="1225155" y="2038049"/>
                    </a:cubicBezTo>
                    <a:cubicBezTo>
                      <a:pt x="1196494" y="2046309"/>
                      <a:pt x="1166881" y="2053939"/>
                      <a:pt x="1134736" y="2061392"/>
                    </a:cubicBezTo>
                    <a:cubicBezTo>
                      <a:pt x="1012460" y="2089578"/>
                      <a:pt x="885738" y="2104893"/>
                      <a:pt x="757878" y="2107005"/>
                    </a:cubicBezTo>
                    <a:cubicBezTo>
                      <a:pt x="748014" y="2107193"/>
                      <a:pt x="738085" y="2107260"/>
                      <a:pt x="728210" y="2107260"/>
                    </a:cubicBezTo>
                    <a:cubicBezTo>
                      <a:pt x="610412" y="2107260"/>
                      <a:pt x="493233" y="2095151"/>
                      <a:pt x="380036" y="2071322"/>
                    </a:cubicBezTo>
                    <a:cubicBezTo>
                      <a:pt x="350489" y="2065063"/>
                      <a:pt x="319893" y="2057544"/>
                      <a:pt x="289041" y="2048985"/>
                    </a:cubicBezTo>
                    <a:cubicBezTo>
                      <a:pt x="264394" y="2042152"/>
                      <a:pt x="242057" y="2034466"/>
                      <a:pt x="220661" y="2025455"/>
                    </a:cubicBezTo>
                    <a:cubicBezTo>
                      <a:pt x="198744" y="2016332"/>
                      <a:pt x="179382" y="2006590"/>
                      <a:pt x="161446" y="1995731"/>
                    </a:cubicBezTo>
                    <a:cubicBezTo>
                      <a:pt x="144440" y="1985437"/>
                      <a:pt x="127742" y="1973207"/>
                      <a:pt x="111797" y="1959362"/>
                    </a:cubicBezTo>
                    <a:cubicBezTo>
                      <a:pt x="83622" y="1934914"/>
                      <a:pt x="59350" y="1903886"/>
                      <a:pt x="41536" y="1869496"/>
                    </a:cubicBezTo>
                    <a:cubicBezTo>
                      <a:pt x="24220" y="1836047"/>
                      <a:pt x="12245" y="1797743"/>
                      <a:pt x="5853" y="1755668"/>
                    </a:cubicBezTo>
                    <a:cubicBezTo>
                      <a:pt x="-472" y="1713538"/>
                      <a:pt x="-1666" y="1668589"/>
                      <a:pt x="2248" y="1618309"/>
                    </a:cubicBezTo>
                    <a:cubicBezTo>
                      <a:pt x="4858" y="1584992"/>
                      <a:pt x="9403" y="1552272"/>
                      <a:pt x="13439" y="1524595"/>
                    </a:cubicBezTo>
                    <a:cubicBezTo>
                      <a:pt x="17961" y="1494551"/>
                      <a:pt x="23667" y="1462406"/>
                      <a:pt x="30998" y="1426402"/>
                    </a:cubicBezTo>
                    <a:cubicBezTo>
                      <a:pt x="51798" y="1324749"/>
                      <a:pt x="80714" y="1223338"/>
                      <a:pt x="108646" y="1125267"/>
                    </a:cubicBezTo>
                    <a:cubicBezTo>
                      <a:pt x="116718" y="1096904"/>
                      <a:pt x="124768" y="1068608"/>
                      <a:pt x="132652" y="1040244"/>
                    </a:cubicBezTo>
                    <a:cubicBezTo>
                      <a:pt x="164686" y="925288"/>
                      <a:pt x="193293" y="799551"/>
                      <a:pt x="222662" y="644577"/>
                    </a:cubicBezTo>
                    <a:cubicBezTo>
                      <a:pt x="236440" y="572226"/>
                      <a:pt x="249167" y="499533"/>
                      <a:pt x="258644" y="444310"/>
                    </a:cubicBezTo>
                    <a:cubicBezTo>
                      <a:pt x="267147" y="395402"/>
                      <a:pt x="277586" y="338555"/>
                      <a:pt x="293962" y="283509"/>
                    </a:cubicBezTo>
                    <a:cubicBezTo>
                      <a:pt x="310659" y="227524"/>
                      <a:pt x="333062" y="178372"/>
                      <a:pt x="360485" y="137293"/>
                    </a:cubicBezTo>
                    <a:cubicBezTo>
                      <a:pt x="375579" y="114757"/>
                      <a:pt x="393393" y="93150"/>
                      <a:pt x="413364" y="73224"/>
                    </a:cubicBezTo>
                    <a:cubicBezTo>
                      <a:pt x="422243" y="64422"/>
                      <a:pt x="431808" y="55974"/>
                      <a:pt x="441118" y="47847"/>
                    </a:cubicBezTo>
                    <a:lnTo>
                      <a:pt x="442467" y="46608"/>
                    </a:lnTo>
                    <a:cubicBezTo>
                      <a:pt x="450407" y="39520"/>
                      <a:pt x="461089" y="30398"/>
                      <a:pt x="473009" y="22779"/>
                    </a:cubicBezTo>
                    <a:cubicBezTo>
                      <a:pt x="488335" y="12893"/>
                      <a:pt x="506658" y="7254"/>
                      <a:pt x="527435" y="5894"/>
                    </a:cubicBezTo>
                    <a:cubicBezTo>
                      <a:pt x="528607" y="4401"/>
                      <a:pt x="530045" y="3163"/>
                      <a:pt x="531659" y="2179"/>
                    </a:cubicBezTo>
                    <a:cubicBezTo>
                      <a:pt x="534136" y="752"/>
                      <a:pt x="536934" y="0"/>
                      <a:pt x="539775" y="0"/>
                    </a:cubicBezTo>
                    <a:cubicBezTo>
                      <a:pt x="541268" y="0"/>
                      <a:pt x="542761" y="188"/>
                      <a:pt x="544066" y="619"/>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6" name="Google Shape;2716;p43"/>
              <p:cNvSpPr/>
              <p:nvPr/>
            </p:nvSpPr>
            <p:spPr>
              <a:xfrm>
                <a:off x="770706" y="2645129"/>
                <a:ext cx="1128193" cy="963415"/>
              </a:xfrm>
              <a:custGeom>
                <a:rect b="b" l="l" r="r" t="t"/>
                <a:pathLst>
                  <a:path extrusionOk="0" h="963415" w="1128193">
                    <a:moveTo>
                      <a:pt x="981374" y="0"/>
                    </a:moveTo>
                    <a:cubicBezTo>
                      <a:pt x="1001742" y="0"/>
                      <a:pt x="1022100" y="907"/>
                      <a:pt x="1041904" y="2665"/>
                    </a:cubicBezTo>
                    <a:cubicBezTo>
                      <a:pt x="1054167" y="3782"/>
                      <a:pt x="1066917" y="5363"/>
                      <a:pt x="1080883" y="7508"/>
                    </a:cubicBezTo>
                    <a:cubicBezTo>
                      <a:pt x="1084841" y="8083"/>
                      <a:pt x="1088667" y="11666"/>
                      <a:pt x="1090558" y="14784"/>
                    </a:cubicBezTo>
                    <a:cubicBezTo>
                      <a:pt x="1090989" y="15536"/>
                      <a:pt x="1091365" y="16277"/>
                      <a:pt x="1091664" y="17106"/>
                    </a:cubicBezTo>
                    <a:cubicBezTo>
                      <a:pt x="1093157" y="16387"/>
                      <a:pt x="1094926" y="16078"/>
                      <a:pt x="1096728" y="16078"/>
                    </a:cubicBezTo>
                    <a:cubicBezTo>
                      <a:pt x="1105364" y="16144"/>
                      <a:pt x="1112397" y="23210"/>
                      <a:pt x="1112729" y="32178"/>
                    </a:cubicBezTo>
                    <a:cubicBezTo>
                      <a:pt x="1114067" y="67319"/>
                      <a:pt x="1117196" y="102914"/>
                      <a:pt x="1120226" y="137326"/>
                    </a:cubicBezTo>
                    <a:cubicBezTo>
                      <a:pt x="1121719" y="154244"/>
                      <a:pt x="1123212" y="171151"/>
                      <a:pt x="1124516" y="188070"/>
                    </a:cubicBezTo>
                    <a:cubicBezTo>
                      <a:pt x="1128586" y="241180"/>
                      <a:pt x="1129260" y="288971"/>
                      <a:pt x="1126628" y="334198"/>
                    </a:cubicBezTo>
                    <a:cubicBezTo>
                      <a:pt x="1123831" y="382597"/>
                      <a:pt x="1116555" y="427845"/>
                      <a:pt x="1104955" y="468726"/>
                    </a:cubicBezTo>
                    <a:cubicBezTo>
                      <a:pt x="1092504" y="512636"/>
                      <a:pt x="1073518" y="554777"/>
                      <a:pt x="1048517" y="593954"/>
                    </a:cubicBezTo>
                    <a:cubicBezTo>
                      <a:pt x="1027385" y="627172"/>
                      <a:pt x="1002826" y="656773"/>
                      <a:pt x="975514" y="681930"/>
                    </a:cubicBezTo>
                    <a:cubicBezTo>
                      <a:pt x="951010" y="704487"/>
                      <a:pt x="922049" y="725187"/>
                      <a:pt x="889396" y="743444"/>
                    </a:cubicBezTo>
                    <a:cubicBezTo>
                      <a:pt x="854796" y="762828"/>
                      <a:pt x="817864" y="777988"/>
                      <a:pt x="789567" y="789013"/>
                    </a:cubicBezTo>
                    <a:cubicBezTo>
                      <a:pt x="771244" y="796211"/>
                      <a:pt x="752756" y="802912"/>
                      <a:pt x="734256" y="809492"/>
                    </a:cubicBezTo>
                    <a:cubicBezTo>
                      <a:pt x="718908" y="814987"/>
                      <a:pt x="702731" y="821323"/>
                      <a:pt x="683380" y="829484"/>
                    </a:cubicBezTo>
                    <a:lnTo>
                      <a:pt x="687161" y="827516"/>
                    </a:lnTo>
                    <a:cubicBezTo>
                      <a:pt x="659561" y="839524"/>
                      <a:pt x="631651" y="852141"/>
                      <a:pt x="604671" y="864349"/>
                    </a:cubicBezTo>
                    <a:cubicBezTo>
                      <a:pt x="558759" y="885127"/>
                      <a:pt x="511266" y="906623"/>
                      <a:pt x="463110" y="924326"/>
                    </a:cubicBezTo>
                    <a:cubicBezTo>
                      <a:pt x="390593" y="950986"/>
                      <a:pt x="330815" y="963415"/>
                      <a:pt x="274918" y="963415"/>
                    </a:cubicBezTo>
                    <a:cubicBezTo>
                      <a:pt x="259205" y="963415"/>
                      <a:pt x="243669" y="962365"/>
                      <a:pt x="228741" y="960330"/>
                    </a:cubicBezTo>
                    <a:cubicBezTo>
                      <a:pt x="189906" y="955022"/>
                      <a:pt x="152808" y="941897"/>
                      <a:pt x="118396" y="921329"/>
                    </a:cubicBezTo>
                    <a:cubicBezTo>
                      <a:pt x="103059" y="912140"/>
                      <a:pt x="88363" y="901470"/>
                      <a:pt x="74740" y="889605"/>
                    </a:cubicBezTo>
                    <a:cubicBezTo>
                      <a:pt x="63461" y="879797"/>
                      <a:pt x="52636" y="868120"/>
                      <a:pt x="41711" y="853900"/>
                    </a:cubicBezTo>
                    <a:cubicBezTo>
                      <a:pt x="24593" y="831596"/>
                      <a:pt x="12076" y="804504"/>
                      <a:pt x="5497" y="775566"/>
                    </a:cubicBezTo>
                    <a:cubicBezTo>
                      <a:pt x="-585" y="748774"/>
                      <a:pt x="-1624" y="719802"/>
                      <a:pt x="2401" y="689438"/>
                    </a:cubicBezTo>
                    <a:cubicBezTo>
                      <a:pt x="9699" y="633386"/>
                      <a:pt x="31847" y="574902"/>
                      <a:pt x="70118" y="510634"/>
                    </a:cubicBezTo>
                    <a:cubicBezTo>
                      <a:pt x="101898" y="457237"/>
                      <a:pt x="142889" y="403751"/>
                      <a:pt x="191897" y="351657"/>
                    </a:cubicBezTo>
                    <a:cubicBezTo>
                      <a:pt x="212365" y="329973"/>
                      <a:pt x="233949" y="309074"/>
                      <a:pt x="256098" y="289580"/>
                    </a:cubicBezTo>
                    <a:cubicBezTo>
                      <a:pt x="278479" y="269985"/>
                      <a:pt x="303270" y="250667"/>
                      <a:pt x="334121" y="228806"/>
                    </a:cubicBezTo>
                    <a:cubicBezTo>
                      <a:pt x="399837" y="182320"/>
                      <a:pt x="472619" y="140687"/>
                      <a:pt x="550421" y="105103"/>
                    </a:cubicBezTo>
                    <a:cubicBezTo>
                      <a:pt x="632978" y="67375"/>
                      <a:pt x="715613" y="39244"/>
                      <a:pt x="796036" y="21496"/>
                    </a:cubicBezTo>
                    <a:cubicBezTo>
                      <a:pt x="860878" y="7243"/>
                      <a:pt x="923222" y="11"/>
                      <a:pt x="981341" y="11"/>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7" name="Google Shape;2717;p43"/>
              <p:cNvSpPr/>
              <p:nvPr/>
            </p:nvSpPr>
            <p:spPr>
              <a:xfrm>
                <a:off x="1824986" y="2649010"/>
                <a:ext cx="523326" cy="201579"/>
              </a:xfrm>
              <a:custGeom>
                <a:rect b="b" l="l" r="r" t="t"/>
                <a:pathLst>
                  <a:path extrusionOk="0" h="201579" w="523326">
                    <a:moveTo>
                      <a:pt x="47358" y="7984"/>
                    </a:moveTo>
                    <a:cubicBezTo>
                      <a:pt x="60450" y="21518"/>
                      <a:pt x="74792" y="33671"/>
                      <a:pt x="89620" y="45292"/>
                    </a:cubicBezTo>
                    <a:cubicBezTo>
                      <a:pt x="125989" y="72782"/>
                      <a:pt x="166261" y="95118"/>
                      <a:pt x="208159" y="113120"/>
                    </a:cubicBezTo>
                    <a:cubicBezTo>
                      <a:pt x="242416" y="127208"/>
                      <a:pt x="278055" y="138254"/>
                      <a:pt x="314722" y="143783"/>
                    </a:cubicBezTo>
                    <a:cubicBezTo>
                      <a:pt x="334328" y="146139"/>
                      <a:pt x="353955" y="146813"/>
                      <a:pt x="373561" y="144657"/>
                    </a:cubicBezTo>
                    <a:cubicBezTo>
                      <a:pt x="384983" y="142844"/>
                      <a:pt x="396030" y="140002"/>
                      <a:pt x="406833" y="135899"/>
                    </a:cubicBezTo>
                    <a:cubicBezTo>
                      <a:pt x="414463" y="132361"/>
                      <a:pt x="421783" y="128192"/>
                      <a:pt x="428617" y="123304"/>
                    </a:cubicBezTo>
                    <a:cubicBezTo>
                      <a:pt x="434643" y="118273"/>
                      <a:pt x="440172" y="112689"/>
                      <a:pt x="445193" y="106674"/>
                    </a:cubicBezTo>
                    <a:cubicBezTo>
                      <a:pt x="450655" y="99033"/>
                      <a:pt x="455310" y="90917"/>
                      <a:pt x="459225" y="82413"/>
                    </a:cubicBezTo>
                    <a:cubicBezTo>
                      <a:pt x="459844" y="80788"/>
                      <a:pt x="460463" y="79129"/>
                      <a:pt x="461016" y="77503"/>
                    </a:cubicBezTo>
                    <a:cubicBezTo>
                      <a:pt x="465926" y="67761"/>
                      <a:pt x="470072" y="57511"/>
                      <a:pt x="473191" y="47095"/>
                    </a:cubicBezTo>
                    <a:cubicBezTo>
                      <a:pt x="475048" y="40770"/>
                      <a:pt x="476718" y="34367"/>
                      <a:pt x="477912" y="27921"/>
                    </a:cubicBezTo>
                    <a:cubicBezTo>
                      <a:pt x="478565" y="24028"/>
                      <a:pt x="479162" y="20180"/>
                      <a:pt x="479660" y="16233"/>
                    </a:cubicBezTo>
                    <a:cubicBezTo>
                      <a:pt x="481738" y="17936"/>
                      <a:pt x="483806" y="19649"/>
                      <a:pt x="485852" y="21397"/>
                    </a:cubicBezTo>
                    <a:cubicBezTo>
                      <a:pt x="498988" y="33571"/>
                      <a:pt x="511229" y="46597"/>
                      <a:pt x="523327" y="59767"/>
                    </a:cubicBezTo>
                    <a:cubicBezTo>
                      <a:pt x="522276" y="65793"/>
                      <a:pt x="521026" y="71742"/>
                      <a:pt x="519478" y="77581"/>
                    </a:cubicBezTo>
                    <a:cubicBezTo>
                      <a:pt x="515940" y="90861"/>
                      <a:pt x="510665" y="103766"/>
                      <a:pt x="504573" y="116128"/>
                    </a:cubicBezTo>
                    <a:cubicBezTo>
                      <a:pt x="494024" y="137359"/>
                      <a:pt x="478012" y="155339"/>
                      <a:pt x="459147" y="169493"/>
                    </a:cubicBezTo>
                    <a:cubicBezTo>
                      <a:pt x="423829" y="195998"/>
                      <a:pt x="377597" y="203440"/>
                      <a:pt x="334394" y="201206"/>
                    </a:cubicBezTo>
                    <a:cubicBezTo>
                      <a:pt x="285685" y="198729"/>
                      <a:pt x="237827" y="185084"/>
                      <a:pt x="192888" y="166573"/>
                    </a:cubicBezTo>
                    <a:cubicBezTo>
                      <a:pt x="148956" y="148527"/>
                      <a:pt x="106738" y="126168"/>
                      <a:pt x="68202" y="98248"/>
                    </a:cubicBezTo>
                    <a:cubicBezTo>
                      <a:pt x="46926" y="82855"/>
                      <a:pt x="26315" y="66092"/>
                      <a:pt x="8003" y="47294"/>
                    </a:cubicBezTo>
                    <a:cubicBezTo>
                      <a:pt x="-2546" y="36424"/>
                      <a:pt x="-2789" y="18809"/>
                      <a:pt x="8003" y="8006"/>
                    </a:cubicBezTo>
                    <a:cubicBezTo>
                      <a:pt x="13344" y="2665"/>
                      <a:pt x="20609" y="0"/>
                      <a:pt x="27819" y="0"/>
                    </a:cubicBezTo>
                    <a:cubicBezTo>
                      <a:pt x="35028" y="0"/>
                      <a:pt x="42083" y="2609"/>
                      <a:pt x="47358" y="800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8" name="Google Shape;2718;p43"/>
              <p:cNvSpPr/>
              <p:nvPr/>
            </p:nvSpPr>
            <p:spPr>
              <a:xfrm>
                <a:off x="2682206" y="3254299"/>
                <a:ext cx="86210" cy="324665"/>
              </a:xfrm>
              <a:custGeom>
                <a:rect b="b" l="l" r="r" t="t"/>
                <a:pathLst>
                  <a:path extrusionOk="0" h="324665" w="86210">
                    <a:moveTo>
                      <a:pt x="31265" y="11622"/>
                    </a:moveTo>
                    <a:cubicBezTo>
                      <a:pt x="59131" y="108620"/>
                      <a:pt x="80428" y="207808"/>
                      <a:pt x="86189" y="308776"/>
                    </a:cubicBezTo>
                    <a:cubicBezTo>
                      <a:pt x="86687" y="317401"/>
                      <a:pt x="78559" y="324666"/>
                      <a:pt x="70299" y="324666"/>
                    </a:cubicBezTo>
                    <a:cubicBezTo>
                      <a:pt x="61243" y="324666"/>
                      <a:pt x="54907" y="317401"/>
                      <a:pt x="54409" y="308776"/>
                    </a:cubicBezTo>
                    <a:cubicBezTo>
                      <a:pt x="52916" y="283398"/>
                      <a:pt x="50517" y="258154"/>
                      <a:pt x="47244" y="233019"/>
                    </a:cubicBezTo>
                    <a:cubicBezTo>
                      <a:pt x="37425" y="160890"/>
                      <a:pt x="20661" y="89977"/>
                      <a:pt x="591" y="20059"/>
                    </a:cubicBezTo>
                    <a:cubicBezTo>
                      <a:pt x="-1819" y="11743"/>
                      <a:pt x="3389" y="2809"/>
                      <a:pt x="11715" y="575"/>
                    </a:cubicBezTo>
                    <a:cubicBezTo>
                      <a:pt x="13098" y="177"/>
                      <a:pt x="14491" y="0"/>
                      <a:pt x="15873" y="0"/>
                    </a:cubicBezTo>
                    <a:cubicBezTo>
                      <a:pt x="22817" y="0"/>
                      <a:pt x="29231" y="4677"/>
                      <a:pt x="31254" y="11611"/>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9" name="Google Shape;2719;p43"/>
              <p:cNvSpPr/>
              <p:nvPr/>
            </p:nvSpPr>
            <p:spPr>
              <a:xfrm>
                <a:off x="2683876" y="3272909"/>
                <a:ext cx="110714" cy="428387"/>
              </a:xfrm>
              <a:custGeom>
                <a:rect b="b" l="l" r="r" t="t"/>
                <a:pathLst>
                  <a:path extrusionOk="0" h="428387" w="110714">
                    <a:moveTo>
                      <a:pt x="24078" y="2134"/>
                    </a:moveTo>
                    <a:cubicBezTo>
                      <a:pt x="27860" y="4379"/>
                      <a:pt x="29972" y="7663"/>
                      <a:pt x="31398" y="11633"/>
                    </a:cubicBezTo>
                    <a:cubicBezTo>
                      <a:pt x="77509" y="140665"/>
                      <a:pt x="95080" y="277018"/>
                      <a:pt x="110649" y="412497"/>
                    </a:cubicBezTo>
                    <a:cubicBezTo>
                      <a:pt x="111146" y="416412"/>
                      <a:pt x="108725" y="421001"/>
                      <a:pt x="105994" y="423732"/>
                    </a:cubicBezTo>
                    <a:cubicBezTo>
                      <a:pt x="103085" y="426651"/>
                      <a:pt x="98983" y="428387"/>
                      <a:pt x="94759" y="428387"/>
                    </a:cubicBezTo>
                    <a:cubicBezTo>
                      <a:pt x="90535" y="428387"/>
                      <a:pt x="86510" y="426651"/>
                      <a:pt x="83524" y="423732"/>
                    </a:cubicBezTo>
                    <a:cubicBezTo>
                      <a:pt x="80296" y="420448"/>
                      <a:pt x="79367" y="416854"/>
                      <a:pt x="78869" y="412497"/>
                    </a:cubicBezTo>
                    <a:cubicBezTo>
                      <a:pt x="74966" y="378605"/>
                      <a:pt x="70985" y="344725"/>
                      <a:pt x="66396" y="310910"/>
                    </a:cubicBezTo>
                    <a:cubicBezTo>
                      <a:pt x="66584" y="312325"/>
                      <a:pt x="66827" y="313752"/>
                      <a:pt x="67015" y="315123"/>
                    </a:cubicBezTo>
                    <a:cubicBezTo>
                      <a:pt x="53436" y="215073"/>
                      <a:pt x="34804" y="115409"/>
                      <a:pt x="735" y="20081"/>
                    </a:cubicBezTo>
                    <a:cubicBezTo>
                      <a:pt x="-2173" y="11942"/>
                      <a:pt x="3964" y="2764"/>
                      <a:pt x="11837" y="586"/>
                    </a:cubicBezTo>
                    <a:cubicBezTo>
                      <a:pt x="13219" y="188"/>
                      <a:pt x="14646" y="0"/>
                      <a:pt x="16083" y="0"/>
                    </a:cubicBezTo>
                    <a:cubicBezTo>
                      <a:pt x="18870" y="0"/>
                      <a:pt x="21645" y="752"/>
                      <a:pt x="24078" y="2145"/>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0" name="Google Shape;2720;p43"/>
              <p:cNvSpPr/>
              <p:nvPr/>
            </p:nvSpPr>
            <p:spPr>
              <a:xfrm>
                <a:off x="2711756" y="3384912"/>
                <a:ext cx="124947" cy="492766"/>
              </a:xfrm>
              <a:custGeom>
                <a:rect b="b" l="l" r="r" t="t"/>
                <a:pathLst>
                  <a:path extrusionOk="0" h="492766" w="124947">
                    <a:moveTo>
                      <a:pt x="31217" y="11677"/>
                    </a:moveTo>
                    <a:cubicBezTo>
                      <a:pt x="76090" y="162250"/>
                      <a:pt x="99057" y="317954"/>
                      <a:pt x="124501" y="472629"/>
                    </a:cubicBezTo>
                    <a:cubicBezTo>
                      <a:pt x="125252" y="477030"/>
                      <a:pt x="125252" y="480945"/>
                      <a:pt x="122941" y="484914"/>
                    </a:cubicBezTo>
                    <a:cubicBezTo>
                      <a:pt x="120840" y="488453"/>
                      <a:pt x="117368" y="491129"/>
                      <a:pt x="113454" y="492179"/>
                    </a:cubicBezTo>
                    <a:cubicBezTo>
                      <a:pt x="109296" y="493352"/>
                      <a:pt x="104829" y="492732"/>
                      <a:pt x="101158" y="490642"/>
                    </a:cubicBezTo>
                    <a:cubicBezTo>
                      <a:pt x="97929" y="488707"/>
                      <a:pt x="94523" y="484981"/>
                      <a:pt x="93893" y="481144"/>
                    </a:cubicBezTo>
                    <a:cubicBezTo>
                      <a:pt x="68394" y="326424"/>
                      <a:pt x="45438" y="170765"/>
                      <a:pt x="610" y="20125"/>
                    </a:cubicBezTo>
                    <a:cubicBezTo>
                      <a:pt x="-1867" y="11810"/>
                      <a:pt x="3474" y="2809"/>
                      <a:pt x="11712" y="575"/>
                    </a:cubicBezTo>
                    <a:cubicBezTo>
                      <a:pt x="13105" y="177"/>
                      <a:pt x="14509" y="0"/>
                      <a:pt x="15869" y="0"/>
                    </a:cubicBezTo>
                    <a:cubicBezTo>
                      <a:pt x="22825" y="0"/>
                      <a:pt x="29183" y="4733"/>
                      <a:pt x="31206" y="11677"/>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1" name="Google Shape;2721;p43"/>
              <p:cNvSpPr/>
              <p:nvPr/>
            </p:nvSpPr>
            <p:spPr>
              <a:xfrm>
                <a:off x="2719261" y="3438045"/>
                <a:ext cx="124917" cy="538666"/>
              </a:xfrm>
              <a:custGeom>
                <a:rect b="b" l="l" r="r" t="t"/>
                <a:pathLst>
                  <a:path extrusionOk="0" h="538666" w="124917">
                    <a:moveTo>
                      <a:pt x="31298" y="11677"/>
                    </a:moveTo>
                    <a:cubicBezTo>
                      <a:pt x="83192" y="177521"/>
                      <a:pt x="113535" y="349424"/>
                      <a:pt x="124891" y="522776"/>
                    </a:cubicBezTo>
                    <a:cubicBezTo>
                      <a:pt x="125444" y="531401"/>
                      <a:pt x="117250" y="538666"/>
                      <a:pt x="109001" y="538666"/>
                    </a:cubicBezTo>
                    <a:cubicBezTo>
                      <a:pt x="99934" y="538666"/>
                      <a:pt x="93675" y="531401"/>
                      <a:pt x="93111" y="522776"/>
                    </a:cubicBezTo>
                    <a:cubicBezTo>
                      <a:pt x="89694" y="470396"/>
                      <a:pt x="84541" y="418203"/>
                      <a:pt x="77586" y="366177"/>
                    </a:cubicBezTo>
                    <a:lnTo>
                      <a:pt x="78139" y="370467"/>
                    </a:lnTo>
                    <a:cubicBezTo>
                      <a:pt x="62127" y="251729"/>
                      <a:pt x="36429" y="134495"/>
                      <a:pt x="624" y="20114"/>
                    </a:cubicBezTo>
                    <a:cubicBezTo>
                      <a:pt x="-1919" y="11865"/>
                      <a:pt x="3610" y="2798"/>
                      <a:pt x="11748" y="553"/>
                    </a:cubicBezTo>
                    <a:cubicBezTo>
                      <a:pt x="13141" y="166"/>
                      <a:pt x="14546" y="0"/>
                      <a:pt x="15906" y="0"/>
                    </a:cubicBezTo>
                    <a:cubicBezTo>
                      <a:pt x="22894" y="0"/>
                      <a:pt x="29109" y="4766"/>
                      <a:pt x="31287" y="11677"/>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2" name="Google Shape;2722;p43"/>
              <p:cNvSpPr/>
              <p:nvPr/>
            </p:nvSpPr>
            <p:spPr>
              <a:xfrm>
                <a:off x="2718484" y="3431686"/>
                <a:ext cx="122039" cy="598256"/>
              </a:xfrm>
              <a:custGeom>
                <a:rect b="b" l="l" r="r" t="t"/>
                <a:pathLst>
                  <a:path extrusionOk="0" h="598256" w="122039">
                    <a:moveTo>
                      <a:pt x="31212" y="11644"/>
                    </a:moveTo>
                    <a:cubicBezTo>
                      <a:pt x="82719" y="197823"/>
                      <a:pt x="111635" y="389608"/>
                      <a:pt x="122018" y="582366"/>
                    </a:cubicBezTo>
                    <a:cubicBezTo>
                      <a:pt x="122505" y="591057"/>
                      <a:pt x="114444" y="598256"/>
                      <a:pt x="106128" y="598256"/>
                    </a:cubicBezTo>
                    <a:cubicBezTo>
                      <a:pt x="97116" y="598256"/>
                      <a:pt x="90736" y="590991"/>
                      <a:pt x="90238" y="582366"/>
                    </a:cubicBezTo>
                    <a:cubicBezTo>
                      <a:pt x="86136" y="506344"/>
                      <a:pt x="79247" y="430510"/>
                      <a:pt x="69140" y="355041"/>
                    </a:cubicBezTo>
                    <a:cubicBezTo>
                      <a:pt x="69317" y="356468"/>
                      <a:pt x="69572" y="357883"/>
                      <a:pt x="69759" y="359255"/>
                    </a:cubicBezTo>
                    <a:cubicBezTo>
                      <a:pt x="54301" y="244818"/>
                      <a:pt x="31400" y="131432"/>
                      <a:pt x="549" y="20092"/>
                    </a:cubicBezTo>
                    <a:cubicBezTo>
                      <a:pt x="-1740" y="11721"/>
                      <a:pt x="3347" y="2842"/>
                      <a:pt x="11673" y="553"/>
                    </a:cubicBezTo>
                    <a:cubicBezTo>
                      <a:pt x="13045" y="166"/>
                      <a:pt x="14427" y="0"/>
                      <a:pt x="15809" y="0"/>
                    </a:cubicBezTo>
                    <a:cubicBezTo>
                      <a:pt x="22786" y="0"/>
                      <a:pt x="29299" y="4655"/>
                      <a:pt x="31223" y="11666"/>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3" name="Google Shape;2723;p43"/>
              <p:cNvSpPr/>
              <p:nvPr/>
            </p:nvSpPr>
            <p:spPr>
              <a:xfrm>
                <a:off x="1850737" y="2629836"/>
                <a:ext cx="3018" cy="818"/>
              </a:xfrm>
              <a:custGeom>
                <a:rect b="b" l="l" r="r" t="t"/>
                <a:pathLst>
                  <a:path extrusionOk="0" h="818" w="3018">
                    <a:moveTo>
                      <a:pt x="3019" y="818"/>
                    </a:moveTo>
                    <a:cubicBezTo>
                      <a:pt x="2012" y="553"/>
                      <a:pt x="1006" y="310"/>
                      <a:pt x="0" y="66"/>
                    </a:cubicBezTo>
                    <a:cubicBezTo>
                      <a:pt x="332" y="55"/>
                      <a:pt x="686" y="33"/>
                      <a:pt x="1017" y="0"/>
                    </a:cubicBezTo>
                    <a:cubicBezTo>
                      <a:pt x="1714" y="221"/>
                      <a:pt x="2388" y="498"/>
                      <a:pt x="3019" y="807"/>
                    </a:cubicBezTo>
                  </a:path>
                </a:pathLst>
              </a:custGeom>
              <a:solidFill>
                <a:srgbClr val="33333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4" name="Google Shape;2724;p43"/>
              <p:cNvSpPr/>
              <p:nvPr/>
            </p:nvSpPr>
            <p:spPr>
              <a:xfrm>
                <a:off x="1127174" y="2632910"/>
                <a:ext cx="905847" cy="1519275"/>
              </a:xfrm>
              <a:custGeom>
                <a:rect b="b" l="l" r="r" t="t"/>
                <a:pathLst>
                  <a:path extrusionOk="0" h="1519275" w="905847">
                    <a:moveTo>
                      <a:pt x="700950" y="1305"/>
                    </a:moveTo>
                    <a:cubicBezTo>
                      <a:pt x="700883" y="1305"/>
                      <a:pt x="700839" y="1283"/>
                      <a:pt x="700773" y="1272"/>
                    </a:cubicBezTo>
                    <a:cubicBezTo>
                      <a:pt x="700994" y="1305"/>
                      <a:pt x="701237" y="1316"/>
                      <a:pt x="701436" y="1371"/>
                    </a:cubicBezTo>
                    <a:lnTo>
                      <a:pt x="701403" y="1371"/>
                    </a:lnTo>
                    <a:cubicBezTo>
                      <a:pt x="701248" y="1349"/>
                      <a:pt x="701115" y="1305"/>
                      <a:pt x="700938" y="1305"/>
                    </a:cubicBezTo>
                    <a:cubicBezTo>
                      <a:pt x="701115" y="1349"/>
                      <a:pt x="701259" y="1371"/>
                      <a:pt x="701403" y="1371"/>
                    </a:cubicBezTo>
                    <a:lnTo>
                      <a:pt x="701690" y="1371"/>
                    </a:lnTo>
                    <a:lnTo>
                      <a:pt x="701624" y="1371"/>
                    </a:lnTo>
                    <a:cubicBezTo>
                      <a:pt x="708524" y="2245"/>
                      <a:pt x="715457" y="3229"/>
                      <a:pt x="722236" y="4854"/>
                    </a:cubicBezTo>
                    <a:cubicBezTo>
                      <a:pt x="727610" y="6126"/>
                      <a:pt x="732951" y="7685"/>
                      <a:pt x="738203" y="9498"/>
                    </a:cubicBezTo>
                    <a:cubicBezTo>
                      <a:pt x="760816" y="36081"/>
                      <a:pt x="781406" y="65395"/>
                      <a:pt x="799496" y="96777"/>
                    </a:cubicBezTo>
                    <a:cubicBezTo>
                      <a:pt x="818372" y="129364"/>
                      <a:pt x="834947" y="165224"/>
                      <a:pt x="850151" y="206370"/>
                    </a:cubicBezTo>
                    <a:cubicBezTo>
                      <a:pt x="876524" y="277737"/>
                      <a:pt x="893907" y="358060"/>
                      <a:pt x="901725" y="445073"/>
                    </a:cubicBezTo>
                    <a:cubicBezTo>
                      <a:pt x="908857" y="524877"/>
                      <a:pt x="906745" y="604316"/>
                      <a:pt x="895322" y="681222"/>
                    </a:cubicBezTo>
                    <a:cubicBezTo>
                      <a:pt x="884342" y="755453"/>
                      <a:pt x="861939" y="828810"/>
                      <a:pt x="828921" y="899258"/>
                    </a:cubicBezTo>
                    <a:cubicBezTo>
                      <a:pt x="799065" y="962807"/>
                      <a:pt x="758660" y="1024996"/>
                      <a:pt x="708823" y="1084022"/>
                    </a:cubicBezTo>
                    <a:cubicBezTo>
                      <a:pt x="663442" y="1137641"/>
                      <a:pt x="610442" y="1187533"/>
                      <a:pt x="546650" y="1236441"/>
                    </a:cubicBezTo>
                    <a:cubicBezTo>
                      <a:pt x="466824" y="1297768"/>
                      <a:pt x="373486" y="1352570"/>
                      <a:pt x="269289" y="1399300"/>
                    </a:cubicBezTo>
                    <a:cubicBezTo>
                      <a:pt x="266856" y="1400428"/>
                      <a:pt x="263948" y="1401478"/>
                      <a:pt x="260775" y="1401478"/>
                    </a:cubicBezTo>
                    <a:cubicBezTo>
                      <a:pt x="259470" y="1401478"/>
                      <a:pt x="258231" y="1401290"/>
                      <a:pt x="256927" y="1400925"/>
                    </a:cubicBezTo>
                    <a:cubicBezTo>
                      <a:pt x="255688" y="1400604"/>
                      <a:pt x="254571" y="1400051"/>
                      <a:pt x="253642" y="1399565"/>
                    </a:cubicBezTo>
                    <a:lnTo>
                      <a:pt x="252338" y="1400615"/>
                    </a:lnTo>
                    <a:cubicBezTo>
                      <a:pt x="217661" y="1425683"/>
                      <a:pt x="181845" y="1447909"/>
                      <a:pt x="145841" y="1466774"/>
                    </a:cubicBezTo>
                    <a:cubicBezTo>
                      <a:pt x="127905" y="1476217"/>
                      <a:pt x="109472" y="1484964"/>
                      <a:pt x="91238" y="1492715"/>
                    </a:cubicBezTo>
                    <a:cubicBezTo>
                      <a:pt x="63239" y="1504691"/>
                      <a:pt x="41389" y="1512697"/>
                      <a:pt x="20358" y="1518657"/>
                    </a:cubicBezTo>
                    <a:cubicBezTo>
                      <a:pt x="18986" y="1519088"/>
                      <a:pt x="17560" y="1519276"/>
                      <a:pt x="16200" y="1519276"/>
                    </a:cubicBezTo>
                    <a:cubicBezTo>
                      <a:pt x="9068" y="1519276"/>
                      <a:pt x="2488" y="1514322"/>
                      <a:pt x="553" y="1507488"/>
                    </a:cubicBezTo>
                    <a:cubicBezTo>
                      <a:pt x="-1736" y="1498985"/>
                      <a:pt x="3284" y="1490105"/>
                      <a:pt x="11799" y="1487695"/>
                    </a:cubicBezTo>
                    <a:cubicBezTo>
                      <a:pt x="31028" y="1482233"/>
                      <a:pt x="51452" y="1474901"/>
                      <a:pt x="76022" y="1464607"/>
                    </a:cubicBezTo>
                    <a:cubicBezTo>
                      <a:pt x="137912" y="1438046"/>
                      <a:pt x="199836" y="1401168"/>
                      <a:pt x="260056" y="1355124"/>
                    </a:cubicBezTo>
                    <a:cubicBezTo>
                      <a:pt x="335823" y="1296352"/>
                      <a:pt x="406770" y="1224798"/>
                      <a:pt x="470816" y="1142362"/>
                    </a:cubicBezTo>
                    <a:lnTo>
                      <a:pt x="471878" y="1141057"/>
                    </a:lnTo>
                    <a:lnTo>
                      <a:pt x="472928" y="1139642"/>
                    </a:lnTo>
                    <a:cubicBezTo>
                      <a:pt x="543930" y="1047089"/>
                      <a:pt x="602447" y="946685"/>
                      <a:pt x="647209" y="840796"/>
                    </a:cubicBezTo>
                    <a:cubicBezTo>
                      <a:pt x="687183" y="745036"/>
                      <a:pt x="713987" y="648768"/>
                      <a:pt x="726780" y="554556"/>
                    </a:cubicBezTo>
                    <a:cubicBezTo>
                      <a:pt x="736710" y="478335"/>
                      <a:pt x="737208" y="404237"/>
                      <a:pt x="728207" y="334297"/>
                    </a:cubicBezTo>
                    <a:lnTo>
                      <a:pt x="728074" y="332052"/>
                    </a:lnTo>
                    <a:lnTo>
                      <a:pt x="727886" y="332052"/>
                    </a:lnTo>
                    <a:cubicBezTo>
                      <a:pt x="719770" y="273469"/>
                      <a:pt x="704565" y="217052"/>
                      <a:pt x="682704" y="164539"/>
                    </a:cubicBezTo>
                    <a:lnTo>
                      <a:pt x="682892" y="164859"/>
                    </a:lnTo>
                    <a:lnTo>
                      <a:pt x="682339" y="163555"/>
                    </a:lnTo>
                    <a:cubicBezTo>
                      <a:pt x="661473" y="114890"/>
                      <a:pt x="634846" y="69597"/>
                      <a:pt x="603133" y="28374"/>
                    </a:cubicBezTo>
                    <a:lnTo>
                      <a:pt x="603133" y="28440"/>
                    </a:lnTo>
                    <a:lnTo>
                      <a:pt x="598356" y="22359"/>
                    </a:lnTo>
                    <a:cubicBezTo>
                      <a:pt x="595569" y="18831"/>
                      <a:pt x="593656" y="15536"/>
                      <a:pt x="593656" y="11002"/>
                    </a:cubicBezTo>
                    <a:cubicBezTo>
                      <a:pt x="593656" y="9886"/>
                      <a:pt x="593778" y="8780"/>
                      <a:pt x="594021" y="7696"/>
                    </a:cubicBezTo>
                    <a:cubicBezTo>
                      <a:pt x="596941" y="7199"/>
                      <a:pt x="599849" y="6712"/>
                      <a:pt x="602779" y="6236"/>
                    </a:cubicBezTo>
                    <a:cubicBezTo>
                      <a:pt x="602403" y="6281"/>
                      <a:pt x="602027" y="6347"/>
                      <a:pt x="601718" y="6414"/>
                    </a:cubicBezTo>
                    <a:cubicBezTo>
                      <a:pt x="625370" y="2742"/>
                      <a:pt x="649299" y="0"/>
                      <a:pt x="673217" y="0"/>
                    </a:cubicBezTo>
                    <a:cubicBezTo>
                      <a:pt x="682483" y="0"/>
                      <a:pt x="691727" y="398"/>
                      <a:pt x="700972" y="133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5" name="Google Shape;2725;p43"/>
              <p:cNvSpPr/>
              <p:nvPr/>
            </p:nvSpPr>
            <p:spPr>
              <a:xfrm>
                <a:off x="995820" y="3174185"/>
                <a:ext cx="1253746" cy="1253746"/>
              </a:xfrm>
              <a:custGeom>
                <a:rect b="b" l="l" r="r" t="t"/>
                <a:pathLst>
                  <a:path extrusionOk="0" h="1253746" w="1253746">
                    <a:moveTo>
                      <a:pt x="626873" y="0"/>
                    </a:moveTo>
                    <a:cubicBezTo>
                      <a:pt x="972538" y="0"/>
                      <a:pt x="1253747" y="281209"/>
                      <a:pt x="1253747" y="626873"/>
                    </a:cubicBezTo>
                    <a:cubicBezTo>
                      <a:pt x="1253747" y="972538"/>
                      <a:pt x="972538" y="1253747"/>
                      <a:pt x="626873" y="1253747"/>
                    </a:cubicBezTo>
                    <a:cubicBezTo>
                      <a:pt x="281209" y="1253747"/>
                      <a:pt x="0" y="972538"/>
                      <a:pt x="0" y="626873"/>
                    </a:cubicBezTo>
                    <a:cubicBezTo>
                      <a:pt x="0" y="281209"/>
                      <a:pt x="281209" y="0"/>
                      <a:pt x="626873" y="0"/>
                    </a:cubicBezTo>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6" name="Google Shape;2726;p43"/>
              <p:cNvSpPr/>
              <p:nvPr/>
            </p:nvSpPr>
            <p:spPr>
              <a:xfrm>
                <a:off x="1327596" y="3174539"/>
                <a:ext cx="566763" cy="524501"/>
              </a:xfrm>
              <a:custGeom>
                <a:rect b="b" l="l" r="r" t="t"/>
                <a:pathLst>
                  <a:path extrusionOk="0" h="524501" w="566763">
                    <a:moveTo>
                      <a:pt x="566764" y="61890"/>
                    </a:moveTo>
                    <a:cubicBezTo>
                      <a:pt x="508744" y="104529"/>
                      <a:pt x="455733" y="154233"/>
                      <a:pt x="407831" y="207620"/>
                    </a:cubicBezTo>
                    <a:cubicBezTo>
                      <a:pt x="325152" y="299642"/>
                      <a:pt x="255146" y="402977"/>
                      <a:pt x="197734" y="512470"/>
                    </a:cubicBezTo>
                    <a:cubicBezTo>
                      <a:pt x="195633" y="516473"/>
                      <a:pt x="193554" y="520498"/>
                      <a:pt x="191476" y="524501"/>
                    </a:cubicBezTo>
                    <a:cubicBezTo>
                      <a:pt x="139493" y="498206"/>
                      <a:pt x="87489" y="471944"/>
                      <a:pt x="35484" y="445659"/>
                    </a:cubicBezTo>
                    <a:cubicBezTo>
                      <a:pt x="43767" y="422737"/>
                      <a:pt x="50136" y="399140"/>
                      <a:pt x="54360" y="375178"/>
                    </a:cubicBezTo>
                    <a:cubicBezTo>
                      <a:pt x="65042" y="314614"/>
                      <a:pt x="63803" y="252061"/>
                      <a:pt x="48842" y="192283"/>
                    </a:cubicBezTo>
                    <a:cubicBezTo>
                      <a:pt x="38359" y="150518"/>
                      <a:pt x="21916" y="110666"/>
                      <a:pt x="0" y="73800"/>
                    </a:cubicBezTo>
                    <a:cubicBezTo>
                      <a:pt x="87942" y="26760"/>
                      <a:pt x="188413" y="0"/>
                      <a:pt x="295109" y="0"/>
                    </a:cubicBezTo>
                    <a:cubicBezTo>
                      <a:pt x="392428" y="0"/>
                      <a:pt x="484527" y="22226"/>
                      <a:pt x="566753" y="6189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7" name="Google Shape;2727;p43"/>
              <p:cNvSpPr/>
              <p:nvPr/>
            </p:nvSpPr>
            <p:spPr>
              <a:xfrm>
                <a:off x="1004865" y="3656899"/>
                <a:ext cx="496469" cy="701203"/>
              </a:xfrm>
              <a:custGeom>
                <a:rect b="b" l="l" r="r" t="t"/>
                <a:pathLst>
                  <a:path extrusionOk="0" h="701203" w="496469">
                    <a:moveTo>
                      <a:pt x="496470" y="77570"/>
                    </a:moveTo>
                    <a:cubicBezTo>
                      <a:pt x="449806" y="173341"/>
                      <a:pt x="411580" y="273491"/>
                      <a:pt x="383504" y="376106"/>
                    </a:cubicBezTo>
                    <a:cubicBezTo>
                      <a:pt x="366929" y="436625"/>
                      <a:pt x="353648" y="498062"/>
                      <a:pt x="344636" y="560129"/>
                    </a:cubicBezTo>
                    <a:cubicBezTo>
                      <a:pt x="337825" y="606925"/>
                      <a:pt x="332970" y="653965"/>
                      <a:pt x="330925" y="701203"/>
                    </a:cubicBezTo>
                    <a:cubicBezTo>
                      <a:pt x="158888" y="612388"/>
                      <a:pt x="33273" y="446245"/>
                      <a:pt x="0" y="248876"/>
                    </a:cubicBezTo>
                    <a:cubicBezTo>
                      <a:pt x="4036" y="248445"/>
                      <a:pt x="8006" y="247892"/>
                      <a:pt x="12042" y="247273"/>
                    </a:cubicBezTo>
                    <a:cubicBezTo>
                      <a:pt x="71621" y="238261"/>
                      <a:pt x="129961" y="216864"/>
                      <a:pt x="180727" y="184210"/>
                    </a:cubicBezTo>
                    <a:cubicBezTo>
                      <a:pt x="231493" y="151623"/>
                      <a:pt x="275680" y="109361"/>
                      <a:pt x="309439" y="59280"/>
                    </a:cubicBezTo>
                    <a:cubicBezTo>
                      <a:pt x="322123" y="40449"/>
                      <a:pt x="333346" y="20611"/>
                      <a:pt x="343011" y="0"/>
                    </a:cubicBezTo>
                    <a:cubicBezTo>
                      <a:pt x="394175" y="25864"/>
                      <a:pt x="445295" y="51695"/>
                      <a:pt x="496459" y="7757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8" name="Google Shape;2728;p43"/>
              <p:cNvSpPr/>
              <p:nvPr/>
            </p:nvSpPr>
            <p:spPr>
              <a:xfrm>
                <a:off x="1554478" y="3257096"/>
                <a:ext cx="679242" cy="572944"/>
              </a:xfrm>
              <a:custGeom>
                <a:rect b="b" l="l" r="r" t="t"/>
                <a:pathLst>
                  <a:path extrusionOk="0" h="572944" w="679242">
                    <a:moveTo>
                      <a:pt x="679243" y="404458"/>
                    </a:moveTo>
                    <a:cubicBezTo>
                      <a:pt x="645738" y="396640"/>
                      <a:pt x="611459" y="392671"/>
                      <a:pt x="577268" y="392671"/>
                    </a:cubicBezTo>
                    <a:cubicBezTo>
                      <a:pt x="552134" y="392671"/>
                      <a:pt x="526934" y="394849"/>
                      <a:pt x="502054" y="399250"/>
                    </a:cubicBezTo>
                    <a:cubicBezTo>
                      <a:pt x="441170" y="409987"/>
                      <a:pt x="381890" y="433695"/>
                      <a:pt x="331124" y="469002"/>
                    </a:cubicBezTo>
                    <a:cubicBezTo>
                      <a:pt x="289945" y="497564"/>
                      <a:pt x="253355" y="532507"/>
                      <a:pt x="223808" y="572945"/>
                    </a:cubicBezTo>
                    <a:cubicBezTo>
                      <a:pt x="195700" y="558747"/>
                      <a:pt x="167580" y="544526"/>
                      <a:pt x="139471" y="530328"/>
                    </a:cubicBezTo>
                    <a:cubicBezTo>
                      <a:pt x="92984" y="506831"/>
                      <a:pt x="46498" y="483333"/>
                      <a:pt x="0" y="459835"/>
                    </a:cubicBezTo>
                    <a:cubicBezTo>
                      <a:pt x="41942" y="378771"/>
                      <a:pt x="90496" y="301190"/>
                      <a:pt x="146050" y="228696"/>
                    </a:cubicBezTo>
                    <a:cubicBezTo>
                      <a:pt x="205198" y="152364"/>
                      <a:pt x="272219" y="81794"/>
                      <a:pt x="348562" y="22337"/>
                    </a:cubicBezTo>
                    <a:cubicBezTo>
                      <a:pt x="358536" y="14651"/>
                      <a:pt x="368720" y="7199"/>
                      <a:pt x="379081" y="0"/>
                    </a:cubicBezTo>
                    <a:cubicBezTo>
                      <a:pt x="528780" y="85764"/>
                      <a:pt x="639756" y="231560"/>
                      <a:pt x="679232" y="404469"/>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9" name="Google Shape;2729;p43"/>
              <p:cNvSpPr/>
              <p:nvPr/>
            </p:nvSpPr>
            <p:spPr>
              <a:xfrm>
                <a:off x="1374879" y="3752327"/>
                <a:ext cx="446599" cy="675262"/>
              </a:xfrm>
              <a:custGeom>
                <a:rect b="b" l="l" r="r" t="t"/>
                <a:pathLst>
                  <a:path extrusionOk="0" h="675262" w="446599">
                    <a:moveTo>
                      <a:pt x="255091" y="47139"/>
                    </a:moveTo>
                    <a:lnTo>
                      <a:pt x="381469" y="111009"/>
                    </a:lnTo>
                    <a:cubicBezTo>
                      <a:pt x="352918" y="159065"/>
                      <a:pt x="333180" y="212839"/>
                      <a:pt x="325097" y="268139"/>
                    </a:cubicBezTo>
                    <a:cubicBezTo>
                      <a:pt x="320630" y="298868"/>
                      <a:pt x="318518" y="329830"/>
                      <a:pt x="320563" y="360858"/>
                    </a:cubicBezTo>
                    <a:cubicBezTo>
                      <a:pt x="322488" y="390459"/>
                      <a:pt x="326955" y="420138"/>
                      <a:pt x="334784" y="448800"/>
                    </a:cubicBezTo>
                    <a:cubicBezTo>
                      <a:pt x="350784" y="507019"/>
                      <a:pt x="378417" y="561445"/>
                      <a:pt x="416080" y="608617"/>
                    </a:cubicBezTo>
                    <a:cubicBezTo>
                      <a:pt x="425634" y="620538"/>
                      <a:pt x="435873" y="632071"/>
                      <a:pt x="446599" y="642996"/>
                    </a:cubicBezTo>
                    <a:cubicBezTo>
                      <a:pt x="384179" y="663906"/>
                      <a:pt x="317335" y="675262"/>
                      <a:pt x="247826" y="675262"/>
                    </a:cubicBezTo>
                    <a:cubicBezTo>
                      <a:pt x="159762" y="675262"/>
                      <a:pt x="75978" y="657083"/>
                      <a:pt x="0" y="624308"/>
                    </a:cubicBezTo>
                    <a:cubicBezTo>
                      <a:pt x="1238" y="578750"/>
                      <a:pt x="5164" y="533270"/>
                      <a:pt x="11124" y="488088"/>
                    </a:cubicBezTo>
                    <a:cubicBezTo>
                      <a:pt x="10870" y="489879"/>
                      <a:pt x="10615" y="491627"/>
                      <a:pt x="10372" y="493363"/>
                    </a:cubicBezTo>
                    <a:cubicBezTo>
                      <a:pt x="29425" y="352100"/>
                      <a:pt x="69011" y="214144"/>
                      <a:pt x="124068" y="82745"/>
                    </a:cubicBezTo>
                    <a:cubicBezTo>
                      <a:pt x="123581" y="83917"/>
                      <a:pt x="123128" y="85045"/>
                      <a:pt x="122641" y="86228"/>
                    </a:cubicBezTo>
                    <a:cubicBezTo>
                      <a:pt x="134937" y="57135"/>
                      <a:pt x="147986" y="28385"/>
                      <a:pt x="161841" y="0"/>
                    </a:cubicBezTo>
                    <a:cubicBezTo>
                      <a:pt x="192913" y="15702"/>
                      <a:pt x="224007" y="31426"/>
                      <a:pt x="255091" y="47128"/>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0" name="Google Shape;2730;p43"/>
              <p:cNvSpPr/>
              <p:nvPr/>
            </p:nvSpPr>
            <p:spPr>
              <a:xfrm>
                <a:off x="1084912" y="3268176"/>
                <a:ext cx="264316" cy="333898"/>
              </a:xfrm>
              <a:custGeom>
                <a:rect b="b" l="l" r="r" t="t"/>
                <a:pathLst>
                  <a:path extrusionOk="0" h="333898" w="264316">
                    <a:moveTo>
                      <a:pt x="233506" y="49328"/>
                    </a:moveTo>
                    <a:cubicBezTo>
                      <a:pt x="246919" y="82048"/>
                      <a:pt x="256230" y="116173"/>
                      <a:pt x="261183" y="151303"/>
                    </a:cubicBezTo>
                    <a:cubicBezTo>
                      <a:pt x="265474" y="186566"/>
                      <a:pt x="265341" y="222050"/>
                      <a:pt x="260885" y="257313"/>
                    </a:cubicBezTo>
                    <a:cubicBezTo>
                      <a:pt x="256993" y="283431"/>
                      <a:pt x="250811" y="309019"/>
                      <a:pt x="242308" y="333899"/>
                    </a:cubicBezTo>
                    <a:cubicBezTo>
                      <a:pt x="161553" y="293096"/>
                      <a:pt x="80777" y="252260"/>
                      <a:pt x="0" y="211446"/>
                    </a:cubicBezTo>
                    <a:cubicBezTo>
                      <a:pt x="51562" y="125461"/>
                      <a:pt x="123161" y="52801"/>
                      <a:pt x="208317" y="0"/>
                    </a:cubicBezTo>
                    <a:cubicBezTo>
                      <a:pt x="217749" y="15890"/>
                      <a:pt x="226186" y="32333"/>
                      <a:pt x="233517" y="49328"/>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1" name="Google Shape;2731;p43"/>
              <p:cNvSpPr/>
              <p:nvPr/>
            </p:nvSpPr>
            <p:spPr>
              <a:xfrm>
                <a:off x="996129" y="3514266"/>
                <a:ext cx="316284" cy="352453"/>
              </a:xfrm>
              <a:custGeom>
                <a:rect b="b" l="l" r="r" t="t"/>
                <a:pathLst>
                  <a:path extrusionOk="0" h="352453" w="316284">
                    <a:moveTo>
                      <a:pt x="316284" y="124731"/>
                    </a:moveTo>
                    <a:cubicBezTo>
                      <a:pt x="303523" y="151745"/>
                      <a:pt x="287998" y="177244"/>
                      <a:pt x="269908" y="201073"/>
                    </a:cubicBezTo>
                    <a:cubicBezTo>
                      <a:pt x="248931" y="227579"/>
                      <a:pt x="224914" y="251408"/>
                      <a:pt x="198409" y="272318"/>
                    </a:cubicBezTo>
                    <a:cubicBezTo>
                      <a:pt x="171229" y="292797"/>
                      <a:pt x="141926" y="309992"/>
                      <a:pt x="110765" y="323660"/>
                    </a:cubicBezTo>
                    <a:cubicBezTo>
                      <a:pt x="78001" y="337183"/>
                      <a:pt x="43921" y="346615"/>
                      <a:pt x="8924" y="351824"/>
                    </a:cubicBezTo>
                    <a:cubicBezTo>
                      <a:pt x="8559" y="351824"/>
                      <a:pt x="8172" y="351890"/>
                      <a:pt x="7751" y="351956"/>
                    </a:cubicBezTo>
                    <a:cubicBezTo>
                      <a:pt x="7939" y="351956"/>
                      <a:pt x="8116" y="351890"/>
                      <a:pt x="8304" y="351890"/>
                    </a:cubicBezTo>
                    <a:cubicBezTo>
                      <a:pt x="8061" y="351956"/>
                      <a:pt x="7807" y="351956"/>
                      <a:pt x="7497" y="352022"/>
                    </a:cubicBezTo>
                    <a:cubicBezTo>
                      <a:pt x="6126" y="352200"/>
                      <a:pt x="4777" y="352321"/>
                      <a:pt x="3417" y="352454"/>
                    </a:cubicBezTo>
                    <a:cubicBezTo>
                      <a:pt x="1172" y="330924"/>
                      <a:pt x="0" y="309019"/>
                      <a:pt x="0" y="286848"/>
                    </a:cubicBezTo>
                    <a:cubicBezTo>
                      <a:pt x="0" y="183492"/>
                      <a:pt x="25068" y="85985"/>
                      <a:pt x="69465" y="0"/>
                    </a:cubicBezTo>
                    <a:cubicBezTo>
                      <a:pt x="151745" y="41599"/>
                      <a:pt x="234015" y="83176"/>
                      <a:pt x="316284" y="124742"/>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2" name="Google Shape;2732;p43"/>
              <p:cNvSpPr/>
              <p:nvPr/>
            </p:nvSpPr>
            <p:spPr>
              <a:xfrm>
                <a:off x="1345553" y="3414624"/>
                <a:ext cx="552" cy="4588"/>
              </a:xfrm>
              <a:custGeom>
                <a:rect b="b" l="l" r="r" t="t"/>
                <a:pathLst>
                  <a:path extrusionOk="0" h="4588" w="552">
                    <a:moveTo>
                      <a:pt x="553" y="4589"/>
                    </a:moveTo>
                    <a:cubicBezTo>
                      <a:pt x="299" y="3030"/>
                      <a:pt x="122" y="1559"/>
                      <a:pt x="0" y="0"/>
                    </a:cubicBezTo>
                    <a:cubicBezTo>
                      <a:pt x="188" y="1559"/>
                      <a:pt x="365" y="3096"/>
                      <a:pt x="553" y="4589"/>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3" name="Google Shape;2733;p43"/>
              <p:cNvSpPr/>
              <p:nvPr/>
            </p:nvSpPr>
            <p:spPr>
              <a:xfrm>
                <a:off x="1004434" y="3865691"/>
                <a:ext cx="3494" cy="453"/>
              </a:xfrm>
              <a:custGeom>
                <a:rect b="b" l="l" r="r" t="t"/>
                <a:pathLst>
                  <a:path extrusionOk="0" h="453" w="3494">
                    <a:moveTo>
                      <a:pt x="0" y="454"/>
                    </a:moveTo>
                    <a:cubicBezTo>
                      <a:pt x="188" y="420"/>
                      <a:pt x="387" y="387"/>
                      <a:pt x="586" y="354"/>
                    </a:cubicBezTo>
                    <a:cubicBezTo>
                      <a:pt x="1559" y="221"/>
                      <a:pt x="2510" y="133"/>
                      <a:pt x="3494" y="0"/>
                    </a:cubicBezTo>
                    <a:cubicBezTo>
                      <a:pt x="2322" y="155"/>
                      <a:pt x="1161" y="321"/>
                      <a:pt x="0" y="442"/>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4" name="Google Shape;2734;p43"/>
              <p:cNvSpPr/>
              <p:nvPr/>
            </p:nvSpPr>
            <p:spPr>
              <a:xfrm>
                <a:off x="1814158" y="3689420"/>
                <a:ext cx="435132" cy="354079"/>
              </a:xfrm>
              <a:custGeom>
                <a:rect b="b" l="l" r="r" t="t"/>
                <a:pathLst>
                  <a:path extrusionOk="0" h="354079" w="435132">
                    <a:moveTo>
                      <a:pt x="370533" y="3273"/>
                    </a:moveTo>
                    <a:cubicBezTo>
                      <a:pt x="370898" y="3339"/>
                      <a:pt x="371341" y="3339"/>
                      <a:pt x="371772" y="3406"/>
                    </a:cubicBezTo>
                    <a:cubicBezTo>
                      <a:pt x="390714" y="6204"/>
                      <a:pt x="409379" y="10217"/>
                      <a:pt x="427757" y="15448"/>
                    </a:cubicBezTo>
                    <a:cubicBezTo>
                      <a:pt x="432589" y="46785"/>
                      <a:pt x="435133" y="78941"/>
                      <a:pt x="435133" y="111639"/>
                    </a:cubicBezTo>
                    <a:cubicBezTo>
                      <a:pt x="435133" y="197579"/>
                      <a:pt x="417816" y="279495"/>
                      <a:pt x="386434" y="354079"/>
                    </a:cubicBezTo>
                    <a:cubicBezTo>
                      <a:pt x="257645" y="288949"/>
                      <a:pt x="128834" y="223864"/>
                      <a:pt x="0" y="158778"/>
                    </a:cubicBezTo>
                    <a:cubicBezTo>
                      <a:pt x="874" y="157606"/>
                      <a:pt x="1747" y="156445"/>
                      <a:pt x="2621" y="155272"/>
                    </a:cubicBezTo>
                    <a:cubicBezTo>
                      <a:pt x="2753" y="155118"/>
                      <a:pt x="2875" y="154941"/>
                      <a:pt x="3008" y="154764"/>
                    </a:cubicBezTo>
                    <a:cubicBezTo>
                      <a:pt x="2986" y="154808"/>
                      <a:pt x="2964" y="154863"/>
                      <a:pt x="2930" y="154908"/>
                    </a:cubicBezTo>
                    <a:cubicBezTo>
                      <a:pt x="3030" y="154775"/>
                      <a:pt x="3107" y="154653"/>
                      <a:pt x="3185" y="154543"/>
                    </a:cubicBezTo>
                    <a:cubicBezTo>
                      <a:pt x="3229" y="154476"/>
                      <a:pt x="3262" y="154410"/>
                      <a:pt x="3317" y="154355"/>
                    </a:cubicBezTo>
                    <a:cubicBezTo>
                      <a:pt x="23984" y="128347"/>
                      <a:pt x="47371" y="104827"/>
                      <a:pt x="73445" y="84160"/>
                    </a:cubicBezTo>
                    <a:cubicBezTo>
                      <a:pt x="100758" y="63305"/>
                      <a:pt x="130360" y="45812"/>
                      <a:pt x="161819" y="31902"/>
                    </a:cubicBezTo>
                    <a:cubicBezTo>
                      <a:pt x="194660" y="18234"/>
                      <a:pt x="228851" y="8691"/>
                      <a:pt x="264047" y="3417"/>
                    </a:cubicBezTo>
                    <a:cubicBezTo>
                      <a:pt x="281983" y="1172"/>
                      <a:pt x="299919" y="0"/>
                      <a:pt x="317910" y="0"/>
                    </a:cubicBezTo>
                    <a:cubicBezTo>
                      <a:pt x="335901" y="0"/>
                      <a:pt x="352996" y="1106"/>
                      <a:pt x="370544" y="3284"/>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5" name="Google Shape;2735;p43"/>
              <p:cNvSpPr/>
              <p:nvPr/>
            </p:nvSpPr>
            <p:spPr>
              <a:xfrm>
                <a:off x="1817165" y="3843941"/>
                <a:ext cx="176" cy="243"/>
              </a:xfrm>
              <a:custGeom>
                <a:rect b="b" l="l" r="r" t="t"/>
                <a:pathLst>
                  <a:path extrusionOk="0" h="243" w="176">
                    <a:moveTo>
                      <a:pt x="177" y="0"/>
                    </a:moveTo>
                    <a:cubicBezTo>
                      <a:pt x="133" y="77"/>
                      <a:pt x="66" y="155"/>
                      <a:pt x="0" y="243"/>
                    </a:cubicBezTo>
                    <a:cubicBezTo>
                      <a:pt x="44" y="166"/>
                      <a:pt x="111" y="89"/>
                      <a:pt x="177" y="0"/>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6" name="Google Shape;2736;p43"/>
              <p:cNvSpPr/>
              <p:nvPr/>
            </p:nvSpPr>
            <p:spPr>
              <a:xfrm>
                <a:off x="1734534" y="3881338"/>
                <a:ext cx="449560" cy="498581"/>
              </a:xfrm>
              <a:custGeom>
                <a:rect b="b" l="l" r="r" t="t"/>
                <a:pathLst>
                  <a:path extrusionOk="0" h="498581" w="449560">
                    <a:moveTo>
                      <a:pt x="449549" y="198199"/>
                    </a:moveTo>
                    <a:cubicBezTo>
                      <a:pt x="382418" y="333103"/>
                      <a:pt x="268092" y="440451"/>
                      <a:pt x="128178" y="498582"/>
                    </a:cubicBezTo>
                    <a:cubicBezTo>
                      <a:pt x="111923" y="483444"/>
                      <a:pt x="96763" y="467056"/>
                      <a:pt x="82997" y="449552"/>
                    </a:cubicBezTo>
                    <a:cubicBezTo>
                      <a:pt x="62639" y="422626"/>
                      <a:pt x="45577" y="393577"/>
                      <a:pt x="31932" y="362727"/>
                    </a:cubicBezTo>
                    <a:cubicBezTo>
                      <a:pt x="17900" y="329023"/>
                      <a:pt x="8224" y="293848"/>
                      <a:pt x="3060" y="257656"/>
                    </a:cubicBezTo>
                    <a:cubicBezTo>
                      <a:pt x="-1020" y="223465"/>
                      <a:pt x="-1020" y="189021"/>
                      <a:pt x="3060" y="154874"/>
                    </a:cubicBezTo>
                    <a:cubicBezTo>
                      <a:pt x="8036" y="119512"/>
                      <a:pt x="17280" y="85056"/>
                      <a:pt x="30693" y="51982"/>
                    </a:cubicBezTo>
                    <a:lnTo>
                      <a:pt x="30870" y="51595"/>
                    </a:lnTo>
                    <a:lnTo>
                      <a:pt x="30693" y="51982"/>
                    </a:lnTo>
                    <a:cubicBezTo>
                      <a:pt x="30760" y="51794"/>
                      <a:pt x="30826" y="51595"/>
                      <a:pt x="30926" y="51429"/>
                    </a:cubicBezTo>
                    <a:cubicBezTo>
                      <a:pt x="30970" y="51219"/>
                      <a:pt x="31069" y="51042"/>
                      <a:pt x="31180" y="50877"/>
                    </a:cubicBezTo>
                    <a:cubicBezTo>
                      <a:pt x="31224" y="50733"/>
                      <a:pt x="31280" y="50589"/>
                      <a:pt x="31313" y="50434"/>
                    </a:cubicBezTo>
                    <a:cubicBezTo>
                      <a:pt x="38876" y="33051"/>
                      <a:pt x="47579" y="16222"/>
                      <a:pt x="57387" y="0"/>
                    </a:cubicBezTo>
                    <a:cubicBezTo>
                      <a:pt x="188122" y="66081"/>
                      <a:pt x="318847" y="132140"/>
                      <a:pt x="449560" y="19821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7" name="Google Shape;2737;p43"/>
              <p:cNvSpPr/>
              <p:nvPr/>
            </p:nvSpPr>
            <p:spPr>
              <a:xfrm>
                <a:off x="1889184" y="3771336"/>
                <a:ext cx="1172" cy="939"/>
              </a:xfrm>
              <a:custGeom>
                <a:rect b="b" l="l" r="r" t="t"/>
                <a:pathLst>
                  <a:path extrusionOk="0" h="939" w="1172">
                    <a:moveTo>
                      <a:pt x="0" y="940"/>
                    </a:moveTo>
                    <a:cubicBezTo>
                      <a:pt x="365" y="619"/>
                      <a:pt x="807" y="320"/>
                      <a:pt x="1172" y="0"/>
                    </a:cubicBezTo>
                    <a:cubicBezTo>
                      <a:pt x="807" y="320"/>
                      <a:pt x="420" y="619"/>
                      <a:pt x="0" y="940"/>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8" name="Google Shape;2738;p43"/>
              <p:cNvSpPr/>
              <p:nvPr/>
            </p:nvSpPr>
            <p:spPr>
              <a:xfrm>
                <a:off x="1817331" y="3841917"/>
                <a:ext cx="1525" cy="2045"/>
              </a:xfrm>
              <a:custGeom>
                <a:rect b="b" l="l" r="r" t="t"/>
                <a:pathLst>
                  <a:path extrusionOk="0" h="2045" w="1525">
                    <a:moveTo>
                      <a:pt x="155" y="1858"/>
                    </a:moveTo>
                    <a:cubicBezTo>
                      <a:pt x="111" y="1924"/>
                      <a:pt x="44" y="1990"/>
                      <a:pt x="0" y="2046"/>
                    </a:cubicBezTo>
                    <a:cubicBezTo>
                      <a:pt x="509" y="1360"/>
                      <a:pt x="1006" y="675"/>
                      <a:pt x="1526" y="0"/>
                    </a:cubicBezTo>
                    <a:cubicBezTo>
                      <a:pt x="1095" y="619"/>
                      <a:pt x="641" y="1239"/>
                      <a:pt x="166" y="1858"/>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9" name="Google Shape;2739;p43"/>
              <p:cNvSpPr/>
              <p:nvPr/>
            </p:nvSpPr>
            <p:spPr>
              <a:xfrm>
                <a:off x="1765736" y="3931219"/>
                <a:ext cx="320" cy="840"/>
              </a:xfrm>
              <a:custGeom>
                <a:rect b="b" l="l" r="r" t="t"/>
                <a:pathLst>
                  <a:path extrusionOk="0" h="840" w="320">
                    <a:moveTo>
                      <a:pt x="111" y="575"/>
                    </a:moveTo>
                    <a:cubicBezTo>
                      <a:pt x="77" y="675"/>
                      <a:pt x="33" y="752"/>
                      <a:pt x="0" y="840"/>
                    </a:cubicBezTo>
                    <a:cubicBezTo>
                      <a:pt x="100" y="542"/>
                      <a:pt x="188" y="254"/>
                      <a:pt x="321" y="0"/>
                    </a:cubicBezTo>
                    <a:cubicBezTo>
                      <a:pt x="254" y="188"/>
                      <a:pt x="188" y="365"/>
                      <a:pt x="111" y="575"/>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0" name="Google Shape;2740;p43"/>
              <p:cNvSpPr/>
              <p:nvPr/>
            </p:nvSpPr>
            <p:spPr>
              <a:xfrm>
                <a:off x="1764497" y="4239674"/>
                <a:ext cx="1492" cy="3350"/>
              </a:xfrm>
              <a:custGeom>
                <a:rect b="b" l="l" r="r" t="t"/>
                <a:pathLst>
                  <a:path extrusionOk="0" h="3350" w="1492">
                    <a:moveTo>
                      <a:pt x="1493" y="3351"/>
                    </a:moveTo>
                    <a:lnTo>
                      <a:pt x="0" y="0"/>
                    </a:lnTo>
                    <a:cubicBezTo>
                      <a:pt x="509" y="1051"/>
                      <a:pt x="1006" y="2245"/>
                      <a:pt x="1493" y="3351"/>
                    </a:cubicBezTo>
                  </a:path>
                </a:pathLst>
              </a:custGeom>
              <a:solidFill>
                <a:srgbClr val="FD6B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1" name="Google Shape;2741;p43"/>
              <p:cNvSpPr/>
              <p:nvPr/>
            </p:nvSpPr>
            <p:spPr>
              <a:xfrm>
                <a:off x="961185" y="4020378"/>
                <a:ext cx="580504" cy="425930"/>
              </a:xfrm>
              <a:custGeom>
                <a:rect b="b" l="l" r="r" t="t"/>
                <a:pathLst>
                  <a:path extrusionOk="0" h="425930" w="580504">
                    <a:moveTo>
                      <a:pt x="379337" y="10581"/>
                    </a:moveTo>
                    <a:cubicBezTo>
                      <a:pt x="388803" y="11422"/>
                      <a:pt x="398246" y="12318"/>
                      <a:pt x="407634" y="13280"/>
                    </a:cubicBezTo>
                    <a:cubicBezTo>
                      <a:pt x="431718" y="15757"/>
                      <a:pt x="453236" y="18809"/>
                      <a:pt x="473450" y="22579"/>
                    </a:cubicBezTo>
                    <a:cubicBezTo>
                      <a:pt x="483634" y="24481"/>
                      <a:pt x="493674" y="27024"/>
                      <a:pt x="503317" y="30154"/>
                    </a:cubicBezTo>
                    <a:cubicBezTo>
                      <a:pt x="511289" y="32730"/>
                      <a:pt x="517216" y="35174"/>
                      <a:pt x="522590" y="38093"/>
                    </a:cubicBezTo>
                    <a:cubicBezTo>
                      <a:pt x="528982" y="41654"/>
                      <a:pt x="534079" y="45668"/>
                      <a:pt x="538624" y="50776"/>
                    </a:cubicBezTo>
                    <a:cubicBezTo>
                      <a:pt x="542085" y="54735"/>
                      <a:pt x="544374" y="59589"/>
                      <a:pt x="545789" y="66058"/>
                    </a:cubicBezTo>
                    <a:cubicBezTo>
                      <a:pt x="548521" y="78597"/>
                      <a:pt x="540360" y="89987"/>
                      <a:pt x="536700" y="94322"/>
                    </a:cubicBezTo>
                    <a:cubicBezTo>
                      <a:pt x="528749" y="103643"/>
                      <a:pt x="517647" y="109736"/>
                      <a:pt x="507861" y="114723"/>
                    </a:cubicBezTo>
                    <a:cubicBezTo>
                      <a:pt x="497677" y="119854"/>
                      <a:pt x="485724" y="124133"/>
                      <a:pt x="471338" y="127793"/>
                    </a:cubicBezTo>
                    <a:cubicBezTo>
                      <a:pt x="456940" y="131420"/>
                      <a:pt x="442676" y="133687"/>
                      <a:pt x="428964" y="134561"/>
                    </a:cubicBezTo>
                    <a:lnTo>
                      <a:pt x="438242" y="139072"/>
                    </a:lnTo>
                    <a:cubicBezTo>
                      <a:pt x="445651" y="142932"/>
                      <a:pt x="453048" y="146780"/>
                      <a:pt x="460401" y="150683"/>
                    </a:cubicBezTo>
                    <a:cubicBezTo>
                      <a:pt x="484994" y="163742"/>
                      <a:pt x="513357" y="179234"/>
                      <a:pt x="538458" y="198032"/>
                    </a:cubicBezTo>
                    <a:cubicBezTo>
                      <a:pt x="549693" y="206447"/>
                      <a:pt x="558948" y="215171"/>
                      <a:pt x="566755" y="224703"/>
                    </a:cubicBezTo>
                    <a:cubicBezTo>
                      <a:pt x="574318" y="233903"/>
                      <a:pt x="578985" y="244298"/>
                      <a:pt x="580256" y="254747"/>
                    </a:cubicBezTo>
                    <a:cubicBezTo>
                      <a:pt x="580831" y="259325"/>
                      <a:pt x="580400" y="264555"/>
                      <a:pt x="579029" y="269907"/>
                    </a:cubicBezTo>
                    <a:cubicBezTo>
                      <a:pt x="577403" y="276166"/>
                      <a:pt x="575125" y="281186"/>
                      <a:pt x="571167" y="287279"/>
                    </a:cubicBezTo>
                    <a:cubicBezTo>
                      <a:pt x="566556" y="294411"/>
                      <a:pt x="558008" y="300305"/>
                      <a:pt x="548321" y="303069"/>
                    </a:cubicBezTo>
                    <a:cubicBezTo>
                      <a:pt x="540249" y="305358"/>
                      <a:pt x="531624" y="306055"/>
                      <a:pt x="521960" y="305181"/>
                    </a:cubicBezTo>
                    <a:cubicBezTo>
                      <a:pt x="509675" y="304098"/>
                      <a:pt x="497334" y="300559"/>
                      <a:pt x="486885" y="297220"/>
                    </a:cubicBezTo>
                    <a:cubicBezTo>
                      <a:pt x="478116" y="294467"/>
                      <a:pt x="469060" y="291061"/>
                      <a:pt x="459174" y="286781"/>
                    </a:cubicBezTo>
                    <a:cubicBezTo>
                      <a:pt x="468463" y="296357"/>
                      <a:pt x="474854" y="304905"/>
                      <a:pt x="479432" y="313442"/>
                    </a:cubicBezTo>
                    <a:cubicBezTo>
                      <a:pt x="482340" y="318970"/>
                      <a:pt x="484574" y="323759"/>
                      <a:pt x="485956" y="329088"/>
                    </a:cubicBezTo>
                    <a:cubicBezTo>
                      <a:pt x="487692" y="335811"/>
                      <a:pt x="488212" y="341827"/>
                      <a:pt x="487593" y="348605"/>
                    </a:cubicBezTo>
                    <a:cubicBezTo>
                      <a:pt x="486641" y="359409"/>
                      <a:pt x="480471" y="369736"/>
                      <a:pt x="469303" y="379301"/>
                    </a:cubicBezTo>
                    <a:cubicBezTo>
                      <a:pt x="458787" y="388313"/>
                      <a:pt x="444899" y="390569"/>
                      <a:pt x="437556" y="391111"/>
                    </a:cubicBezTo>
                    <a:cubicBezTo>
                      <a:pt x="433222" y="391465"/>
                      <a:pt x="428644" y="391432"/>
                      <a:pt x="423977" y="391000"/>
                    </a:cubicBezTo>
                    <a:cubicBezTo>
                      <a:pt x="411571" y="389906"/>
                      <a:pt x="398511" y="386312"/>
                      <a:pt x="381582" y="379390"/>
                    </a:cubicBezTo>
                    <a:cubicBezTo>
                      <a:pt x="368512" y="374049"/>
                      <a:pt x="354690" y="366994"/>
                      <a:pt x="339308" y="357794"/>
                    </a:cubicBezTo>
                    <a:cubicBezTo>
                      <a:pt x="342803" y="363080"/>
                      <a:pt x="345025" y="369073"/>
                      <a:pt x="346131" y="375409"/>
                    </a:cubicBezTo>
                    <a:cubicBezTo>
                      <a:pt x="346739" y="378948"/>
                      <a:pt x="346319" y="382718"/>
                      <a:pt x="345921" y="386367"/>
                    </a:cubicBezTo>
                    <a:cubicBezTo>
                      <a:pt x="345445" y="391520"/>
                      <a:pt x="344030" y="395612"/>
                      <a:pt x="342615" y="399482"/>
                    </a:cubicBezTo>
                    <a:cubicBezTo>
                      <a:pt x="340082" y="406216"/>
                      <a:pt x="334620" y="412784"/>
                      <a:pt x="327554" y="417473"/>
                    </a:cubicBezTo>
                    <a:cubicBezTo>
                      <a:pt x="313831" y="426673"/>
                      <a:pt x="296570" y="426540"/>
                      <a:pt x="283080" y="425379"/>
                    </a:cubicBezTo>
                    <a:lnTo>
                      <a:pt x="283047" y="425379"/>
                    </a:lnTo>
                    <a:cubicBezTo>
                      <a:pt x="266394" y="423897"/>
                      <a:pt x="250968" y="418899"/>
                      <a:pt x="239302" y="414697"/>
                    </a:cubicBezTo>
                    <a:cubicBezTo>
                      <a:pt x="223302" y="408881"/>
                      <a:pt x="206793" y="400245"/>
                      <a:pt x="187364" y="387495"/>
                    </a:cubicBezTo>
                    <a:cubicBezTo>
                      <a:pt x="172304" y="377709"/>
                      <a:pt x="157420" y="365811"/>
                      <a:pt x="140524" y="350032"/>
                    </a:cubicBezTo>
                    <a:cubicBezTo>
                      <a:pt x="114295" y="325417"/>
                      <a:pt x="89758" y="296468"/>
                      <a:pt x="65497" y="261515"/>
                    </a:cubicBezTo>
                    <a:cubicBezTo>
                      <a:pt x="46268" y="233870"/>
                      <a:pt x="28719" y="203616"/>
                      <a:pt x="13305" y="171615"/>
                    </a:cubicBezTo>
                    <a:cubicBezTo>
                      <a:pt x="13271" y="171604"/>
                      <a:pt x="13238" y="171604"/>
                      <a:pt x="13194" y="171604"/>
                    </a:cubicBezTo>
                    <a:cubicBezTo>
                      <a:pt x="11967" y="171493"/>
                      <a:pt x="10606" y="171084"/>
                      <a:pt x="9257" y="170443"/>
                    </a:cubicBezTo>
                    <a:cubicBezTo>
                      <a:pt x="5465" y="168740"/>
                      <a:pt x="2413" y="165467"/>
                      <a:pt x="931" y="161453"/>
                    </a:cubicBezTo>
                    <a:cubicBezTo>
                      <a:pt x="-451" y="157682"/>
                      <a:pt x="-308" y="154000"/>
                      <a:pt x="1451" y="149190"/>
                    </a:cubicBezTo>
                    <a:cubicBezTo>
                      <a:pt x="12188" y="118450"/>
                      <a:pt x="33407" y="89877"/>
                      <a:pt x="64513" y="64311"/>
                    </a:cubicBezTo>
                    <a:cubicBezTo>
                      <a:pt x="77561" y="53596"/>
                      <a:pt x="92378" y="43987"/>
                      <a:pt x="109827" y="34864"/>
                    </a:cubicBezTo>
                    <a:cubicBezTo>
                      <a:pt x="126856" y="26018"/>
                      <a:pt x="144339" y="18709"/>
                      <a:pt x="161766" y="13180"/>
                    </a:cubicBezTo>
                    <a:cubicBezTo>
                      <a:pt x="197239" y="2122"/>
                      <a:pt x="231916" y="-2024"/>
                      <a:pt x="264768" y="917"/>
                    </a:cubicBezTo>
                    <a:lnTo>
                      <a:pt x="284551" y="2764"/>
                    </a:lnTo>
                    <a:cubicBezTo>
                      <a:pt x="299910" y="4124"/>
                      <a:pt x="315247" y="5340"/>
                      <a:pt x="330595" y="6534"/>
                    </a:cubicBezTo>
                    <a:lnTo>
                      <a:pt x="342825" y="7541"/>
                    </a:lnTo>
                    <a:cubicBezTo>
                      <a:pt x="355010" y="8514"/>
                      <a:pt x="367185" y="9498"/>
                      <a:pt x="379326" y="10571"/>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2" name="Google Shape;2742;p43"/>
              <p:cNvSpPr/>
              <p:nvPr/>
            </p:nvSpPr>
            <p:spPr>
              <a:xfrm>
                <a:off x="1159966" y="4253762"/>
                <a:ext cx="138392" cy="118998"/>
              </a:xfrm>
              <a:custGeom>
                <a:rect b="b" l="l" r="r" t="t"/>
                <a:pathLst>
                  <a:path extrusionOk="0" h="118998" w="138392">
                    <a:moveTo>
                      <a:pt x="11141" y="210"/>
                    </a:moveTo>
                    <a:cubicBezTo>
                      <a:pt x="13617" y="829"/>
                      <a:pt x="15243" y="2256"/>
                      <a:pt x="16780" y="4180"/>
                    </a:cubicBezTo>
                    <a:cubicBezTo>
                      <a:pt x="24675" y="14109"/>
                      <a:pt x="32449" y="24083"/>
                      <a:pt x="40554" y="33792"/>
                    </a:cubicBezTo>
                    <a:cubicBezTo>
                      <a:pt x="49489" y="44220"/>
                      <a:pt x="58910" y="54116"/>
                      <a:pt x="68807" y="63637"/>
                    </a:cubicBezTo>
                    <a:cubicBezTo>
                      <a:pt x="73827" y="68480"/>
                      <a:pt x="78924" y="73268"/>
                      <a:pt x="84265" y="77725"/>
                    </a:cubicBezTo>
                    <a:cubicBezTo>
                      <a:pt x="89252" y="81915"/>
                      <a:pt x="94483" y="85830"/>
                      <a:pt x="99768" y="89623"/>
                    </a:cubicBezTo>
                    <a:cubicBezTo>
                      <a:pt x="99735" y="89612"/>
                      <a:pt x="99724" y="89589"/>
                      <a:pt x="99702" y="89578"/>
                    </a:cubicBezTo>
                    <a:cubicBezTo>
                      <a:pt x="111257" y="97651"/>
                      <a:pt x="123233" y="104971"/>
                      <a:pt x="136071" y="110743"/>
                    </a:cubicBezTo>
                    <a:cubicBezTo>
                      <a:pt x="138249" y="111749"/>
                      <a:pt x="138990" y="114657"/>
                      <a:pt x="137884" y="116703"/>
                    </a:cubicBezTo>
                    <a:cubicBezTo>
                      <a:pt x="136690" y="118948"/>
                      <a:pt x="134147" y="119501"/>
                      <a:pt x="131924" y="118561"/>
                    </a:cubicBezTo>
                    <a:cubicBezTo>
                      <a:pt x="119064" y="112855"/>
                      <a:pt x="106602" y="106519"/>
                      <a:pt x="94682" y="99143"/>
                    </a:cubicBezTo>
                    <a:cubicBezTo>
                      <a:pt x="83126" y="91989"/>
                      <a:pt x="72146" y="83873"/>
                      <a:pt x="61542" y="75425"/>
                    </a:cubicBezTo>
                    <a:cubicBezTo>
                      <a:pt x="50606" y="66733"/>
                      <a:pt x="40510" y="56936"/>
                      <a:pt x="30746" y="47006"/>
                    </a:cubicBezTo>
                    <a:cubicBezTo>
                      <a:pt x="20451" y="36523"/>
                      <a:pt x="10588" y="25610"/>
                      <a:pt x="1465" y="14054"/>
                    </a:cubicBezTo>
                    <a:cubicBezTo>
                      <a:pt x="39" y="12196"/>
                      <a:pt x="-282" y="9277"/>
                      <a:pt x="227" y="7044"/>
                    </a:cubicBezTo>
                    <a:cubicBezTo>
                      <a:pt x="779" y="4744"/>
                      <a:pt x="2206" y="2753"/>
                      <a:pt x="4196" y="1448"/>
                    </a:cubicBezTo>
                    <a:cubicBezTo>
                      <a:pt x="5678" y="498"/>
                      <a:pt x="7447" y="0"/>
                      <a:pt x="9205" y="0"/>
                    </a:cubicBezTo>
                    <a:cubicBezTo>
                      <a:pt x="9858" y="0"/>
                      <a:pt x="10510" y="66"/>
                      <a:pt x="11141" y="210"/>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3" name="Google Shape;2743;p43"/>
              <p:cNvSpPr/>
              <p:nvPr/>
            </p:nvSpPr>
            <p:spPr>
              <a:xfrm>
                <a:off x="1290981" y="4190744"/>
                <a:ext cx="126029" cy="111793"/>
              </a:xfrm>
              <a:custGeom>
                <a:rect b="b" l="l" r="r" t="t"/>
                <a:pathLst>
                  <a:path extrusionOk="0" h="111793" w="126029">
                    <a:moveTo>
                      <a:pt x="13228" y="2035"/>
                    </a:moveTo>
                    <a:cubicBezTo>
                      <a:pt x="11989" y="675"/>
                      <a:pt x="9656" y="0"/>
                      <a:pt x="7821" y="0"/>
                    </a:cubicBezTo>
                    <a:lnTo>
                      <a:pt x="7566" y="0"/>
                    </a:lnTo>
                    <a:cubicBezTo>
                      <a:pt x="5454" y="111"/>
                      <a:pt x="3464" y="984"/>
                      <a:pt x="2104" y="2543"/>
                    </a:cubicBezTo>
                    <a:cubicBezTo>
                      <a:pt x="-185" y="5020"/>
                      <a:pt x="-805" y="9300"/>
                      <a:pt x="1241" y="12086"/>
                    </a:cubicBezTo>
                    <a:cubicBezTo>
                      <a:pt x="9247" y="22768"/>
                      <a:pt x="18248" y="32631"/>
                      <a:pt x="27614" y="42009"/>
                    </a:cubicBezTo>
                    <a:cubicBezTo>
                      <a:pt x="36482" y="50954"/>
                      <a:pt x="45737" y="59513"/>
                      <a:pt x="55358" y="67640"/>
                    </a:cubicBezTo>
                    <a:cubicBezTo>
                      <a:pt x="74465" y="83652"/>
                      <a:pt x="94823" y="98049"/>
                      <a:pt x="116175" y="110964"/>
                    </a:cubicBezTo>
                    <a:cubicBezTo>
                      <a:pt x="119271" y="112888"/>
                      <a:pt x="123628" y="111263"/>
                      <a:pt x="125231" y="108167"/>
                    </a:cubicBezTo>
                    <a:cubicBezTo>
                      <a:pt x="127045" y="104816"/>
                      <a:pt x="125618" y="100968"/>
                      <a:pt x="122456" y="99111"/>
                    </a:cubicBezTo>
                    <a:cubicBezTo>
                      <a:pt x="115655" y="94920"/>
                      <a:pt x="109010" y="90541"/>
                      <a:pt x="102452" y="85985"/>
                    </a:cubicBezTo>
                    <a:cubicBezTo>
                      <a:pt x="85954" y="74209"/>
                      <a:pt x="70197" y="61503"/>
                      <a:pt x="55546" y="47471"/>
                    </a:cubicBezTo>
                    <a:cubicBezTo>
                      <a:pt x="47783" y="40018"/>
                      <a:pt x="40153" y="32333"/>
                      <a:pt x="32888" y="24327"/>
                    </a:cubicBezTo>
                    <a:cubicBezTo>
                      <a:pt x="26243" y="16996"/>
                      <a:pt x="19862" y="9421"/>
                      <a:pt x="13217" y="2035"/>
                    </a:cubicBezTo>
                    <a:moveTo>
                      <a:pt x="103514" y="86748"/>
                    </a:moveTo>
                    <a:lnTo>
                      <a:pt x="103005" y="86383"/>
                    </a:lnTo>
                    <a:lnTo>
                      <a:pt x="103514" y="86748"/>
                    </a:ln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4" name="Google Shape;2744;p43"/>
              <p:cNvSpPr/>
              <p:nvPr/>
            </p:nvSpPr>
            <p:spPr>
              <a:xfrm>
                <a:off x="738028" y="3071083"/>
                <a:ext cx="692786" cy="1137651"/>
              </a:xfrm>
              <a:custGeom>
                <a:rect b="b" l="l" r="r" t="t"/>
                <a:pathLst>
                  <a:path extrusionOk="0" h="1137651" w="692786">
                    <a:moveTo>
                      <a:pt x="354271" y="0"/>
                    </a:moveTo>
                    <a:cubicBezTo>
                      <a:pt x="358119" y="0"/>
                      <a:pt x="361901" y="0"/>
                      <a:pt x="365760" y="66"/>
                    </a:cubicBezTo>
                    <a:cubicBezTo>
                      <a:pt x="404462" y="719"/>
                      <a:pt x="445265" y="5186"/>
                      <a:pt x="487008" y="13346"/>
                    </a:cubicBezTo>
                    <a:cubicBezTo>
                      <a:pt x="526075" y="21010"/>
                      <a:pt x="563848" y="32233"/>
                      <a:pt x="599244" y="46741"/>
                    </a:cubicBezTo>
                    <a:cubicBezTo>
                      <a:pt x="627651" y="58341"/>
                      <a:pt x="653869" y="71864"/>
                      <a:pt x="677156" y="86902"/>
                    </a:cubicBezTo>
                    <a:cubicBezTo>
                      <a:pt x="678826" y="87964"/>
                      <a:pt x="680252" y="89313"/>
                      <a:pt x="681414" y="90917"/>
                    </a:cubicBezTo>
                    <a:cubicBezTo>
                      <a:pt x="685018" y="91923"/>
                      <a:pt x="688214" y="94289"/>
                      <a:pt x="690293" y="97507"/>
                    </a:cubicBezTo>
                    <a:cubicBezTo>
                      <a:pt x="692692" y="101211"/>
                      <a:pt x="693411" y="106143"/>
                      <a:pt x="692228" y="110743"/>
                    </a:cubicBezTo>
                    <a:cubicBezTo>
                      <a:pt x="691177" y="114746"/>
                      <a:pt x="688811" y="117919"/>
                      <a:pt x="685527" y="119700"/>
                    </a:cubicBezTo>
                    <a:cubicBezTo>
                      <a:pt x="662980" y="131808"/>
                      <a:pt x="641749" y="146039"/>
                      <a:pt x="622432" y="161996"/>
                    </a:cubicBezTo>
                    <a:cubicBezTo>
                      <a:pt x="599807" y="181380"/>
                      <a:pt x="579373" y="203860"/>
                      <a:pt x="561692" y="228806"/>
                    </a:cubicBezTo>
                    <a:lnTo>
                      <a:pt x="562554" y="226993"/>
                    </a:lnTo>
                    <a:cubicBezTo>
                      <a:pt x="543922" y="254538"/>
                      <a:pt x="527932" y="285378"/>
                      <a:pt x="515304" y="318827"/>
                    </a:cubicBezTo>
                    <a:cubicBezTo>
                      <a:pt x="498784" y="364109"/>
                      <a:pt x="487837" y="415206"/>
                      <a:pt x="482784" y="470650"/>
                    </a:cubicBezTo>
                    <a:cubicBezTo>
                      <a:pt x="479864" y="506178"/>
                      <a:pt x="479212" y="542547"/>
                      <a:pt x="480793" y="581857"/>
                    </a:cubicBezTo>
                    <a:cubicBezTo>
                      <a:pt x="482607" y="624673"/>
                      <a:pt x="486908" y="665874"/>
                      <a:pt x="493587" y="704288"/>
                    </a:cubicBezTo>
                    <a:cubicBezTo>
                      <a:pt x="503760" y="760329"/>
                      <a:pt x="519838" y="812344"/>
                      <a:pt x="541345" y="858853"/>
                    </a:cubicBezTo>
                    <a:cubicBezTo>
                      <a:pt x="556196" y="889915"/>
                      <a:pt x="573778" y="919262"/>
                      <a:pt x="593604" y="946077"/>
                    </a:cubicBezTo>
                    <a:cubicBezTo>
                      <a:pt x="596302" y="949792"/>
                      <a:pt x="596977" y="954691"/>
                      <a:pt x="595429" y="959501"/>
                    </a:cubicBezTo>
                    <a:cubicBezTo>
                      <a:pt x="592742" y="970337"/>
                      <a:pt x="589524" y="978697"/>
                      <a:pt x="585233" y="986592"/>
                    </a:cubicBezTo>
                    <a:cubicBezTo>
                      <a:pt x="581706" y="993039"/>
                      <a:pt x="577449" y="999674"/>
                      <a:pt x="571809" y="1007458"/>
                    </a:cubicBezTo>
                    <a:cubicBezTo>
                      <a:pt x="563616" y="1018660"/>
                      <a:pt x="553376" y="1029651"/>
                      <a:pt x="540593" y="1041063"/>
                    </a:cubicBezTo>
                    <a:cubicBezTo>
                      <a:pt x="516067" y="1062891"/>
                      <a:pt x="487019" y="1081678"/>
                      <a:pt x="451855" y="1098452"/>
                    </a:cubicBezTo>
                    <a:cubicBezTo>
                      <a:pt x="421082" y="1113081"/>
                      <a:pt x="387190" y="1124206"/>
                      <a:pt x="351152" y="1131471"/>
                    </a:cubicBezTo>
                    <a:cubicBezTo>
                      <a:pt x="330674" y="1135584"/>
                      <a:pt x="310858" y="1137652"/>
                      <a:pt x="292259" y="1137652"/>
                    </a:cubicBezTo>
                    <a:cubicBezTo>
                      <a:pt x="280250" y="1137652"/>
                      <a:pt x="268518" y="1136789"/>
                      <a:pt x="257372" y="1135064"/>
                    </a:cubicBezTo>
                    <a:cubicBezTo>
                      <a:pt x="252606" y="1134334"/>
                      <a:pt x="247884" y="1133339"/>
                      <a:pt x="243218" y="1132156"/>
                    </a:cubicBezTo>
                    <a:cubicBezTo>
                      <a:pt x="241946" y="1131835"/>
                      <a:pt x="240752" y="1131393"/>
                      <a:pt x="239713" y="1130840"/>
                    </a:cubicBezTo>
                    <a:cubicBezTo>
                      <a:pt x="235754" y="1130431"/>
                      <a:pt x="231917" y="1128507"/>
                      <a:pt x="229993" y="1125942"/>
                    </a:cubicBezTo>
                    <a:cubicBezTo>
                      <a:pt x="173388" y="1051202"/>
                      <a:pt x="126736" y="974539"/>
                      <a:pt x="91318" y="898086"/>
                    </a:cubicBezTo>
                    <a:cubicBezTo>
                      <a:pt x="53821" y="817088"/>
                      <a:pt x="27515" y="733691"/>
                      <a:pt x="13096" y="650227"/>
                    </a:cubicBezTo>
                    <a:cubicBezTo>
                      <a:pt x="-1965" y="562982"/>
                      <a:pt x="-4044" y="474255"/>
                      <a:pt x="6903" y="386467"/>
                    </a:cubicBezTo>
                    <a:cubicBezTo>
                      <a:pt x="12465" y="341440"/>
                      <a:pt x="21511" y="295893"/>
                      <a:pt x="33707" y="251088"/>
                    </a:cubicBezTo>
                    <a:cubicBezTo>
                      <a:pt x="45815" y="206757"/>
                      <a:pt x="62026" y="163931"/>
                      <a:pt x="81886" y="123780"/>
                    </a:cubicBezTo>
                    <a:cubicBezTo>
                      <a:pt x="94801" y="97839"/>
                      <a:pt x="109895" y="72671"/>
                      <a:pt x="126791" y="48975"/>
                    </a:cubicBezTo>
                    <a:cubicBezTo>
                      <a:pt x="129821" y="44684"/>
                      <a:pt x="134509" y="41887"/>
                      <a:pt x="139309" y="41511"/>
                    </a:cubicBezTo>
                    <a:cubicBezTo>
                      <a:pt x="201055" y="13966"/>
                      <a:pt x="273395" y="0"/>
                      <a:pt x="354315" y="0"/>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5" name="Google Shape;2745;p43"/>
              <p:cNvSpPr/>
              <p:nvPr/>
            </p:nvSpPr>
            <p:spPr>
              <a:xfrm>
                <a:off x="955702" y="3989106"/>
                <a:ext cx="401096" cy="246484"/>
              </a:xfrm>
              <a:custGeom>
                <a:rect b="b" l="l" r="r" t="t"/>
                <a:pathLst>
                  <a:path extrusionOk="0" h="246484" w="401096">
                    <a:moveTo>
                      <a:pt x="376117" y="8304"/>
                    </a:moveTo>
                    <a:lnTo>
                      <a:pt x="375365" y="7553"/>
                    </a:lnTo>
                    <a:cubicBezTo>
                      <a:pt x="379722" y="11710"/>
                      <a:pt x="384057" y="16056"/>
                      <a:pt x="387839" y="20766"/>
                    </a:cubicBezTo>
                    <a:cubicBezTo>
                      <a:pt x="390957" y="24548"/>
                      <a:pt x="393732" y="28474"/>
                      <a:pt x="396408" y="32487"/>
                    </a:cubicBezTo>
                    <a:cubicBezTo>
                      <a:pt x="398144" y="35462"/>
                      <a:pt x="399659" y="38415"/>
                      <a:pt x="401097" y="41533"/>
                    </a:cubicBezTo>
                    <a:cubicBezTo>
                      <a:pt x="397017" y="50291"/>
                      <a:pt x="392483" y="58838"/>
                      <a:pt x="387540" y="67131"/>
                    </a:cubicBezTo>
                    <a:cubicBezTo>
                      <a:pt x="377102" y="84636"/>
                      <a:pt x="364385" y="100891"/>
                      <a:pt x="350784" y="116040"/>
                    </a:cubicBezTo>
                    <a:cubicBezTo>
                      <a:pt x="322919" y="147068"/>
                      <a:pt x="288297" y="172523"/>
                      <a:pt x="251928" y="192681"/>
                    </a:cubicBezTo>
                    <a:cubicBezTo>
                      <a:pt x="215239" y="212983"/>
                      <a:pt x="175154" y="227811"/>
                      <a:pt x="134241" y="236879"/>
                    </a:cubicBezTo>
                    <a:cubicBezTo>
                      <a:pt x="114569" y="241213"/>
                      <a:pt x="94411" y="243889"/>
                      <a:pt x="74297" y="245382"/>
                    </a:cubicBezTo>
                    <a:cubicBezTo>
                      <a:pt x="61503" y="246300"/>
                      <a:pt x="48610" y="246808"/>
                      <a:pt x="35683" y="246255"/>
                    </a:cubicBezTo>
                    <a:cubicBezTo>
                      <a:pt x="25521" y="233462"/>
                      <a:pt x="15890" y="220181"/>
                      <a:pt x="7265" y="206149"/>
                    </a:cubicBezTo>
                    <a:lnTo>
                      <a:pt x="7265" y="206227"/>
                    </a:lnTo>
                    <a:cubicBezTo>
                      <a:pt x="4722" y="202102"/>
                      <a:pt x="2311" y="197856"/>
                      <a:pt x="0" y="193543"/>
                    </a:cubicBezTo>
                    <a:cubicBezTo>
                      <a:pt x="2864" y="193245"/>
                      <a:pt x="5717" y="193477"/>
                      <a:pt x="8625" y="194295"/>
                    </a:cubicBezTo>
                    <a:cubicBezTo>
                      <a:pt x="13280" y="195600"/>
                      <a:pt x="17869" y="196651"/>
                      <a:pt x="22657" y="197458"/>
                    </a:cubicBezTo>
                    <a:cubicBezTo>
                      <a:pt x="44695" y="199957"/>
                      <a:pt x="67286" y="198763"/>
                      <a:pt x="89247" y="196341"/>
                    </a:cubicBezTo>
                    <a:cubicBezTo>
                      <a:pt x="122840" y="191940"/>
                      <a:pt x="155538" y="183249"/>
                      <a:pt x="187075" y="170952"/>
                    </a:cubicBezTo>
                    <a:cubicBezTo>
                      <a:pt x="217594" y="158181"/>
                      <a:pt x="246587" y="142158"/>
                      <a:pt x="273203" y="122475"/>
                    </a:cubicBezTo>
                    <a:cubicBezTo>
                      <a:pt x="294434" y="106032"/>
                      <a:pt x="313730" y="87411"/>
                      <a:pt x="330493" y="66435"/>
                    </a:cubicBezTo>
                    <a:cubicBezTo>
                      <a:pt x="343033" y="49627"/>
                      <a:pt x="353770" y="31625"/>
                      <a:pt x="362207" y="12318"/>
                    </a:cubicBezTo>
                    <a:cubicBezTo>
                      <a:pt x="363843" y="8216"/>
                      <a:pt x="365358" y="4136"/>
                      <a:pt x="366829" y="0"/>
                    </a:cubicBezTo>
                    <a:cubicBezTo>
                      <a:pt x="369980" y="2665"/>
                      <a:pt x="373088" y="5418"/>
                      <a:pt x="376106" y="828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6" name="Google Shape;2746;p43"/>
              <p:cNvSpPr/>
              <p:nvPr/>
            </p:nvSpPr>
            <p:spPr>
              <a:xfrm>
                <a:off x="962978" y="4195344"/>
                <a:ext cx="188" cy="298"/>
              </a:xfrm>
              <a:custGeom>
                <a:rect b="b" l="l" r="r" t="t"/>
                <a:pathLst>
                  <a:path extrusionOk="0" h="298" w="188">
                    <a:moveTo>
                      <a:pt x="188" y="299"/>
                    </a:moveTo>
                    <a:cubicBezTo>
                      <a:pt x="77" y="199"/>
                      <a:pt x="33" y="89"/>
                      <a:pt x="0" y="0"/>
                    </a:cubicBezTo>
                    <a:cubicBezTo>
                      <a:pt x="66" y="99"/>
                      <a:pt x="133" y="210"/>
                      <a:pt x="188" y="299"/>
                    </a:cubicBezTo>
                  </a:path>
                </a:pathLst>
              </a:custGeom>
              <a:solidFill>
                <a:srgbClr val="22445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7" name="Google Shape;2747;p43"/>
              <p:cNvSpPr/>
              <p:nvPr/>
            </p:nvSpPr>
            <p:spPr>
              <a:xfrm>
                <a:off x="2730770" y="3101160"/>
                <a:ext cx="427989" cy="601628"/>
              </a:xfrm>
              <a:custGeom>
                <a:rect b="b" l="l" r="r" t="t"/>
                <a:pathLst>
                  <a:path extrusionOk="0" h="601628" w="427989">
                    <a:moveTo>
                      <a:pt x="102888" y="11"/>
                    </a:moveTo>
                    <a:lnTo>
                      <a:pt x="103828" y="11"/>
                    </a:lnTo>
                    <a:cubicBezTo>
                      <a:pt x="114222" y="77"/>
                      <a:pt x="124738" y="2046"/>
                      <a:pt x="135508" y="4235"/>
                    </a:cubicBezTo>
                    <a:cubicBezTo>
                      <a:pt x="152195" y="7575"/>
                      <a:pt x="169544" y="13004"/>
                      <a:pt x="187115" y="20379"/>
                    </a:cubicBezTo>
                    <a:cubicBezTo>
                      <a:pt x="223550" y="35728"/>
                      <a:pt x="258282" y="58208"/>
                      <a:pt x="293280" y="89114"/>
                    </a:cubicBezTo>
                    <a:cubicBezTo>
                      <a:pt x="324065" y="116184"/>
                      <a:pt x="351753" y="148749"/>
                      <a:pt x="375550" y="185902"/>
                    </a:cubicBezTo>
                    <a:cubicBezTo>
                      <a:pt x="395365" y="216853"/>
                      <a:pt x="409309" y="247693"/>
                      <a:pt x="417016" y="277560"/>
                    </a:cubicBezTo>
                    <a:cubicBezTo>
                      <a:pt x="421959" y="296535"/>
                      <a:pt x="424989" y="317312"/>
                      <a:pt x="426902" y="344924"/>
                    </a:cubicBezTo>
                    <a:cubicBezTo>
                      <a:pt x="428582" y="369284"/>
                      <a:pt x="428317" y="394617"/>
                      <a:pt x="426094" y="420216"/>
                    </a:cubicBezTo>
                    <a:cubicBezTo>
                      <a:pt x="423629" y="447628"/>
                      <a:pt x="418896" y="473215"/>
                      <a:pt x="412007" y="496271"/>
                    </a:cubicBezTo>
                    <a:cubicBezTo>
                      <a:pt x="404488" y="521228"/>
                      <a:pt x="394469" y="542094"/>
                      <a:pt x="382195" y="558349"/>
                    </a:cubicBezTo>
                    <a:cubicBezTo>
                      <a:pt x="374886" y="567991"/>
                      <a:pt x="367533" y="575599"/>
                      <a:pt x="359693" y="581581"/>
                    </a:cubicBezTo>
                    <a:cubicBezTo>
                      <a:pt x="350559" y="588481"/>
                      <a:pt x="340607" y="593645"/>
                      <a:pt x="329295" y="597371"/>
                    </a:cubicBezTo>
                    <a:cubicBezTo>
                      <a:pt x="320781" y="600202"/>
                      <a:pt x="311437" y="601629"/>
                      <a:pt x="301496" y="601629"/>
                    </a:cubicBezTo>
                    <a:cubicBezTo>
                      <a:pt x="288293" y="601629"/>
                      <a:pt x="274150" y="599152"/>
                      <a:pt x="259444" y="594253"/>
                    </a:cubicBezTo>
                    <a:cubicBezTo>
                      <a:pt x="246783" y="590007"/>
                      <a:pt x="234387" y="584279"/>
                      <a:pt x="222599" y="577235"/>
                    </a:cubicBezTo>
                    <a:cubicBezTo>
                      <a:pt x="214273" y="572237"/>
                      <a:pt x="206565" y="566532"/>
                      <a:pt x="197576" y="559554"/>
                    </a:cubicBezTo>
                    <a:cubicBezTo>
                      <a:pt x="176522" y="543266"/>
                      <a:pt x="155269" y="524534"/>
                      <a:pt x="130654" y="500572"/>
                    </a:cubicBezTo>
                    <a:cubicBezTo>
                      <a:pt x="105387" y="475913"/>
                      <a:pt x="84223" y="452736"/>
                      <a:pt x="65978" y="429681"/>
                    </a:cubicBezTo>
                    <a:cubicBezTo>
                      <a:pt x="56401" y="417706"/>
                      <a:pt x="47566" y="405387"/>
                      <a:pt x="39716" y="393047"/>
                    </a:cubicBezTo>
                    <a:cubicBezTo>
                      <a:pt x="32395" y="381480"/>
                      <a:pt x="27342" y="371672"/>
                      <a:pt x="23814" y="362174"/>
                    </a:cubicBezTo>
                    <a:cubicBezTo>
                      <a:pt x="22145" y="357585"/>
                      <a:pt x="20431" y="352675"/>
                      <a:pt x="19336" y="347566"/>
                    </a:cubicBezTo>
                    <a:cubicBezTo>
                      <a:pt x="18363" y="342812"/>
                      <a:pt x="17954" y="337426"/>
                      <a:pt x="18098" y="331068"/>
                    </a:cubicBezTo>
                    <a:cubicBezTo>
                      <a:pt x="18308" y="320563"/>
                      <a:pt x="20287" y="305680"/>
                      <a:pt x="28614" y="294368"/>
                    </a:cubicBezTo>
                    <a:cubicBezTo>
                      <a:pt x="35304" y="285267"/>
                      <a:pt x="45112" y="279163"/>
                      <a:pt x="56214" y="277173"/>
                    </a:cubicBezTo>
                    <a:cubicBezTo>
                      <a:pt x="59520" y="276565"/>
                      <a:pt x="62870" y="276299"/>
                      <a:pt x="66221" y="276299"/>
                    </a:cubicBezTo>
                    <a:cubicBezTo>
                      <a:pt x="73607" y="276299"/>
                      <a:pt x="81702" y="277604"/>
                      <a:pt x="90913" y="280269"/>
                    </a:cubicBezTo>
                    <a:cubicBezTo>
                      <a:pt x="93157" y="280888"/>
                      <a:pt x="95457" y="281651"/>
                      <a:pt x="97614" y="282447"/>
                    </a:cubicBezTo>
                    <a:lnTo>
                      <a:pt x="95104" y="280380"/>
                    </a:lnTo>
                    <a:lnTo>
                      <a:pt x="92737" y="278057"/>
                    </a:lnTo>
                    <a:cubicBezTo>
                      <a:pt x="68300" y="253764"/>
                      <a:pt x="50751" y="234158"/>
                      <a:pt x="35812" y="214476"/>
                    </a:cubicBezTo>
                    <a:cubicBezTo>
                      <a:pt x="22067" y="196330"/>
                      <a:pt x="7272" y="174513"/>
                      <a:pt x="1721" y="150252"/>
                    </a:cubicBezTo>
                    <a:cubicBezTo>
                      <a:pt x="-689" y="139924"/>
                      <a:pt x="-568" y="129276"/>
                      <a:pt x="2086" y="119468"/>
                    </a:cubicBezTo>
                    <a:cubicBezTo>
                      <a:pt x="4629" y="110035"/>
                      <a:pt x="10888" y="100835"/>
                      <a:pt x="19701" y="93548"/>
                    </a:cubicBezTo>
                    <a:cubicBezTo>
                      <a:pt x="28979" y="86007"/>
                      <a:pt x="39948" y="81330"/>
                      <a:pt x="51381" y="80058"/>
                    </a:cubicBezTo>
                    <a:cubicBezTo>
                      <a:pt x="54367" y="79726"/>
                      <a:pt x="57319" y="79571"/>
                      <a:pt x="60294" y="79571"/>
                    </a:cubicBezTo>
                    <a:cubicBezTo>
                      <a:pt x="69162" y="79571"/>
                      <a:pt x="78218" y="80954"/>
                      <a:pt x="88005" y="83784"/>
                    </a:cubicBezTo>
                    <a:cubicBezTo>
                      <a:pt x="92018" y="84901"/>
                      <a:pt x="96010" y="86283"/>
                      <a:pt x="99980" y="87820"/>
                    </a:cubicBezTo>
                    <a:cubicBezTo>
                      <a:pt x="91211" y="78388"/>
                      <a:pt x="84134" y="69476"/>
                      <a:pt x="78196" y="60829"/>
                    </a:cubicBezTo>
                    <a:cubicBezTo>
                      <a:pt x="74934" y="56107"/>
                      <a:pt x="71296" y="50456"/>
                      <a:pt x="68875" y="44142"/>
                    </a:cubicBezTo>
                    <a:cubicBezTo>
                      <a:pt x="67570" y="40836"/>
                      <a:pt x="66376" y="37596"/>
                      <a:pt x="65889" y="34246"/>
                    </a:cubicBezTo>
                    <a:cubicBezTo>
                      <a:pt x="65115" y="29093"/>
                      <a:pt x="65458" y="25488"/>
                      <a:pt x="66320" y="21043"/>
                    </a:cubicBezTo>
                    <a:cubicBezTo>
                      <a:pt x="67946" y="13136"/>
                      <a:pt x="74614" y="7210"/>
                      <a:pt x="80319" y="4301"/>
                    </a:cubicBezTo>
                    <a:cubicBezTo>
                      <a:pt x="87717" y="486"/>
                      <a:pt x="96287" y="0"/>
                      <a:pt x="102910" y="0"/>
                    </a:cubicBezTo>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8" name="Google Shape;2748;p43"/>
              <p:cNvSpPr/>
              <p:nvPr/>
            </p:nvSpPr>
            <p:spPr>
              <a:xfrm>
                <a:off x="2839518" y="3194465"/>
                <a:ext cx="160827" cy="127728"/>
              </a:xfrm>
              <a:custGeom>
                <a:rect b="b" l="l" r="r" t="t"/>
                <a:pathLst>
                  <a:path extrusionOk="0" h="127728" w="160827">
                    <a:moveTo>
                      <a:pt x="5585" y="409"/>
                    </a:moveTo>
                    <a:cubicBezTo>
                      <a:pt x="33583" y="16664"/>
                      <a:pt x="61515" y="33118"/>
                      <a:pt x="87821" y="52049"/>
                    </a:cubicBezTo>
                    <a:cubicBezTo>
                      <a:pt x="100914" y="61481"/>
                      <a:pt x="113453" y="71721"/>
                      <a:pt x="125429" y="82524"/>
                    </a:cubicBezTo>
                    <a:cubicBezTo>
                      <a:pt x="137658" y="93504"/>
                      <a:pt x="148772" y="105480"/>
                      <a:pt x="159685" y="117776"/>
                    </a:cubicBezTo>
                    <a:cubicBezTo>
                      <a:pt x="160692" y="118882"/>
                      <a:pt x="160990" y="120938"/>
                      <a:pt x="160747" y="122431"/>
                    </a:cubicBezTo>
                    <a:cubicBezTo>
                      <a:pt x="160426" y="124101"/>
                      <a:pt x="159509" y="125660"/>
                      <a:pt x="158137" y="126578"/>
                    </a:cubicBezTo>
                    <a:cubicBezTo>
                      <a:pt x="155218" y="128624"/>
                      <a:pt x="151304" y="127838"/>
                      <a:pt x="149258" y="125041"/>
                    </a:cubicBezTo>
                    <a:cubicBezTo>
                      <a:pt x="143431" y="117223"/>
                      <a:pt x="137017" y="109836"/>
                      <a:pt x="130449" y="102571"/>
                    </a:cubicBezTo>
                    <a:cubicBezTo>
                      <a:pt x="130769" y="102936"/>
                      <a:pt x="131134" y="103324"/>
                      <a:pt x="131455" y="103688"/>
                    </a:cubicBezTo>
                    <a:cubicBezTo>
                      <a:pt x="124433" y="96059"/>
                      <a:pt x="117058" y="88783"/>
                      <a:pt x="109417" y="81783"/>
                    </a:cubicBezTo>
                    <a:cubicBezTo>
                      <a:pt x="101898" y="74949"/>
                      <a:pt x="93958" y="68503"/>
                      <a:pt x="85964" y="62233"/>
                    </a:cubicBezTo>
                    <a:cubicBezTo>
                      <a:pt x="69819" y="49694"/>
                      <a:pt x="52691" y="38337"/>
                      <a:pt x="35374" y="27467"/>
                    </a:cubicBezTo>
                    <a:lnTo>
                      <a:pt x="36314" y="28020"/>
                    </a:lnTo>
                    <a:cubicBezTo>
                      <a:pt x="25135" y="21076"/>
                      <a:pt x="13790" y="14309"/>
                      <a:pt x="2356" y="7608"/>
                    </a:cubicBezTo>
                    <a:cubicBezTo>
                      <a:pt x="498" y="6557"/>
                      <a:pt x="-630" y="4512"/>
                      <a:pt x="377" y="2400"/>
                    </a:cubicBezTo>
                    <a:cubicBezTo>
                      <a:pt x="963" y="1062"/>
                      <a:pt x="2533" y="0"/>
                      <a:pt x="4059" y="0"/>
                    </a:cubicBezTo>
                    <a:cubicBezTo>
                      <a:pt x="4579" y="0"/>
                      <a:pt x="5109" y="133"/>
                      <a:pt x="5585" y="420"/>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9" name="Google Shape;2749;p43"/>
              <p:cNvSpPr/>
              <p:nvPr/>
            </p:nvSpPr>
            <p:spPr>
              <a:xfrm>
                <a:off x="2835497" y="3386737"/>
                <a:ext cx="121796" cy="111132"/>
              </a:xfrm>
              <a:custGeom>
                <a:rect b="b" l="l" r="r" t="t"/>
                <a:pathLst>
                  <a:path extrusionOk="0" h="111132" w="121796">
                    <a:moveTo>
                      <a:pt x="6509" y="840"/>
                    </a:moveTo>
                    <a:cubicBezTo>
                      <a:pt x="5680" y="299"/>
                      <a:pt x="4751" y="0"/>
                      <a:pt x="3844" y="0"/>
                    </a:cubicBezTo>
                    <a:cubicBezTo>
                      <a:pt x="2783" y="0"/>
                      <a:pt x="1732" y="431"/>
                      <a:pt x="925" y="1393"/>
                    </a:cubicBezTo>
                    <a:cubicBezTo>
                      <a:pt x="-380" y="2952"/>
                      <a:pt x="-380" y="5728"/>
                      <a:pt x="1411" y="6989"/>
                    </a:cubicBezTo>
                    <a:cubicBezTo>
                      <a:pt x="15201" y="16233"/>
                      <a:pt x="28536" y="26107"/>
                      <a:pt x="41319" y="36656"/>
                    </a:cubicBezTo>
                    <a:cubicBezTo>
                      <a:pt x="53748" y="47029"/>
                      <a:pt x="65513" y="57998"/>
                      <a:pt x="76648" y="69763"/>
                    </a:cubicBezTo>
                    <a:cubicBezTo>
                      <a:pt x="87850" y="81838"/>
                      <a:pt x="98321" y="94577"/>
                      <a:pt x="108030" y="107956"/>
                    </a:cubicBezTo>
                    <a:cubicBezTo>
                      <a:pt x="110463" y="111241"/>
                      <a:pt x="115184" y="112181"/>
                      <a:pt x="118579" y="109814"/>
                    </a:cubicBezTo>
                    <a:cubicBezTo>
                      <a:pt x="120260" y="108642"/>
                      <a:pt x="121377" y="106840"/>
                      <a:pt x="121697" y="104794"/>
                    </a:cubicBezTo>
                    <a:cubicBezTo>
                      <a:pt x="121996" y="103003"/>
                      <a:pt x="121631" y="100692"/>
                      <a:pt x="120459" y="99265"/>
                    </a:cubicBezTo>
                    <a:cubicBezTo>
                      <a:pt x="104193" y="79593"/>
                      <a:pt x="85882" y="61846"/>
                      <a:pt x="66387" y="45447"/>
                    </a:cubicBezTo>
                    <a:cubicBezTo>
                      <a:pt x="56457" y="37077"/>
                      <a:pt x="46406" y="29004"/>
                      <a:pt x="35978" y="21375"/>
                    </a:cubicBezTo>
                    <a:cubicBezTo>
                      <a:pt x="26302" y="14298"/>
                      <a:pt x="16439" y="7475"/>
                      <a:pt x="6509" y="829"/>
                    </a:cubicBezTo>
                    <a:moveTo>
                      <a:pt x="77146" y="70261"/>
                    </a:moveTo>
                    <a:cubicBezTo>
                      <a:pt x="77301" y="70438"/>
                      <a:pt x="77466" y="70593"/>
                      <a:pt x="77621" y="70769"/>
                    </a:cubicBezTo>
                    <a:cubicBezTo>
                      <a:pt x="77466" y="70593"/>
                      <a:pt x="77301" y="70438"/>
                      <a:pt x="77146" y="70261"/>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0" name="Google Shape;2750;p43"/>
              <p:cNvSpPr/>
              <p:nvPr/>
            </p:nvSpPr>
            <p:spPr>
              <a:xfrm>
                <a:off x="1388010" y="355096"/>
                <a:ext cx="1823080" cy="1355444"/>
              </a:xfrm>
              <a:custGeom>
                <a:rect b="b" l="l" r="r" t="t"/>
                <a:pathLst>
                  <a:path extrusionOk="0" h="1355444" w="1823080">
                    <a:moveTo>
                      <a:pt x="866732" y="0"/>
                    </a:moveTo>
                    <a:cubicBezTo>
                      <a:pt x="918372" y="0"/>
                      <a:pt x="972632" y="3561"/>
                      <a:pt x="1032576" y="10870"/>
                    </a:cubicBezTo>
                    <a:cubicBezTo>
                      <a:pt x="1098767" y="18942"/>
                      <a:pt x="1165899" y="31349"/>
                      <a:pt x="1232091" y="47736"/>
                    </a:cubicBezTo>
                    <a:cubicBezTo>
                      <a:pt x="1301699" y="64986"/>
                      <a:pt x="1368045" y="86593"/>
                      <a:pt x="1429283" y="111993"/>
                    </a:cubicBezTo>
                    <a:cubicBezTo>
                      <a:pt x="1495961" y="139604"/>
                      <a:pt x="1555850" y="171671"/>
                      <a:pt x="1607312" y="207277"/>
                    </a:cubicBezTo>
                    <a:cubicBezTo>
                      <a:pt x="1662767" y="245625"/>
                      <a:pt x="1708391" y="288651"/>
                      <a:pt x="1742946" y="335160"/>
                    </a:cubicBezTo>
                    <a:cubicBezTo>
                      <a:pt x="1780034" y="385129"/>
                      <a:pt x="1805434" y="442088"/>
                      <a:pt x="1816392" y="499875"/>
                    </a:cubicBezTo>
                    <a:cubicBezTo>
                      <a:pt x="1825050" y="545533"/>
                      <a:pt x="1825304" y="594109"/>
                      <a:pt x="1817144" y="644234"/>
                    </a:cubicBezTo>
                    <a:cubicBezTo>
                      <a:pt x="1816524" y="647905"/>
                      <a:pt x="1815363" y="652085"/>
                      <a:pt x="1811504" y="655325"/>
                    </a:cubicBezTo>
                    <a:cubicBezTo>
                      <a:pt x="1809105" y="657360"/>
                      <a:pt x="1806163" y="658631"/>
                      <a:pt x="1803056" y="659007"/>
                    </a:cubicBezTo>
                    <a:cubicBezTo>
                      <a:pt x="1800104" y="660146"/>
                      <a:pt x="1798213" y="660489"/>
                      <a:pt x="1796289" y="660489"/>
                    </a:cubicBezTo>
                    <a:cubicBezTo>
                      <a:pt x="1794044" y="660489"/>
                      <a:pt x="1791810" y="660024"/>
                      <a:pt x="1789809" y="659129"/>
                    </a:cubicBezTo>
                    <a:cubicBezTo>
                      <a:pt x="1785530" y="657205"/>
                      <a:pt x="1783307" y="654098"/>
                      <a:pt x="1781294" y="649995"/>
                    </a:cubicBezTo>
                    <a:lnTo>
                      <a:pt x="1780155" y="647773"/>
                    </a:lnTo>
                    <a:lnTo>
                      <a:pt x="1779016" y="645528"/>
                    </a:lnTo>
                    <a:lnTo>
                      <a:pt x="1780222" y="647054"/>
                    </a:lnTo>
                    <a:lnTo>
                      <a:pt x="1778983" y="644698"/>
                    </a:lnTo>
                    <a:cubicBezTo>
                      <a:pt x="1761114" y="612355"/>
                      <a:pt x="1738844" y="581415"/>
                      <a:pt x="1712073" y="552035"/>
                    </a:cubicBezTo>
                    <a:lnTo>
                      <a:pt x="1710072" y="549679"/>
                    </a:lnTo>
                    <a:lnTo>
                      <a:pt x="1709961" y="549790"/>
                    </a:lnTo>
                    <a:cubicBezTo>
                      <a:pt x="1678491" y="516727"/>
                      <a:pt x="1643438" y="488022"/>
                      <a:pt x="1605477" y="464104"/>
                    </a:cubicBezTo>
                    <a:cubicBezTo>
                      <a:pt x="1573255" y="444487"/>
                      <a:pt x="1540844" y="429416"/>
                      <a:pt x="1509109" y="419375"/>
                    </a:cubicBezTo>
                    <a:cubicBezTo>
                      <a:pt x="1468748" y="456120"/>
                      <a:pt x="1421332" y="489238"/>
                      <a:pt x="1368288" y="517723"/>
                    </a:cubicBezTo>
                    <a:cubicBezTo>
                      <a:pt x="1308765" y="549757"/>
                      <a:pt x="1241843" y="576273"/>
                      <a:pt x="1169393" y="596564"/>
                    </a:cubicBezTo>
                    <a:cubicBezTo>
                      <a:pt x="1100326" y="615882"/>
                      <a:pt x="1026859" y="628974"/>
                      <a:pt x="951025" y="635487"/>
                    </a:cubicBezTo>
                    <a:cubicBezTo>
                      <a:pt x="917852" y="638329"/>
                      <a:pt x="884325" y="639778"/>
                      <a:pt x="851373" y="639778"/>
                    </a:cubicBezTo>
                    <a:cubicBezTo>
                      <a:pt x="811908" y="639778"/>
                      <a:pt x="772310" y="637710"/>
                      <a:pt x="733708" y="633608"/>
                    </a:cubicBezTo>
                    <a:cubicBezTo>
                      <a:pt x="638633" y="623501"/>
                      <a:pt x="552814" y="601684"/>
                      <a:pt x="478650" y="568820"/>
                    </a:cubicBezTo>
                    <a:cubicBezTo>
                      <a:pt x="479557" y="589443"/>
                      <a:pt x="478318" y="610541"/>
                      <a:pt x="475200" y="631374"/>
                    </a:cubicBezTo>
                    <a:cubicBezTo>
                      <a:pt x="470678" y="662866"/>
                      <a:pt x="462517" y="692954"/>
                      <a:pt x="450984" y="720798"/>
                    </a:cubicBezTo>
                    <a:cubicBezTo>
                      <a:pt x="424943" y="783948"/>
                      <a:pt x="383653" y="829738"/>
                      <a:pt x="334712" y="849720"/>
                    </a:cubicBezTo>
                    <a:cubicBezTo>
                      <a:pt x="326208" y="853203"/>
                      <a:pt x="317362" y="856001"/>
                      <a:pt x="308450" y="858046"/>
                    </a:cubicBezTo>
                    <a:cubicBezTo>
                      <a:pt x="298487" y="860346"/>
                      <a:pt x="288513" y="861242"/>
                      <a:pt x="280053" y="861784"/>
                    </a:cubicBezTo>
                    <a:cubicBezTo>
                      <a:pt x="276880" y="862005"/>
                      <a:pt x="273662" y="862104"/>
                      <a:pt x="270488" y="862104"/>
                    </a:cubicBezTo>
                    <a:cubicBezTo>
                      <a:pt x="265612" y="862104"/>
                      <a:pt x="260713" y="861872"/>
                      <a:pt x="255804" y="861408"/>
                    </a:cubicBezTo>
                    <a:cubicBezTo>
                      <a:pt x="266607" y="877475"/>
                      <a:pt x="275918" y="895985"/>
                      <a:pt x="284465" y="917736"/>
                    </a:cubicBezTo>
                    <a:cubicBezTo>
                      <a:pt x="296397" y="948133"/>
                      <a:pt x="305575" y="982401"/>
                      <a:pt x="311778" y="1019633"/>
                    </a:cubicBezTo>
                    <a:cubicBezTo>
                      <a:pt x="317639" y="1054940"/>
                      <a:pt x="320226" y="1091574"/>
                      <a:pt x="319485" y="1128518"/>
                    </a:cubicBezTo>
                    <a:cubicBezTo>
                      <a:pt x="318767" y="1163571"/>
                      <a:pt x="314244" y="1197286"/>
                      <a:pt x="305995" y="1228723"/>
                    </a:cubicBezTo>
                    <a:cubicBezTo>
                      <a:pt x="297547" y="1260691"/>
                      <a:pt x="283006" y="1290149"/>
                      <a:pt x="263953" y="1313868"/>
                    </a:cubicBezTo>
                    <a:cubicBezTo>
                      <a:pt x="249833" y="1331472"/>
                      <a:pt x="226556" y="1352935"/>
                      <a:pt x="195893" y="1355190"/>
                    </a:cubicBezTo>
                    <a:cubicBezTo>
                      <a:pt x="193748" y="1355367"/>
                      <a:pt x="191625" y="1355445"/>
                      <a:pt x="189502" y="1355445"/>
                    </a:cubicBezTo>
                    <a:cubicBezTo>
                      <a:pt x="179318" y="1355445"/>
                      <a:pt x="169023" y="1353598"/>
                      <a:pt x="158960" y="1349982"/>
                    </a:cubicBezTo>
                    <a:cubicBezTo>
                      <a:pt x="148566" y="1346234"/>
                      <a:pt x="137652" y="1339986"/>
                      <a:pt x="126517" y="1331460"/>
                    </a:cubicBezTo>
                    <a:cubicBezTo>
                      <a:pt x="106668" y="1316234"/>
                      <a:pt x="88467" y="1295479"/>
                      <a:pt x="70874" y="1268000"/>
                    </a:cubicBezTo>
                    <a:cubicBezTo>
                      <a:pt x="54000" y="1241849"/>
                      <a:pt x="39924" y="1213607"/>
                      <a:pt x="29021" y="1184050"/>
                    </a:cubicBezTo>
                    <a:cubicBezTo>
                      <a:pt x="19345" y="1157744"/>
                      <a:pt x="13463" y="1135783"/>
                      <a:pt x="10577" y="1114950"/>
                    </a:cubicBezTo>
                    <a:cubicBezTo>
                      <a:pt x="9161" y="1113037"/>
                      <a:pt x="8255" y="1110804"/>
                      <a:pt x="8033" y="1108548"/>
                    </a:cubicBezTo>
                    <a:cubicBezTo>
                      <a:pt x="-3024" y="1006131"/>
                      <a:pt x="-2659" y="895886"/>
                      <a:pt x="9084" y="780885"/>
                    </a:cubicBezTo>
                    <a:cubicBezTo>
                      <a:pt x="14502" y="727808"/>
                      <a:pt x="22784" y="674787"/>
                      <a:pt x="33732" y="623291"/>
                    </a:cubicBezTo>
                    <a:cubicBezTo>
                      <a:pt x="42721" y="580774"/>
                      <a:pt x="55615" y="538268"/>
                      <a:pt x="72036" y="496967"/>
                    </a:cubicBezTo>
                    <a:cubicBezTo>
                      <a:pt x="103207" y="418413"/>
                      <a:pt x="147040" y="346383"/>
                      <a:pt x="202273" y="282857"/>
                    </a:cubicBezTo>
                    <a:cubicBezTo>
                      <a:pt x="229298" y="251751"/>
                      <a:pt x="259055" y="222614"/>
                      <a:pt x="290735" y="196264"/>
                    </a:cubicBezTo>
                    <a:cubicBezTo>
                      <a:pt x="320834" y="171174"/>
                      <a:pt x="354892" y="147156"/>
                      <a:pt x="391980" y="124875"/>
                    </a:cubicBezTo>
                    <a:cubicBezTo>
                      <a:pt x="525458" y="44751"/>
                      <a:pt x="685994" y="1614"/>
                      <a:pt x="856216" y="111"/>
                    </a:cubicBezTo>
                    <a:cubicBezTo>
                      <a:pt x="859699" y="44"/>
                      <a:pt x="863238" y="44"/>
                      <a:pt x="866721" y="4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1" name="Google Shape;2751;p43"/>
              <p:cNvSpPr/>
              <p:nvPr/>
            </p:nvSpPr>
            <p:spPr>
              <a:xfrm>
                <a:off x="2891172" y="771198"/>
                <a:ext cx="391885" cy="377392"/>
              </a:xfrm>
              <a:custGeom>
                <a:rect b="b" l="l" r="r" t="t"/>
                <a:pathLst>
                  <a:path extrusionOk="0" h="377392" w="391885">
                    <a:moveTo>
                      <a:pt x="8401" y="652"/>
                    </a:moveTo>
                    <a:cubicBezTo>
                      <a:pt x="7461" y="243"/>
                      <a:pt x="6499" y="0"/>
                      <a:pt x="5526" y="0"/>
                    </a:cubicBezTo>
                    <a:cubicBezTo>
                      <a:pt x="3602" y="0"/>
                      <a:pt x="1777" y="907"/>
                      <a:pt x="694" y="2764"/>
                    </a:cubicBezTo>
                    <a:cubicBezTo>
                      <a:pt x="-733" y="5308"/>
                      <a:pt x="74" y="9167"/>
                      <a:pt x="2806" y="10472"/>
                    </a:cubicBezTo>
                    <a:cubicBezTo>
                      <a:pt x="19248" y="18356"/>
                      <a:pt x="35072" y="27733"/>
                      <a:pt x="50343" y="37652"/>
                    </a:cubicBezTo>
                    <a:cubicBezTo>
                      <a:pt x="58161" y="42804"/>
                      <a:pt x="66056" y="47825"/>
                      <a:pt x="73686" y="53287"/>
                    </a:cubicBezTo>
                    <a:cubicBezTo>
                      <a:pt x="80696" y="58241"/>
                      <a:pt x="87652" y="63350"/>
                      <a:pt x="94529" y="68558"/>
                    </a:cubicBezTo>
                    <a:cubicBezTo>
                      <a:pt x="93733" y="68005"/>
                      <a:pt x="92926" y="67386"/>
                      <a:pt x="92119" y="66767"/>
                    </a:cubicBezTo>
                    <a:cubicBezTo>
                      <a:pt x="95757" y="69597"/>
                      <a:pt x="99428" y="72373"/>
                      <a:pt x="103110" y="75159"/>
                    </a:cubicBezTo>
                    <a:cubicBezTo>
                      <a:pt x="133840" y="98989"/>
                      <a:pt x="163297" y="124289"/>
                      <a:pt x="191174" y="151424"/>
                    </a:cubicBezTo>
                    <a:cubicBezTo>
                      <a:pt x="205007" y="164937"/>
                      <a:pt x="218531" y="178848"/>
                      <a:pt x="231391" y="193366"/>
                    </a:cubicBezTo>
                    <a:cubicBezTo>
                      <a:pt x="243986" y="207620"/>
                      <a:pt x="255928" y="222470"/>
                      <a:pt x="267494" y="237586"/>
                    </a:cubicBezTo>
                    <a:cubicBezTo>
                      <a:pt x="282301" y="257579"/>
                      <a:pt x="296444" y="277969"/>
                      <a:pt x="309657" y="299134"/>
                    </a:cubicBezTo>
                    <a:cubicBezTo>
                      <a:pt x="316790" y="310545"/>
                      <a:pt x="323734" y="322222"/>
                      <a:pt x="330568" y="333877"/>
                    </a:cubicBezTo>
                    <a:cubicBezTo>
                      <a:pt x="333918" y="339649"/>
                      <a:pt x="337269" y="345432"/>
                      <a:pt x="340686" y="351127"/>
                    </a:cubicBezTo>
                    <a:cubicBezTo>
                      <a:pt x="343660" y="356147"/>
                      <a:pt x="346889" y="360990"/>
                      <a:pt x="349742" y="366033"/>
                    </a:cubicBezTo>
                    <a:cubicBezTo>
                      <a:pt x="355768" y="376759"/>
                      <a:pt x="369856" y="380552"/>
                      <a:pt x="380471" y="374536"/>
                    </a:cubicBezTo>
                    <a:cubicBezTo>
                      <a:pt x="385746" y="371551"/>
                      <a:pt x="389660" y="366464"/>
                      <a:pt x="391131" y="360637"/>
                    </a:cubicBezTo>
                    <a:cubicBezTo>
                      <a:pt x="392137" y="356789"/>
                      <a:pt x="392137" y="352996"/>
                      <a:pt x="391131" y="349214"/>
                    </a:cubicBezTo>
                    <a:cubicBezTo>
                      <a:pt x="390511" y="347655"/>
                      <a:pt x="389959" y="346118"/>
                      <a:pt x="389527" y="344559"/>
                    </a:cubicBezTo>
                    <a:cubicBezTo>
                      <a:pt x="374876" y="302108"/>
                      <a:pt x="348503" y="264313"/>
                      <a:pt x="320383" y="229691"/>
                    </a:cubicBezTo>
                    <a:cubicBezTo>
                      <a:pt x="292960" y="195799"/>
                      <a:pt x="261800" y="164771"/>
                      <a:pt x="228726" y="136286"/>
                    </a:cubicBezTo>
                    <a:cubicBezTo>
                      <a:pt x="195265" y="107348"/>
                      <a:pt x="159460" y="80556"/>
                      <a:pt x="121355" y="57954"/>
                    </a:cubicBezTo>
                    <a:cubicBezTo>
                      <a:pt x="102989" y="47017"/>
                      <a:pt x="84047" y="37043"/>
                      <a:pt x="64994" y="27290"/>
                    </a:cubicBezTo>
                    <a:cubicBezTo>
                      <a:pt x="46373" y="17847"/>
                      <a:pt x="27265" y="9543"/>
                      <a:pt x="8401" y="664"/>
                    </a:cubicBezTo>
                    <a:moveTo>
                      <a:pt x="264343" y="233351"/>
                    </a:moveTo>
                    <a:cubicBezTo>
                      <a:pt x="264896" y="234103"/>
                      <a:pt x="265438" y="234833"/>
                      <a:pt x="266002" y="235574"/>
                    </a:cubicBezTo>
                    <a:cubicBezTo>
                      <a:pt x="265449" y="234822"/>
                      <a:pt x="264885" y="234081"/>
                      <a:pt x="264343" y="23335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2" name="Google Shape;2752;p43"/>
              <p:cNvSpPr/>
              <p:nvPr/>
            </p:nvSpPr>
            <p:spPr>
              <a:xfrm>
                <a:off x="1756936" y="542071"/>
                <a:ext cx="1174461" cy="322982"/>
              </a:xfrm>
              <a:custGeom>
                <a:rect b="b" l="l" r="r" t="t"/>
                <a:pathLst>
                  <a:path extrusionOk="0" h="322982" w="1174461">
                    <a:moveTo>
                      <a:pt x="1152423" y="100"/>
                    </a:moveTo>
                    <a:cubicBezTo>
                      <a:pt x="1151727" y="33"/>
                      <a:pt x="1150997" y="0"/>
                      <a:pt x="1150267" y="0"/>
                    </a:cubicBezTo>
                    <a:cubicBezTo>
                      <a:pt x="1144694" y="0"/>
                      <a:pt x="1138203" y="1858"/>
                      <a:pt x="1134421" y="5794"/>
                    </a:cubicBezTo>
                    <a:cubicBezTo>
                      <a:pt x="1128782" y="11644"/>
                      <a:pt x="1122446" y="16786"/>
                      <a:pt x="1116353" y="22193"/>
                    </a:cubicBezTo>
                    <a:cubicBezTo>
                      <a:pt x="1110835" y="27213"/>
                      <a:pt x="1105251" y="32233"/>
                      <a:pt x="1099612" y="37209"/>
                    </a:cubicBezTo>
                    <a:cubicBezTo>
                      <a:pt x="1087802" y="47692"/>
                      <a:pt x="1075838" y="58119"/>
                      <a:pt x="1063542" y="68049"/>
                    </a:cubicBezTo>
                    <a:cubicBezTo>
                      <a:pt x="1039170" y="87820"/>
                      <a:pt x="1013815" y="106198"/>
                      <a:pt x="987464" y="123249"/>
                    </a:cubicBezTo>
                    <a:cubicBezTo>
                      <a:pt x="947247" y="148715"/>
                      <a:pt x="905195" y="171229"/>
                      <a:pt x="861837" y="190823"/>
                    </a:cubicBezTo>
                    <a:cubicBezTo>
                      <a:pt x="816678" y="211258"/>
                      <a:pt x="770147" y="228287"/>
                      <a:pt x="722864" y="243237"/>
                    </a:cubicBezTo>
                    <a:cubicBezTo>
                      <a:pt x="698504" y="250756"/>
                      <a:pt x="673945" y="257678"/>
                      <a:pt x="649142" y="263495"/>
                    </a:cubicBezTo>
                    <a:cubicBezTo>
                      <a:pt x="623643" y="269455"/>
                      <a:pt x="598000" y="274596"/>
                      <a:pt x="572180" y="279196"/>
                    </a:cubicBezTo>
                    <a:cubicBezTo>
                      <a:pt x="545741" y="283852"/>
                      <a:pt x="519181" y="287755"/>
                      <a:pt x="492432" y="290254"/>
                    </a:cubicBezTo>
                    <a:cubicBezTo>
                      <a:pt x="467585" y="292587"/>
                      <a:pt x="442716" y="294279"/>
                      <a:pt x="417803" y="295285"/>
                    </a:cubicBezTo>
                    <a:cubicBezTo>
                      <a:pt x="418025" y="295285"/>
                      <a:pt x="418235" y="295274"/>
                      <a:pt x="418456" y="295274"/>
                    </a:cubicBezTo>
                    <a:cubicBezTo>
                      <a:pt x="417571" y="295319"/>
                      <a:pt x="416698" y="295341"/>
                      <a:pt x="415802" y="295374"/>
                    </a:cubicBezTo>
                    <a:cubicBezTo>
                      <a:pt x="415503" y="295374"/>
                      <a:pt x="415216" y="295396"/>
                      <a:pt x="414917" y="295407"/>
                    </a:cubicBezTo>
                    <a:cubicBezTo>
                      <a:pt x="415028" y="295407"/>
                      <a:pt x="415139" y="295396"/>
                      <a:pt x="415249" y="295396"/>
                    </a:cubicBezTo>
                    <a:cubicBezTo>
                      <a:pt x="395644" y="296015"/>
                      <a:pt x="375994" y="295883"/>
                      <a:pt x="356378" y="295352"/>
                    </a:cubicBezTo>
                    <a:cubicBezTo>
                      <a:pt x="335965" y="294733"/>
                      <a:pt x="315486" y="293925"/>
                      <a:pt x="295129" y="292068"/>
                    </a:cubicBezTo>
                    <a:cubicBezTo>
                      <a:pt x="255841" y="288463"/>
                      <a:pt x="216741" y="282569"/>
                      <a:pt x="178194" y="273999"/>
                    </a:cubicBezTo>
                    <a:cubicBezTo>
                      <a:pt x="178260" y="274032"/>
                      <a:pt x="178326" y="274044"/>
                      <a:pt x="178382" y="274066"/>
                    </a:cubicBezTo>
                    <a:cubicBezTo>
                      <a:pt x="119256" y="260619"/>
                      <a:pt x="61192" y="241910"/>
                      <a:pt x="7086" y="214188"/>
                    </a:cubicBezTo>
                    <a:cubicBezTo>
                      <a:pt x="7385" y="214299"/>
                      <a:pt x="7706" y="214487"/>
                      <a:pt x="8004" y="214619"/>
                    </a:cubicBezTo>
                    <a:cubicBezTo>
                      <a:pt x="7385" y="214299"/>
                      <a:pt x="6766" y="214000"/>
                      <a:pt x="6213" y="213679"/>
                    </a:cubicBezTo>
                    <a:cubicBezTo>
                      <a:pt x="4289" y="212695"/>
                      <a:pt x="2000" y="212762"/>
                      <a:pt x="695" y="214686"/>
                    </a:cubicBezTo>
                    <a:cubicBezTo>
                      <a:pt x="-433" y="216355"/>
                      <a:pt x="-245" y="219219"/>
                      <a:pt x="1679" y="220259"/>
                    </a:cubicBezTo>
                    <a:cubicBezTo>
                      <a:pt x="54933" y="248014"/>
                      <a:pt x="110852" y="271036"/>
                      <a:pt x="168828" y="286793"/>
                    </a:cubicBezTo>
                    <a:cubicBezTo>
                      <a:pt x="199236" y="295109"/>
                      <a:pt x="229944" y="302064"/>
                      <a:pt x="260983" y="307338"/>
                    </a:cubicBezTo>
                    <a:cubicBezTo>
                      <a:pt x="291834" y="312613"/>
                      <a:pt x="322994" y="316837"/>
                      <a:pt x="354211" y="319380"/>
                    </a:cubicBezTo>
                    <a:cubicBezTo>
                      <a:pt x="428806" y="325407"/>
                      <a:pt x="503954" y="323715"/>
                      <a:pt x="578317" y="315477"/>
                    </a:cubicBezTo>
                    <a:cubicBezTo>
                      <a:pt x="615494" y="311374"/>
                      <a:pt x="652360" y="304795"/>
                      <a:pt x="688917" y="297221"/>
                    </a:cubicBezTo>
                    <a:cubicBezTo>
                      <a:pt x="726591" y="289336"/>
                      <a:pt x="763766" y="279108"/>
                      <a:pt x="800257" y="266933"/>
                    </a:cubicBezTo>
                    <a:cubicBezTo>
                      <a:pt x="869213" y="244044"/>
                      <a:pt x="936168" y="214299"/>
                      <a:pt x="998411" y="176691"/>
                    </a:cubicBezTo>
                    <a:cubicBezTo>
                      <a:pt x="1029882" y="157705"/>
                      <a:pt x="1060600" y="137226"/>
                      <a:pt x="1089527" y="114569"/>
                    </a:cubicBezTo>
                    <a:cubicBezTo>
                      <a:pt x="1117061" y="92995"/>
                      <a:pt x="1143334" y="69796"/>
                      <a:pt x="1165770" y="42926"/>
                    </a:cubicBezTo>
                    <a:cubicBezTo>
                      <a:pt x="1165837" y="42860"/>
                      <a:pt x="1165870" y="42816"/>
                      <a:pt x="1165914" y="42771"/>
                    </a:cubicBezTo>
                    <a:cubicBezTo>
                      <a:pt x="1169154" y="39974"/>
                      <a:pt x="1171509" y="36623"/>
                      <a:pt x="1173002" y="32587"/>
                    </a:cubicBezTo>
                    <a:cubicBezTo>
                      <a:pt x="1173433" y="30541"/>
                      <a:pt x="1173864" y="28551"/>
                      <a:pt x="1174373" y="26505"/>
                    </a:cubicBezTo>
                    <a:cubicBezTo>
                      <a:pt x="1174926" y="20059"/>
                      <a:pt x="1172880" y="13479"/>
                      <a:pt x="1168656" y="8570"/>
                    </a:cubicBezTo>
                    <a:cubicBezTo>
                      <a:pt x="1164554" y="3738"/>
                      <a:pt x="1158660" y="686"/>
                      <a:pt x="1152401" y="133"/>
                    </a:cubicBezTo>
                    <a:moveTo>
                      <a:pt x="415791" y="295396"/>
                    </a:moveTo>
                    <a:cubicBezTo>
                      <a:pt x="416454" y="295363"/>
                      <a:pt x="417129" y="295352"/>
                      <a:pt x="417792" y="295319"/>
                    </a:cubicBezTo>
                    <a:cubicBezTo>
                      <a:pt x="416952" y="295341"/>
                      <a:pt x="416090" y="295363"/>
                      <a:pt x="415238" y="295418"/>
                    </a:cubicBezTo>
                    <a:cubicBezTo>
                      <a:pt x="415426" y="295396"/>
                      <a:pt x="415603" y="295396"/>
                      <a:pt x="415791" y="29539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3" name="Google Shape;2753;p43"/>
              <p:cNvSpPr/>
              <p:nvPr/>
            </p:nvSpPr>
            <p:spPr>
              <a:xfrm>
                <a:off x="2899171" y="404989"/>
                <a:ext cx="504155" cy="315321"/>
              </a:xfrm>
              <a:custGeom>
                <a:rect b="b" l="l" r="r" t="t"/>
                <a:pathLst>
                  <a:path extrusionOk="0" h="315321" w="504155">
                    <a:moveTo>
                      <a:pt x="488855" y="1349"/>
                    </a:moveTo>
                    <a:cubicBezTo>
                      <a:pt x="486311" y="431"/>
                      <a:pt x="483724" y="0"/>
                      <a:pt x="481158" y="0"/>
                    </a:cubicBezTo>
                    <a:cubicBezTo>
                      <a:pt x="471770" y="0"/>
                      <a:pt x="463001" y="5938"/>
                      <a:pt x="459441" y="15127"/>
                    </a:cubicBezTo>
                    <a:cubicBezTo>
                      <a:pt x="455361" y="25521"/>
                      <a:pt x="450893" y="35639"/>
                      <a:pt x="445973" y="45602"/>
                    </a:cubicBezTo>
                    <a:cubicBezTo>
                      <a:pt x="429453" y="77238"/>
                      <a:pt x="408985" y="106486"/>
                      <a:pt x="385487" y="133290"/>
                    </a:cubicBezTo>
                    <a:cubicBezTo>
                      <a:pt x="356107" y="165700"/>
                      <a:pt x="322679" y="193986"/>
                      <a:pt x="285990" y="217704"/>
                    </a:cubicBezTo>
                    <a:cubicBezTo>
                      <a:pt x="266815" y="229779"/>
                      <a:pt x="247066" y="240904"/>
                      <a:pt x="226455" y="250292"/>
                    </a:cubicBezTo>
                    <a:cubicBezTo>
                      <a:pt x="204848" y="260155"/>
                      <a:pt x="182633" y="268725"/>
                      <a:pt x="160042" y="275857"/>
                    </a:cubicBezTo>
                    <a:cubicBezTo>
                      <a:pt x="161281" y="275426"/>
                      <a:pt x="162519" y="275061"/>
                      <a:pt x="163691" y="274685"/>
                    </a:cubicBezTo>
                    <a:cubicBezTo>
                      <a:pt x="124038" y="286915"/>
                      <a:pt x="83324" y="295097"/>
                      <a:pt x="41746" y="296723"/>
                    </a:cubicBezTo>
                    <a:cubicBezTo>
                      <a:pt x="41890" y="296723"/>
                      <a:pt x="42045" y="296723"/>
                      <a:pt x="42200" y="296712"/>
                    </a:cubicBezTo>
                    <a:cubicBezTo>
                      <a:pt x="31297" y="296999"/>
                      <a:pt x="20416" y="296679"/>
                      <a:pt x="9458" y="295982"/>
                    </a:cubicBezTo>
                    <a:cubicBezTo>
                      <a:pt x="4758" y="295684"/>
                      <a:pt x="468" y="299012"/>
                      <a:pt x="37" y="303866"/>
                    </a:cubicBezTo>
                    <a:cubicBezTo>
                      <a:pt x="-405" y="308522"/>
                      <a:pt x="3199" y="312989"/>
                      <a:pt x="7921" y="313365"/>
                    </a:cubicBezTo>
                    <a:cubicBezTo>
                      <a:pt x="53047" y="316649"/>
                      <a:pt x="99213" y="316339"/>
                      <a:pt x="143831" y="308223"/>
                    </a:cubicBezTo>
                    <a:cubicBezTo>
                      <a:pt x="220859" y="294257"/>
                      <a:pt x="294040" y="261537"/>
                      <a:pt x="356095" y="213878"/>
                    </a:cubicBezTo>
                    <a:cubicBezTo>
                      <a:pt x="387256" y="189916"/>
                      <a:pt x="415619" y="162305"/>
                      <a:pt x="440190" y="131642"/>
                    </a:cubicBezTo>
                    <a:cubicBezTo>
                      <a:pt x="465069" y="100681"/>
                      <a:pt x="485427" y="66612"/>
                      <a:pt x="502677" y="30862"/>
                    </a:cubicBezTo>
                    <a:cubicBezTo>
                      <a:pt x="505176" y="25632"/>
                      <a:pt x="504236" y="18267"/>
                      <a:pt x="501881" y="13225"/>
                    </a:cubicBezTo>
                    <a:cubicBezTo>
                      <a:pt x="499271" y="7763"/>
                      <a:pt x="494560" y="3417"/>
                      <a:pt x="488832" y="1371"/>
                    </a:cubicBezTo>
                    <a:moveTo>
                      <a:pt x="385321" y="133467"/>
                    </a:moveTo>
                    <a:cubicBezTo>
                      <a:pt x="384447" y="134451"/>
                      <a:pt x="383585" y="135435"/>
                      <a:pt x="382712" y="136419"/>
                    </a:cubicBezTo>
                    <a:cubicBezTo>
                      <a:pt x="383552" y="135435"/>
                      <a:pt x="384426" y="134451"/>
                      <a:pt x="385321" y="133467"/>
                    </a:cubicBezTo>
                    <a:moveTo>
                      <a:pt x="44146" y="296668"/>
                    </a:moveTo>
                    <a:cubicBezTo>
                      <a:pt x="43626" y="296690"/>
                      <a:pt x="43095" y="296701"/>
                      <a:pt x="42554" y="296712"/>
                    </a:cubicBezTo>
                    <a:cubicBezTo>
                      <a:pt x="43095" y="296679"/>
                      <a:pt x="43615" y="296668"/>
                      <a:pt x="44146" y="29666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4" name="Google Shape;2754;p43"/>
              <p:cNvSpPr/>
              <p:nvPr/>
            </p:nvSpPr>
            <p:spPr>
              <a:xfrm>
                <a:off x="3157960" y="261592"/>
                <a:ext cx="169644" cy="238885"/>
              </a:xfrm>
              <a:custGeom>
                <a:rect b="b" l="l" r="r" t="t"/>
                <a:pathLst>
                  <a:path extrusionOk="0" h="238885" w="169644">
                    <a:moveTo>
                      <a:pt x="152816" y="66"/>
                    </a:moveTo>
                    <a:cubicBezTo>
                      <a:pt x="152297" y="33"/>
                      <a:pt x="151766" y="0"/>
                      <a:pt x="151224" y="0"/>
                    </a:cubicBezTo>
                    <a:cubicBezTo>
                      <a:pt x="146790" y="0"/>
                      <a:pt x="142422" y="1603"/>
                      <a:pt x="139039" y="4478"/>
                    </a:cubicBezTo>
                    <a:cubicBezTo>
                      <a:pt x="135622" y="7342"/>
                      <a:pt x="132526" y="12363"/>
                      <a:pt x="132526" y="16951"/>
                    </a:cubicBezTo>
                    <a:cubicBezTo>
                      <a:pt x="132658" y="24272"/>
                      <a:pt x="132592" y="31603"/>
                      <a:pt x="131774" y="38857"/>
                    </a:cubicBezTo>
                    <a:cubicBezTo>
                      <a:pt x="131022" y="45480"/>
                      <a:pt x="129949" y="51993"/>
                      <a:pt x="128567" y="58506"/>
                    </a:cubicBezTo>
                    <a:cubicBezTo>
                      <a:pt x="126355" y="68049"/>
                      <a:pt x="123735" y="77537"/>
                      <a:pt x="120240" y="86648"/>
                    </a:cubicBezTo>
                    <a:cubicBezTo>
                      <a:pt x="116569" y="96257"/>
                      <a:pt x="112356" y="105634"/>
                      <a:pt x="107646" y="114823"/>
                    </a:cubicBezTo>
                    <a:cubicBezTo>
                      <a:pt x="108011" y="114138"/>
                      <a:pt x="108398" y="113397"/>
                      <a:pt x="108752" y="112711"/>
                    </a:cubicBezTo>
                    <a:cubicBezTo>
                      <a:pt x="96743" y="135722"/>
                      <a:pt x="82014" y="157219"/>
                      <a:pt x="64841" y="176625"/>
                    </a:cubicBezTo>
                    <a:cubicBezTo>
                      <a:pt x="45866" y="197436"/>
                      <a:pt x="24680" y="216079"/>
                      <a:pt x="1381" y="231936"/>
                    </a:cubicBezTo>
                    <a:cubicBezTo>
                      <a:pt x="-410" y="233174"/>
                      <a:pt x="-355" y="236038"/>
                      <a:pt x="950" y="237531"/>
                    </a:cubicBezTo>
                    <a:cubicBezTo>
                      <a:pt x="2487" y="239322"/>
                      <a:pt x="4731" y="239201"/>
                      <a:pt x="6523" y="237962"/>
                    </a:cubicBezTo>
                    <a:cubicBezTo>
                      <a:pt x="20677" y="228652"/>
                      <a:pt x="34455" y="218788"/>
                      <a:pt x="47503" y="208040"/>
                    </a:cubicBezTo>
                    <a:cubicBezTo>
                      <a:pt x="60462" y="197259"/>
                      <a:pt x="72814" y="185770"/>
                      <a:pt x="84425" y="173529"/>
                    </a:cubicBezTo>
                    <a:cubicBezTo>
                      <a:pt x="95891" y="161564"/>
                      <a:pt x="106695" y="148903"/>
                      <a:pt x="116260" y="135302"/>
                    </a:cubicBezTo>
                    <a:cubicBezTo>
                      <a:pt x="125615" y="122088"/>
                      <a:pt x="133764" y="108211"/>
                      <a:pt x="141206" y="93836"/>
                    </a:cubicBezTo>
                    <a:cubicBezTo>
                      <a:pt x="141095" y="94090"/>
                      <a:pt x="140963" y="94345"/>
                      <a:pt x="140819" y="94599"/>
                    </a:cubicBezTo>
                    <a:cubicBezTo>
                      <a:pt x="141040" y="94190"/>
                      <a:pt x="141228" y="93769"/>
                      <a:pt x="141449" y="93371"/>
                    </a:cubicBezTo>
                    <a:cubicBezTo>
                      <a:pt x="141670" y="92929"/>
                      <a:pt x="141892" y="92487"/>
                      <a:pt x="142135" y="92056"/>
                    </a:cubicBezTo>
                    <a:cubicBezTo>
                      <a:pt x="142024" y="92232"/>
                      <a:pt x="141925" y="92420"/>
                      <a:pt x="141814" y="92631"/>
                    </a:cubicBezTo>
                    <a:cubicBezTo>
                      <a:pt x="152828" y="70946"/>
                      <a:pt x="161640" y="48267"/>
                      <a:pt x="168618" y="25024"/>
                    </a:cubicBezTo>
                    <a:cubicBezTo>
                      <a:pt x="170608" y="18577"/>
                      <a:pt x="169812" y="11810"/>
                      <a:pt x="165279" y="6524"/>
                    </a:cubicBezTo>
                    <a:cubicBezTo>
                      <a:pt x="162160" y="2853"/>
                      <a:pt x="157638" y="509"/>
                      <a:pt x="152794" y="55"/>
                    </a:cubicBezTo>
                    <a:moveTo>
                      <a:pt x="64366" y="177145"/>
                    </a:moveTo>
                    <a:cubicBezTo>
                      <a:pt x="64222" y="177300"/>
                      <a:pt x="64078" y="177465"/>
                      <a:pt x="63935" y="177620"/>
                    </a:cubicBezTo>
                    <a:cubicBezTo>
                      <a:pt x="64067" y="177465"/>
                      <a:pt x="64222" y="177300"/>
                      <a:pt x="64366" y="177145"/>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5" name="Google Shape;2755;p43"/>
              <p:cNvSpPr/>
              <p:nvPr/>
            </p:nvSpPr>
            <p:spPr>
              <a:xfrm>
                <a:off x="1458402" y="239731"/>
                <a:ext cx="773628" cy="278044"/>
              </a:xfrm>
              <a:custGeom>
                <a:rect b="b" l="l" r="r" t="t"/>
                <a:pathLst>
                  <a:path extrusionOk="0" h="278044" w="773628">
                    <a:moveTo>
                      <a:pt x="764582" y="4921"/>
                    </a:moveTo>
                    <a:cubicBezTo>
                      <a:pt x="760469" y="1725"/>
                      <a:pt x="755305" y="0"/>
                      <a:pt x="750130" y="0"/>
                    </a:cubicBezTo>
                    <a:cubicBezTo>
                      <a:pt x="749080" y="0"/>
                      <a:pt x="748018" y="66"/>
                      <a:pt x="746968" y="210"/>
                    </a:cubicBezTo>
                    <a:cubicBezTo>
                      <a:pt x="740510" y="1084"/>
                      <a:pt x="735921" y="4368"/>
                      <a:pt x="731631" y="9023"/>
                    </a:cubicBezTo>
                    <a:cubicBezTo>
                      <a:pt x="726024" y="15061"/>
                      <a:pt x="720318" y="21065"/>
                      <a:pt x="714513" y="26881"/>
                    </a:cubicBezTo>
                    <a:cubicBezTo>
                      <a:pt x="686393" y="54083"/>
                      <a:pt x="655200" y="77614"/>
                      <a:pt x="621285" y="97087"/>
                    </a:cubicBezTo>
                    <a:cubicBezTo>
                      <a:pt x="622955" y="96081"/>
                      <a:pt x="624702" y="95107"/>
                      <a:pt x="626372" y="94101"/>
                    </a:cubicBezTo>
                    <a:cubicBezTo>
                      <a:pt x="578769" y="121115"/>
                      <a:pt x="527328" y="139349"/>
                      <a:pt x="474693" y="153813"/>
                    </a:cubicBezTo>
                    <a:lnTo>
                      <a:pt x="475235" y="153669"/>
                    </a:lnTo>
                    <a:cubicBezTo>
                      <a:pt x="470115" y="155029"/>
                      <a:pt x="464984" y="156367"/>
                      <a:pt x="459876" y="157661"/>
                    </a:cubicBezTo>
                    <a:cubicBezTo>
                      <a:pt x="441255" y="162316"/>
                      <a:pt x="422567" y="166352"/>
                      <a:pt x="403824" y="170322"/>
                    </a:cubicBezTo>
                    <a:cubicBezTo>
                      <a:pt x="384904" y="174292"/>
                      <a:pt x="366029" y="178394"/>
                      <a:pt x="346976" y="181678"/>
                    </a:cubicBezTo>
                    <a:cubicBezTo>
                      <a:pt x="327858" y="184963"/>
                      <a:pt x="308684" y="187893"/>
                      <a:pt x="289509" y="191122"/>
                    </a:cubicBezTo>
                    <a:cubicBezTo>
                      <a:pt x="270335" y="194406"/>
                      <a:pt x="251161" y="197823"/>
                      <a:pt x="231910" y="201240"/>
                    </a:cubicBezTo>
                    <a:cubicBezTo>
                      <a:pt x="193495" y="207996"/>
                      <a:pt x="155014" y="214818"/>
                      <a:pt x="117153" y="224383"/>
                    </a:cubicBezTo>
                    <a:cubicBezTo>
                      <a:pt x="79059" y="233937"/>
                      <a:pt x="41617" y="245780"/>
                      <a:pt x="5448" y="261051"/>
                    </a:cubicBezTo>
                    <a:cubicBezTo>
                      <a:pt x="980" y="262908"/>
                      <a:pt x="-1198" y="268139"/>
                      <a:pt x="671" y="272606"/>
                    </a:cubicBezTo>
                    <a:cubicBezTo>
                      <a:pt x="2528" y="277007"/>
                      <a:pt x="7803" y="279252"/>
                      <a:pt x="12226" y="277383"/>
                    </a:cubicBezTo>
                    <a:cubicBezTo>
                      <a:pt x="37526" y="266734"/>
                      <a:pt x="63467" y="257955"/>
                      <a:pt x="89917" y="250645"/>
                    </a:cubicBezTo>
                    <a:cubicBezTo>
                      <a:pt x="130687" y="239698"/>
                      <a:pt x="172287" y="231781"/>
                      <a:pt x="214118" y="226053"/>
                    </a:cubicBezTo>
                    <a:cubicBezTo>
                      <a:pt x="255761" y="220347"/>
                      <a:pt x="297725" y="216997"/>
                      <a:pt x="339535" y="212529"/>
                    </a:cubicBezTo>
                    <a:cubicBezTo>
                      <a:pt x="358709" y="210484"/>
                      <a:pt x="377949" y="208737"/>
                      <a:pt x="397190" y="206680"/>
                    </a:cubicBezTo>
                    <a:cubicBezTo>
                      <a:pt x="416187" y="204690"/>
                      <a:pt x="435118" y="201914"/>
                      <a:pt x="454037" y="198729"/>
                    </a:cubicBezTo>
                    <a:cubicBezTo>
                      <a:pt x="492397" y="192404"/>
                      <a:pt x="530314" y="183403"/>
                      <a:pt x="567125" y="170687"/>
                    </a:cubicBezTo>
                    <a:cubicBezTo>
                      <a:pt x="604245" y="157772"/>
                      <a:pt x="639929" y="140710"/>
                      <a:pt x="673069" y="119479"/>
                    </a:cubicBezTo>
                    <a:cubicBezTo>
                      <a:pt x="708498" y="96755"/>
                      <a:pt x="740587" y="69144"/>
                      <a:pt x="768696" y="37862"/>
                    </a:cubicBezTo>
                    <a:cubicBezTo>
                      <a:pt x="772732" y="33339"/>
                      <a:pt x="774225" y="26074"/>
                      <a:pt x="773418" y="20247"/>
                    </a:cubicBezTo>
                    <a:cubicBezTo>
                      <a:pt x="772610" y="14220"/>
                      <a:pt x="769382" y="8636"/>
                      <a:pt x="764605" y="4910"/>
                    </a:cubicBezTo>
                    <a:moveTo>
                      <a:pt x="716448" y="25024"/>
                    </a:moveTo>
                    <a:cubicBezTo>
                      <a:pt x="715984" y="25466"/>
                      <a:pt x="715508" y="25908"/>
                      <a:pt x="715066" y="26373"/>
                    </a:cubicBezTo>
                    <a:cubicBezTo>
                      <a:pt x="715508" y="25908"/>
                      <a:pt x="715973" y="25466"/>
                      <a:pt x="716448" y="25024"/>
                    </a:cubicBezTo>
                    <a:moveTo>
                      <a:pt x="713640" y="27777"/>
                    </a:moveTo>
                    <a:cubicBezTo>
                      <a:pt x="713131" y="28286"/>
                      <a:pt x="712622" y="28805"/>
                      <a:pt x="712114" y="29303"/>
                    </a:cubicBezTo>
                    <a:cubicBezTo>
                      <a:pt x="712622" y="28794"/>
                      <a:pt x="713131" y="28286"/>
                      <a:pt x="713640" y="27777"/>
                    </a:cubicBezTo>
                    <a:moveTo>
                      <a:pt x="479813" y="152442"/>
                    </a:moveTo>
                    <a:cubicBezTo>
                      <a:pt x="478840" y="152707"/>
                      <a:pt x="477878" y="152961"/>
                      <a:pt x="476905" y="153216"/>
                    </a:cubicBezTo>
                    <a:cubicBezTo>
                      <a:pt x="477878" y="152950"/>
                      <a:pt x="478840" y="152696"/>
                      <a:pt x="479813" y="152442"/>
                    </a:cubicBezTo>
                    <a:moveTo>
                      <a:pt x="88900" y="250933"/>
                    </a:moveTo>
                    <a:cubicBezTo>
                      <a:pt x="88568" y="251010"/>
                      <a:pt x="88248" y="251110"/>
                      <a:pt x="87927" y="251187"/>
                    </a:cubicBezTo>
                    <a:cubicBezTo>
                      <a:pt x="88259" y="251110"/>
                      <a:pt x="88557" y="251010"/>
                      <a:pt x="88900" y="250933"/>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6" name="Google Shape;2756;p43"/>
              <p:cNvSpPr/>
              <p:nvPr/>
            </p:nvSpPr>
            <p:spPr>
              <a:xfrm>
                <a:off x="1682970" y="847961"/>
                <a:ext cx="79229" cy="245263"/>
              </a:xfrm>
              <a:custGeom>
                <a:rect b="b" l="l" r="r" t="t"/>
                <a:pathLst>
                  <a:path extrusionOk="0" h="245263" w="79229">
                    <a:moveTo>
                      <a:pt x="76607" y="6900"/>
                    </a:moveTo>
                    <a:cubicBezTo>
                      <a:pt x="80455" y="46874"/>
                      <a:pt x="80643" y="87279"/>
                      <a:pt x="73256" y="126876"/>
                    </a:cubicBezTo>
                    <a:cubicBezTo>
                      <a:pt x="69408" y="147101"/>
                      <a:pt x="63581" y="167093"/>
                      <a:pt x="56006" y="186267"/>
                    </a:cubicBezTo>
                    <a:cubicBezTo>
                      <a:pt x="48443" y="205320"/>
                      <a:pt x="38391" y="223808"/>
                      <a:pt x="25465" y="239831"/>
                    </a:cubicBezTo>
                    <a:cubicBezTo>
                      <a:pt x="20633" y="245846"/>
                      <a:pt x="11687" y="247151"/>
                      <a:pt x="5472" y="242308"/>
                    </a:cubicBezTo>
                    <a:cubicBezTo>
                      <a:pt x="-421" y="237719"/>
                      <a:pt x="-2025" y="228231"/>
                      <a:pt x="2995" y="222338"/>
                    </a:cubicBezTo>
                    <a:cubicBezTo>
                      <a:pt x="12494" y="211324"/>
                      <a:pt x="21097" y="199714"/>
                      <a:pt x="28550" y="187285"/>
                    </a:cubicBezTo>
                    <a:cubicBezTo>
                      <a:pt x="38181" y="170311"/>
                      <a:pt x="45269" y="152265"/>
                      <a:pt x="50555" y="133456"/>
                    </a:cubicBezTo>
                    <a:cubicBezTo>
                      <a:pt x="58527" y="102505"/>
                      <a:pt x="62386" y="70217"/>
                      <a:pt x="62342" y="38315"/>
                    </a:cubicBezTo>
                    <a:cubicBezTo>
                      <a:pt x="62364" y="38470"/>
                      <a:pt x="62375" y="38669"/>
                      <a:pt x="62375" y="38835"/>
                    </a:cubicBezTo>
                    <a:cubicBezTo>
                      <a:pt x="62232" y="28916"/>
                      <a:pt x="61734" y="18975"/>
                      <a:pt x="60916" y="9078"/>
                    </a:cubicBezTo>
                    <a:cubicBezTo>
                      <a:pt x="60529" y="4722"/>
                      <a:pt x="63205" y="686"/>
                      <a:pt x="67683" y="66"/>
                    </a:cubicBezTo>
                    <a:cubicBezTo>
                      <a:pt x="68015" y="22"/>
                      <a:pt x="68336" y="0"/>
                      <a:pt x="68689" y="0"/>
                    </a:cubicBezTo>
                    <a:cubicBezTo>
                      <a:pt x="72515" y="0"/>
                      <a:pt x="76286" y="2886"/>
                      <a:pt x="76618" y="6900"/>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7" name="Google Shape;2757;p43"/>
              <p:cNvSpPr/>
              <p:nvPr/>
            </p:nvSpPr>
            <p:spPr>
              <a:xfrm>
                <a:off x="1549215" y="1269537"/>
                <a:ext cx="74899" cy="348282"/>
              </a:xfrm>
              <a:custGeom>
                <a:rect b="b" l="l" r="r" t="t"/>
                <a:pathLst>
                  <a:path extrusionOk="0" h="348282" w="74899">
                    <a:moveTo>
                      <a:pt x="20799" y="5916"/>
                    </a:moveTo>
                    <a:cubicBezTo>
                      <a:pt x="18444" y="2366"/>
                      <a:pt x="14828" y="0"/>
                      <a:pt x="10881" y="0"/>
                    </a:cubicBezTo>
                    <a:cubicBezTo>
                      <a:pt x="9288" y="0"/>
                      <a:pt x="7641" y="398"/>
                      <a:pt x="6015" y="1261"/>
                    </a:cubicBezTo>
                    <a:cubicBezTo>
                      <a:pt x="1039" y="3870"/>
                      <a:pt x="-1869" y="11003"/>
                      <a:pt x="1360" y="16034"/>
                    </a:cubicBezTo>
                    <a:cubicBezTo>
                      <a:pt x="12727" y="33748"/>
                      <a:pt x="21905" y="52635"/>
                      <a:pt x="29215" y="72384"/>
                    </a:cubicBezTo>
                    <a:cubicBezTo>
                      <a:pt x="38481" y="98823"/>
                      <a:pt x="44275" y="126235"/>
                      <a:pt x="46675" y="154111"/>
                    </a:cubicBezTo>
                    <a:cubicBezTo>
                      <a:pt x="48820" y="185726"/>
                      <a:pt x="47006" y="217295"/>
                      <a:pt x="41278" y="248567"/>
                    </a:cubicBezTo>
                    <a:cubicBezTo>
                      <a:pt x="41389" y="247660"/>
                      <a:pt x="41544" y="246775"/>
                      <a:pt x="41721" y="245880"/>
                    </a:cubicBezTo>
                    <a:cubicBezTo>
                      <a:pt x="39100" y="259403"/>
                      <a:pt x="35871" y="272783"/>
                      <a:pt x="31581" y="285875"/>
                    </a:cubicBezTo>
                    <a:cubicBezTo>
                      <a:pt x="27246" y="299288"/>
                      <a:pt x="21905" y="312182"/>
                      <a:pt x="15823" y="324909"/>
                    </a:cubicBezTo>
                    <a:cubicBezTo>
                      <a:pt x="13899" y="329012"/>
                      <a:pt x="15016" y="334905"/>
                      <a:pt x="16996" y="338687"/>
                    </a:cubicBezTo>
                    <a:cubicBezTo>
                      <a:pt x="19108" y="342789"/>
                      <a:pt x="22845" y="345952"/>
                      <a:pt x="27180" y="347378"/>
                    </a:cubicBezTo>
                    <a:cubicBezTo>
                      <a:pt x="36745" y="350541"/>
                      <a:pt x="46299" y="345090"/>
                      <a:pt x="49649" y="336011"/>
                    </a:cubicBezTo>
                    <a:cubicBezTo>
                      <a:pt x="89623" y="229580"/>
                      <a:pt x="83663" y="102406"/>
                      <a:pt x="20799" y="5905"/>
                    </a:cubicBezTo>
                    <a:moveTo>
                      <a:pt x="46575" y="152630"/>
                    </a:moveTo>
                    <a:cubicBezTo>
                      <a:pt x="46509" y="151977"/>
                      <a:pt x="46465" y="151325"/>
                      <a:pt x="46431" y="150695"/>
                    </a:cubicBezTo>
                    <a:lnTo>
                      <a:pt x="46575" y="152630"/>
                    </a:lnTo>
                    <a:close/>
                    <a:moveTo>
                      <a:pt x="46652" y="153758"/>
                    </a:moveTo>
                    <a:cubicBezTo>
                      <a:pt x="46652" y="153758"/>
                      <a:pt x="46652" y="153857"/>
                      <a:pt x="46663" y="153890"/>
                    </a:cubicBezTo>
                    <a:cubicBezTo>
                      <a:pt x="46652" y="153857"/>
                      <a:pt x="46652" y="153813"/>
                      <a:pt x="46652" y="153758"/>
                    </a:cubicBezTo>
                    <a:moveTo>
                      <a:pt x="41732" y="245880"/>
                    </a:moveTo>
                    <a:cubicBezTo>
                      <a:pt x="41809" y="245493"/>
                      <a:pt x="41887" y="245117"/>
                      <a:pt x="41964" y="244719"/>
                    </a:cubicBezTo>
                    <a:cubicBezTo>
                      <a:pt x="41887" y="245094"/>
                      <a:pt x="41809" y="245493"/>
                      <a:pt x="41732" y="245880"/>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8" name="Google Shape;2758;p43"/>
              <p:cNvSpPr/>
              <p:nvPr/>
            </p:nvSpPr>
            <p:spPr>
              <a:xfrm>
                <a:off x="1244153" y="660300"/>
                <a:ext cx="168301" cy="376522"/>
              </a:xfrm>
              <a:custGeom>
                <a:rect b="b" l="l" r="r" t="t"/>
                <a:pathLst>
                  <a:path extrusionOk="0" h="376522" w="168301">
                    <a:moveTo>
                      <a:pt x="166918" y="1172"/>
                    </a:moveTo>
                    <a:cubicBezTo>
                      <a:pt x="166055" y="365"/>
                      <a:pt x="165060" y="0"/>
                      <a:pt x="164054" y="0"/>
                    </a:cubicBezTo>
                    <a:cubicBezTo>
                      <a:pt x="162849" y="0"/>
                      <a:pt x="161643" y="520"/>
                      <a:pt x="160593" y="1360"/>
                    </a:cubicBezTo>
                    <a:cubicBezTo>
                      <a:pt x="147113" y="12407"/>
                      <a:pt x="133899" y="23951"/>
                      <a:pt x="120807" y="35506"/>
                    </a:cubicBezTo>
                    <a:cubicBezTo>
                      <a:pt x="108400" y="46354"/>
                      <a:pt x="97166" y="58595"/>
                      <a:pt x="86683" y="71300"/>
                    </a:cubicBezTo>
                    <a:cubicBezTo>
                      <a:pt x="65883" y="96622"/>
                      <a:pt x="47815" y="124366"/>
                      <a:pt x="33915" y="154100"/>
                    </a:cubicBezTo>
                    <a:cubicBezTo>
                      <a:pt x="26463" y="169946"/>
                      <a:pt x="19087" y="186190"/>
                      <a:pt x="13923" y="202953"/>
                    </a:cubicBezTo>
                    <a:cubicBezTo>
                      <a:pt x="9201" y="218523"/>
                      <a:pt x="5298" y="234225"/>
                      <a:pt x="3197" y="250369"/>
                    </a:cubicBezTo>
                    <a:cubicBezTo>
                      <a:pt x="952" y="267564"/>
                      <a:pt x="-341" y="285002"/>
                      <a:pt x="79" y="302373"/>
                    </a:cubicBezTo>
                    <a:cubicBezTo>
                      <a:pt x="521" y="319203"/>
                      <a:pt x="2257" y="335900"/>
                      <a:pt x="4800" y="352531"/>
                    </a:cubicBezTo>
                    <a:cubicBezTo>
                      <a:pt x="4933" y="356866"/>
                      <a:pt x="6172" y="360902"/>
                      <a:pt x="8405" y="364628"/>
                    </a:cubicBezTo>
                    <a:cubicBezTo>
                      <a:pt x="10761" y="368488"/>
                      <a:pt x="13923" y="371462"/>
                      <a:pt x="17893" y="373574"/>
                    </a:cubicBezTo>
                    <a:cubicBezTo>
                      <a:pt x="23676" y="376670"/>
                      <a:pt x="30554" y="377356"/>
                      <a:pt x="36890" y="375498"/>
                    </a:cubicBezTo>
                    <a:cubicBezTo>
                      <a:pt x="49728" y="371595"/>
                      <a:pt x="57667" y="357375"/>
                      <a:pt x="53576" y="344404"/>
                    </a:cubicBezTo>
                    <a:cubicBezTo>
                      <a:pt x="50192" y="333921"/>
                      <a:pt x="47638" y="323273"/>
                      <a:pt x="45692" y="312469"/>
                    </a:cubicBezTo>
                    <a:cubicBezTo>
                      <a:pt x="42264" y="288795"/>
                      <a:pt x="41733" y="264943"/>
                      <a:pt x="43624" y="241114"/>
                    </a:cubicBezTo>
                    <a:cubicBezTo>
                      <a:pt x="45051" y="226816"/>
                      <a:pt x="47439" y="212861"/>
                      <a:pt x="50237" y="198740"/>
                    </a:cubicBezTo>
                    <a:cubicBezTo>
                      <a:pt x="52824" y="185350"/>
                      <a:pt x="56517" y="172268"/>
                      <a:pt x="61261" y="159419"/>
                    </a:cubicBezTo>
                    <a:cubicBezTo>
                      <a:pt x="67044" y="144469"/>
                      <a:pt x="73602" y="129917"/>
                      <a:pt x="81331" y="115819"/>
                    </a:cubicBezTo>
                    <a:cubicBezTo>
                      <a:pt x="89281" y="101421"/>
                      <a:pt x="97995" y="87533"/>
                      <a:pt x="107471" y="74164"/>
                    </a:cubicBezTo>
                    <a:lnTo>
                      <a:pt x="107449" y="74164"/>
                    </a:lnTo>
                    <a:cubicBezTo>
                      <a:pt x="111850" y="68093"/>
                      <a:pt x="116329" y="62133"/>
                      <a:pt x="120984" y="56306"/>
                    </a:cubicBezTo>
                    <a:cubicBezTo>
                      <a:pt x="125639" y="50478"/>
                      <a:pt x="130173" y="44452"/>
                      <a:pt x="134994" y="38746"/>
                    </a:cubicBezTo>
                    <a:cubicBezTo>
                      <a:pt x="144747" y="27390"/>
                      <a:pt x="155539" y="17139"/>
                      <a:pt x="167084" y="7530"/>
                    </a:cubicBezTo>
                    <a:cubicBezTo>
                      <a:pt x="168941" y="5971"/>
                      <a:pt x="168510" y="2753"/>
                      <a:pt x="166896" y="1194"/>
                    </a:cubicBezTo>
                    <a:moveTo>
                      <a:pt x="60542" y="161288"/>
                    </a:moveTo>
                    <a:cubicBezTo>
                      <a:pt x="60365" y="161730"/>
                      <a:pt x="60189" y="162195"/>
                      <a:pt x="60034" y="162637"/>
                    </a:cubicBezTo>
                    <a:lnTo>
                      <a:pt x="60542" y="161288"/>
                    </a:lnTo>
                    <a:moveTo>
                      <a:pt x="43956" y="237166"/>
                    </a:moveTo>
                    <a:cubicBezTo>
                      <a:pt x="43912" y="237719"/>
                      <a:pt x="43856" y="238272"/>
                      <a:pt x="43812" y="238836"/>
                    </a:cubicBezTo>
                    <a:cubicBezTo>
                      <a:pt x="43856" y="238283"/>
                      <a:pt x="43912" y="237719"/>
                      <a:pt x="43956" y="23716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9" name="Google Shape;2759;p43"/>
              <p:cNvSpPr/>
              <p:nvPr/>
            </p:nvSpPr>
            <p:spPr>
              <a:xfrm>
                <a:off x="1847491" y="173860"/>
                <a:ext cx="664799" cy="368679"/>
              </a:xfrm>
              <a:custGeom>
                <a:rect b="b" l="l" r="r" t="t"/>
                <a:pathLst>
                  <a:path extrusionOk="0" h="368679" w="664799">
                    <a:moveTo>
                      <a:pt x="652368" y="2764"/>
                    </a:moveTo>
                    <a:cubicBezTo>
                      <a:pt x="648951" y="940"/>
                      <a:pt x="645191" y="0"/>
                      <a:pt x="641376" y="0"/>
                    </a:cubicBezTo>
                    <a:cubicBezTo>
                      <a:pt x="639087" y="0"/>
                      <a:pt x="636787" y="354"/>
                      <a:pt x="634565" y="1017"/>
                    </a:cubicBezTo>
                    <a:cubicBezTo>
                      <a:pt x="628416" y="2875"/>
                      <a:pt x="624016" y="6911"/>
                      <a:pt x="620720" y="12318"/>
                    </a:cubicBezTo>
                    <a:cubicBezTo>
                      <a:pt x="611067" y="28241"/>
                      <a:pt x="600982" y="43822"/>
                      <a:pt x="590091" y="58993"/>
                    </a:cubicBezTo>
                    <a:cubicBezTo>
                      <a:pt x="558167" y="102063"/>
                      <a:pt x="519343" y="139814"/>
                      <a:pt x="477667" y="173440"/>
                    </a:cubicBezTo>
                    <a:cubicBezTo>
                      <a:pt x="477700" y="173396"/>
                      <a:pt x="477744" y="173363"/>
                      <a:pt x="477777" y="173330"/>
                    </a:cubicBezTo>
                    <a:cubicBezTo>
                      <a:pt x="450310" y="195147"/>
                      <a:pt x="421405" y="215073"/>
                      <a:pt x="391516" y="233517"/>
                    </a:cubicBezTo>
                    <a:cubicBezTo>
                      <a:pt x="376057" y="243082"/>
                      <a:pt x="360554" y="252326"/>
                      <a:pt x="344532" y="260697"/>
                    </a:cubicBezTo>
                    <a:cubicBezTo>
                      <a:pt x="329471" y="268548"/>
                      <a:pt x="314245" y="275946"/>
                      <a:pt x="298819" y="282967"/>
                    </a:cubicBezTo>
                    <a:cubicBezTo>
                      <a:pt x="298941" y="282901"/>
                      <a:pt x="299084" y="282834"/>
                      <a:pt x="299217" y="282790"/>
                    </a:cubicBezTo>
                    <a:cubicBezTo>
                      <a:pt x="267935" y="296745"/>
                      <a:pt x="235856" y="308975"/>
                      <a:pt x="203026" y="318905"/>
                    </a:cubicBezTo>
                    <a:cubicBezTo>
                      <a:pt x="171976" y="328282"/>
                      <a:pt x="140517" y="336464"/>
                      <a:pt x="108493" y="341861"/>
                    </a:cubicBezTo>
                    <a:cubicBezTo>
                      <a:pt x="109433" y="341684"/>
                      <a:pt x="110351" y="341562"/>
                      <a:pt x="111225" y="341374"/>
                    </a:cubicBezTo>
                    <a:cubicBezTo>
                      <a:pt x="77653" y="346969"/>
                      <a:pt x="43330" y="349811"/>
                      <a:pt x="9317" y="349126"/>
                    </a:cubicBezTo>
                    <a:cubicBezTo>
                      <a:pt x="4042" y="349015"/>
                      <a:pt x="-182" y="354101"/>
                      <a:pt x="6" y="359122"/>
                    </a:cubicBezTo>
                    <a:cubicBezTo>
                      <a:pt x="194" y="364651"/>
                      <a:pt x="4728" y="368311"/>
                      <a:pt x="10002" y="368432"/>
                    </a:cubicBezTo>
                    <a:cubicBezTo>
                      <a:pt x="32538" y="368985"/>
                      <a:pt x="55062" y="368687"/>
                      <a:pt x="77532" y="366763"/>
                    </a:cubicBezTo>
                    <a:cubicBezTo>
                      <a:pt x="100001" y="364905"/>
                      <a:pt x="122271" y="362041"/>
                      <a:pt x="144497" y="358370"/>
                    </a:cubicBezTo>
                    <a:cubicBezTo>
                      <a:pt x="167586" y="354588"/>
                      <a:pt x="190431" y="349866"/>
                      <a:pt x="213066" y="343718"/>
                    </a:cubicBezTo>
                    <a:cubicBezTo>
                      <a:pt x="235790" y="337515"/>
                      <a:pt x="258314" y="330383"/>
                      <a:pt x="280485" y="322377"/>
                    </a:cubicBezTo>
                    <a:cubicBezTo>
                      <a:pt x="319630" y="308157"/>
                      <a:pt x="357624" y="290840"/>
                      <a:pt x="394678" y="271788"/>
                    </a:cubicBezTo>
                    <a:cubicBezTo>
                      <a:pt x="430914" y="253100"/>
                      <a:pt x="465625" y="231151"/>
                      <a:pt x="498267" y="206636"/>
                    </a:cubicBezTo>
                    <a:cubicBezTo>
                      <a:pt x="530733" y="182231"/>
                      <a:pt x="561506" y="155682"/>
                      <a:pt x="589438" y="126257"/>
                    </a:cubicBezTo>
                    <a:cubicBezTo>
                      <a:pt x="602597" y="112424"/>
                      <a:pt x="615446" y="98137"/>
                      <a:pt x="627300" y="83187"/>
                    </a:cubicBezTo>
                    <a:cubicBezTo>
                      <a:pt x="639640" y="67618"/>
                      <a:pt x="651561" y="51407"/>
                      <a:pt x="661921" y="34412"/>
                    </a:cubicBezTo>
                    <a:cubicBezTo>
                      <a:pt x="668501" y="23542"/>
                      <a:pt x="663160" y="8592"/>
                      <a:pt x="652368" y="2764"/>
                    </a:cubicBezTo>
                    <a:moveTo>
                      <a:pt x="297713" y="283476"/>
                    </a:moveTo>
                    <a:cubicBezTo>
                      <a:pt x="297050" y="283774"/>
                      <a:pt x="296364" y="284095"/>
                      <a:pt x="295701" y="284394"/>
                    </a:cubicBezTo>
                    <a:cubicBezTo>
                      <a:pt x="296364" y="284073"/>
                      <a:pt x="297050" y="283774"/>
                      <a:pt x="297713" y="28347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0" name="Google Shape;2760;p43"/>
              <p:cNvSpPr/>
              <p:nvPr/>
            </p:nvSpPr>
            <p:spPr>
              <a:xfrm>
                <a:off x="1856472" y="1084363"/>
                <a:ext cx="333220" cy="176549"/>
              </a:xfrm>
              <a:custGeom>
                <a:rect b="b" l="l" r="r" t="t"/>
                <a:pathLst>
                  <a:path extrusionOk="0" h="176549" w="333220">
                    <a:moveTo>
                      <a:pt x="246105" y="842"/>
                    </a:moveTo>
                    <a:cubicBezTo>
                      <a:pt x="215784" y="-1668"/>
                      <a:pt x="181660" y="1461"/>
                      <a:pt x="147403" y="9887"/>
                    </a:cubicBezTo>
                    <a:cubicBezTo>
                      <a:pt x="103327" y="20613"/>
                      <a:pt x="63807" y="38880"/>
                      <a:pt x="36096" y="61294"/>
                    </a:cubicBezTo>
                    <a:cubicBezTo>
                      <a:pt x="8375" y="83808"/>
                      <a:pt x="-4032" y="107770"/>
                      <a:pt x="1154" y="128757"/>
                    </a:cubicBezTo>
                    <a:cubicBezTo>
                      <a:pt x="7346" y="154223"/>
                      <a:pt x="39502" y="171772"/>
                      <a:pt x="87161" y="175709"/>
                    </a:cubicBezTo>
                    <a:cubicBezTo>
                      <a:pt x="117437" y="178208"/>
                      <a:pt x="151539" y="175111"/>
                      <a:pt x="185785" y="166741"/>
                    </a:cubicBezTo>
                    <a:cubicBezTo>
                      <a:pt x="229883" y="155970"/>
                      <a:pt x="269414" y="137670"/>
                      <a:pt x="297081" y="115201"/>
                    </a:cubicBezTo>
                    <a:cubicBezTo>
                      <a:pt x="324780" y="92698"/>
                      <a:pt x="337220" y="68791"/>
                      <a:pt x="332090" y="47848"/>
                    </a:cubicBezTo>
                    <a:cubicBezTo>
                      <a:pt x="325886" y="22349"/>
                      <a:pt x="293741" y="4778"/>
                      <a:pt x="246094" y="84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1" name="Google Shape;2761;p43"/>
              <p:cNvSpPr/>
              <p:nvPr/>
            </p:nvSpPr>
            <p:spPr>
              <a:xfrm>
                <a:off x="2826364" y="1082361"/>
                <a:ext cx="290792" cy="161390"/>
              </a:xfrm>
              <a:custGeom>
                <a:rect b="b" l="l" r="r" t="t"/>
                <a:pathLst>
                  <a:path extrusionOk="0" h="161390" w="290792">
                    <a:moveTo>
                      <a:pt x="105531" y="831"/>
                    </a:moveTo>
                    <a:cubicBezTo>
                      <a:pt x="50397" y="-3725"/>
                      <a:pt x="9539" y="10717"/>
                      <a:pt x="1444" y="37631"/>
                    </a:cubicBezTo>
                    <a:cubicBezTo>
                      <a:pt x="-9779" y="75272"/>
                      <a:pt x="45631" y="125208"/>
                      <a:pt x="124948" y="148960"/>
                    </a:cubicBezTo>
                    <a:cubicBezTo>
                      <a:pt x="145427" y="155042"/>
                      <a:pt x="165685" y="158945"/>
                      <a:pt x="185180" y="160560"/>
                    </a:cubicBezTo>
                    <a:cubicBezTo>
                      <a:pt x="240347" y="165116"/>
                      <a:pt x="281238" y="150674"/>
                      <a:pt x="289321" y="123760"/>
                    </a:cubicBezTo>
                    <a:cubicBezTo>
                      <a:pt x="292373" y="113520"/>
                      <a:pt x="290670" y="102297"/>
                      <a:pt x="284279" y="90410"/>
                    </a:cubicBezTo>
                    <a:cubicBezTo>
                      <a:pt x="267637" y="59558"/>
                      <a:pt x="221128" y="28962"/>
                      <a:pt x="165818" y="12419"/>
                    </a:cubicBezTo>
                    <a:cubicBezTo>
                      <a:pt x="145339" y="6349"/>
                      <a:pt x="125048" y="2445"/>
                      <a:pt x="105520" y="84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2" name="Google Shape;2762;p43"/>
              <p:cNvSpPr/>
              <p:nvPr/>
            </p:nvSpPr>
            <p:spPr>
              <a:xfrm>
                <a:off x="2376090" y="2047587"/>
                <a:ext cx="177612" cy="122132"/>
              </a:xfrm>
              <a:custGeom>
                <a:rect b="b" l="l" r="r" t="t"/>
                <a:pathLst>
                  <a:path extrusionOk="0" h="122132" w="177612">
                    <a:moveTo>
                      <a:pt x="9553" y="148"/>
                    </a:moveTo>
                    <a:cubicBezTo>
                      <a:pt x="8569" y="-40"/>
                      <a:pt x="7540" y="-51"/>
                      <a:pt x="6479" y="126"/>
                    </a:cubicBezTo>
                    <a:cubicBezTo>
                      <a:pt x="4433" y="568"/>
                      <a:pt x="2576" y="1774"/>
                      <a:pt x="1359" y="3443"/>
                    </a:cubicBezTo>
                    <a:cubicBezTo>
                      <a:pt x="32" y="5356"/>
                      <a:pt x="-122" y="7291"/>
                      <a:pt x="65" y="9614"/>
                    </a:cubicBezTo>
                    <a:cubicBezTo>
                      <a:pt x="640" y="16867"/>
                      <a:pt x="2454" y="24232"/>
                      <a:pt x="5727" y="32791"/>
                    </a:cubicBezTo>
                    <a:cubicBezTo>
                      <a:pt x="8558" y="39967"/>
                      <a:pt x="12715" y="47166"/>
                      <a:pt x="19184" y="56144"/>
                    </a:cubicBezTo>
                    <a:cubicBezTo>
                      <a:pt x="23784" y="62469"/>
                      <a:pt x="29512" y="68828"/>
                      <a:pt x="36733" y="75540"/>
                    </a:cubicBezTo>
                    <a:cubicBezTo>
                      <a:pt x="43290" y="81721"/>
                      <a:pt x="50566" y="87482"/>
                      <a:pt x="58892" y="93188"/>
                    </a:cubicBezTo>
                    <a:cubicBezTo>
                      <a:pt x="71786" y="101990"/>
                      <a:pt x="85752" y="108857"/>
                      <a:pt x="100392" y="113634"/>
                    </a:cubicBezTo>
                    <a:cubicBezTo>
                      <a:pt x="108652" y="116332"/>
                      <a:pt x="116149" y="118300"/>
                      <a:pt x="123304" y="119704"/>
                    </a:cubicBezTo>
                    <a:cubicBezTo>
                      <a:pt x="129651" y="120954"/>
                      <a:pt x="135810" y="121739"/>
                      <a:pt x="141615" y="122037"/>
                    </a:cubicBezTo>
                    <a:cubicBezTo>
                      <a:pt x="151103" y="122535"/>
                      <a:pt x="167999" y="121485"/>
                      <a:pt x="174645" y="108757"/>
                    </a:cubicBezTo>
                    <a:cubicBezTo>
                      <a:pt x="177354" y="103693"/>
                      <a:pt x="178206" y="98053"/>
                      <a:pt x="177210" y="91496"/>
                    </a:cubicBezTo>
                    <a:cubicBezTo>
                      <a:pt x="176757" y="88588"/>
                      <a:pt x="175629" y="85680"/>
                      <a:pt x="174501" y="82959"/>
                    </a:cubicBezTo>
                    <a:cubicBezTo>
                      <a:pt x="173152" y="79686"/>
                      <a:pt x="171162" y="76723"/>
                      <a:pt x="169227" y="73848"/>
                    </a:cubicBezTo>
                    <a:cubicBezTo>
                      <a:pt x="164992" y="67545"/>
                      <a:pt x="159894" y="62447"/>
                      <a:pt x="154984" y="57825"/>
                    </a:cubicBezTo>
                    <a:cubicBezTo>
                      <a:pt x="149610" y="52772"/>
                      <a:pt x="143628" y="47873"/>
                      <a:pt x="136164" y="42422"/>
                    </a:cubicBezTo>
                    <a:cubicBezTo>
                      <a:pt x="124708" y="34206"/>
                      <a:pt x="113850" y="27815"/>
                      <a:pt x="102958" y="22927"/>
                    </a:cubicBezTo>
                    <a:cubicBezTo>
                      <a:pt x="90075" y="17188"/>
                      <a:pt x="76275" y="13926"/>
                      <a:pt x="64477" y="11493"/>
                    </a:cubicBezTo>
                    <a:lnTo>
                      <a:pt x="62729" y="11151"/>
                    </a:lnTo>
                    <a:cubicBezTo>
                      <a:pt x="48045" y="8265"/>
                      <a:pt x="33294" y="6971"/>
                      <a:pt x="20821" y="6086"/>
                    </a:cubicBezTo>
                    <a:cubicBezTo>
                      <a:pt x="19074" y="5931"/>
                      <a:pt x="17316" y="6385"/>
                      <a:pt x="15856" y="7358"/>
                    </a:cubicBezTo>
                    <a:cubicBezTo>
                      <a:pt x="15823" y="4472"/>
                      <a:pt x="14109" y="2459"/>
                      <a:pt x="12660" y="1387"/>
                    </a:cubicBezTo>
                    <a:cubicBezTo>
                      <a:pt x="11776" y="789"/>
                      <a:pt x="10736" y="358"/>
                      <a:pt x="9542" y="126"/>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3" name="Google Shape;2763;p43"/>
              <p:cNvSpPr/>
              <p:nvPr/>
            </p:nvSpPr>
            <p:spPr>
              <a:xfrm>
                <a:off x="2356676" y="1936616"/>
                <a:ext cx="320570" cy="246868"/>
              </a:xfrm>
              <a:custGeom>
                <a:rect b="b" l="l" r="r" t="t"/>
                <a:pathLst>
                  <a:path extrusionOk="0" h="246868" w="320570">
                    <a:moveTo>
                      <a:pt x="319985" y="51264"/>
                    </a:moveTo>
                    <a:cubicBezTo>
                      <a:pt x="319885" y="51241"/>
                      <a:pt x="319321" y="51573"/>
                      <a:pt x="319310" y="51662"/>
                    </a:cubicBezTo>
                    <a:cubicBezTo>
                      <a:pt x="304106" y="53984"/>
                      <a:pt x="288592" y="55642"/>
                      <a:pt x="273321" y="56450"/>
                    </a:cubicBezTo>
                    <a:cubicBezTo>
                      <a:pt x="240778" y="57942"/>
                      <a:pt x="207738" y="56018"/>
                      <a:pt x="175106" y="50744"/>
                    </a:cubicBezTo>
                    <a:cubicBezTo>
                      <a:pt x="167864" y="49649"/>
                      <a:pt x="160599" y="48344"/>
                      <a:pt x="153411" y="46940"/>
                    </a:cubicBezTo>
                    <a:cubicBezTo>
                      <a:pt x="103353" y="37110"/>
                      <a:pt x="55982" y="21308"/>
                      <a:pt x="12646" y="0"/>
                    </a:cubicBezTo>
                    <a:cubicBezTo>
                      <a:pt x="11098" y="940"/>
                      <a:pt x="10280" y="2090"/>
                      <a:pt x="9628" y="4091"/>
                    </a:cubicBezTo>
                    <a:cubicBezTo>
                      <a:pt x="1279" y="35219"/>
                      <a:pt x="-1651" y="65384"/>
                      <a:pt x="881" y="93714"/>
                    </a:cubicBezTo>
                    <a:cubicBezTo>
                      <a:pt x="2031" y="106552"/>
                      <a:pt x="4552" y="119423"/>
                      <a:pt x="8356" y="131963"/>
                    </a:cubicBezTo>
                    <a:cubicBezTo>
                      <a:pt x="11375" y="142645"/>
                      <a:pt x="15908" y="153669"/>
                      <a:pt x="22255" y="165656"/>
                    </a:cubicBezTo>
                    <a:cubicBezTo>
                      <a:pt x="32650" y="185051"/>
                      <a:pt x="47511" y="202511"/>
                      <a:pt x="65259" y="216156"/>
                    </a:cubicBezTo>
                    <a:cubicBezTo>
                      <a:pt x="82388" y="229282"/>
                      <a:pt x="101705" y="238438"/>
                      <a:pt x="122660" y="243380"/>
                    </a:cubicBezTo>
                    <a:cubicBezTo>
                      <a:pt x="124163" y="243745"/>
                      <a:pt x="125767" y="244055"/>
                      <a:pt x="127282" y="244354"/>
                    </a:cubicBezTo>
                    <a:cubicBezTo>
                      <a:pt x="145549" y="247947"/>
                      <a:pt x="165298" y="247682"/>
                      <a:pt x="184362" y="243602"/>
                    </a:cubicBezTo>
                    <a:cubicBezTo>
                      <a:pt x="204763" y="239145"/>
                      <a:pt x="224800" y="229669"/>
                      <a:pt x="242282" y="216234"/>
                    </a:cubicBezTo>
                    <a:cubicBezTo>
                      <a:pt x="261235" y="201273"/>
                      <a:pt x="277247" y="181767"/>
                      <a:pt x="289897" y="158236"/>
                    </a:cubicBezTo>
                    <a:cubicBezTo>
                      <a:pt x="296310" y="146515"/>
                      <a:pt x="301961" y="133257"/>
                      <a:pt x="307644" y="116526"/>
                    </a:cubicBezTo>
                    <a:cubicBezTo>
                      <a:pt x="314113" y="96379"/>
                      <a:pt x="318337" y="75281"/>
                      <a:pt x="320571" y="52049"/>
                    </a:cubicBezTo>
                    <a:cubicBezTo>
                      <a:pt x="320549" y="52016"/>
                      <a:pt x="320029" y="51297"/>
                      <a:pt x="319996" y="51286"/>
                    </a:cubicBezTo>
                    <a:moveTo>
                      <a:pt x="130323" y="226982"/>
                    </a:moveTo>
                    <a:cubicBezTo>
                      <a:pt x="124893" y="225920"/>
                      <a:pt x="119641" y="224505"/>
                      <a:pt x="114333" y="222835"/>
                    </a:cubicBezTo>
                    <a:cubicBezTo>
                      <a:pt x="102402" y="218600"/>
                      <a:pt x="91698" y="213270"/>
                      <a:pt x="81591" y="206536"/>
                    </a:cubicBezTo>
                    <a:cubicBezTo>
                      <a:pt x="72214" y="199879"/>
                      <a:pt x="63468" y="192051"/>
                      <a:pt x="55605" y="183226"/>
                    </a:cubicBezTo>
                    <a:cubicBezTo>
                      <a:pt x="47578" y="173883"/>
                      <a:pt x="40600" y="163422"/>
                      <a:pt x="34850" y="152110"/>
                    </a:cubicBezTo>
                    <a:cubicBezTo>
                      <a:pt x="29963" y="142047"/>
                      <a:pt x="25949" y="131145"/>
                      <a:pt x="22886" y="119689"/>
                    </a:cubicBezTo>
                    <a:lnTo>
                      <a:pt x="24611" y="119998"/>
                    </a:lnTo>
                    <a:lnTo>
                      <a:pt x="26535" y="119744"/>
                    </a:lnTo>
                    <a:cubicBezTo>
                      <a:pt x="31776" y="119025"/>
                      <a:pt x="37515" y="118240"/>
                      <a:pt x="43497" y="117875"/>
                    </a:cubicBezTo>
                    <a:cubicBezTo>
                      <a:pt x="54102" y="117544"/>
                      <a:pt x="65215" y="118417"/>
                      <a:pt x="76538" y="120529"/>
                    </a:cubicBezTo>
                    <a:cubicBezTo>
                      <a:pt x="89763" y="123437"/>
                      <a:pt x="102347" y="127816"/>
                      <a:pt x="113913" y="133555"/>
                    </a:cubicBezTo>
                    <a:cubicBezTo>
                      <a:pt x="125380" y="139559"/>
                      <a:pt x="136261" y="146968"/>
                      <a:pt x="146235" y="155560"/>
                    </a:cubicBezTo>
                    <a:cubicBezTo>
                      <a:pt x="155512" y="164052"/>
                      <a:pt x="163440" y="173252"/>
                      <a:pt x="169799" y="182873"/>
                    </a:cubicBezTo>
                    <a:cubicBezTo>
                      <a:pt x="175471" y="191907"/>
                      <a:pt x="180105" y="201184"/>
                      <a:pt x="183521" y="210451"/>
                    </a:cubicBezTo>
                    <a:cubicBezTo>
                      <a:pt x="185202" y="215393"/>
                      <a:pt x="186573" y="220402"/>
                      <a:pt x="187613" y="225533"/>
                    </a:cubicBezTo>
                    <a:lnTo>
                      <a:pt x="184019" y="225755"/>
                    </a:lnTo>
                    <a:lnTo>
                      <a:pt x="180193" y="226717"/>
                    </a:lnTo>
                    <a:cubicBezTo>
                      <a:pt x="169931" y="228818"/>
                      <a:pt x="159028" y="229669"/>
                      <a:pt x="147794" y="229260"/>
                    </a:cubicBezTo>
                    <a:cubicBezTo>
                      <a:pt x="141911" y="228862"/>
                      <a:pt x="136029" y="228077"/>
                      <a:pt x="130323" y="22696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4" name="Google Shape;2764;p43"/>
              <p:cNvSpPr/>
              <p:nvPr/>
            </p:nvSpPr>
            <p:spPr>
              <a:xfrm>
                <a:off x="2591217" y="6267329"/>
                <a:ext cx="565064" cy="579557"/>
              </a:xfrm>
              <a:custGeom>
                <a:rect b="b" l="l" r="r" t="t"/>
                <a:pathLst>
                  <a:path extrusionOk="0" h="579557" w="565064">
                    <a:moveTo>
                      <a:pt x="289890" y="1548"/>
                    </a:moveTo>
                    <a:cubicBezTo>
                      <a:pt x="277162" y="4091"/>
                      <a:pt x="263959" y="10151"/>
                      <a:pt x="249518" y="20169"/>
                    </a:cubicBezTo>
                    <a:cubicBezTo>
                      <a:pt x="219584" y="40825"/>
                      <a:pt x="200377" y="62985"/>
                      <a:pt x="190757" y="87986"/>
                    </a:cubicBezTo>
                    <a:cubicBezTo>
                      <a:pt x="186643" y="98679"/>
                      <a:pt x="184753" y="110865"/>
                      <a:pt x="185339" y="123095"/>
                    </a:cubicBezTo>
                    <a:cubicBezTo>
                      <a:pt x="185892" y="134816"/>
                      <a:pt x="188556" y="146559"/>
                      <a:pt x="193798" y="160016"/>
                    </a:cubicBezTo>
                    <a:cubicBezTo>
                      <a:pt x="197303" y="169128"/>
                      <a:pt x="202500" y="178483"/>
                      <a:pt x="209986" y="189596"/>
                    </a:cubicBezTo>
                    <a:lnTo>
                      <a:pt x="211545" y="191619"/>
                    </a:lnTo>
                    <a:cubicBezTo>
                      <a:pt x="181955" y="222382"/>
                      <a:pt x="149611" y="250579"/>
                      <a:pt x="115387" y="275315"/>
                    </a:cubicBezTo>
                    <a:cubicBezTo>
                      <a:pt x="115321" y="275315"/>
                      <a:pt x="114127" y="276366"/>
                      <a:pt x="114116" y="276421"/>
                    </a:cubicBezTo>
                    <a:cubicBezTo>
                      <a:pt x="77482" y="301810"/>
                      <a:pt x="40593" y="322443"/>
                      <a:pt x="3185" y="338389"/>
                    </a:cubicBezTo>
                    <a:cubicBezTo>
                      <a:pt x="2024" y="338831"/>
                      <a:pt x="940" y="339439"/>
                      <a:pt x="0" y="340302"/>
                    </a:cubicBezTo>
                    <a:cubicBezTo>
                      <a:pt x="32178" y="393423"/>
                      <a:pt x="67839" y="449010"/>
                      <a:pt x="110533" y="496403"/>
                    </a:cubicBezTo>
                    <a:cubicBezTo>
                      <a:pt x="123006" y="510137"/>
                      <a:pt x="135590" y="522577"/>
                      <a:pt x="147842" y="533248"/>
                    </a:cubicBezTo>
                    <a:cubicBezTo>
                      <a:pt x="162095" y="545655"/>
                      <a:pt x="175564" y="555849"/>
                      <a:pt x="188888" y="564364"/>
                    </a:cubicBezTo>
                    <a:cubicBezTo>
                      <a:pt x="197911" y="570169"/>
                      <a:pt x="206359" y="574935"/>
                      <a:pt x="214697" y="579016"/>
                    </a:cubicBezTo>
                    <a:cubicBezTo>
                      <a:pt x="217716" y="578352"/>
                      <a:pt x="220801" y="577733"/>
                      <a:pt x="223952" y="577191"/>
                    </a:cubicBezTo>
                    <a:cubicBezTo>
                      <a:pt x="223952" y="577125"/>
                      <a:pt x="224019" y="577136"/>
                      <a:pt x="224019" y="577136"/>
                    </a:cubicBezTo>
                    <a:cubicBezTo>
                      <a:pt x="224383" y="577092"/>
                      <a:pt x="224770" y="576992"/>
                      <a:pt x="225080" y="576948"/>
                    </a:cubicBezTo>
                    <a:cubicBezTo>
                      <a:pt x="225965" y="576771"/>
                      <a:pt x="226816" y="576992"/>
                      <a:pt x="227535" y="577490"/>
                    </a:cubicBezTo>
                    <a:cubicBezTo>
                      <a:pt x="228895" y="577578"/>
                      <a:pt x="230089" y="578408"/>
                      <a:pt x="230764" y="579558"/>
                    </a:cubicBezTo>
                    <a:cubicBezTo>
                      <a:pt x="231969" y="579381"/>
                      <a:pt x="233219" y="579281"/>
                      <a:pt x="234402" y="579171"/>
                    </a:cubicBezTo>
                    <a:cubicBezTo>
                      <a:pt x="235021" y="579148"/>
                      <a:pt x="235640" y="579248"/>
                      <a:pt x="236182" y="579480"/>
                    </a:cubicBezTo>
                    <a:cubicBezTo>
                      <a:pt x="279749" y="553793"/>
                      <a:pt x="323140" y="527962"/>
                      <a:pt x="365126" y="499610"/>
                    </a:cubicBezTo>
                    <a:cubicBezTo>
                      <a:pt x="386257" y="485368"/>
                      <a:pt x="406980" y="470584"/>
                      <a:pt x="427071" y="455025"/>
                    </a:cubicBezTo>
                    <a:cubicBezTo>
                      <a:pt x="432523" y="450768"/>
                      <a:pt x="437886" y="446511"/>
                      <a:pt x="443260" y="442243"/>
                    </a:cubicBezTo>
                    <a:cubicBezTo>
                      <a:pt x="445283" y="440639"/>
                      <a:pt x="447318" y="439091"/>
                      <a:pt x="449353" y="437598"/>
                    </a:cubicBezTo>
                    <a:cubicBezTo>
                      <a:pt x="454760" y="433662"/>
                      <a:pt x="460234" y="429847"/>
                      <a:pt x="465696" y="426021"/>
                    </a:cubicBezTo>
                    <a:cubicBezTo>
                      <a:pt x="479551" y="416467"/>
                      <a:pt x="493528" y="407035"/>
                      <a:pt x="506875" y="396762"/>
                    </a:cubicBezTo>
                    <a:cubicBezTo>
                      <a:pt x="520156" y="386611"/>
                      <a:pt x="532916" y="375731"/>
                      <a:pt x="543963" y="363313"/>
                    </a:cubicBezTo>
                    <a:cubicBezTo>
                      <a:pt x="549602" y="356844"/>
                      <a:pt x="554711" y="349944"/>
                      <a:pt x="558747" y="342370"/>
                    </a:cubicBezTo>
                    <a:cubicBezTo>
                      <a:pt x="561246" y="337438"/>
                      <a:pt x="563115" y="332395"/>
                      <a:pt x="564331" y="327065"/>
                    </a:cubicBezTo>
                    <a:lnTo>
                      <a:pt x="564353" y="326811"/>
                    </a:lnTo>
                    <a:lnTo>
                      <a:pt x="564353" y="326745"/>
                    </a:lnTo>
                    <a:cubicBezTo>
                      <a:pt x="564939" y="323251"/>
                      <a:pt x="565160" y="319845"/>
                      <a:pt x="565028" y="316340"/>
                    </a:cubicBezTo>
                    <a:cubicBezTo>
                      <a:pt x="564707" y="312657"/>
                      <a:pt x="563999" y="309064"/>
                      <a:pt x="562916" y="305569"/>
                    </a:cubicBezTo>
                    <a:cubicBezTo>
                      <a:pt x="561146" y="301047"/>
                      <a:pt x="558879" y="296734"/>
                      <a:pt x="556215" y="292576"/>
                    </a:cubicBezTo>
                    <a:cubicBezTo>
                      <a:pt x="556170" y="292576"/>
                      <a:pt x="556170" y="292510"/>
                      <a:pt x="556170" y="292443"/>
                    </a:cubicBezTo>
                    <a:cubicBezTo>
                      <a:pt x="556104" y="292443"/>
                      <a:pt x="556115" y="292378"/>
                      <a:pt x="556115" y="292378"/>
                    </a:cubicBezTo>
                    <a:cubicBezTo>
                      <a:pt x="556049" y="292378"/>
                      <a:pt x="556060" y="292311"/>
                      <a:pt x="555994" y="292311"/>
                    </a:cubicBezTo>
                    <a:cubicBezTo>
                      <a:pt x="555938" y="292201"/>
                      <a:pt x="555883" y="292134"/>
                      <a:pt x="555817" y="292001"/>
                    </a:cubicBezTo>
                    <a:lnTo>
                      <a:pt x="555994" y="292201"/>
                    </a:lnTo>
                    <a:cubicBezTo>
                      <a:pt x="547280" y="279705"/>
                      <a:pt x="536278" y="269046"/>
                      <a:pt x="526116" y="257700"/>
                    </a:cubicBezTo>
                    <a:cubicBezTo>
                      <a:pt x="520841" y="251762"/>
                      <a:pt x="515754" y="245659"/>
                      <a:pt x="511199" y="239068"/>
                    </a:cubicBezTo>
                    <a:cubicBezTo>
                      <a:pt x="506776" y="232577"/>
                      <a:pt x="503182" y="225566"/>
                      <a:pt x="500351" y="218235"/>
                    </a:cubicBezTo>
                    <a:cubicBezTo>
                      <a:pt x="497189" y="210241"/>
                      <a:pt x="494413" y="202113"/>
                      <a:pt x="492588" y="193731"/>
                    </a:cubicBezTo>
                    <a:cubicBezTo>
                      <a:pt x="490874" y="185538"/>
                      <a:pt x="489603" y="177233"/>
                      <a:pt x="489194" y="168885"/>
                    </a:cubicBezTo>
                    <a:cubicBezTo>
                      <a:pt x="488939" y="164207"/>
                      <a:pt x="488851" y="159530"/>
                      <a:pt x="488950" y="154863"/>
                    </a:cubicBezTo>
                    <a:cubicBezTo>
                      <a:pt x="488862" y="154808"/>
                      <a:pt x="488751" y="154775"/>
                      <a:pt x="488685" y="154731"/>
                    </a:cubicBezTo>
                    <a:cubicBezTo>
                      <a:pt x="487701" y="155483"/>
                      <a:pt x="486374" y="155781"/>
                      <a:pt x="485158" y="155383"/>
                    </a:cubicBezTo>
                    <a:cubicBezTo>
                      <a:pt x="483267" y="154897"/>
                      <a:pt x="482239" y="153205"/>
                      <a:pt x="482305" y="151413"/>
                    </a:cubicBezTo>
                    <a:cubicBezTo>
                      <a:pt x="481210" y="150783"/>
                      <a:pt x="480536" y="149744"/>
                      <a:pt x="480303" y="148549"/>
                    </a:cubicBezTo>
                    <a:cubicBezTo>
                      <a:pt x="479419" y="147621"/>
                      <a:pt x="479087" y="146161"/>
                      <a:pt x="479375" y="144701"/>
                    </a:cubicBezTo>
                    <a:cubicBezTo>
                      <a:pt x="479275" y="144314"/>
                      <a:pt x="479176" y="143872"/>
                      <a:pt x="479198" y="143496"/>
                    </a:cubicBezTo>
                    <a:cubicBezTo>
                      <a:pt x="478877" y="142788"/>
                      <a:pt x="478777" y="142036"/>
                      <a:pt x="478866" y="141263"/>
                    </a:cubicBezTo>
                    <a:cubicBezTo>
                      <a:pt x="468936" y="144768"/>
                      <a:pt x="458807" y="148759"/>
                      <a:pt x="448535" y="153227"/>
                    </a:cubicBezTo>
                    <a:cubicBezTo>
                      <a:pt x="433054" y="160005"/>
                      <a:pt x="420448" y="166408"/>
                      <a:pt x="408926" y="173507"/>
                    </a:cubicBezTo>
                    <a:lnTo>
                      <a:pt x="406736" y="160868"/>
                    </a:lnTo>
                    <a:cubicBezTo>
                      <a:pt x="399560" y="127584"/>
                      <a:pt x="391388" y="89866"/>
                      <a:pt x="375354" y="55864"/>
                    </a:cubicBezTo>
                    <a:cubicBezTo>
                      <a:pt x="369881" y="44143"/>
                      <a:pt x="363114" y="33505"/>
                      <a:pt x="355218" y="24416"/>
                    </a:cubicBezTo>
                    <a:cubicBezTo>
                      <a:pt x="347279" y="15326"/>
                      <a:pt x="337294" y="8227"/>
                      <a:pt x="326314" y="3837"/>
                    </a:cubicBezTo>
                    <a:cubicBezTo>
                      <a:pt x="321227" y="1780"/>
                      <a:pt x="315510" y="531"/>
                      <a:pt x="309329" y="133"/>
                    </a:cubicBezTo>
                    <a:cubicBezTo>
                      <a:pt x="303258" y="-254"/>
                      <a:pt x="296767" y="199"/>
                      <a:pt x="289890" y="155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5" name="Google Shape;2765;p43"/>
              <p:cNvSpPr/>
              <p:nvPr/>
            </p:nvSpPr>
            <p:spPr>
              <a:xfrm>
                <a:off x="3147155" y="6559518"/>
                <a:ext cx="166" cy="265"/>
              </a:xfrm>
              <a:custGeom>
                <a:rect b="b" l="l" r="r" t="t"/>
                <a:pathLst>
                  <a:path extrusionOk="0" h="265" w="166">
                    <a:moveTo>
                      <a:pt x="22" y="78"/>
                    </a:moveTo>
                    <a:cubicBezTo>
                      <a:pt x="22" y="78"/>
                      <a:pt x="77" y="166"/>
                      <a:pt x="111" y="199"/>
                    </a:cubicBezTo>
                    <a:cubicBezTo>
                      <a:pt x="111" y="199"/>
                      <a:pt x="144" y="244"/>
                      <a:pt x="166" y="266"/>
                    </a:cubicBezTo>
                    <a:cubicBezTo>
                      <a:pt x="111" y="199"/>
                      <a:pt x="55" y="66"/>
                      <a:pt x="0" y="0"/>
                    </a:cubicBezTo>
                    <a:cubicBezTo>
                      <a:pt x="0" y="33"/>
                      <a:pt x="0" y="56"/>
                      <a:pt x="22" y="78"/>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6" name="Google Shape;2766;p43"/>
              <p:cNvSpPr/>
              <p:nvPr/>
            </p:nvSpPr>
            <p:spPr>
              <a:xfrm>
                <a:off x="3147321" y="6559784"/>
                <a:ext cx="121" cy="132"/>
              </a:xfrm>
              <a:custGeom>
                <a:rect b="b" l="l" r="r" t="t"/>
                <a:pathLst>
                  <a:path extrusionOk="0" h="132" w="121">
                    <a:moveTo>
                      <a:pt x="77" y="111"/>
                    </a:moveTo>
                    <a:cubicBezTo>
                      <a:pt x="77" y="111"/>
                      <a:pt x="110" y="133"/>
                      <a:pt x="121" y="133"/>
                    </a:cubicBezTo>
                    <a:cubicBezTo>
                      <a:pt x="77" y="77"/>
                      <a:pt x="33" y="44"/>
                      <a:pt x="0" y="0"/>
                    </a:cubicBezTo>
                    <a:cubicBezTo>
                      <a:pt x="33" y="33"/>
                      <a:pt x="44" y="89"/>
                      <a:pt x="77" y="121"/>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7" name="Google Shape;2767;p43"/>
              <p:cNvSpPr/>
              <p:nvPr/>
            </p:nvSpPr>
            <p:spPr>
              <a:xfrm>
                <a:off x="3155515" y="6593720"/>
                <a:ext cx="88" cy="420"/>
              </a:xfrm>
              <a:custGeom>
                <a:rect b="b" l="l" r="r" t="t"/>
                <a:pathLst>
                  <a:path extrusionOk="0" h="420" w="88">
                    <a:moveTo>
                      <a:pt x="0" y="354"/>
                    </a:moveTo>
                    <a:lnTo>
                      <a:pt x="0" y="420"/>
                    </a:lnTo>
                    <a:cubicBezTo>
                      <a:pt x="77" y="232"/>
                      <a:pt x="77" y="111"/>
                      <a:pt x="89" y="0"/>
                    </a:cubicBezTo>
                    <a:cubicBezTo>
                      <a:pt x="89" y="111"/>
                      <a:pt x="77" y="232"/>
                      <a:pt x="0" y="365"/>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8" name="Google Shape;2768;p43"/>
              <p:cNvSpPr/>
              <p:nvPr/>
            </p:nvSpPr>
            <p:spPr>
              <a:xfrm>
                <a:off x="3155404" y="6594383"/>
                <a:ext cx="77" cy="364"/>
              </a:xfrm>
              <a:custGeom>
                <a:rect b="b" l="l" r="r" t="t"/>
                <a:pathLst>
                  <a:path extrusionOk="0" h="364" w="77">
                    <a:moveTo>
                      <a:pt x="0" y="365"/>
                    </a:moveTo>
                    <a:cubicBezTo>
                      <a:pt x="44" y="221"/>
                      <a:pt x="66" y="99"/>
                      <a:pt x="77" y="0"/>
                    </a:cubicBezTo>
                    <a:cubicBezTo>
                      <a:pt x="55" y="111"/>
                      <a:pt x="11" y="254"/>
                      <a:pt x="0" y="365"/>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9" name="Google Shape;2769;p43"/>
              <p:cNvSpPr/>
              <p:nvPr/>
            </p:nvSpPr>
            <p:spPr>
              <a:xfrm>
                <a:off x="2803415" y="6388523"/>
                <a:ext cx="449990" cy="469056"/>
              </a:xfrm>
              <a:custGeom>
                <a:rect b="b" l="l" r="r" t="t"/>
                <a:pathLst>
                  <a:path extrusionOk="0" h="469056" w="449990">
                    <a:moveTo>
                      <a:pt x="371606" y="198"/>
                    </a:moveTo>
                    <a:cubicBezTo>
                      <a:pt x="358657" y="-510"/>
                      <a:pt x="346007" y="806"/>
                      <a:pt x="335337" y="2166"/>
                    </a:cubicBezTo>
                    <a:cubicBezTo>
                      <a:pt x="324179" y="3681"/>
                      <a:pt x="312768" y="6003"/>
                      <a:pt x="299609" y="9575"/>
                    </a:cubicBezTo>
                    <a:cubicBezTo>
                      <a:pt x="288474" y="12417"/>
                      <a:pt x="277118" y="15900"/>
                      <a:pt x="265595" y="20024"/>
                    </a:cubicBezTo>
                    <a:lnTo>
                      <a:pt x="265120" y="21484"/>
                    </a:lnTo>
                    <a:cubicBezTo>
                      <a:pt x="263804" y="25553"/>
                      <a:pt x="262731" y="29656"/>
                      <a:pt x="261847" y="33835"/>
                    </a:cubicBezTo>
                    <a:cubicBezTo>
                      <a:pt x="261935" y="33459"/>
                      <a:pt x="262024" y="33094"/>
                      <a:pt x="262101" y="32785"/>
                    </a:cubicBezTo>
                    <a:cubicBezTo>
                      <a:pt x="261073" y="38192"/>
                      <a:pt x="260343" y="43754"/>
                      <a:pt x="260111" y="49261"/>
                    </a:cubicBezTo>
                    <a:cubicBezTo>
                      <a:pt x="259912" y="54292"/>
                      <a:pt x="259978" y="59334"/>
                      <a:pt x="260277" y="64377"/>
                    </a:cubicBezTo>
                    <a:cubicBezTo>
                      <a:pt x="260232" y="64012"/>
                      <a:pt x="260199" y="63636"/>
                      <a:pt x="260155" y="63315"/>
                    </a:cubicBezTo>
                    <a:cubicBezTo>
                      <a:pt x="260708" y="71056"/>
                      <a:pt x="261781" y="78719"/>
                      <a:pt x="263539" y="86294"/>
                    </a:cubicBezTo>
                    <a:cubicBezTo>
                      <a:pt x="265142" y="93415"/>
                      <a:pt x="267110" y="100392"/>
                      <a:pt x="269466" y="107325"/>
                    </a:cubicBezTo>
                    <a:cubicBezTo>
                      <a:pt x="269366" y="106938"/>
                      <a:pt x="269256" y="106628"/>
                      <a:pt x="269145" y="106297"/>
                    </a:cubicBezTo>
                    <a:cubicBezTo>
                      <a:pt x="274884" y="122585"/>
                      <a:pt x="282669" y="137955"/>
                      <a:pt x="292189" y="152374"/>
                    </a:cubicBezTo>
                    <a:cubicBezTo>
                      <a:pt x="300593" y="164792"/>
                      <a:pt x="310246" y="176170"/>
                      <a:pt x="321437" y="186155"/>
                    </a:cubicBezTo>
                    <a:cubicBezTo>
                      <a:pt x="326501" y="190590"/>
                      <a:pt x="331886" y="194659"/>
                      <a:pt x="337570" y="198319"/>
                    </a:cubicBezTo>
                    <a:cubicBezTo>
                      <a:pt x="339361" y="199480"/>
                      <a:pt x="339815" y="202079"/>
                      <a:pt x="338643" y="203859"/>
                    </a:cubicBezTo>
                    <a:cubicBezTo>
                      <a:pt x="338079" y="204666"/>
                      <a:pt x="337272" y="205208"/>
                      <a:pt x="336365" y="205418"/>
                    </a:cubicBezTo>
                    <a:cubicBezTo>
                      <a:pt x="311806" y="234113"/>
                      <a:pt x="285477" y="261337"/>
                      <a:pt x="257689" y="286991"/>
                    </a:cubicBezTo>
                    <a:cubicBezTo>
                      <a:pt x="228475" y="313906"/>
                      <a:pt x="197800" y="339305"/>
                      <a:pt x="165601" y="362615"/>
                    </a:cubicBezTo>
                    <a:cubicBezTo>
                      <a:pt x="133953" y="385581"/>
                      <a:pt x="100935" y="406912"/>
                      <a:pt x="66479" y="425401"/>
                    </a:cubicBezTo>
                    <a:cubicBezTo>
                      <a:pt x="44861" y="437044"/>
                      <a:pt x="22723" y="447638"/>
                      <a:pt x="0" y="456849"/>
                    </a:cubicBezTo>
                    <a:cubicBezTo>
                      <a:pt x="1448" y="457567"/>
                      <a:pt x="2886" y="458264"/>
                      <a:pt x="4312" y="458927"/>
                    </a:cubicBezTo>
                    <a:cubicBezTo>
                      <a:pt x="8769" y="461139"/>
                      <a:pt x="13435" y="463173"/>
                      <a:pt x="18168" y="465109"/>
                    </a:cubicBezTo>
                    <a:cubicBezTo>
                      <a:pt x="27113" y="467055"/>
                      <a:pt x="34080" y="468249"/>
                      <a:pt x="40681" y="469034"/>
                    </a:cubicBezTo>
                    <a:cubicBezTo>
                      <a:pt x="43468" y="469089"/>
                      <a:pt x="46265" y="469034"/>
                      <a:pt x="49140" y="468957"/>
                    </a:cubicBezTo>
                    <a:cubicBezTo>
                      <a:pt x="52303" y="469034"/>
                      <a:pt x="54039" y="468957"/>
                      <a:pt x="55731" y="468891"/>
                    </a:cubicBezTo>
                    <a:cubicBezTo>
                      <a:pt x="64079" y="467630"/>
                      <a:pt x="71079" y="466192"/>
                      <a:pt x="77669" y="464257"/>
                    </a:cubicBezTo>
                    <a:cubicBezTo>
                      <a:pt x="95970" y="459204"/>
                      <a:pt x="112623" y="450701"/>
                      <a:pt x="126489" y="443071"/>
                    </a:cubicBezTo>
                    <a:cubicBezTo>
                      <a:pt x="139571" y="436060"/>
                      <a:pt x="153326" y="427933"/>
                      <a:pt x="168442" y="418202"/>
                    </a:cubicBezTo>
                    <a:cubicBezTo>
                      <a:pt x="198707" y="398994"/>
                      <a:pt x="229746" y="376547"/>
                      <a:pt x="260642" y="351612"/>
                    </a:cubicBezTo>
                    <a:cubicBezTo>
                      <a:pt x="292466" y="325793"/>
                      <a:pt x="321636" y="298734"/>
                      <a:pt x="347323" y="271278"/>
                    </a:cubicBezTo>
                    <a:cubicBezTo>
                      <a:pt x="376405" y="239863"/>
                      <a:pt x="398741" y="210571"/>
                      <a:pt x="415505" y="181744"/>
                    </a:cubicBezTo>
                    <a:cubicBezTo>
                      <a:pt x="434137" y="150096"/>
                      <a:pt x="445471" y="118847"/>
                      <a:pt x="449198" y="88804"/>
                    </a:cubicBezTo>
                    <a:cubicBezTo>
                      <a:pt x="451078" y="73256"/>
                      <a:pt x="451210" y="43976"/>
                      <a:pt x="430853" y="23065"/>
                    </a:cubicBezTo>
                    <a:cubicBezTo>
                      <a:pt x="417717" y="9597"/>
                      <a:pt x="398366" y="1890"/>
                      <a:pt x="373342" y="286"/>
                    </a:cubicBezTo>
                    <a:lnTo>
                      <a:pt x="371617" y="17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0" name="Google Shape;2770;p43"/>
              <p:cNvSpPr/>
              <p:nvPr/>
            </p:nvSpPr>
            <p:spPr>
              <a:xfrm>
                <a:off x="2981211" y="6415350"/>
                <a:ext cx="43812" cy="92827"/>
              </a:xfrm>
              <a:custGeom>
                <a:rect b="b" l="l" r="r" t="t"/>
                <a:pathLst>
                  <a:path extrusionOk="0" h="92827" w="43812">
                    <a:moveTo>
                      <a:pt x="23676" y="606"/>
                    </a:moveTo>
                    <a:cubicBezTo>
                      <a:pt x="20127" y="1623"/>
                      <a:pt x="15726" y="4398"/>
                      <a:pt x="14200" y="7959"/>
                    </a:cubicBezTo>
                    <a:cubicBezTo>
                      <a:pt x="9578" y="18917"/>
                      <a:pt x="5752" y="29930"/>
                      <a:pt x="3330" y="41652"/>
                    </a:cubicBezTo>
                    <a:cubicBezTo>
                      <a:pt x="897" y="53240"/>
                      <a:pt x="-43" y="65183"/>
                      <a:pt x="1" y="77014"/>
                    </a:cubicBezTo>
                    <a:cubicBezTo>
                      <a:pt x="68" y="85706"/>
                      <a:pt x="7322" y="92894"/>
                      <a:pt x="15969" y="92827"/>
                    </a:cubicBezTo>
                    <a:cubicBezTo>
                      <a:pt x="24616" y="92827"/>
                      <a:pt x="31848" y="85518"/>
                      <a:pt x="31781" y="76871"/>
                    </a:cubicBezTo>
                    <a:cubicBezTo>
                      <a:pt x="31726" y="70335"/>
                      <a:pt x="32080" y="63834"/>
                      <a:pt x="32766" y="57320"/>
                    </a:cubicBezTo>
                    <a:cubicBezTo>
                      <a:pt x="34568" y="45390"/>
                      <a:pt x="37708" y="33867"/>
                      <a:pt x="42231" y="22677"/>
                    </a:cubicBezTo>
                    <a:cubicBezTo>
                      <a:pt x="42043" y="23075"/>
                      <a:pt x="41866" y="23484"/>
                      <a:pt x="41711" y="23882"/>
                    </a:cubicBezTo>
                    <a:cubicBezTo>
                      <a:pt x="41711" y="23882"/>
                      <a:pt x="41733" y="23849"/>
                      <a:pt x="41733" y="23838"/>
                    </a:cubicBezTo>
                    <a:cubicBezTo>
                      <a:pt x="43481" y="19713"/>
                      <a:pt x="44520" y="16120"/>
                      <a:pt x="43248" y="11608"/>
                    </a:cubicBezTo>
                    <a:cubicBezTo>
                      <a:pt x="42132" y="7616"/>
                      <a:pt x="39511" y="4155"/>
                      <a:pt x="35961" y="2132"/>
                    </a:cubicBezTo>
                    <a:cubicBezTo>
                      <a:pt x="33805" y="915"/>
                      <a:pt x="31406" y="185"/>
                      <a:pt x="28984" y="31"/>
                    </a:cubicBezTo>
                    <a:cubicBezTo>
                      <a:pt x="27226" y="-80"/>
                      <a:pt x="25412" y="108"/>
                      <a:pt x="23687" y="594"/>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1" name="Google Shape;2771;p43"/>
              <p:cNvSpPr/>
              <p:nvPr/>
            </p:nvSpPr>
            <p:spPr>
              <a:xfrm>
                <a:off x="3020583" y="6400896"/>
                <a:ext cx="38300" cy="110068"/>
              </a:xfrm>
              <a:custGeom>
                <a:rect b="b" l="l" r="r" t="t"/>
                <a:pathLst>
                  <a:path extrusionOk="0" h="110068" w="38300">
                    <a:moveTo>
                      <a:pt x="7116" y="11699"/>
                    </a:moveTo>
                    <a:cubicBezTo>
                      <a:pt x="293" y="38679"/>
                      <a:pt x="-1819" y="66655"/>
                      <a:pt x="1631" y="94245"/>
                    </a:cubicBezTo>
                    <a:cubicBezTo>
                      <a:pt x="2162" y="98623"/>
                      <a:pt x="3047" y="102228"/>
                      <a:pt x="6331" y="105424"/>
                    </a:cubicBezTo>
                    <a:cubicBezTo>
                      <a:pt x="9305" y="108420"/>
                      <a:pt x="13375" y="110046"/>
                      <a:pt x="17610" y="110068"/>
                    </a:cubicBezTo>
                    <a:cubicBezTo>
                      <a:pt x="21778" y="110035"/>
                      <a:pt x="25870" y="108310"/>
                      <a:pt x="28789" y="105324"/>
                    </a:cubicBezTo>
                    <a:cubicBezTo>
                      <a:pt x="31465" y="102626"/>
                      <a:pt x="33864" y="97993"/>
                      <a:pt x="33378" y="94112"/>
                    </a:cubicBezTo>
                    <a:cubicBezTo>
                      <a:pt x="31255" y="77083"/>
                      <a:pt x="31277" y="60054"/>
                      <a:pt x="33212" y="43025"/>
                    </a:cubicBezTo>
                    <a:cubicBezTo>
                      <a:pt x="34362" y="35318"/>
                      <a:pt x="35866" y="27644"/>
                      <a:pt x="37812" y="20014"/>
                    </a:cubicBezTo>
                    <a:cubicBezTo>
                      <a:pt x="39913" y="11632"/>
                      <a:pt x="35059" y="2797"/>
                      <a:pt x="26633" y="508"/>
                    </a:cubicBezTo>
                    <a:cubicBezTo>
                      <a:pt x="25649" y="254"/>
                      <a:pt x="24654" y="99"/>
                      <a:pt x="23636" y="32"/>
                    </a:cubicBezTo>
                    <a:cubicBezTo>
                      <a:pt x="16283" y="-443"/>
                      <a:pt x="8963" y="4334"/>
                      <a:pt x="7127" y="11710"/>
                    </a:cubicBezTo>
                    <a:moveTo>
                      <a:pt x="32936" y="45026"/>
                    </a:moveTo>
                    <a:cubicBezTo>
                      <a:pt x="32847" y="45623"/>
                      <a:pt x="32781" y="46210"/>
                      <a:pt x="32681" y="46796"/>
                    </a:cubicBezTo>
                    <a:cubicBezTo>
                      <a:pt x="32770" y="46210"/>
                      <a:pt x="32847" y="45613"/>
                      <a:pt x="32936" y="45026"/>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2" name="Google Shape;2772;p43"/>
              <p:cNvSpPr/>
              <p:nvPr/>
            </p:nvSpPr>
            <p:spPr>
              <a:xfrm>
                <a:off x="2747131" y="6578626"/>
                <a:ext cx="162792" cy="162791"/>
              </a:xfrm>
              <a:custGeom>
                <a:rect b="b" l="l" r="r" t="t"/>
                <a:pathLst>
                  <a:path extrusionOk="0" h="162791" w="162792">
                    <a:moveTo>
                      <a:pt x="104109" y="159540"/>
                    </a:moveTo>
                    <a:cubicBezTo>
                      <a:pt x="147234" y="147001"/>
                      <a:pt x="172081" y="101819"/>
                      <a:pt x="159541" y="58683"/>
                    </a:cubicBezTo>
                    <a:cubicBezTo>
                      <a:pt x="147002" y="15558"/>
                      <a:pt x="101820" y="-9289"/>
                      <a:pt x="58706" y="3251"/>
                    </a:cubicBezTo>
                    <a:cubicBezTo>
                      <a:pt x="15548" y="15790"/>
                      <a:pt x="-9288" y="60983"/>
                      <a:pt x="3251" y="104108"/>
                    </a:cubicBezTo>
                    <a:cubicBezTo>
                      <a:pt x="15791" y="147233"/>
                      <a:pt x="60984" y="172080"/>
                      <a:pt x="104109" y="159540"/>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3" name="Google Shape;2773;p43"/>
              <p:cNvSpPr/>
              <p:nvPr/>
            </p:nvSpPr>
            <p:spPr>
              <a:xfrm>
                <a:off x="101858" y="5541887"/>
                <a:ext cx="1105" cy="1105"/>
              </a:xfrm>
              <a:custGeom>
                <a:rect b="b" l="l" r="r" t="t"/>
                <a:pathLst>
                  <a:path extrusionOk="0" h="1105" w="1105">
                    <a:moveTo>
                      <a:pt x="0" y="0"/>
                    </a:moveTo>
                    <a:lnTo>
                      <a:pt x="0" y="0"/>
                    </a:lnTo>
                    <a:cubicBezTo>
                      <a:pt x="0" y="0"/>
                      <a:pt x="0" y="0"/>
                      <a:pt x="0" y="0"/>
                    </a:cubicBezTo>
                    <a:close/>
                  </a:path>
                </a:pathLst>
              </a:custGeom>
              <a:solidFill>
                <a:srgbClr val="A8122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4" name="Google Shape;2774;p43"/>
              <p:cNvSpPr/>
              <p:nvPr/>
            </p:nvSpPr>
            <p:spPr>
              <a:xfrm>
                <a:off x="104431" y="5471383"/>
                <a:ext cx="472268" cy="514283"/>
              </a:xfrm>
              <a:custGeom>
                <a:rect b="b" l="l" r="r" t="t"/>
                <a:pathLst>
                  <a:path extrusionOk="0" h="514283" w="472268">
                    <a:moveTo>
                      <a:pt x="466960" y="423422"/>
                    </a:moveTo>
                    <a:cubicBezTo>
                      <a:pt x="471373" y="411215"/>
                      <a:pt x="473031" y="396784"/>
                      <a:pt x="471948" y="379247"/>
                    </a:cubicBezTo>
                    <a:cubicBezTo>
                      <a:pt x="469780" y="342944"/>
                      <a:pt x="460779" y="315034"/>
                      <a:pt x="444381" y="293859"/>
                    </a:cubicBezTo>
                    <a:cubicBezTo>
                      <a:pt x="437370" y="284803"/>
                      <a:pt x="427927" y="276875"/>
                      <a:pt x="417156" y="271036"/>
                    </a:cubicBezTo>
                    <a:cubicBezTo>
                      <a:pt x="406840" y="265440"/>
                      <a:pt x="395417" y="261637"/>
                      <a:pt x="381197" y="259149"/>
                    </a:cubicBezTo>
                    <a:cubicBezTo>
                      <a:pt x="371588" y="257435"/>
                      <a:pt x="360895" y="257026"/>
                      <a:pt x="347504" y="257678"/>
                    </a:cubicBezTo>
                    <a:lnTo>
                      <a:pt x="344961" y="257966"/>
                    </a:lnTo>
                    <a:cubicBezTo>
                      <a:pt x="333980" y="216720"/>
                      <a:pt x="326605" y="174436"/>
                      <a:pt x="323177" y="132361"/>
                    </a:cubicBezTo>
                    <a:cubicBezTo>
                      <a:pt x="323210" y="132306"/>
                      <a:pt x="322934" y="130735"/>
                      <a:pt x="322878" y="130703"/>
                    </a:cubicBezTo>
                    <a:cubicBezTo>
                      <a:pt x="320136" y="86217"/>
                      <a:pt x="321596" y="43965"/>
                      <a:pt x="327324" y="3715"/>
                    </a:cubicBezTo>
                    <a:cubicBezTo>
                      <a:pt x="327556" y="2499"/>
                      <a:pt x="327589" y="1249"/>
                      <a:pt x="327324" y="0"/>
                    </a:cubicBezTo>
                    <a:cubicBezTo>
                      <a:pt x="265212" y="0"/>
                      <a:pt x="199187" y="1725"/>
                      <a:pt x="136545" y="13689"/>
                    </a:cubicBezTo>
                    <a:cubicBezTo>
                      <a:pt x="118344" y="17250"/>
                      <a:pt x="101182" y="21563"/>
                      <a:pt x="85701" y="26527"/>
                    </a:cubicBezTo>
                    <a:cubicBezTo>
                      <a:pt x="67710" y="32289"/>
                      <a:pt x="52008" y="38525"/>
                      <a:pt x="37832" y="45514"/>
                    </a:cubicBezTo>
                    <a:cubicBezTo>
                      <a:pt x="28201" y="50224"/>
                      <a:pt x="19742" y="54979"/>
                      <a:pt x="11935" y="59999"/>
                    </a:cubicBezTo>
                    <a:cubicBezTo>
                      <a:pt x="10940" y="62930"/>
                      <a:pt x="9867" y="65882"/>
                      <a:pt x="8706" y="68867"/>
                    </a:cubicBezTo>
                    <a:cubicBezTo>
                      <a:pt x="8762" y="68901"/>
                      <a:pt x="8717" y="68956"/>
                      <a:pt x="8717" y="68956"/>
                    </a:cubicBezTo>
                    <a:cubicBezTo>
                      <a:pt x="8562" y="69288"/>
                      <a:pt x="8452" y="69674"/>
                      <a:pt x="8330" y="69962"/>
                    </a:cubicBezTo>
                    <a:cubicBezTo>
                      <a:pt x="8032" y="70814"/>
                      <a:pt x="7390" y="71422"/>
                      <a:pt x="6605" y="71776"/>
                    </a:cubicBezTo>
                    <a:cubicBezTo>
                      <a:pt x="5820" y="72892"/>
                      <a:pt x="4504" y="73490"/>
                      <a:pt x="3166" y="73457"/>
                    </a:cubicBezTo>
                    <a:cubicBezTo>
                      <a:pt x="2691" y="74585"/>
                      <a:pt x="2127" y="75701"/>
                      <a:pt x="1618" y="76774"/>
                    </a:cubicBezTo>
                    <a:cubicBezTo>
                      <a:pt x="1320" y="77316"/>
                      <a:pt x="911" y="77791"/>
                      <a:pt x="435" y="78134"/>
                    </a:cubicBezTo>
                    <a:cubicBezTo>
                      <a:pt x="-151" y="128712"/>
                      <a:pt x="-538" y="179202"/>
                      <a:pt x="1972" y="229801"/>
                    </a:cubicBezTo>
                    <a:cubicBezTo>
                      <a:pt x="3211" y="255256"/>
                      <a:pt x="5124" y="280645"/>
                      <a:pt x="8032" y="305879"/>
                    </a:cubicBezTo>
                    <a:cubicBezTo>
                      <a:pt x="8850" y="312746"/>
                      <a:pt x="9713" y="319535"/>
                      <a:pt x="10586" y="326336"/>
                    </a:cubicBezTo>
                    <a:cubicBezTo>
                      <a:pt x="10907" y="328901"/>
                      <a:pt x="11183" y="331433"/>
                      <a:pt x="11393" y="333954"/>
                    </a:cubicBezTo>
                    <a:cubicBezTo>
                      <a:pt x="11957" y="340622"/>
                      <a:pt x="12400" y="347279"/>
                      <a:pt x="12831" y="353936"/>
                    </a:cubicBezTo>
                    <a:cubicBezTo>
                      <a:pt x="13826" y="370743"/>
                      <a:pt x="14655" y="387584"/>
                      <a:pt x="16535" y="404326"/>
                    </a:cubicBezTo>
                    <a:cubicBezTo>
                      <a:pt x="18338" y="420934"/>
                      <a:pt x="21036" y="437499"/>
                      <a:pt x="25934" y="453377"/>
                    </a:cubicBezTo>
                    <a:cubicBezTo>
                      <a:pt x="28544" y="461549"/>
                      <a:pt x="31806" y="469489"/>
                      <a:pt x="36196" y="476864"/>
                    </a:cubicBezTo>
                    <a:cubicBezTo>
                      <a:pt x="39126" y="481553"/>
                      <a:pt x="42465" y="485766"/>
                      <a:pt x="46402" y="489569"/>
                    </a:cubicBezTo>
                    <a:lnTo>
                      <a:pt x="46612" y="489714"/>
                    </a:lnTo>
                    <a:lnTo>
                      <a:pt x="46667" y="489746"/>
                    </a:lnTo>
                    <a:cubicBezTo>
                      <a:pt x="49354" y="492057"/>
                      <a:pt x="52163" y="494015"/>
                      <a:pt x="55226" y="495707"/>
                    </a:cubicBezTo>
                    <a:cubicBezTo>
                      <a:pt x="58543" y="497343"/>
                      <a:pt x="61982" y="498593"/>
                      <a:pt x="65532" y="499478"/>
                    </a:cubicBezTo>
                    <a:cubicBezTo>
                      <a:pt x="70309" y="500307"/>
                      <a:pt x="75185" y="500606"/>
                      <a:pt x="80117" y="500473"/>
                    </a:cubicBezTo>
                    <a:cubicBezTo>
                      <a:pt x="80139" y="500428"/>
                      <a:pt x="80194" y="500473"/>
                      <a:pt x="80250" y="500506"/>
                    </a:cubicBezTo>
                    <a:cubicBezTo>
                      <a:pt x="80283" y="500451"/>
                      <a:pt x="80338" y="500495"/>
                      <a:pt x="80338" y="500495"/>
                    </a:cubicBezTo>
                    <a:cubicBezTo>
                      <a:pt x="80371" y="500439"/>
                      <a:pt x="80427" y="500483"/>
                      <a:pt x="80460" y="500428"/>
                    </a:cubicBezTo>
                    <a:cubicBezTo>
                      <a:pt x="80593" y="500428"/>
                      <a:pt x="80681" y="500428"/>
                      <a:pt x="80814" y="500439"/>
                    </a:cubicBezTo>
                    <a:lnTo>
                      <a:pt x="80548" y="500483"/>
                    </a:lnTo>
                    <a:cubicBezTo>
                      <a:pt x="95753" y="499500"/>
                      <a:pt x="110570" y="495607"/>
                      <a:pt x="125542" y="492787"/>
                    </a:cubicBezTo>
                    <a:cubicBezTo>
                      <a:pt x="133360" y="491361"/>
                      <a:pt x="141211" y="490167"/>
                      <a:pt x="149206" y="489680"/>
                    </a:cubicBezTo>
                    <a:cubicBezTo>
                      <a:pt x="157046" y="489260"/>
                      <a:pt x="164908" y="489824"/>
                      <a:pt x="172648" y="491195"/>
                    </a:cubicBezTo>
                    <a:cubicBezTo>
                      <a:pt x="181118" y="492622"/>
                      <a:pt x="189522" y="494468"/>
                      <a:pt x="197627" y="497255"/>
                    </a:cubicBezTo>
                    <a:cubicBezTo>
                      <a:pt x="205534" y="500030"/>
                      <a:pt x="213285" y="503248"/>
                      <a:pt x="220639" y="507229"/>
                    </a:cubicBezTo>
                    <a:cubicBezTo>
                      <a:pt x="224774" y="509440"/>
                      <a:pt x="228810" y="511785"/>
                      <a:pt x="232769" y="514283"/>
                    </a:cubicBezTo>
                    <a:cubicBezTo>
                      <a:pt x="232857" y="514228"/>
                      <a:pt x="232957" y="514162"/>
                      <a:pt x="233012" y="514129"/>
                    </a:cubicBezTo>
                    <a:cubicBezTo>
                      <a:pt x="232891" y="512890"/>
                      <a:pt x="233322" y="511608"/>
                      <a:pt x="234284" y="510767"/>
                    </a:cubicBezTo>
                    <a:cubicBezTo>
                      <a:pt x="235677" y="509396"/>
                      <a:pt x="237656" y="509396"/>
                      <a:pt x="239160" y="510391"/>
                    </a:cubicBezTo>
                    <a:cubicBezTo>
                      <a:pt x="240266" y="509783"/>
                      <a:pt x="241516" y="509739"/>
                      <a:pt x="242643" y="510170"/>
                    </a:cubicBezTo>
                    <a:cubicBezTo>
                      <a:pt x="243893" y="509905"/>
                      <a:pt x="245308" y="510369"/>
                      <a:pt x="246414" y="511365"/>
                    </a:cubicBezTo>
                    <a:cubicBezTo>
                      <a:pt x="246801" y="511475"/>
                      <a:pt x="247221" y="511619"/>
                      <a:pt x="247531" y="511840"/>
                    </a:cubicBezTo>
                    <a:cubicBezTo>
                      <a:pt x="248305" y="511928"/>
                      <a:pt x="248991" y="512238"/>
                      <a:pt x="249621" y="512713"/>
                    </a:cubicBezTo>
                    <a:cubicBezTo>
                      <a:pt x="251777" y="502396"/>
                      <a:pt x="253591" y="491659"/>
                      <a:pt x="255094" y="480569"/>
                    </a:cubicBezTo>
                    <a:cubicBezTo>
                      <a:pt x="257317" y="463816"/>
                      <a:pt x="258368" y="449718"/>
                      <a:pt x="258268" y="436183"/>
                    </a:cubicBezTo>
                    <a:lnTo>
                      <a:pt x="270210" y="440860"/>
                    </a:lnTo>
                    <a:cubicBezTo>
                      <a:pt x="302399" y="451962"/>
                      <a:pt x="338890" y="464513"/>
                      <a:pt x="376287" y="468405"/>
                    </a:cubicBezTo>
                    <a:cubicBezTo>
                      <a:pt x="389147" y="469787"/>
                      <a:pt x="401753" y="469511"/>
                      <a:pt x="413607" y="467476"/>
                    </a:cubicBezTo>
                    <a:cubicBezTo>
                      <a:pt x="425494" y="465397"/>
                      <a:pt x="436740" y="460532"/>
                      <a:pt x="446183" y="453411"/>
                    </a:cubicBezTo>
                    <a:cubicBezTo>
                      <a:pt x="450584" y="450127"/>
                      <a:pt x="454609" y="445881"/>
                      <a:pt x="458147" y="440794"/>
                    </a:cubicBezTo>
                    <a:cubicBezTo>
                      <a:pt x="461631" y="435796"/>
                      <a:pt x="464594" y="430013"/>
                      <a:pt x="466994" y="42342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5" name="Google Shape;2775;p43"/>
              <p:cNvSpPr/>
              <p:nvPr/>
            </p:nvSpPr>
            <p:spPr>
              <a:xfrm>
                <a:off x="184647" y="5971812"/>
                <a:ext cx="320" cy="32"/>
              </a:xfrm>
              <a:custGeom>
                <a:rect b="b" l="l" r="r" t="t"/>
                <a:pathLst>
                  <a:path extrusionOk="0" h="32" w="320">
                    <a:moveTo>
                      <a:pt x="232" y="0"/>
                    </a:moveTo>
                    <a:cubicBezTo>
                      <a:pt x="232" y="0"/>
                      <a:pt x="133" y="0"/>
                      <a:pt x="88" y="11"/>
                    </a:cubicBezTo>
                    <a:cubicBezTo>
                      <a:pt x="66" y="11"/>
                      <a:pt x="33" y="11"/>
                      <a:pt x="0" y="33"/>
                    </a:cubicBezTo>
                    <a:cubicBezTo>
                      <a:pt x="88" y="11"/>
                      <a:pt x="232" y="33"/>
                      <a:pt x="321" y="33"/>
                    </a:cubicBezTo>
                    <a:cubicBezTo>
                      <a:pt x="299" y="11"/>
                      <a:pt x="276" y="22"/>
                      <a:pt x="232" y="11"/>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6" name="Google Shape;2776;p43"/>
              <p:cNvSpPr/>
              <p:nvPr/>
            </p:nvSpPr>
            <p:spPr>
              <a:xfrm>
                <a:off x="184481" y="5971834"/>
                <a:ext cx="176" cy="32"/>
              </a:xfrm>
              <a:custGeom>
                <a:rect b="b" l="l" r="r" t="t"/>
                <a:pathLst>
                  <a:path extrusionOk="0" h="32" w="176">
                    <a:moveTo>
                      <a:pt x="44" y="0"/>
                    </a:moveTo>
                    <a:cubicBezTo>
                      <a:pt x="44" y="0"/>
                      <a:pt x="11" y="22"/>
                      <a:pt x="0" y="33"/>
                    </a:cubicBezTo>
                    <a:cubicBezTo>
                      <a:pt x="66" y="22"/>
                      <a:pt x="122" y="0"/>
                      <a:pt x="177" y="0"/>
                    </a:cubicBezTo>
                    <a:cubicBezTo>
                      <a:pt x="133" y="0"/>
                      <a:pt x="88" y="0"/>
                      <a:pt x="44" y="0"/>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7" name="Google Shape;2777;p43"/>
              <p:cNvSpPr/>
              <p:nvPr/>
            </p:nvSpPr>
            <p:spPr>
              <a:xfrm>
                <a:off x="151021" y="5961041"/>
                <a:ext cx="320" cy="298"/>
              </a:xfrm>
              <a:custGeom>
                <a:rect b="b" l="l" r="r" t="t"/>
                <a:pathLst>
                  <a:path extrusionOk="0" h="298" w="320">
                    <a:moveTo>
                      <a:pt x="55" y="33"/>
                    </a:moveTo>
                    <a:lnTo>
                      <a:pt x="0" y="0"/>
                    </a:lnTo>
                    <a:cubicBezTo>
                      <a:pt x="122" y="155"/>
                      <a:pt x="221" y="232"/>
                      <a:pt x="321" y="299"/>
                    </a:cubicBezTo>
                    <a:cubicBezTo>
                      <a:pt x="232" y="232"/>
                      <a:pt x="122" y="166"/>
                      <a:pt x="55" y="33"/>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8" name="Google Shape;2778;p43"/>
              <p:cNvSpPr/>
              <p:nvPr/>
            </p:nvSpPr>
            <p:spPr>
              <a:xfrm>
                <a:off x="150556" y="5960632"/>
                <a:ext cx="276" cy="242"/>
              </a:xfrm>
              <a:custGeom>
                <a:rect b="b" l="l" r="r" t="t"/>
                <a:pathLst>
                  <a:path extrusionOk="0" h="242" w="276">
                    <a:moveTo>
                      <a:pt x="0" y="0"/>
                    </a:moveTo>
                    <a:cubicBezTo>
                      <a:pt x="100" y="110"/>
                      <a:pt x="188" y="188"/>
                      <a:pt x="276" y="243"/>
                    </a:cubicBezTo>
                    <a:cubicBezTo>
                      <a:pt x="188" y="166"/>
                      <a:pt x="88" y="55"/>
                      <a:pt x="0" y="0"/>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9" name="Google Shape;2779;p43"/>
              <p:cNvSpPr/>
              <p:nvPr/>
            </p:nvSpPr>
            <p:spPr>
              <a:xfrm>
                <a:off x="101858" y="5541887"/>
                <a:ext cx="1105" cy="1105"/>
              </a:xfrm>
              <a:custGeom>
                <a:rect b="b" l="l" r="r" t="t"/>
                <a:pathLst>
                  <a:path extrusionOk="0" h="1105" w="1105">
                    <a:moveTo>
                      <a:pt x="0" y="0"/>
                    </a:moveTo>
                    <a:lnTo>
                      <a:pt x="0" y="0"/>
                    </a:lnTo>
                    <a:cubicBezTo>
                      <a:pt x="0" y="0"/>
                      <a:pt x="0" y="0"/>
                      <a:pt x="0" y="0"/>
                    </a:cubicBezTo>
                    <a:close/>
                  </a:path>
                </a:pathLst>
              </a:custGeom>
              <a:solidFill>
                <a:srgbClr val="A8122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0" name="Google Shape;2780;p43"/>
              <p:cNvSpPr/>
              <p:nvPr/>
            </p:nvSpPr>
            <p:spPr>
              <a:xfrm>
                <a:off x="64013" y="5529701"/>
                <a:ext cx="290547" cy="594835"/>
              </a:xfrm>
              <a:custGeom>
                <a:rect b="b" l="l" r="r" t="t"/>
                <a:pathLst>
                  <a:path extrusionOk="0" h="594835" w="290547">
                    <a:moveTo>
                      <a:pt x="252608" y="554435"/>
                    </a:moveTo>
                    <a:cubicBezTo>
                      <a:pt x="259917" y="543720"/>
                      <a:pt x="265347" y="532231"/>
                      <a:pt x="269703" y="522389"/>
                    </a:cubicBezTo>
                    <a:cubicBezTo>
                      <a:pt x="274193" y="512061"/>
                      <a:pt x="278107" y="501092"/>
                      <a:pt x="281867" y="488000"/>
                    </a:cubicBezTo>
                    <a:cubicBezTo>
                      <a:pt x="285206" y="477008"/>
                      <a:pt x="288104" y="465486"/>
                      <a:pt x="290547" y="453499"/>
                    </a:cubicBezTo>
                    <a:lnTo>
                      <a:pt x="289541" y="452327"/>
                    </a:lnTo>
                    <a:cubicBezTo>
                      <a:pt x="286732" y="449099"/>
                      <a:pt x="283780" y="446058"/>
                      <a:pt x="280673" y="443127"/>
                    </a:cubicBezTo>
                    <a:cubicBezTo>
                      <a:pt x="280949" y="443393"/>
                      <a:pt x="281215" y="443658"/>
                      <a:pt x="281436" y="443890"/>
                    </a:cubicBezTo>
                    <a:cubicBezTo>
                      <a:pt x="277344" y="440208"/>
                      <a:pt x="272966" y="436714"/>
                      <a:pt x="268377" y="433651"/>
                    </a:cubicBezTo>
                    <a:cubicBezTo>
                      <a:pt x="264175" y="430875"/>
                      <a:pt x="259829" y="428321"/>
                      <a:pt x="255362" y="425955"/>
                    </a:cubicBezTo>
                    <a:cubicBezTo>
                      <a:pt x="255693" y="426109"/>
                      <a:pt x="256036" y="426275"/>
                      <a:pt x="256335" y="426397"/>
                    </a:cubicBezTo>
                    <a:cubicBezTo>
                      <a:pt x="249424" y="422859"/>
                      <a:pt x="242314" y="419807"/>
                      <a:pt x="234927" y="417385"/>
                    </a:cubicBezTo>
                    <a:cubicBezTo>
                      <a:pt x="228005" y="415063"/>
                      <a:pt x="221016" y="413139"/>
                      <a:pt x="213873" y="411558"/>
                    </a:cubicBezTo>
                    <a:cubicBezTo>
                      <a:pt x="214260" y="411668"/>
                      <a:pt x="214581" y="411734"/>
                      <a:pt x="214912" y="411812"/>
                    </a:cubicBezTo>
                    <a:cubicBezTo>
                      <a:pt x="198005" y="408285"/>
                      <a:pt x="180822" y="406991"/>
                      <a:pt x="163560" y="407666"/>
                    </a:cubicBezTo>
                    <a:cubicBezTo>
                      <a:pt x="148588" y="408428"/>
                      <a:pt x="133848" y="410784"/>
                      <a:pt x="119517" y="415185"/>
                    </a:cubicBezTo>
                    <a:cubicBezTo>
                      <a:pt x="113104" y="417219"/>
                      <a:pt x="106823" y="419729"/>
                      <a:pt x="100764" y="422681"/>
                    </a:cubicBezTo>
                    <a:cubicBezTo>
                      <a:pt x="98840" y="423611"/>
                      <a:pt x="96385" y="422649"/>
                      <a:pt x="95456" y="420725"/>
                    </a:cubicBezTo>
                    <a:cubicBezTo>
                      <a:pt x="95058" y="419829"/>
                      <a:pt x="95014" y="418845"/>
                      <a:pt x="95301" y="417971"/>
                    </a:cubicBezTo>
                    <a:cubicBezTo>
                      <a:pt x="83480" y="382100"/>
                      <a:pt x="73827" y="345477"/>
                      <a:pt x="66286" y="308422"/>
                    </a:cubicBezTo>
                    <a:cubicBezTo>
                      <a:pt x="58401" y="269488"/>
                      <a:pt x="52552" y="230089"/>
                      <a:pt x="49301" y="190469"/>
                    </a:cubicBezTo>
                    <a:cubicBezTo>
                      <a:pt x="46050" y="151513"/>
                      <a:pt x="44900" y="112214"/>
                      <a:pt x="46935" y="73158"/>
                    </a:cubicBezTo>
                    <a:cubicBezTo>
                      <a:pt x="48184" y="48643"/>
                      <a:pt x="50573" y="24206"/>
                      <a:pt x="54465" y="0"/>
                    </a:cubicBezTo>
                    <a:cubicBezTo>
                      <a:pt x="53105" y="874"/>
                      <a:pt x="51767" y="1736"/>
                      <a:pt x="50451" y="2610"/>
                    </a:cubicBezTo>
                    <a:cubicBezTo>
                      <a:pt x="46249" y="5275"/>
                      <a:pt x="42091" y="8216"/>
                      <a:pt x="37989" y="11257"/>
                    </a:cubicBezTo>
                    <a:cubicBezTo>
                      <a:pt x="31697" y="17903"/>
                      <a:pt x="27064" y="23243"/>
                      <a:pt x="22972" y="28485"/>
                    </a:cubicBezTo>
                    <a:cubicBezTo>
                      <a:pt x="21491" y="30840"/>
                      <a:pt x="20086" y="33273"/>
                      <a:pt x="18660" y="35761"/>
                    </a:cubicBezTo>
                    <a:cubicBezTo>
                      <a:pt x="16957" y="38426"/>
                      <a:pt x="16106" y="39952"/>
                      <a:pt x="15298" y="41445"/>
                    </a:cubicBezTo>
                    <a:cubicBezTo>
                      <a:pt x="12058" y="49229"/>
                      <a:pt x="9659" y="55964"/>
                      <a:pt x="7901" y="62598"/>
                    </a:cubicBezTo>
                    <a:cubicBezTo>
                      <a:pt x="2748" y="80866"/>
                      <a:pt x="1388" y="99520"/>
                      <a:pt x="735" y="115332"/>
                    </a:cubicBezTo>
                    <a:cubicBezTo>
                      <a:pt x="-39" y="130150"/>
                      <a:pt x="-216" y="146128"/>
                      <a:pt x="271" y="164097"/>
                    </a:cubicBezTo>
                    <a:cubicBezTo>
                      <a:pt x="1023" y="199935"/>
                      <a:pt x="4141" y="238117"/>
                      <a:pt x="9482" y="277461"/>
                    </a:cubicBezTo>
                    <a:cubicBezTo>
                      <a:pt x="15088" y="318065"/>
                      <a:pt x="23127" y="357021"/>
                      <a:pt x="33300" y="393224"/>
                    </a:cubicBezTo>
                    <a:cubicBezTo>
                      <a:pt x="45110" y="434370"/>
                      <a:pt x="58600" y="468649"/>
                      <a:pt x="74568" y="497918"/>
                    </a:cubicBezTo>
                    <a:cubicBezTo>
                      <a:pt x="91995" y="530251"/>
                      <a:pt x="112850" y="556126"/>
                      <a:pt x="136613" y="574880"/>
                    </a:cubicBezTo>
                    <a:cubicBezTo>
                      <a:pt x="148942" y="584534"/>
                      <a:pt x="173921" y="599826"/>
                      <a:pt x="202340" y="593236"/>
                    </a:cubicBezTo>
                    <a:cubicBezTo>
                      <a:pt x="220662" y="588979"/>
                      <a:pt x="237282" y="576417"/>
                      <a:pt x="251613" y="555839"/>
                    </a:cubicBezTo>
                    <a:lnTo>
                      <a:pt x="252608" y="55442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1" name="Google Shape;2781;p43"/>
              <p:cNvSpPr/>
              <p:nvPr/>
            </p:nvSpPr>
            <p:spPr>
              <a:xfrm>
                <a:off x="304333" y="5862443"/>
                <a:ext cx="77705" cy="73685"/>
              </a:xfrm>
              <a:custGeom>
                <a:rect b="b" l="l" r="r" t="t"/>
                <a:pathLst>
                  <a:path extrusionOk="0" h="73685" w="77705">
                    <a:moveTo>
                      <a:pt x="77120" y="62053"/>
                    </a:moveTo>
                    <a:cubicBezTo>
                      <a:pt x="78093" y="58492"/>
                      <a:pt x="77993" y="53295"/>
                      <a:pt x="75749" y="50132"/>
                    </a:cubicBezTo>
                    <a:cubicBezTo>
                      <a:pt x="68760" y="40501"/>
                      <a:pt x="61329" y="31522"/>
                      <a:pt x="52561" y="23384"/>
                    </a:cubicBezTo>
                    <a:cubicBezTo>
                      <a:pt x="43902" y="15300"/>
                      <a:pt x="34172" y="8312"/>
                      <a:pt x="24032" y="2208"/>
                    </a:cubicBezTo>
                    <a:cubicBezTo>
                      <a:pt x="16557" y="-2237"/>
                      <a:pt x="6649" y="251"/>
                      <a:pt x="2226" y="7682"/>
                    </a:cubicBezTo>
                    <a:cubicBezTo>
                      <a:pt x="-2253" y="15079"/>
                      <a:pt x="257" y="25054"/>
                      <a:pt x="7688" y="29477"/>
                    </a:cubicBezTo>
                    <a:cubicBezTo>
                      <a:pt x="13306" y="32805"/>
                      <a:pt x="18691" y="36487"/>
                      <a:pt x="23899" y="40446"/>
                    </a:cubicBezTo>
                    <a:cubicBezTo>
                      <a:pt x="33176" y="48175"/>
                      <a:pt x="41403" y="56822"/>
                      <a:pt x="48624" y="66487"/>
                    </a:cubicBezTo>
                    <a:cubicBezTo>
                      <a:pt x="48381" y="66122"/>
                      <a:pt x="48126" y="65757"/>
                      <a:pt x="47861" y="65414"/>
                    </a:cubicBezTo>
                    <a:lnTo>
                      <a:pt x="47894" y="65458"/>
                    </a:lnTo>
                    <a:cubicBezTo>
                      <a:pt x="50515" y="69085"/>
                      <a:pt x="53047" y="71839"/>
                      <a:pt x="57570" y="73088"/>
                    </a:cubicBezTo>
                    <a:cubicBezTo>
                      <a:pt x="61562" y="74205"/>
                      <a:pt x="65885" y="73752"/>
                      <a:pt x="69457" y="71761"/>
                    </a:cubicBezTo>
                    <a:cubicBezTo>
                      <a:pt x="71613" y="70556"/>
                      <a:pt x="73482" y="68875"/>
                      <a:pt x="74875" y="66874"/>
                    </a:cubicBezTo>
                    <a:cubicBezTo>
                      <a:pt x="75881" y="65425"/>
                      <a:pt x="76666" y="63778"/>
                      <a:pt x="77131" y="62053"/>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2" name="Google Shape;2782;p43"/>
              <p:cNvSpPr/>
              <p:nvPr/>
            </p:nvSpPr>
            <p:spPr>
              <a:xfrm>
                <a:off x="280738" y="5896056"/>
                <a:ext cx="96141" cy="76481"/>
              </a:xfrm>
              <a:custGeom>
                <a:rect b="b" l="l" r="r" t="t"/>
                <a:pathLst>
                  <a:path extrusionOk="0" h="76481" w="96141">
                    <a:moveTo>
                      <a:pt x="91791" y="49692"/>
                    </a:moveTo>
                    <a:cubicBezTo>
                      <a:pt x="72252" y="29877"/>
                      <a:pt x="49407" y="13578"/>
                      <a:pt x="24019" y="2244"/>
                    </a:cubicBezTo>
                    <a:cubicBezTo>
                      <a:pt x="19994" y="430"/>
                      <a:pt x="16455" y="-687"/>
                      <a:pt x="12032" y="474"/>
                    </a:cubicBezTo>
                    <a:cubicBezTo>
                      <a:pt x="7930" y="1469"/>
                      <a:pt x="4424" y="4101"/>
                      <a:pt x="2224" y="7717"/>
                    </a:cubicBezTo>
                    <a:cubicBezTo>
                      <a:pt x="90" y="11300"/>
                      <a:pt x="-552" y="15701"/>
                      <a:pt x="488" y="19737"/>
                    </a:cubicBezTo>
                    <a:cubicBezTo>
                      <a:pt x="1406" y="23419"/>
                      <a:pt x="4137" y="27875"/>
                      <a:pt x="7709" y="29468"/>
                    </a:cubicBezTo>
                    <a:cubicBezTo>
                      <a:pt x="23377" y="36467"/>
                      <a:pt x="37929" y="45313"/>
                      <a:pt x="51497" y="55785"/>
                    </a:cubicBezTo>
                    <a:cubicBezTo>
                      <a:pt x="57501" y="60761"/>
                      <a:pt x="63285" y="66024"/>
                      <a:pt x="68802" y="71642"/>
                    </a:cubicBezTo>
                    <a:cubicBezTo>
                      <a:pt x="74884" y="77779"/>
                      <a:pt x="84947" y="78210"/>
                      <a:pt x="91283" y="72184"/>
                    </a:cubicBezTo>
                    <a:cubicBezTo>
                      <a:pt x="92013" y="71465"/>
                      <a:pt x="92665" y="70702"/>
                      <a:pt x="93240" y="69872"/>
                    </a:cubicBezTo>
                    <a:cubicBezTo>
                      <a:pt x="97453" y="63824"/>
                      <a:pt x="97165" y="55099"/>
                      <a:pt x="91803" y="49703"/>
                    </a:cubicBezTo>
                    <a:moveTo>
                      <a:pt x="49938" y="54513"/>
                    </a:moveTo>
                    <a:cubicBezTo>
                      <a:pt x="49474" y="54126"/>
                      <a:pt x="49009" y="53761"/>
                      <a:pt x="48556" y="53374"/>
                    </a:cubicBezTo>
                    <a:cubicBezTo>
                      <a:pt x="49009" y="53750"/>
                      <a:pt x="49485" y="54137"/>
                      <a:pt x="49938" y="54513"/>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3" name="Google Shape;2783;p43"/>
              <p:cNvSpPr/>
              <p:nvPr/>
            </p:nvSpPr>
            <p:spPr>
              <a:xfrm>
                <a:off x="182649" y="5565831"/>
                <a:ext cx="162781" cy="162784"/>
              </a:xfrm>
              <a:custGeom>
                <a:rect b="b" l="l" r="r" t="t"/>
                <a:pathLst>
                  <a:path extrusionOk="0" h="162784" w="162781">
                    <a:moveTo>
                      <a:pt x="2783" y="60338"/>
                    </a:moveTo>
                    <a:cubicBezTo>
                      <a:pt x="-8827" y="103717"/>
                      <a:pt x="16948" y="148380"/>
                      <a:pt x="60339" y="160001"/>
                    </a:cubicBezTo>
                    <a:cubicBezTo>
                      <a:pt x="103718" y="171612"/>
                      <a:pt x="148380" y="145836"/>
                      <a:pt x="159991" y="102457"/>
                    </a:cubicBezTo>
                    <a:cubicBezTo>
                      <a:pt x="171624" y="59055"/>
                      <a:pt x="145826" y="14393"/>
                      <a:pt x="102447" y="2783"/>
                    </a:cubicBezTo>
                    <a:cubicBezTo>
                      <a:pt x="59067" y="-8828"/>
                      <a:pt x="14394" y="16958"/>
                      <a:pt x="2783" y="60338"/>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4" name="Google Shape;2784;p43"/>
              <p:cNvSpPr/>
              <p:nvPr/>
            </p:nvSpPr>
            <p:spPr>
              <a:xfrm>
                <a:off x="2768181" y="1407274"/>
                <a:ext cx="404629" cy="459292"/>
              </a:xfrm>
              <a:custGeom>
                <a:rect b="b" l="l" r="r" t="t"/>
                <a:pathLst>
                  <a:path extrusionOk="0" h="459292" w="404629">
                    <a:moveTo>
                      <a:pt x="7623" y="291236"/>
                    </a:moveTo>
                    <a:cubicBezTo>
                      <a:pt x="6971" y="289080"/>
                      <a:pt x="6329" y="286924"/>
                      <a:pt x="5677" y="284546"/>
                    </a:cubicBezTo>
                    <a:cubicBezTo>
                      <a:pt x="18847" y="347785"/>
                      <a:pt x="55536" y="403903"/>
                      <a:pt x="110570" y="435197"/>
                    </a:cubicBezTo>
                    <a:cubicBezTo>
                      <a:pt x="209847" y="491746"/>
                      <a:pt x="331791" y="445337"/>
                      <a:pt x="382513" y="331818"/>
                    </a:cubicBezTo>
                    <a:cubicBezTo>
                      <a:pt x="433235" y="218509"/>
                      <a:pt x="393737" y="80598"/>
                      <a:pt x="294460" y="24048"/>
                    </a:cubicBezTo>
                    <a:cubicBezTo>
                      <a:pt x="276326" y="13897"/>
                      <a:pt x="257771" y="6997"/>
                      <a:pt x="238995" y="3326"/>
                    </a:cubicBezTo>
                    <a:cubicBezTo>
                      <a:pt x="153308" y="-13504"/>
                      <a:pt x="63962" y="34398"/>
                      <a:pt x="22518" y="127427"/>
                    </a:cubicBezTo>
                    <a:cubicBezTo>
                      <a:pt x="8917" y="157648"/>
                      <a:pt x="1796" y="190014"/>
                      <a:pt x="502" y="221749"/>
                    </a:cubicBezTo>
                    <a:cubicBezTo>
                      <a:pt x="723" y="220024"/>
                      <a:pt x="723" y="218299"/>
                      <a:pt x="1154" y="216574"/>
                    </a:cubicBezTo>
                    <a:cubicBezTo>
                      <a:pt x="-1655" y="241399"/>
                      <a:pt x="723" y="266865"/>
                      <a:pt x="7634" y="291247"/>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5" name="Google Shape;2785;p43"/>
              <p:cNvSpPr/>
              <p:nvPr/>
            </p:nvSpPr>
            <p:spPr>
              <a:xfrm>
                <a:off x="1840611" y="1442499"/>
                <a:ext cx="492047" cy="491579"/>
              </a:xfrm>
              <a:custGeom>
                <a:rect b="b" l="l" r="r" t="t"/>
                <a:pathLst>
                  <a:path extrusionOk="0" h="491579" w="492047">
                    <a:moveTo>
                      <a:pt x="1302" y="263784"/>
                    </a:moveTo>
                    <a:cubicBezTo>
                      <a:pt x="6477" y="334145"/>
                      <a:pt x="41662" y="401486"/>
                      <a:pt x="103387" y="445728"/>
                    </a:cubicBezTo>
                    <a:cubicBezTo>
                      <a:pt x="213676" y="524725"/>
                      <a:pt x="367346" y="499037"/>
                      <a:pt x="446121" y="388748"/>
                    </a:cubicBezTo>
                    <a:cubicBezTo>
                      <a:pt x="525117" y="278458"/>
                      <a:pt x="499651" y="124789"/>
                      <a:pt x="389361" y="45792"/>
                    </a:cubicBezTo>
                    <a:cubicBezTo>
                      <a:pt x="359793" y="24860"/>
                      <a:pt x="327416" y="11259"/>
                      <a:pt x="293966" y="4569"/>
                    </a:cubicBezTo>
                    <a:cubicBezTo>
                      <a:pt x="202243" y="-13344"/>
                      <a:pt x="104249" y="21830"/>
                      <a:pt x="46417" y="102773"/>
                    </a:cubicBezTo>
                    <a:cubicBezTo>
                      <a:pt x="25054" y="132562"/>
                      <a:pt x="11232" y="165581"/>
                      <a:pt x="4973" y="199251"/>
                    </a:cubicBezTo>
                    <a:cubicBezTo>
                      <a:pt x="8" y="220184"/>
                      <a:pt x="-1286" y="241990"/>
                      <a:pt x="1302" y="26378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6" name="Google Shape;2786;p43"/>
              <p:cNvSpPr/>
              <p:nvPr/>
            </p:nvSpPr>
            <p:spPr>
              <a:xfrm>
                <a:off x="2130363" y="1620172"/>
                <a:ext cx="193777" cy="75439"/>
              </a:xfrm>
              <a:custGeom>
                <a:rect b="b" l="l" r="r" t="t"/>
                <a:pathLst>
                  <a:path extrusionOk="0" h="75439" w="193777">
                    <a:moveTo>
                      <a:pt x="101589" y="304"/>
                    </a:moveTo>
                    <a:cubicBezTo>
                      <a:pt x="101611" y="403"/>
                      <a:pt x="101666" y="492"/>
                      <a:pt x="101689" y="602"/>
                    </a:cubicBezTo>
                    <a:cubicBezTo>
                      <a:pt x="99112" y="724"/>
                      <a:pt x="96491" y="890"/>
                      <a:pt x="93904" y="1067"/>
                    </a:cubicBezTo>
                    <a:cubicBezTo>
                      <a:pt x="53952" y="4273"/>
                      <a:pt x="18380" y="16724"/>
                      <a:pt x="5309" y="32039"/>
                    </a:cubicBezTo>
                    <a:cubicBezTo>
                      <a:pt x="1483" y="36529"/>
                      <a:pt x="-275" y="41073"/>
                      <a:pt x="35" y="45496"/>
                    </a:cubicBezTo>
                    <a:cubicBezTo>
                      <a:pt x="997" y="57129"/>
                      <a:pt x="16688" y="67026"/>
                      <a:pt x="41955" y="71991"/>
                    </a:cubicBezTo>
                    <a:cubicBezTo>
                      <a:pt x="59061" y="75352"/>
                      <a:pt x="78998" y="76259"/>
                      <a:pt x="99621" y="74700"/>
                    </a:cubicBezTo>
                    <a:cubicBezTo>
                      <a:pt x="102606" y="74468"/>
                      <a:pt x="105470" y="74158"/>
                      <a:pt x="108345" y="73848"/>
                    </a:cubicBezTo>
                    <a:lnTo>
                      <a:pt x="112470" y="73616"/>
                    </a:lnTo>
                    <a:cubicBezTo>
                      <a:pt x="159764" y="67468"/>
                      <a:pt x="195215" y="49035"/>
                      <a:pt x="193733" y="30237"/>
                    </a:cubicBezTo>
                    <a:cubicBezTo>
                      <a:pt x="192771" y="17941"/>
                      <a:pt x="176240" y="8265"/>
                      <a:pt x="151592" y="3422"/>
                    </a:cubicBezTo>
                    <a:cubicBezTo>
                      <a:pt x="137184" y="591"/>
                      <a:pt x="120033" y="-603"/>
                      <a:pt x="101578" y="292"/>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7" name="Google Shape;2787;p43"/>
              <p:cNvSpPr/>
              <p:nvPr/>
            </p:nvSpPr>
            <p:spPr>
              <a:xfrm>
                <a:off x="3008366" y="1552493"/>
                <a:ext cx="156218" cy="79661"/>
              </a:xfrm>
              <a:custGeom>
                <a:rect b="b" l="l" r="r" t="t"/>
                <a:pathLst>
                  <a:path extrusionOk="0" h="79661" w="156218">
                    <a:moveTo>
                      <a:pt x="77308" y="4633"/>
                    </a:moveTo>
                    <a:cubicBezTo>
                      <a:pt x="77352" y="4744"/>
                      <a:pt x="77419" y="4832"/>
                      <a:pt x="77452" y="4932"/>
                    </a:cubicBezTo>
                    <a:cubicBezTo>
                      <a:pt x="75362" y="5385"/>
                      <a:pt x="73261" y="5916"/>
                      <a:pt x="71149" y="6491"/>
                    </a:cubicBezTo>
                    <a:cubicBezTo>
                      <a:pt x="28322" y="18267"/>
                      <a:pt x="-3458" y="42915"/>
                      <a:pt x="302" y="61326"/>
                    </a:cubicBezTo>
                    <a:cubicBezTo>
                      <a:pt x="2005" y="69487"/>
                      <a:pt x="10464" y="75392"/>
                      <a:pt x="24131" y="78079"/>
                    </a:cubicBezTo>
                    <a:cubicBezTo>
                      <a:pt x="40320" y="81263"/>
                      <a:pt x="62402" y="79593"/>
                      <a:pt x="84783" y="73501"/>
                    </a:cubicBezTo>
                    <a:lnTo>
                      <a:pt x="89427" y="72163"/>
                    </a:lnTo>
                    <a:lnTo>
                      <a:pt x="95033" y="70670"/>
                    </a:lnTo>
                    <a:cubicBezTo>
                      <a:pt x="132829" y="57987"/>
                      <a:pt x="159423" y="35716"/>
                      <a:pt x="155906" y="18533"/>
                    </a:cubicBezTo>
                    <a:cubicBezTo>
                      <a:pt x="154181" y="9996"/>
                      <a:pt x="145214" y="4202"/>
                      <a:pt x="131900" y="1592"/>
                    </a:cubicBezTo>
                    <a:cubicBezTo>
                      <a:pt x="117591" y="-1216"/>
                      <a:pt x="98218" y="-376"/>
                      <a:pt x="77297" y="4644"/>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8" name="Google Shape;2788;p43"/>
              <p:cNvSpPr/>
              <p:nvPr/>
            </p:nvSpPr>
            <p:spPr>
              <a:xfrm>
                <a:off x="1869186" y="1497960"/>
                <a:ext cx="374498" cy="374640"/>
              </a:xfrm>
              <a:custGeom>
                <a:rect b="b" l="l" r="r" t="t"/>
                <a:pathLst>
                  <a:path extrusionOk="0" h="374640" w="374498">
                    <a:moveTo>
                      <a:pt x="223593" y="3524"/>
                    </a:moveTo>
                    <a:lnTo>
                      <a:pt x="223472" y="3501"/>
                    </a:lnTo>
                    <a:cubicBezTo>
                      <a:pt x="151563" y="-10630"/>
                      <a:pt x="77598" y="18750"/>
                      <a:pt x="35059" y="78329"/>
                    </a:cubicBezTo>
                    <a:cubicBezTo>
                      <a:pt x="5933" y="118900"/>
                      <a:pt x="-5600" y="168494"/>
                      <a:pt x="2550" y="217955"/>
                    </a:cubicBezTo>
                    <a:cubicBezTo>
                      <a:pt x="10732" y="267339"/>
                      <a:pt x="37658" y="310552"/>
                      <a:pt x="78361" y="339645"/>
                    </a:cubicBezTo>
                    <a:cubicBezTo>
                      <a:pt x="100300" y="355369"/>
                      <a:pt x="124759" y="365963"/>
                      <a:pt x="151110" y="371138"/>
                    </a:cubicBezTo>
                    <a:cubicBezTo>
                      <a:pt x="223041" y="385269"/>
                      <a:pt x="297061" y="355900"/>
                      <a:pt x="339678" y="296332"/>
                    </a:cubicBezTo>
                    <a:cubicBezTo>
                      <a:pt x="360930" y="266675"/>
                      <a:pt x="372983" y="231910"/>
                      <a:pt x="374498" y="195751"/>
                    </a:cubicBezTo>
                    <a:lnTo>
                      <a:pt x="369522" y="196050"/>
                    </a:lnTo>
                    <a:cubicBezTo>
                      <a:pt x="366658" y="196348"/>
                      <a:pt x="363772" y="196647"/>
                      <a:pt x="360831" y="196868"/>
                    </a:cubicBezTo>
                    <a:cubicBezTo>
                      <a:pt x="340164" y="198493"/>
                      <a:pt x="320205" y="197565"/>
                      <a:pt x="303121" y="194203"/>
                    </a:cubicBezTo>
                    <a:cubicBezTo>
                      <a:pt x="277854" y="189238"/>
                      <a:pt x="262185" y="179341"/>
                      <a:pt x="261234" y="167720"/>
                    </a:cubicBezTo>
                    <a:cubicBezTo>
                      <a:pt x="260880" y="163230"/>
                      <a:pt x="262649" y="158697"/>
                      <a:pt x="266486" y="154252"/>
                    </a:cubicBezTo>
                    <a:cubicBezTo>
                      <a:pt x="279523" y="138936"/>
                      <a:pt x="315118" y="126486"/>
                      <a:pt x="355059" y="123279"/>
                    </a:cubicBezTo>
                    <a:cubicBezTo>
                      <a:pt x="357657" y="123102"/>
                      <a:pt x="360245" y="122925"/>
                      <a:pt x="362832" y="122803"/>
                    </a:cubicBezTo>
                    <a:cubicBezTo>
                      <a:pt x="350215" y="87330"/>
                      <a:pt x="327193" y="57043"/>
                      <a:pt x="296364" y="35005"/>
                    </a:cubicBezTo>
                    <a:cubicBezTo>
                      <a:pt x="274404" y="19281"/>
                      <a:pt x="249933" y="8677"/>
                      <a:pt x="223582" y="350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9" name="Google Shape;2789;p43"/>
              <p:cNvSpPr/>
              <p:nvPr/>
            </p:nvSpPr>
            <p:spPr>
              <a:xfrm>
                <a:off x="2796696" y="1467854"/>
                <a:ext cx="308462" cy="350086"/>
              </a:xfrm>
              <a:custGeom>
                <a:rect b="b" l="l" r="r" t="t"/>
                <a:pathLst>
                  <a:path extrusionOk="0" h="350086" w="308462">
                    <a:moveTo>
                      <a:pt x="182139" y="2568"/>
                    </a:moveTo>
                    <a:cubicBezTo>
                      <a:pt x="175360" y="1230"/>
                      <a:pt x="168339" y="401"/>
                      <a:pt x="161273" y="103"/>
                    </a:cubicBezTo>
                    <a:cubicBezTo>
                      <a:pt x="100964" y="-2242"/>
                      <a:pt x="44315" y="35786"/>
                      <a:pt x="16969" y="97012"/>
                    </a:cubicBezTo>
                    <a:cubicBezTo>
                      <a:pt x="-1796" y="138788"/>
                      <a:pt x="-5124" y="186248"/>
                      <a:pt x="7614" y="230656"/>
                    </a:cubicBezTo>
                    <a:cubicBezTo>
                      <a:pt x="20287" y="274942"/>
                      <a:pt x="47467" y="310813"/>
                      <a:pt x="84112" y="331668"/>
                    </a:cubicBezTo>
                    <a:cubicBezTo>
                      <a:pt x="97658" y="339342"/>
                      <a:pt x="111922" y="344705"/>
                      <a:pt x="126485" y="347558"/>
                    </a:cubicBezTo>
                    <a:cubicBezTo>
                      <a:pt x="133142" y="348863"/>
                      <a:pt x="140097" y="349670"/>
                      <a:pt x="147163" y="349991"/>
                    </a:cubicBezTo>
                    <a:cubicBezTo>
                      <a:pt x="207494" y="352258"/>
                      <a:pt x="264132" y="314197"/>
                      <a:pt x="291477" y="253015"/>
                    </a:cubicBezTo>
                    <a:cubicBezTo>
                      <a:pt x="305200" y="222440"/>
                      <a:pt x="310762" y="188592"/>
                      <a:pt x="307600" y="155099"/>
                    </a:cubicBezTo>
                    <a:lnTo>
                      <a:pt x="301098" y="156768"/>
                    </a:lnTo>
                    <a:lnTo>
                      <a:pt x="296464" y="158117"/>
                    </a:lnTo>
                    <a:cubicBezTo>
                      <a:pt x="274106" y="164254"/>
                      <a:pt x="251990" y="165946"/>
                      <a:pt x="235802" y="162762"/>
                    </a:cubicBezTo>
                    <a:cubicBezTo>
                      <a:pt x="222134" y="160075"/>
                      <a:pt x="213675" y="154114"/>
                      <a:pt x="211994" y="145987"/>
                    </a:cubicBezTo>
                    <a:cubicBezTo>
                      <a:pt x="208224" y="127532"/>
                      <a:pt x="240004" y="102939"/>
                      <a:pt x="282830" y="91163"/>
                    </a:cubicBezTo>
                    <a:cubicBezTo>
                      <a:pt x="284931" y="90588"/>
                      <a:pt x="287032" y="90057"/>
                      <a:pt x="289122" y="89604"/>
                    </a:cubicBezTo>
                    <a:cubicBezTo>
                      <a:pt x="274592" y="58742"/>
                      <a:pt x="252145" y="34204"/>
                      <a:pt x="224324" y="18436"/>
                    </a:cubicBezTo>
                    <a:cubicBezTo>
                      <a:pt x="211010" y="10795"/>
                      <a:pt x="196801" y="5465"/>
                      <a:pt x="182139" y="257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0" name="Google Shape;2790;p43"/>
              <p:cNvSpPr/>
              <p:nvPr/>
            </p:nvSpPr>
            <p:spPr>
              <a:xfrm>
                <a:off x="1637741" y="1228492"/>
                <a:ext cx="822942" cy="822936"/>
              </a:xfrm>
              <a:custGeom>
                <a:rect b="b" l="l" r="r" t="t"/>
                <a:pathLst>
                  <a:path extrusionOk="0" h="822936" w="822942">
                    <a:moveTo>
                      <a:pt x="490511" y="7761"/>
                    </a:moveTo>
                    <a:cubicBezTo>
                      <a:pt x="489218" y="7529"/>
                      <a:pt x="487935" y="7274"/>
                      <a:pt x="486663" y="7042"/>
                    </a:cubicBezTo>
                    <a:cubicBezTo>
                      <a:pt x="483258" y="6412"/>
                      <a:pt x="479830" y="5848"/>
                      <a:pt x="476413" y="5306"/>
                    </a:cubicBezTo>
                    <a:cubicBezTo>
                      <a:pt x="439314" y="-687"/>
                      <a:pt x="401298" y="-1727"/>
                      <a:pt x="364033" y="2818"/>
                    </a:cubicBezTo>
                    <a:cubicBezTo>
                      <a:pt x="313875" y="8911"/>
                      <a:pt x="265343" y="23839"/>
                      <a:pt x="220570" y="47292"/>
                    </a:cubicBezTo>
                    <a:cubicBezTo>
                      <a:pt x="133148" y="93016"/>
                      <a:pt x="62611" y="170730"/>
                      <a:pt x="27679" y="263205"/>
                    </a:cubicBezTo>
                    <a:cubicBezTo>
                      <a:pt x="9965" y="310333"/>
                      <a:pt x="190" y="359850"/>
                      <a:pt x="2" y="410240"/>
                    </a:cubicBezTo>
                    <a:cubicBezTo>
                      <a:pt x="-142" y="460132"/>
                      <a:pt x="8759" y="510478"/>
                      <a:pt x="26706" y="557164"/>
                    </a:cubicBezTo>
                    <a:cubicBezTo>
                      <a:pt x="44277" y="602832"/>
                      <a:pt x="69489" y="645902"/>
                      <a:pt x="102031" y="682514"/>
                    </a:cubicBezTo>
                    <a:cubicBezTo>
                      <a:pt x="118651" y="701169"/>
                      <a:pt x="136421" y="718750"/>
                      <a:pt x="156115" y="734176"/>
                    </a:cubicBezTo>
                    <a:cubicBezTo>
                      <a:pt x="175753" y="749568"/>
                      <a:pt x="196719" y="763512"/>
                      <a:pt x="218823" y="775112"/>
                    </a:cubicBezTo>
                    <a:cubicBezTo>
                      <a:pt x="263253" y="798499"/>
                      <a:pt x="312372" y="814234"/>
                      <a:pt x="362264" y="819962"/>
                    </a:cubicBezTo>
                    <a:cubicBezTo>
                      <a:pt x="379989" y="822018"/>
                      <a:pt x="397781" y="822958"/>
                      <a:pt x="415507" y="822782"/>
                    </a:cubicBezTo>
                    <a:cubicBezTo>
                      <a:pt x="416380" y="822892"/>
                      <a:pt x="417265" y="822936"/>
                      <a:pt x="418172" y="822936"/>
                    </a:cubicBezTo>
                    <a:cubicBezTo>
                      <a:pt x="468319" y="822052"/>
                      <a:pt x="518808" y="812033"/>
                      <a:pt x="565251" y="792959"/>
                    </a:cubicBezTo>
                    <a:cubicBezTo>
                      <a:pt x="570934" y="790648"/>
                      <a:pt x="576552" y="788193"/>
                      <a:pt x="582103" y="785639"/>
                    </a:cubicBezTo>
                    <a:cubicBezTo>
                      <a:pt x="582103" y="785627"/>
                      <a:pt x="582125" y="785627"/>
                      <a:pt x="582125" y="785627"/>
                    </a:cubicBezTo>
                    <a:cubicBezTo>
                      <a:pt x="582600" y="785428"/>
                      <a:pt x="583053" y="785196"/>
                      <a:pt x="583496" y="784986"/>
                    </a:cubicBezTo>
                    <a:cubicBezTo>
                      <a:pt x="646901" y="755749"/>
                      <a:pt x="703096" y="710601"/>
                      <a:pt x="743899" y="653963"/>
                    </a:cubicBezTo>
                    <a:cubicBezTo>
                      <a:pt x="756682" y="636514"/>
                      <a:pt x="768060" y="618048"/>
                      <a:pt x="777813" y="598774"/>
                    </a:cubicBezTo>
                    <a:cubicBezTo>
                      <a:pt x="781175" y="592250"/>
                      <a:pt x="784337" y="585615"/>
                      <a:pt x="787290" y="578903"/>
                    </a:cubicBezTo>
                    <a:cubicBezTo>
                      <a:pt x="789402" y="574049"/>
                      <a:pt x="791447" y="569173"/>
                      <a:pt x="793393" y="564241"/>
                    </a:cubicBezTo>
                    <a:cubicBezTo>
                      <a:pt x="793659" y="563577"/>
                      <a:pt x="793924" y="562914"/>
                      <a:pt x="794190" y="562261"/>
                    </a:cubicBezTo>
                    <a:cubicBezTo>
                      <a:pt x="794300" y="561941"/>
                      <a:pt x="794422" y="561642"/>
                      <a:pt x="794544" y="561322"/>
                    </a:cubicBezTo>
                    <a:cubicBezTo>
                      <a:pt x="807935" y="527098"/>
                      <a:pt x="816947" y="490994"/>
                      <a:pt x="820618" y="454482"/>
                    </a:cubicBezTo>
                    <a:cubicBezTo>
                      <a:pt x="824001" y="422691"/>
                      <a:pt x="823747" y="390469"/>
                      <a:pt x="819490" y="358866"/>
                    </a:cubicBezTo>
                    <a:cubicBezTo>
                      <a:pt x="818716" y="353171"/>
                      <a:pt x="817820" y="347498"/>
                      <a:pt x="816836" y="341848"/>
                    </a:cubicBezTo>
                    <a:cubicBezTo>
                      <a:pt x="814425" y="327760"/>
                      <a:pt x="811285" y="313761"/>
                      <a:pt x="807348" y="299917"/>
                    </a:cubicBezTo>
                    <a:cubicBezTo>
                      <a:pt x="794488" y="254625"/>
                      <a:pt x="773921" y="211124"/>
                      <a:pt x="746431" y="172853"/>
                    </a:cubicBezTo>
                    <a:cubicBezTo>
                      <a:pt x="745502" y="171559"/>
                      <a:pt x="744585" y="170287"/>
                      <a:pt x="743645" y="169016"/>
                    </a:cubicBezTo>
                    <a:cubicBezTo>
                      <a:pt x="726074" y="144821"/>
                      <a:pt x="705894" y="122529"/>
                      <a:pt x="683469" y="102868"/>
                    </a:cubicBezTo>
                    <a:cubicBezTo>
                      <a:pt x="647022" y="70867"/>
                      <a:pt x="604815" y="44782"/>
                      <a:pt x="559368" y="27687"/>
                    </a:cubicBezTo>
                    <a:cubicBezTo>
                      <a:pt x="559290" y="27676"/>
                      <a:pt x="559224" y="27643"/>
                      <a:pt x="559158" y="27609"/>
                    </a:cubicBezTo>
                    <a:cubicBezTo>
                      <a:pt x="544473" y="21948"/>
                      <a:pt x="529468" y="17127"/>
                      <a:pt x="514175" y="13190"/>
                    </a:cubicBezTo>
                    <a:cubicBezTo>
                      <a:pt x="506335" y="11134"/>
                      <a:pt x="498462" y="9320"/>
                      <a:pt x="490523" y="7761"/>
                    </a:cubicBezTo>
                    <a:moveTo>
                      <a:pt x="441802" y="33194"/>
                    </a:moveTo>
                    <a:cubicBezTo>
                      <a:pt x="466936" y="35405"/>
                      <a:pt x="491717" y="39939"/>
                      <a:pt x="515988" y="46706"/>
                    </a:cubicBezTo>
                    <a:cubicBezTo>
                      <a:pt x="520124" y="47867"/>
                      <a:pt x="524249" y="49095"/>
                      <a:pt x="528351" y="50388"/>
                    </a:cubicBezTo>
                    <a:cubicBezTo>
                      <a:pt x="561624" y="61457"/>
                      <a:pt x="593260" y="76750"/>
                      <a:pt x="622596" y="95935"/>
                    </a:cubicBezTo>
                    <a:cubicBezTo>
                      <a:pt x="621446" y="95205"/>
                      <a:pt x="620263" y="94420"/>
                      <a:pt x="619124" y="93701"/>
                    </a:cubicBezTo>
                    <a:cubicBezTo>
                      <a:pt x="646425" y="111903"/>
                      <a:pt x="671316" y="133255"/>
                      <a:pt x="693454" y="157494"/>
                    </a:cubicBezTo>
                    <a:cubicBezTo>
                      <a:pt x="702344" y="167567"/>
                      <a:pt x="710715" y="178039"/>
                      <a:pt x="718544" y="188886"/>
                    </a:cubicBezTo>
                    <a:cubicBezTo>
                      <a:pt x="729911" y="204644"/>
                      <a:pt x="740140" y="221219"/>
                      <a:pt x="749196" y="238502"/>
                    </a:cubicBezTo>
                    <a:cubicBezTo>
                      <a:pt x="750799" y="241687"/>
                      <a:pt x="752336" y="244894"/>
                      <a:pt x="753862" y="248112"/>
                    </a:cubicBezTo>
                    <a:cubicBezTo>
                      <a:pt x="754150" y="248687"/>
                      <a:pt x="754404" y="249251"/>
                      <a:pt x="754669" y="249814"/>
                    </a:cubicBezTo>
                    <a:cubicBezTo>
                      <a:pt x="754780" y="250080"/>
                      <a:pt x="754913" y="250345"/>
                      <a:pt x="755045" y="250611"/>
                    </a:cubicBezTo>
                    <a:cubicBezTo>
                      <a:pt x="766612" y="275712"/>
                      <a:pt x="775624" y="301885"/>
                      <a:pt x="781938" y="328844"/>
                    </a:cubicBezTo>
                    <a:cubicBezTo>
                      <a:pt x="786482" y="349997"/>
                      <a:pt x="789313" y="371361"/>
                      <a:pt x="790441" y="392879"/>
                    </a:cubicBezTo>
                    <a:cubicBezTo>
                      <a:pt x="790508" y="393930"/>
                      <a:pt x="790541" y="394980"/>
                      <a:pt x="790596" y="396031"/>
                    </a:cubicBezTo>
                    <a:cubicBezTo>
                      <a:pt x="790618" y="396274"/>
                      <a:pt x="790618" y="396539"/>
                      <a:pt x="790640" y="396783"/>
                    </a:cubicBezTo>
                    <a:cubicBezTo>
                      <a:pt x="790673" y="397601"/>
                      <a:pt x="790695" y="398419"/>
                      <a:pt x="790729" y="399215"/>
                    </a:cubicBezTo>
                    <a:cubicBezTo>
                      <a:pt x="790751" y="399613"/>
                      <a:pt x="790762" y="400000"/>
                      <a:pt x="790773" y="400376"/>
                    </a:cubicBezTo>
                    <a:cubicBezTo>
                      <a:pt x="790773" y="401040"/>
                      <a:pt x="790817" y="401737"/>
                      <a:pt x="790839" y="402400"/>
                    </a:cubicBezTo>
                    <a:cubicBezTo>
                      <a:pt x="790839" y="402875"/>
                      <a:pt x="790861" y="403329"/>
                      <a:pt x="790861" y="403793"/>
                    </a:cubicBezTo>
                    <a:cubicBezTo>
                      <a:pt x="790883" y="404401"/>
                      <a:pt x="790894" y="404999"/>
                      <a:pt x="790917" y="405618"/>
                    </a:cubicBezTo>
                    <a:cubicBezTo>
                      <a:pt x="790939" y="406138"/>
                      <a:pt x="790939" y="406657"/>
                      <a:pt x="790939" y="407177"/>
                    </a:cubicBezTo>
                    <a:cubicBezTo>
                      <a:pt x="790950" y="407719"/>
                      <a:pt x="790972" y="408272"/>
                      <a:pt x="790961" y="408802"/>
                    </a:cubicBezTo>
                    <a:cubicBezTo>
                      <a:pt x="790972" y="409355"/>
                      <a:pt x="790994" y="409875"/>
                      <a:pt x="790972" y="410417"/>
                    </a:cubicBezTo>
                    <a:cubicBezTo>
                      <a:pt x="790972" y="410992"/>
                      <a:pt x="790994" y="411545"/>
                      <a:pt x="790994" y="412098"/>
                    </a:cubicBezTo>
                    <a:lnTo>
                      <a:pt x="790994" y="413646"/>
                    </a:lnTo>
                    <a:cubicBezTo>
                      <a:pt x="790994" y="414232"/>
                      <a:pt x="790994" y="414818"/>
                      <a:pt x="790994" y="415415"/>
                    </a:cubicBezTo>
                    <a:cubicBezTo>
                      <a:pt x="790994" y="415868"/>
                      <a:pt x="790994" y="416344"/>
                      <a:pt x="790983" y="416808"/>
                    </a:cubicBezTo>
                    <a:lnTo>
                      <a:pt x="790961" y="418710"/>
                    </a:lnTo>
                    <a:cubicBezTo>
                      <a:pt x="790961" y="419164"/>
                      <a:pt x="790961" y="419617"/>
                      <a:pt x="790961" y="420070"/>
                    </a:cubicBezTo>
                    <a:cubicBezTo>
                      <a:pt x="790961" y="420734"/>
                      <a:pt x="790950" y="421386"/>
                      <a:pt x="790928" y="422039"/>
                    </a:cubicBezTo>
                    <a:cubicBezTo>
                      <a:pt x="790928" y="422426"/>
                      <a:pt x="790906" y="422801"/>
                      <a:pt x="790894" y="423188"/>
                    </a:cubicBezTo>
                    <a:cubicBezTo>
                      <a:pt x="790894" y="423940"/>
                      <a:pt x="790872" y="424692"/>
                      <a:pt x="790850" y="425466"/>
                    </a:cubicBezTo>
                    <a:cubicBezTo>
                      <a:pt x="790850" y="425754"/>
                      <a:pt x="790828" y="426052"/>
                      <a:pt x="790817" y="426351"/>
                    </a:cubicBezTo>
                    <a:cubicBezTo>
                      <a:pt x="790784" y="427202"/>
                      <a:pt x="790762" y="428065"/>
                      <a:pt x="790740" y="428916"/>
                    </a:cubicBezTo>
                    <a:cubicBezTo>
                      <a:pt x="790740" y="428972"/>
                      <a:pt x="790740" y="429027"/>
                      <a:pt x="790740" y="429082"/>
                    </a:cubicBezTo>
                    <a:lnTo>
                      <a:pt x="790740" y="428253"/>
                    </a:lnTo>
                    <a:cubicBezTo>
                      <a:pt x="789601" y="449539"/>
                      <a:pt x="786781" y="470626"/>
                      <a:pt x="782358" y="491381"/>
                    </a:cubicBezTo>
                    <a:cubicBezTo>
                      <a:pt x="779660" y="503943"/>
                      <a:pt x="776376" y="516383"/>
                      <a:pt x="772528" y="528679"/>
                    </a:cubicBezTo>
                    <a:cubicBezTo>
                      <a:pt x="772030" y="530128"/>
                      <a:pt x="771543" y="531587"/>
                      <a:pt x="771046" y="533036"/>
                    </a:cubicBezTo>
                    <a:cubicBezTo>
                      <a:pt x="770880" y="533489"/>
                      <a:pt x="770714" y="533932"/>
                      <a:pt x="770570" y="534396"/>
                    </a:cubicBezTo>
                    <a:cubicBezTo>
                      <a:pt x="770382" y="534883"/>
                      <a:pt x="770217" y="535369"/>
                      <a:pt x="770040" y="535856"/>
                    </a:cubicBezTo>
                    <a:cubicBezTo>
                      <a:pt x="769730" y="536751"/>
                      <a:pt x="769398" y="537669"/>
                      <a:pt x="769067" y="538565"/>
                    </a:cubicBezTo>
                    <a:cubicBezTo>
                      <a:pt x="769044" y="538620"/>
                      <a:pt x="769033" y="538675"/>
                      <a:pt x="769000" y="538731"/>
                    </a:cubicBezTo>
                    <a:cubicBezTo>
                      <a:pt x="762830" y="555737"/>
                      <a:pt x="755532" y="572280"/>
                      <a:pt x="747172" y="588280"/>
                    </a:cubicBezTo>
                    <a:cubicBezTo>
                      <a:pt x="741433" y="599205"/>
                      <a:pt x="735230" y="609898"/>
                      <a:pt x="728507" y="620270"/>
                    </a:cubicBezTo>
                    <a:cubicBezTo>
                      <a:pt x="722127" y="629802"/>
                      <a:pt x="715337" y="639046"/>
                      <a:pt x="708172" y="647959"/>
                    </a:cubicBezTo>
                    <a:cubicBezTo>
                      <a:pt x="708017" y="648191"/>
                      <a:pt x="707851" y="648401"/>
                      <a:pt x="707663" y="648611"/>
                    </a:cubicBezTo>
                    <a:cubicBezTo>
                      <a:pt x="707475" y="648832"/>
                      <a:pt x="707287" y="649076"/>
                      <a:pt x="707110" y="649308"/>
                    </a:cubicBezTo>
                    <a:cubicBezTo>
                      <a:pt x="693841" y="665673"/>
                      <a:pt x="679322" y="681010"/>
                      <a:pt x="663587" y="695175"/>
                    </a:cubicBezTo>
                    <a:cubicBezTo>
                      <a:pt x="639592" y="716085"/>
                      <a:pt x="613341" y="734054"/>
                      <a:pt x="585188" y="748861"/>
                    </a:cubicBezTo>
                    <a:cubicBezTo>
                      <a:pt x="581351" y="750807"/>
                      <a:pt x="577502" y="752664"/>
                      <a:pt x="573621" y="754467"/>
                    </a:cubicBezTo>
                    <a:cubicBezTo>
                      <a:pt x="550411" y="765281"/>
                      <a:pt x="526294" y="773862"/>
                      <a:pt x="501436" y="780143"/>
                    </a:cubicBezTo>
                    <a:cubicBezTo>
                      <a:pt x="498628" y="780851"/>
                      <a:pt x="495830" y="781514"/>
                      <a:pt x="492999" y="782166"/>
                    </a:cubicBezTo>
                    <a:cubicBezTo>
                      <a:pt x="487028" y="783438"/>
                      <a:pt x="481057" y="784577"/>
                      <a:pt x="475075" y="785583"/>
                    </a:cubicBezTo>
                    <a:lnTo>
                      <a:pt x="474245" y="785705"/>
                    </a:lnTo>
                    <a:cubicBezTo>
                      <a:pt x="473306" y="785860"/>
                      <a:pt x="472366" y="786015"/>
                      <a:pt x="471448" y="786169"/>
                    </a:cubicBezTo>
                    <a:cubicBezTo>
                      <a:pt x="445241" y="790239"/>
                      <a:pt x="418747" y="791742"/>
                      <a:pt x="392208" y="790648"/>
                    </a:cubicBezTo>
                    <a:cubicBezTo>
                      <a:pt x="358084" y="788569"/>
                      <a:pt x="324469" y="782222"/>
                      <a:pt x="291981" y="771750"/>
                    </a:cubicBezTo>
                    <a:cubicBezTo>
                      <a:pt x="292832" y="772038"/>
                      <a:pt x="293695" y="772336"/>
                      <a:pt x="294591" y="772646"/>
                    </a:cubicBezTo>
                    <a:cubicBezTo>
                      <a:pt x="262667" y="761942"/>
                      <a:pt x="232269" y="747523"/>
                      <a:pt x="203950" y="729399"/>
                    </a:cubicBezTo>
                    <a:cubicBezTo>
                      <a:pt x="204503" y="729775"/>
                      <a:pt x="205045" y="730151"/>
                      <a:pt x="205598" y="730527"/>
                    </a:cubicBezTo>
                    <a:cubicBezTo>
                      <a:pt x="204658" y="729919"/>
                      <a:pt x="203751" y="729288"/>
                      <a:pt x="202823" y="728680"/>
                    </a:cubicBezTo>
                    <a:cubicBezTo>
                      <a:pt x="202613" y="728525"/>
                      <a:pt x="202369" y="728393"/>
                      <a:pt x="202159" y="728238"/>
                    </a:cubicBezTo>
                    <a:cubicBezTo>
                      <a:pt x="202303" y="728326"/>
                      <a:pt x="202458" y="728437"/>
                      <a:pt x="202613" y="728525"/>
                    </a:cubicBezTo>
                    <a:cubicBezTo>
                      <a:pt x="175786" y="710468"/>
                      <a:pt x="151316" y="689392"/>
                      <a:pt x="129488" y="665541"/>
                    </a:cubicBezTo>
                    <a:cubicBezTo>
                      <a:pt x="107726" y="640937"/>
                      <a:pt x="89160" y="613901"/>
                      <a:pt x="73934" y="584852"/>
                    </a:cubicBezTo>
                    <a:cubicBezTo>
                      <a:pt x="59581" y="556323"/>
                      <a:pt x="48612" y="526324"/>
                      <a:pt x="41247" y="495274"/>
                    </a:cubicBezTo>
                    <a:cubicBezTo>
                      <a:pt x="41302" y="495572"/>
                      <a:pt x="41380" y="495882"/>
                      <a:pt x="41435" y="496180"/>
                    </a:cubicBezTo>
                    <a:cubicBezTo>
                      <a:pt x="41291" y="495572"/>
                      <a:pt x="41181" y="494942"/>
                      <a:pt x="41026" y="494334"/>
                    </a:cubicBezTo>
                    <a:cubicBezTo>
                      <a:pt x="40871" y="493604"/>
                      <a:pt x="40694" y="492874"/>
                      <a:pt x="40517" y="492145"/>
                    </a:cubicBezTo>
                    <a:cubicBezTo>
                      <a:pt x="40639" y="492620"/>
                      <a:pt x="40750" y="493084"/>
                      <a:pt x="40871" y="493560"/>
                    </a:cubicBezTo>
                    <a:cubicBezTo>
                      <a:pt x="33827" y="460553"/>
                      <a:pt x="30919" y="427026"/>
                      <a:pt x="32246" y="393288"/>
                    </a:cubicBezTo>
                    <a:cubicBezTo>
                      <a:pt x="34170" y="359640"/>
                      <a:pt x="40296" y="326511"/>
                      <a:pt x="50370" y="294355"/>
                    </a:cubicBezTo>
                    <a:cubicBezTo>
                      <a:pt x="61173" y="262122"/>
                      <a:pt x="75869" y="231403"/>
                      <a:pt x="94291" y="202808"/>
                    </a:cubicBezTo>
                    <a:cubicBezTo>
                      <a:pt x="112182" y="176082"/>
                      <a:pt x="133236" y="151655"/>
                      <a:pt x="156955" y="129849"/>
                    </a:cubicBezTo>
                    <a:cubicBezTo>
                      <a:pt x="156745" y="130037"/>
                      <a:pt x="156535" y="130214"/>
                      <a:pt x="156325" y="130380"/>
                    </a:cubicBezTo>
                    <a:cubicBezTo>
                      <a:pt x="156690" y="130070"/>
                      <a:pt x="157055" y="129750"/>
                      <a:pt x="157409" y="129429"/>
                    </a:cubicBezTo>
                    <a:cubicBezTo>
                      <a:pt x="158050" y="128832"/>
                      <a:pt x="158702" y="128235"/>
                      <a:pt x="159377" y="127649"/>
                    </a:cubicBezTo>
                    <a:cubicBezTo>
                      <a:pt x="158990" y="128003"/>
                      <a:pt x="158625" y="128356"/>
                      <a:pt x="158249" y="128688"/>
                    </a:cubicBezTo>
                    <a:cubicBezTo>
                      <a:pt x="182399" y="107513"/>
                      <a:pt x="208838" y="89301"/>
                      <a:pt x="237256" y="74317"/>
                    </a:cubicBezTo>
                    <a:cubicBezTo>
                      <a:pt x="236538" y="74693"/>
                      <a:pt x="235830" y="75047"/>
                      <a:pt x="235133" y="75390"/>
                    </a:cubicBezTo>
                    <a:lnTo>
                      <a:pt x="237643" y="74107"/>
                    </a:lnTo>
                    <a:cubicBezTo>
                      <a:pt x="238019" y="73919"/>
                      <a:pt x="238384" y="73709"/>
                      <a:pt x="238771" y="73521"/>
                    </a:cubicBezTo>
                    <a:cubicBezTo>
                      <a:pt x="238517" y="73654"/>
                      <a:pt x="238285" y="73786"/>
                      <a:pt x="238019" y="73919"/>
                    </a:cubicBezTo>
                    <a:cubicBezTo>
                      <a:pt x="267908" y="58914"/>
                      <a:pt x="299412" y="47613"/>
                      <a:pt x="332098" y="40271"/>
                    </a:cubicBezTo>
                    <a:cubicBezTo>
                      <a:pt x="331899" y="40304"/>
                      <a:pt x="331723" y="40348"/>
                      <a:pt x="331546" y="40381"/>
                    </a:cubicBezTo>
                    <a:cubicBezTo>
                      <a:pt x="363945" y="33625"/>
                      <a:pt x="396974" y="30916"/>
                      <a:pt x="430114" y="32276"/>
                    </a:cubicBezTo>
                    <a:cubicBezTo>
                      <a:pt x="432624" y="32431"/>
                      <a:pt x="435112" y="32596"/>
                      <a:pt x="437600" y="32785"/>
                    </a:cubicBezTo>
                    <a:lnTo>
                      <a:pt x="437611" y="32785"/>
                    </a:lnTo>
                    <a:cubicBezTo>
                      <a:pt x="438352" y="32840"/>
                      <a:pt x="439082" y="32895"/>
                      <a:pt x="439801" y="32961"/>
                    </a:cubicBezTo>
                    <a:cubicBezTo>
                      <a:pt x="440221" y="32995"/>
                      <a:pt x="440652" y="33017"/>
                      <a:pt x="441083" y="33072"/>
                    </a:cubicBezTo>
                    <a:cubicBezTo>
                      <a:pt x="441338" y="33083"/>
                      <a:pt x="441592" y="33116"/>
                      <a:pt x="441846" y="33127"/>
                    </a:cubicBezTo>
                    <a:moveTo>
                      <a:pt x="329467" y="40823"/>
                    </a:moveTo>
                    <a:cubicBezTo>
                      <a:pt x="328991" y="40912"/>
                      <a:pt x="328516" y="41022"/>
                      <a:pt x="328062" y="41122"/>
                    </a:cubicBezTo>
                    <a:cubicBezTo>
                      <a:pt x="328516" y="41011"/>
                      <a:pt x="328991" y="40923"/>
                      <a:pt x="329467" y="40823"/>
                    </a:cubicBezTo>
                    <a:moveTo>
                      <a:pt x="782137" y="329518"/>
                    </a:moveTo>
                    <a:cubicBezTo>
                      <a:pt x="782137" y="329518"/>
                      <a:pt x="782170" y="329618"/>
                      <a:pt x="782170" y="329684"/>
                    </a:cubicBezTo>
                    <a:lnTo>
                      <a:pt x="782380" y="330635"/>
                    </a:lnTo>
                    <a:cubicBezTo>
                      <a:pt x="782446" y="330901"/>
                      <a:pt x="782491" y="331177"/>
                      <a:pt x="782557" y="331443"/>
                    </a:cubicBezTo>
                    <a:cubicBezTo>
                      <a:pt x="782491" y="331199"/>
                      <a:pt x="782446" y="330956"/>
                      <a:pt x="782391" y="330702"/>
                    </a:cubicBezTo>
                    <a:cubicBezTo>
                      <a:pt x="782413" y="330823"/>
                      <a:pt x="782446" y="330923"/>
                      <a:pt x="782458" y="331022"/>
                    </a:cubicBezTo>
                    <a:cubicBezTo>
                      <a:pt x="782402" y="330735"/>
                      <a:pt x="782325" y="330447"/>
                      <a:pt x="782259" y="330160"/>
                    </a:cubicBezTo>
                    <a:cubicBezTo>
                      <a:pt x="782259" y="330215"/>
                      <a:pt x="782280" y="330248"/>
                      <a:pt x="782303" y="330304"/>
                    </a:cubicBezTo>
                    <a:cubicBezTo>
                      <a:pt x="782269" y="330204"/>
                      <a:pt x="782247" y="330094"/>
                      <a:pt x="782225" y="329994"/>
                    </a:cubicBezTo>
                    <a:cubicBezTo>
                      <a:pt x="782192" y="329828"/>
                      <a:pt x="782148" y="329673"/>
                      <a:pt x="782137" y="329530"/>
                    </a:cubicBezTo>
                    <a:moveTo>
                      <a:pt x="728794" y="619939"/>
                    </a:moveTo>
                    <a:cubicBezTo>
                      <a:pt x="728706" y="620038"/>
                      <a:pt x="728662" y="620138"/>
                      <a:pt x="728595" y="620248"/>
                    </a:cubicBezTo>
                    <a:cubicBezTo>
                      <a:pt x="728573" y="620281"/>
                      <a:pt x="728551" y="620292"/>
                      <a:pt x="728551" y="620303"/>
                    </a:cubicBezTo>
                    <a:cubicBezTo>
                      <a:pt x="728618" y="620182"/>
                      <a:pt x="728706" y="620071"/>
                      <a:pt x="728794" y="619939"/>
                    </a:cubicBezTo>
                    <a:moveTo>
                      <a:pt x="203962" y="729388"/>
                    </a:moveTo>
                    <a:cubicBezTo>
                      <a:pt x="203508" y="729100"/>
                      <a:pt x="203066" y="728802"/>
                      <a:pt x="202613" y="728525"/>
                    </a:cubicBezTo>
                    <a:cubicBezTo>
                      <a:pt x="202701" y="728581"/>
                      <a:pt x="202756" y="728614"/>
                      <a:pt x="202823" y="728680"/>
                    </a:cubicBezTo>
                    <a:cubicBezTo>
                      <a:pt x="203198" y="728912"/>
                      <a:pt x="203575" y="729156"/>
                      <a:pt x="203962" y="729388"/>
                    </a:cubicBezTo>
                    <a:moveTo>
                      <a:pt x="41247" y="495274"/>
                    </a:moveTo>
                    <a:cubicBezTo>
                      <a:pt x="41125" y="494699"/>
                      <a:pt x="41004" y="494124"/>
                      <a:pt x="40882" y="493571"/>
                    </a:cubicBezTo>
                    <a:cubicBezTo>
                      <a:pt x="40915" y="493825"/>
                      <a:pt x="40982" y="494080"/>
                      <a:pt x="41037" y="494345"/>
                    </a:cubicBezTo>
                    <a:cubicBezTo>
                      <a:pt x="41114" y="494654"/>
                      <a:pt x="41192" y="494953"/>
                      <a:pt x="41258" y="495274"/>
                    </a:cubicBezTo>
                    <a:moveTo>
                      <a:pt x="782402" y="330657"/>
                    </a:moveTo>
                    <a:cubicBezTo>
                      <a:pt x="782380" y="330536"/>
                      <a:pt x="782347" y="330436"/>
                      <a:pt x="782314" y="330315"/>
                    </a:cubicBezTo>
                    <a:cubicBezTo>
                      <a:pt x="782336" y="330447"/>
                      <a:pt x="782380" y="330580"/>
                      <a:pt x="782402" y="330702"/>
                    </a:cubicBezTo>
                    <a:cubicBezTo>
                      <a:pt x="782402" y="330702"/>
                      <a:pt x="782402" y="330669"/>
                      <a:pt x="782402" y="330657"/>
                    </a:cubicBezTo>
                    <a:moveTo>
                      <a:pt x="156966" y="129860"/>
                    </a:moveTo>
                    <a:cubicBezTo>
                      <a:pt x="157397" y="129484"/>
                      <a:pt x="157829" y="129108"/>
                      <a:pt x="158249" y="128699"/>
                    </a:cubicBezTo>
                    <a:cubicBezTo>
                      <a:pt x="157972" y="128953"/>
                      <a:pt x="157707" y="129197"/>
                      <a:pt x="157420" y="129440"/>
                    </a:cubicBezTo>
                    <a:cubicBezTo>
                      <a:pt x="157265" y="129595"/>
                      <a:pt x="157110" y="129728"/>
                      <a:pt x="156966" y="129860"/>
                    </a:cubicBezTo>
                    <a:moveTo>
                      <a:pt x="237256" y="74328"/>
                    </a:moveTo>
                    <a:cubicBezTo>
                      <a:pt x="237511" y="74196"/>
                      <a:pt x="237765" y="74063"/>
                      <a:pt x="238008" y="73930"/>
                    </a:cubicBezTo>
                    <a:lnTo>
                      <a:pt x="237632" y="74118"/>
                    </a:lnTo>
                    <a:cubicBezTo>
                      <a:pt x="237500" y="74196"/>
                      <a:pt x="237378" y="74251"/>
                      <a:pt x="237256" y="74328"/>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1" name="Google Shape;2791;p43"/>
              <p:cNvSpPr/>
              <p:nvPr/>
            </p:nvSpPr>
            <p:spPr>
              <a:xfrm>
                <a:off x="2683096" y="1287448"/>
                <a:ext cx="633874" cy="785059"/>
              </a:xfrm>
              <a:custGeom>
                <a:rect b="b" l="l" r="r" t="t"/>
                <a:pathLst>
                  <a:path extrusionOk="0" h="785059" w="633874">
                    <a:moveTo>
                      <a:pt x="324024" y="46"/>
                    </a:moveTo>
                    <a:cubicBezTo>
                      <a:pt x="323040" y="24"/>
                      <a:pt x="322012" y="13"/>
                      <a:pt x="321006" y="13"/>
                    </a:cubicBezTo>
                    <a:cubicBezTo>
                      <a:pt x="318329" y="-20"/>
                      <a:pt x="315665" y="13"/>
                      <a:pt x="313000" y="68"/>
                    </a:cubicBezTo>
                    <a:cubicBezTo>
                      <a:pt x="284050" y="588"/>
                      <a:pt x="255035" y="5918"/>
                      <a:pt x="227335" y="16356"/>
                    </a:cubicBezTo>
                    <a:cubicBezTo>
                      <a:pt x="190071" y="30389"/>
                      <a:pt x="155162" y="52460"/>
                      <a:pt x="124255" y="81896"/>
                    </a:cubicBezTo>
                    <a:cubicBezTo>
                      <a:pt x="63858" y="139352"/>
                      <a:pt x="20490" y="224043"/>
                      <a:pt x="6081" y="316717"/>
                    </a:cubicBezTo>
                    <a:cubicBezTo>
                      <a:pt x="-1195" y="363923"/>
                      <a:pt x="-2145" y="412079"/>
                      <a:pt x="4334" y="459451"/>
                    </a:cubicBezTo>
                    <a:cubicBezTo>
                      <a:pt x="10748" y="506357"/>
                      <a:pt x="24117" y="552181"/>
                      <a:pt x="43844" y="593072"/>
                    </a:cubicBezTo>
                    <a:cubicBezTo>
                      <a:pt x="63150" y="633068"/>
                      <a:pt x="87931" y="669348"/>
                      <a:pt x="117444" y="698364"/>
                    </a:cubicBezTo>
                    <a:cubicBezTo>
                      <a:pt x="132515" y="713126"/>
                      <a:pt x="148306" y="726727"/>
                      <a:pt x="165280" y="737950"/>
                    </a:cubicBezTo>
                    <a:cubicBezTo>
                      <a:pt x="182187" y="749163"/>
                      <a:pt x="199946" y="758783"/>
                      <a:pt x="218246" y="766026"/>
                    </a:cubicBezTo>
                    <a:cubicBezTo>
                      <a:pt x="255035" y="780622"/>
                      <a:pt x="294390" y="787279"/>
                      <a:pt x="333014" y="784404"/>
                    </a:cubicBezTo>
                    <a:cubicBezTo>
                      <a:pt x="346759" y="783387"/>
                      <a:pt x="360371" y="781341"/>
                      <a:pt x="373817" y="778223"/>
                    </a:cubicBezTo>
                    <a:cubicBezTo>
                      <a:pt x="374492" y="778178"/>
                      <a:pt x="375155" y="778079"/>
                      <a:pt x="375852" y="777935"/>
                    </a:cubicBezTo>
                    <a:cubicBezTo>
                      <a:pt x="413813" y="768790"/>
                      <a:pt x="450834" y="751021"/>
                      <a:pt x="483587" y="725411"/>
                    </a:cubicBezTo>
                    <a:cubicBezTo>
                      <a:pt x="487590" y="722282"/>
                      <a:pt x="491538" y="719064"/>
                      <a:pt x="495430" y="715724"/>
                    </a:cubicBezTo>
                    <a:cubicBezTo>
                      <a:pt x="495441" y="715724"/>
                      <a:pt x="495463" y="715724"/>
                      <a:pt x="495463" y="715724"/>
                    </a:cubicBezTo>
                    <a:cubicBezTo>
                      <a:pt x="495751" y="715448"/>
                      <a:pt x="496082" y="715172"/>
                      <a:pt x="496392" y="714906"/>
                    </a:cubicBezTo>
                    <a:cubicBezTo>
                      <a:pt x="540700" y="676923"/>
                      <a:pt x="577456" y="625206"/>
                      <a:pt x="601020" y="565218"/>
                    </a:cubicBezTo>
                    <a:cubicBezTo>
                      <a:pt x="608429" y="546696"/>
                      <a:pt x="614654" y="527467"/>
                      <a:pt x="619542" y="507740"/>
                    </a:cubicBezTo>
                    <a:cubicBezTo>
                      <a:pt x="621234" y="501050"/>
                      <a:pt x="622771" y="494316"/>
                      <a:pt x="624131" y="487504"/>
                    </a:cubicBezTo>
                    <a:cubicBezTo>
                      <a:pt x="625115" y="482605"/>
                      <a:pt x="626022" y="477663"/>
                      <a:pt x="626840" y="472720"/>
                    </a:cubicBezTo>
                    <a:cubicBezTo>
                      <a:pt x="626962" y="472045"/>
                      <a:pt x="627072" y="471382"/>
                      <a:pt x="627172" y="470718"/>
                    </a:cubicBezTo>
                    <a:cubicBezTo>
                      <a:pt x="627227" y="470409"/>
                      <a:pt x="627282" y="470088"/>
                      <a:pt x="627327" y="469767"/>
                    </a:cubicBezTo>
                    <a:cubicBezTo>
                      <a:pt x="633021" y="435389"/>
                      <a:pt x="635144" y="399982"/>
                      <a:pt x="633132" y="365073"/>
                    </a:cubicBezTo>
                    <a:cubicBezTo>
                      <a:pt x="631551" y="334653"/>
                      <a:pt x="627127" y="304421"/>
                      <a:pt x="619763" y="275428"/>
                    </a:cubicBezTo>
                    <a:cubicBezTo>
                      <a:pt x="618436" y="270198"/>
                      <a:pt x="617010" y="265011"/>
                      <a:pt x="615517" y="259892"/>
                    </a:cubicBezTo>
                    <a:cubicBezTo>
                      <a:pt x="611846" y="247043"/>
                      <a:pt x="607611" y="234404"/>
                      <a:pt x="602823" y="222063"/>
                    </a:cubicBezTo>
                    <a:cubicBezTo>
                      <a:pt x="587099" y="181636"/>
                      <a:pt x="565801" y="144173"/>
                      <a:pt x="539915" y="112758"/>
                    </a:cubicBezTo>
                    <a:cubicBezTo>
                      <a:pt x="539053" y="111707"/>
                      <a:pt x="538179" y="110657"/>
                      <a:pt x="537306" y="109617"/>
                    </a:cubicBezTo>
                    <a:cubicBezTo>
                      <a:pt x="520808" y="89802"/>
                      <a:pt x="502562" y="72209"/>
                      <a:pt x="482957" y="57458"/>
                    </a:cubicBezTo>
                    <a:cubicBezTo>
                      <a:pt x="451089" y="33419"/>
                      <a:pt x="415615" y="15914"/>
                      <a:pt x="378870" y="7389"/>
                    </a:cubicBezTo>
                    <a:cubicBezTo>
                      <a:pt x="378815" y="7367"/>
                      <a:pt x="378749" y="7344"/>
                      <a:pt x="378705" y="7344"/>
                    </a:cubicBezTo>
                    <a:cubicBezTo>
                      <a:pt x="366829" y="4447"/>
                      <a:pt x="354798" y="2424"/>
                      <a:pt x="342667" y="1241"/>
                    </a:cubicBezTo>
                    <a:cubicBezTo>
                      <a:pt x="336453" y="599"/>
                      <a:pt x="330228" y="201"/>
                      <a:pt x="323980" y="68"/>
                    </a:cubicBezTo>
                    <a:moveTo>
                      <a:pt x="290331" y="32036"/>
                    </a:moveTo>
                    <a:cubicBezTo>
                      <a:pt x="309694" y="29958"/>
                      <a:pt x="329111" y="30112"/>
                      <a:pt x="348429" y="32457"/>
                    </a:cubicBezTo>
                    <a:cubicBezTo>
                      <a:pt x="351735" y="32855"/>
                      <a:pt x="355008" y="33319"/>
                      <a:pt x="358303" y="33861"/>
                    </a:cubicBezTo>
                    <a:cubicBezTo>
                      <a:pt x="385008" y="38748"/>
                      <a:pt x="411026" y="47871"/>
                      <a:pt x="435807" y="61041"/>
                    </a:cubicBezTo>
                    <a:cubicBezTo>
                      <a:pt x="434856" y="60554"/>
                      <a:pt x="433838" y="60012"/>
                      <a:pt x="432888" y="59526"/>
                    </a:cubicBezTo>
                    <a:cubicBezTo>
                      <a:pt x="455998" y="72087"/>
                      <a:pt x="477705" y="88033"/>
                      <a:pt x="497664" y="107140"/>
                    </a:cubicBezTo>
                    <a:cubicBezTo>
                      <a:pt x="505725" y="115135"/>
                      <a:pt x="513454" y="123583"/>
                      <a:pt x="520830" y="132474"/>
                    </a:cubicBezTo>
                    <a:cubicBezTo>
                      <a:pt x="531533" y="145400"/>
                      <a:pt x="541452" y="159266"/>
                      <a:pt x="550597" y="174040"/>
                    </a:cubicBezTo>
                    <a:cubicBezTo>
                      <a:pt x="552222" y="176760"/>
                      <a:pt x="553826" y="179502"/>
                      <a:pt x="555396" y="182278"/>
                    </a:cubicBezTo>
                    <a:cubicBezTo>
                      <a:pt x="555684" y="182764"/>
                      <a:pt x="555949" y="183251"/>
                      <a:pt x="556225" y="183748"/>
                    </a:cubicBezTo>
                    <a:cubicBezTo>
                      <a:pt x="556347" y="183981"/>
                      <a:pt x="556469" y="184213"/>
                      <a:pt x="556601" y="184434"/>
                    </a:cubicBezTo>
                    <a:cubicBezTo>
                      <a:pt x="568665" y="206107"/>
                      <a:pt x="578949" y="229218"/>
                      <a:pt x="587264" y="253512"/>
                    </a:cubicBezTo>
                    <a:cubicBezTo>
                      <a:pt x="593479" y="272630"/>
                      <a:pt x="598433" y="292225"/>
                      <a:pt x="602093" y="312239"/>
                    </a:cubicBezTo>
                    <a:lnTo>
                      <a:pt x="602093" y="312261"/>
                    </a:lnTo>
                    <a:cubicBezTo>
                      <a:pt x="602281" y="313223"/>
                      <a:pt x="602458" y="314207"/>
                      <a:pt x="602635" y="315180"/>
                    </a:cubicBezTo>
                    <a:cubicBezTo>
                      <a:pt x="602679" y="315413"/>
                      <a:pt x="602701" y="315645"/>
                      <a:pt x="602756" y="315888"/>
                    </a:cubicBezTo>
                    <a:cubicBezTo>
                      <a:pt x="602889" y="316640"/>
                      <a:pt x="603022" y="317414"/>
                      <a:pt x="603154" y="318166"/>
                    </a:cubicBezTo>
                    <a:lnTo>
                      <a:pt x="603342" y="319239"/>
                    </a:lnTo>
                    <a:cubicBezTo>
                      <a:pt x="603442" y="319869"/>
                      <a:pt x="603553" y="320510"/>
                      <a:pt x="603641" y="321129"/>
                    </a:cubicBezTo>
                    <a:cubicBezTo>
                      <a:pt x="603707" y="321561"/>
                      <a:pt x="603774" y="322003"/>
                      <a:pt x="603851" y="322434"/>
                    </a:cubicBezTo>
                    <a:cubicBezTo>
                      <a:pt x="603939" y="322998"/>
                      <a:pt x="604028" y="323573"/>
                      <a:pt x="604116" y="324137"/>
                    </a:cubicBezTo>
                    <a:cubicBezTo>
                      <a:pt x="604194" y="324635"/>
                      <a:pt x="604282" y="325121"/>
                      <a:pt x="604338" y="325619"/>
                    </a:cubicBezTo>
                    <a:cubicBezTo>
                      <a:pt x="604426" y="326116"/>
                      <a:pt x="604503" y="326625"/>
                      <a:pt x="604581" y="327145"/>
                    </a:cubicBezTo>
                    <a:cubicBezTo>
                      <a:pt x="604647" y="327642"/>
                      <a:pt x="604736" y="328162"/>
                      <a:pt x="604813" y="328649"/>
                    </a:cubicBezTo>
                    <a:cubicBezTo>
                      <a:pt x="604891" y="329179"/>
                      <a:pt x="604957" y="329699"/>
                      <a:pt x="605034" y="330230"/>
                    </a:cubicBezTo>
                    <a:cubicBezTo>
                      <a:pt x="605112" y="330694"/>
                      <a:pt x="605167" y="331181"/>
                      <a:pt x="605222" y="331679"/>
                    </a:cubicBezTo>
                    <a:cubicBezTo>
                      <a:pt x="605322" y="332231"/>
                      <a:pt x="605388" y="332784"/>
                      <a:pt x="605466" y="333337"/>
                    </a:cubicBezTo>
                    <a:cubicBezTo>
                      <a:pt x="605521" y="333768"/>
                      <a:pt x="605565" y="334200"/>
                      <a:pt x="605631" y="334631"/>
                    </a:cubicBezTo>
                    <a:cubicBezTo>
                      <a:pt x="605720" y="335228"/>
                      <a:pt x="605786" y="335825"/>
                      <a:pt x="605863" y="336433"/>
                    </a:cubicBezTo>
                    <a:cubicBezTo>
                      <a:pt x="605919" y="336865"/>
                      <a:pt x="605985" y="337285"/>
                      <a:pt x="606030" y="337716"/>
                    </a:cubicBezTo>
                    <a:cubicBezTo>
                      <a:pt x="606096" y="338324"/>
                      <a:pt x="606173" y="338966"/>
                      <a:pt x="606262" y="339574"/>
                    </a:cubicBezTo>
                    <a:cubicBezTo>
                      <a:pt x="606306" y="339939"/>
                      <a:pt x="606339" y="340304"/>
                      <a:pt x="606383" y="340657"/>
                    </a:cubicBezTo>
                    <a:cubicBezTo>
                      <a:pt x="606483" y="341376"/>
                      <a:pt x="606560" y="342084"/>
                      <a:pt x="606637" y="342803"/>
                    </a:cubicBezTo>
                    <a:cubicBezTo>
                      <a:pt x="606660" y="343101"/>
                      <a:pt x="606715" y="343367"/>
                      <a:pt x="606748" y="343654"/>
                    </a:cubicBezTo>
                    <a:lnTo>
                      <a:pt x="607014" y="346087"/>
                    </a:lnTo>
                    <a:cubicBezTo>
                      <a:pt x="607014" y="346087"/>
                      <a:pt x="607025" y="346186"/>
                      <a:pt x="607036" y="346242"/>
                    </a:cubicBezTo>
                    <a:cubicBezTo>
                      <a:pt x="607002" y="345987"/>
                      <a:pt x="606969" y="345722"/>
                      <a:pt x="606936" y="345479"/>
                    </a:cubicBezTo>
                    <a:cubicBezTo>
                      <a:pt x="608849" y="365659"/>
                      <a:pt x="609490" y="385928"/>
                      <a:pt x="608838" y="406174"/>
                    </a:cubicBezTo>
                    <a:cubicBezTo>
                      <a:pt x="608440" y="418415"/>
                      <a:pt x="607577" y="430645"/>
                      <a:pt x="606251" y="442853"/>
                    </a:cubicBezTo>
                    <a:cubicBezTo>
                      <a:pt x="606085" y="444279"/>
                      <a:pt x="605886" y="445728"/>
                      <a:pt x="605709" y="447165"/>
                    </a:cubicBezTo>
                    <a:cubicBezTo>
                      <a:pt x="605642" y="447619"/>
                      <a:pt x="605576" y="448072"/>
                      <a:pt x="605521" y="448526"/>
                    </a:cubicBezTo>
                    <a:cubicBezTo>
                      <a:pt x="605443" y="449012"/>
                      <a:pt x="605388" y="449488"/>
                      <a:pt x="605322" y="449985"/>
                    </a:cubicBezTo>
                    <a:cubicBezTo>
                      <a:pt x="605200" y="450892"/>
                      <a:pt x="605067" y="451788"/>
                      <a:pt x="604935" y="452694"/>
                    </a:cubicBezTo>
                    <a:cubicBezTo>
                      <a:pt x="604924" y="452761"/>
                      <a:pt x="604935" y="452805"/>
                      <a:pt x="604913" y="452871"/>
                    </a:cubicBezTo>
                    <a:cubicBezTo>
                      <a:pt x="602447" y="469878"/>
                      <a:pt x="599063" y="486619"/>
                      <a:pt x="594817" y="503029"/>
                    </a:cubicBezTo>
                    <a:cubicBezTo>
                      <a:pt x="591909" y="514253"/>
                      <a:pt x="588569" y="525310"/>
                      <a:pt x="584843" y="536191"/>
                    </a:cubicBezTo>
                    <a:cubicBezTo>
                      <a:pt x="581238" y="546198"/>
                      <a:pt x="577290" y="555996"/>
                      <a:pt x="573033" y="565583"/>
                    </a:cubicBezTo>
                    <a:cubicBezTo>
                      <a:pt x="572922" y="565804"/>
                      <a:pt x="572834" y="566036"/>
                      <a:pt x="572724" y="566279"/>
                    </a:cubicBezTo>
                    <a:cubicBezTo>
                      <a:pt x="572613" y="566534"/>
                      <a:pt x="572491" y="566766"/>
                      <a:pt x="572381" y="567009"/>
                    </a:cubicBezTo>
                    <a:cubicBezTo>
                      <a:pt x="564463" y="584602"/>
                      <a:pt x="555451" y="601399"/>
                      <a:pt x="545356" y="617311"/>
                    </a:cubicBezTo>
                    <a:cubicBezTo>
                      <a:pt x="529897" y="640941"/>
                      <a:pt x="512293" y="662172"/>
                      <a:pt x="492865" y="680760"/>
                    </a:cubicBezTo>
                    <a:cubicBezTo>
                      <a:pt x="490211" y="683193"/>
                      <a:pt x="487535" y="685592"/>
                      <a:pt x="484826" y="687936"/>
                    </a:cubicBezTo>
                    <a:cubicBezTo>
                      <a:pt x="468615" y="701946"/>
                      <a:pt x="451409" y="713988"/>
                      <a:pt x="433374" y="724007"/>
                    </a:cubicBezTo>
                    <a:cubicBezTo>
                      <a:pt x="431350" y="725145"/>
                      <a:pt x="429294" y="726251"/>
                      <a:pt x="427226" y="727313"/>
                    </a:cubicBezTo>
                    <a:cubicBezTo>
                      <a:pt x="422858" y="729502"/>
                      <a:pt x="418490" y="731559"/>
                      <a:pt x="414056" y="733494"/>
                    </a:cubicBezTo>
                    <a:lnTo>
                      <a:pt x="413437" y="733748"/>
                    </a:lnTo>
                    <a:cubicBezTo>
                      <a:pt x="412763" y="734069"/>
                      <a:pt x="412066" y="734357"/>
                      <a:pt x="411380" y="734633"/>
                    </a:cubicBezTo>
                    <a:cubicBezTo>
                      <a:pt x="392029" y="742805"/>
                      <a:pt x="372114" y="748621"/>
                      <a:pt x="351801" y="751972"/>
                    </a:cubicBezTo>
                    <a:cubicBezTo>
                      <a:pt x="325639" y="755676"/>
                      <a:pt x="299288" y="755289"/>
                      <a:pt x="273236" y="750833"/>
                    </a:cubicBezTo>
                    <a:cubicBezTo>
                      <a:pt x="273911" y="750943"/>
                      <a:pt x="274618" y="751087"/>
                      <a:pt x="275337" y="751231"/>
                    </a:cubicBezTo>
                    <a:cubicBezTo>
                      <a:pt x="249694" y="746465"/>
                      <a:pt x="224737" y="737950"/>
                      <a:pt x="200852" y="725610"/>
                    </a:cubicBezTo>
                    <a:cubicBezTo>
                      <a:pt x="201328" y="725864"/>
                      <a:pt x="201792" y="726141"/>
                      <a:pt x="202256" y="726384"/>
                    </a:cubicBezTo>
                    <a:cubicBezTo>
                      <a:pt x="201471" y="725964"/>
                      <a:pt x="200675" y="725544"/>
                      <a:pt x="199901" y="725123"/>
                    </a:cubicBezTo>
                    <a:cubicBezTo>
                      <a:pt x="199713" y="725002"/>
                      <a:pt x="199514" y="724924"/>
                      <a:pt x="199337" y="724814"/>
                    </a:cubicBezTo>
                    <a:cubicBezTo>
                      <a:pt x="199459" y="724880"/>
                      <a:pt x="199592" y="724958"/>
                      <a:pt x="199724" y="725013"/>
                    </a:cubicBezTo>
                    <a:cubicBezTo>
                      <a:pt x="176979" y="712507"/>
                      <a:pt x="155637" y="696738"/>
                      <a:pt x="135932" y="677940"/>
                    </a:cubicBezTo>
                    <a:cubicBezTo>
                      <a:pt x="116194" y="658456"/>
                      <a:pt x="98557" y="636120"/>
                      <a:pt x="83198" y="611362"/>
                    </a:cubicBezTo>
                    <a:cubicBezTo>
                      <a:pt x="68558" y="586924"/>
                      <a:pt x="56328" y="560551"/>
                      <a:pt x="46652" y="532597"/>
                    </a:cubicBezTo>
                    <a:cubicBezTo>
                      <a:pt x="46752" y="532874"/>
                      <a:pt x="46840" y="533150"/>
                      <a:pt x="46918" y="533427"/>
                    </a:cubicBezTo>
                    <a:cubicBezTo>
                      <a:pt x="46730" y="532874"/>
                      <a:pt x="46553" y="532310"/>
                      <a:pt x="46365" y="531757"/>
                    </a:cubicBezTo>
                    <a:cubicBezTo>
                      <a:pt x="46144" y="531116"/>
                      <a:pt x="45923" y="530452"/>
                      <a:pt x="45701" y="529800"/>
                    </a:cubicBezTo>
                    <a:cubicBezTo>
                      <a:pt x="45834" y="530220"/>
                      <a:pt x="46000" y="530640"/>
                      <a:pt x="46155" y="531071"/>
                    </a:cubicBezTo>
                    <a:cubicBezTo>
                      <a:pt x="36479" y="501216"/>
                      <a:pt x="29889" y="470188"/>
                      <a:pt x="26494" y="438297"/>
                    </a:cubicBezTo>
                    <a:cubicBezTo>
                      <a:pt x="23542" y="406351"/>
                      <a:pt x="23851" y="374218"/>
                      <a:pt x="27301" y="342338"/>
                    </a:cubicBezTo>
                    <a:cubicBezTo>
                      <a:pt x="31260" y="310260"/>
                      <a:pt x="38392" y="278966"/>
                      <a:pt x="48643" y="249044"/>
                    </a:cubicBezTo>
                    <a:cubicBezTo>
                      <a:pt x="58727" y="220969"/>
                      <a:pt x="71510" y="194519"/>
                      <a:pt x="86659" y="170114"/>
                    </a:cubicBezTo>
                    <a:cubicBezTo>
                      <a:pt x="86526" y="170313"/>
                      <a:pt x="86394" y="170523"/>
                      <a:pt x="86250" y="170722"/>
                    </a:cubicBezTo>
                    <a:cubicBezTo>
                      <a:pt x="86482" y="170357"/>
                      <a:pt x="86725" y="169993"/>
                      <a:pt x="86935" y="169628"/>
                    </a:cubicBezTo>
                    <a:cubicBezTo>
                      <a:pt x="87367" y="168975"/>
                      <a:pt x="87765" y="168301"/>
                      <a:pt x="88196" y="167637"/>
                    </a:cubicBezTo>
                    <a:cubicBezTo>
                      <a:pt x="87964" y="168046"/>
                      <a:pt x="87710" y="168422"/>
                      <a:pt x="87488" y="168809"/>
                    </a:cubicBezTo>
                    <a:cubicBezTo>
                      <a:pt x="103036" y="144914"/>
                      <a:pt x="120728" y="123428"/>
                      <a:pt x="140333" y="104641"/>
                    </a:cubicBezTo>
                    <a:cubicBezTo>
                      <a:pt x="139847" y="105106"/>
                      <a:pt x="139338" y="105548"/>
                      <a:pt x="138862" y="106013"/>
                    </a:cubicBezTo>
                    <a:cubicBezTo>
                      <a:pt x="139437" y="105471"/>
                      <a:pt x="140001" y="104929"/>
                      <a:pt x="140610" y="104387"/>
                    </a:cubicBezTo>
                    <a:cubicBezTo>
                      <a:pt x="140853" y="104144"/>
                      <a:pt x="141118" y="103901"/>
                      <a:pt x="141373" y="103646"/>
                    </a:cubicBezTo>
                    <a:cubicBezTo>
                      <a:pt x="141218" y="103812"/>
                      <a:pt x="141041" y="103978"/>
                      <a:pt x="140864" y="104133"/>
                    </a:cubicBezTo>
                    <a:cubicBezTo>
                      <a:pt x="161586" y="85091"/>
                      <a:pt x="184033" y="69268"/>
                      <a:pt x="207874" y="56949"/>
                    </a:cubicBezTo>
                    <a:cubicBezTo>
                      <a:pt x="207730" y="57027"/>
                      <a:pt x="207586" y="57082"/>
                      <a:pt x="207476" y="57148"/>
                    </a:cubicBezTo>
                    <a:cubicBezTo>
                      <a:pt x="231194" y="45427"/>
                      <a:pt x="255898" y="37410"/>
                      <a:pt x="281253" y="33186"/>
                    </a:cubicBezTo>
                    <a:cubicBezTo>
                      <a:pt x="283155" y="32921"/>
                      <a:pt x="285079" y="32656"/>
                      <a:pt x="287014" y="32423"/>
                    </a:cubicBezTo>
                    <a:lnTo>
                      <a:pt x="287036" y="32423"/>
                    </a:lnTo>
                    <a:cubicBezTo>
                      <a:pt x="287589" y="32346"/>
                      <a:pt x="288153" y="32291"/>
                      <a:pt x="288717" y="32235"/>
                    </a:cubicBezTo>
                    <a:cubicBezTo>
                      <a:pt x="289049" y="32202"/>
                      <a:pt x="289369" y="32158"/>
                      <a:pt x="289701" y="32125"/>
                    </a:cubicBezTo>
                    <a:cubicBezTo>
                      <a:pt x="289900" y="32092"/>
                      <a:pt x="290099" y="32081"/>
                      <a:pt x="290298" y="32059"/>
                    </a:cubicBezTo>
                    <a:moveTo>
                      <a:pt x="205994" y="57900"/>
                    </a:moveTo>
                    <a:cubicBezTo>
                      <a:pt x="205640" y="58077"/>
                      <a:pt x="205297" y="58243"/>
                      <a:pt x="204943" y="58409"/>
                    </a:cubicBezTo>
                    <a:cubicBezTo>
                      <a:pt x="205297" y="58243"/>
                      <a:pt x="205640" y="58077"/>
                      <a:pt x="205994" y="57900"/>
                    </a:cubicBezTo>
                    <a:moveTo>
                      <a:pt x="587475" y="254153"/>
                    </a:moveTo>
                    <a:cubicBezTo>
                      <a:pt x="587475" y="254153"/>
                      <a:pt x="587519" y="254263"/>
                      <a:pt x="587541" y="254308"/>
                    </a:cubicBezTo>
                    <a:lnTo>
                      <a:pt x="587806" y="255170"/>
                    </a:lnTo>
                    <a:cubicBezTo>
                      <a:pt x="587895" y="255413"/>
                      <a:pt x="587972" y="255657"/>
                      <a:pt x="588050" y="255900"/>
                    </a:cubicBezTo>
                    <a:cubicBezTo>
                      <a:pt x="587972" y="255679"/>
                      <a:pt x="587906" y="255447"/>
                      <a:pt x="587828" y="255225"/>
                    </a:cubicBezTo>
                    <a:cubicBezTo>
                      <a:pt x="587861" y="255325"/>
                      <a:pt x="587884" y="255436"/>
                      <a:pt x="587917" y="255524"/>
                    </a:cubicBezTo>
                    <a:cubicBezTo>
                      <a:pt x="587828" y="255270"/>
                      <a:pt x="587740" y="255004"/>
                      <a:pt x="587651" y="254728"/>
                    </a:cubicBezTo>
                    <a:cubicBezTo>
                      <a:pt x="587651" y="254783"/>
                      <a:pt x="587674" y="254816"/>
                      <a:pt x="587696" y="254861"/>
                    </a:cubicBezTo>
                    <a:lnTo>
                      <a:pt x="587596" y="254584"/>
                    </a:lnTo>
                    <a:cubicBezTo>
                      <a:pt x="587541" y="254429"/>
                      <a:pt x="587519" y="254297"/>
                      <a:pt x="587464" y="254153"/>
                    </a:cubicBezTo>
                    <a:moveTo>
                      <a:pt x="584987" y="535848"/>
                    </a:moveTo>
                    <a:cubicBezTo>
                      <a:pt x="584953" y="535959"/>
                      <a:pt x="584920" y="536047"/>
                      <a:pt x="584876" y="536191"/>
                    </a:cubicBezTo>
                    <a:cubicBezTo>
                      <a:pt x="584876" y="536191"/>
                      <a:pt x="584854" y="536202"/>
                      <a:pt x="584854" y="536235"/>
                    </a:cubicBezTo>
                    <a:cubicBezTo>
                      <a:pt x="584898" y="536092"/>
                      <a:pt x="584953" y="535981"/>
                      <a:pt x="584987" y="535848"/>
                    </a:cubicBezTo>
                    <a:moveTo>
                      <a:pt x="200852" y="725621"/>
                    </a:moveTo>
                    <a:cubicBezTo>
                      <a:pt x="200487" y="725422"/>
                      <a:pt x="200100" y="725223"/>
                      <a:pt x="199724" y="725024"/>
                    </a:cubicBezTo>
                    <a:lnTo>
                      <a:pt x="199901" y="725134"/>
                    </a:lnTo>
                    <a:cubicBezTo>
                      <a:pt x="200211" y="725289"/>
                      <a:pt x="200542" y="725444"/>
                      <a:pt x="200852" y="725621"/>
                    </a:cubicBezTo>
                    <a:moveTo>
                      <a:pt x="46652" y="532608"/>
                    </a:moveTo>
                    <a:cubicBezTo>
                      <a:pt x="46486" y="532078"/>
                      <a:pt x="46320" y="531569"/>
                      <a:pt x="46155" y="531071"/>
                    </a:cubicBezTo>
                    <a:cubicBezTo>
                      <a:pt x="46210" y="531293"/>
                      <a:pt x="46298" y="531536"/>
                      <a:pt x="46365" y="531757"/>
                    </a:cubicBezTo>
                    <a:cubicBezTo>
                      <a:pt x="46464" y="532033"/>
                      <a:pt x="46575" y="532310"/>
                      <a:pt x="46652" y="532608"/>
                    </a:cubicBezTo>
                    <a:moveTo>
                      <a:pt x="587795" y="255170"/>
                    </a:moveTo>
                    <a:cubicBezTo>
                      <a:pt x="587762" y="255071"/>
                      <a:pt x="587718" y="254960"/>
                      <a:pt x="587685" y="254861"/>
                    </a:cubicBezTo>
                    <a:cubicBezTo>
                      <a:pt x="587729" y="254982"/>
                      <a:pt x="587773" y="255104"/>
                      <a:pt x="587817" y="255225"/>
                    </a:cubicBezTo>
                    <a:cubicBezTo>
                      <a:pt x="587806" y="255203"/>
                      <a:pt x="587817" y="255192"/>
                      <a:pt x="587795" y="255170"/>
                    </a:cubicBezTo>
                    <a:moveTo>
                      <a:pt x="86659" y="170125"/>
                    </a:moveTo>
                    <a:cubicBezTo>
                      <a:pt x="86935" y="169683"/>
                      <a:pt x="87201" y="169263"/>
                      <a:pt x="87499" y="168820"/>
                    </a:cubicBezTo>
                    <a:cubicBezTo>
                      <a:pt x="87300" y="169097"/>
                      <a:pt x="87124" y="169373"/>
                      <a:pt x="86947" y="169639"/>
                    </a:cubicBezTo>
                    <a:cubicBezTo>
                      <a:pt x="86847" y="169816"/>
                      <a:pt x="86748" y="169959"/>
                      <a:pt x="86659" y="170125"/>
                    </a:cubicBezTo>
                    <a:moveTo>
                      <a:pt x="140344" y="104641"/>
                    </a:moveTo>
                    <a:cubicBezTo>
                      <a:pt x="140521" y="104476"/>
                      <a:pt x="140698" y="104321"/>
                      <a:pt x="140875" y="104144"/>
                    </a:cubicBezTo>
                    <a:cubicBezTo>
                      <a:pt x="140776" y="104221"/>
                      <a:pt x="140698" y="104310"/>
                      <a:pt x="140621" y="104387"/>
                    </a:cubicBezTo>
                    <a:cubicBezTo>
                      <a:pt x="140521" y="104487"/>
                      <a:pt x="140444" y="104564"/>
                      <a:pt x="140344" y="104641"/>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2" name="Google Shape;2792;p43"/>
              <p:cNvSpPr/>
              <p:nvPr/>
            </p:nvSpPr>
            <p:spPr>
              <a:xfrm>
                <a:off x="2436567" y="1562551"/>
                <a:ext cx="271688" cy="67335"/>
              </a:xfrm>
              <a:custGeom>
                <a:rect b="b" l="l" r="r" t="t"/>
                <a:pathLst>
                  <a:path extrusionOk="0" h="67335" w="271688">
                    <a:moveTo>
                      <a:pt x="206367" y="8972"/>
                    </a:moveTo>
                    <a:cubicBezTo>
                      <a:pt x="199489" y="7004"/>
                      <a:pt x="192512" y="5389"/>
                      <a:pt x="185457" y="4095"/>
                    </a:cubicBezTo>
                    <a:cubicBezTo>
                      <a:pt x="170574" y="1386"/>
                      <a:pt x="155358" y="70"/>
                      <a:pt x="140264" y="4"/>
                    </a:cubicBezTo>
                    <a:cubicBezTo>
                      <a:pt x="116800" y="-118"/>
                      <a:pt x="93291" y="2536"/>
                      <a:pt x="70435" y="7545"/>
                    </a:cubicBezTo>
                    <a:cubicBezTo>
                      <a:pt x="50077" y="11991"/>
                      <a:pt x="30284" y="18183"/>
                      <a:pt x="11298" y="26642"/>
                    </a:cubicBezTo>
                    <a:cubicBezTo>
                      <a:pt x="7295" y="28445"/>
                      <a:pt x="4166" y="30269"/>
                      <a:pt x="1976" y="34250"/>
                    </a:cubicBezTo>
                    <a:cubicBezTo>
                      <a:pt x="-103" y="37987"/>
                      <a:pt x="-567" y="42532"/>
                      <a:pt x="705" y="46634"/>
                    </a:cubicBezTo>
                    <a:cubicBezTo>
                      <a:pt x="1943" y="50615"/>
                      <a:pt x="4686" y="53955"/>
                      <a:pt x="8334" y="55956"/>
                    </a:cubicBezTo>
                    <a:cubicBezTo>
                      <a:pt x="11729" y="57803"/>
                      <a:pt x="16993" y="58831"/>
                      <a:pt x="20653" y="57206"/>
                    </a:cubicBezTo>
                    <a:cubicBezTo>
                      <a:pt x="43841" y="46878"/>
                      <a:pt x="68190" y="39845"/>
                      <a:pt x="93125" y="35532"/>
                    </a:cubicBezTo>
                    <a:cubicBezTo>
                      <a:pt x="116612" y="31983"/>
                      <a:pt x="140364" y="30921"/>
                      <a:pt x="164083" y="33111"/>
                    </a:cubicBezTo>
                    <a:cubicBezTo>
                      <a:pt x="179840" y="35013"/>
                      <a:pt x="195332" y="38397"/>
                      <a:pt x="210293" y="43782"/>
                    </a:cubicBezTo>
                    <a:cubicBezTo>
                      <a:pt x="221450" y="48271"/>
                      <a:pt x="231977" y="53822"/>
                      <a:pt x="241885" y="60755"/>
                    </a:cubicBezTo>
                    <a:cubicBezTo>
                      <a:pt x="242836" y="61496"/>
                      <a:pt x="243820" y="62248"/>
                      <a:pt x="244782" y="63011"/>
                    </a:cubicBezTo>
                    <a:cubicBezTo>
                      <a:pt x="248210" y="65731"/>
                      <a:pt x="251638" y="67500"/>
                      <a:pt x="256171" y="67323"/>
                    </a:cubicBezTo>
                    <a:cubicBezTo>
                      <a:pt x="260450" y="67213"/>
                      <a:pt x="264454" y="65410"/>
                      <a:pt x="267373" y="62325"/>
                    </a:cubicBezTo>
                    <a:cubicBezTo>
                      <a:pt x="272957" y="56432"/>
                      <a:pt x="273521" y="45120"/>
                      <a:pt x="266698" y="39746"/>
                    </a:cubicBezTo>
                    <a:cubicBezTo>
                      <a:pt x="248685" y="25592"/>
                      <a:pt x="228427" y="15286"/>
                      <a:pt x="206378" y="8961"/>
                    </a:cubicBezTo>
                    <a:moveTo>
                      <a:pt x="239330" y="58842"/>
                    </a:moveTo>
                    <a:cubicBezTo>
                      <a:pt x="239894" y="59240"/>
                      <a:pt x="240458" y="59661"/>
                      <a:pt x="241000" y="60070"/>
                    </a:cubicBezTo>
                    <a:cubicBezTo>
                      <a:pt x="240447" y="59661"/>
                      <a:pt x="239872" y="59262"/>
                      <a:pt x="239330" y="58842"/>
                    </a:cubicBezTo>
                    <a:moveTo>
                      <a:pt x="92981" y="35555"/>
                    </a:moveTo>
                    <a:cubicBezTo>
                      <a:pt x="91942" y="35732"/>
                      <a:pt x="90936" y="35909"/>
                      <a:pt x="89874" y="36041"/>
                    </a:cubicBezTo>
                    <a:cubicBezTo>
                      <a:pt x="90914" y="35875"/>
                      <a:pt x="91953" y="35709"/>
                      <a:pt x="92981" y="35555"/>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3" name="Google Shape;2793;p43"/>
              <p:cNvSpPr/>
              <p:nvPr/>
            </p:nvSpPr>
            <p:spPr>
              <a:xfrm>
                <a:off x="1322666" y="1531017"/>
                <a:ext cx="338323" cy="38421"/>
              </a:xfrm>
              <a:custGeom>
                <a:rect b="b" l="l" r="r" t="t"/>
                <a:pathLst>
                  <a:path extrusionOk="0" h="38421" w="338323">
                    <a:moveTo>
                      <a:pt x="338198" y="24516"/>
                    </a:moveTo>
                    <a:cubicBezTo>
                      <a:pt x="337126" y="33451"/>
                      <a:pt x="329076" y="39013"/>
                      <a:pt x="320373" y="38372"/>
                    </a:cubicBezTo>
                    <a:cubicBezTo>
                      <a:pt x="252003" y="33164"/>
                      <a:pt x="183379" y="31273"/>
                      <a:pt x="114799" y="31859"/>
                    </a:cubicBezTo>
                    <a:cubicBezTo>
                      <a:pt x="114932" y="31859"/>
                      <a:pt x="115042" y="31859"/>
                      <a:pt x="115153" y="31859"/>
                    </a:cubicBezTo>
                    <a:cubicBezTo>
                      <a:pt x="82787" y="32191"/>
                      <a:pt x="50542" y="33053"/>
                      <a:pt x="18243" y="34491"/>
                    </a:cubicBezTo>
                    <a:cubicBezTo>
                      <a:pt x="13897" y="34712"/>
                      <a:pt x="10049" y="34203"/>
                      <a:pt x="6411" y="31505"/>
                    </a:cubicBezTo>
                    <a:cubicBezTo>
                      <a:pt x="3016" y="28962"/>
                      <a:pt x="794" y="25147"/>
                      <a:pt x="175" y="20978"/>
                    </a:cubicBezTo>
                    <a:cubicBezTo>
                      <a:pt x="-456" y="16798"/>
                      <a:pt x="639" y="12486"/>
                      <a:pt x="3160" y="9146"/>
                    </a:cubicBezTo>
                    <a:cubicBezTo>
                      <a:pt x="5515" y="6017"/>
                      <a:pt x="9673" y="3053"/>
                      <a:pt x="13698" y="2899"/>
                    </a:cubicBezTo>
                    <a:cubicBezTo>
                      <a:pt x="117243" y="-1635"/>
                      <a:pt x="220997" y="-1182"/>
                      <a:pt x="324354" y="6625"/>
                    </a:cubicBezTo>
                    <a:cubicBezTo>
                      <a:pt x="324829" y="6669"/>
                      <a:pt x="325272" y="6725"/>
                      <a:pt x="325714" y="6813"/>
                    </a:cubicBezTo>
                    <a:cubicBezTo>
                      <a:pt x="333676" y="8273"/>
                      <a:pt x="339238" y="16654"/>
                      <a:pt x="338198" y="24516"/>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4" name="Google Shape;2794;p43"/>
              <p:cNvSpPr/>
              <p:nvPr/>
            </p:nvSpPr>
            <p:spPr>
              <a:xfrm>
                <a:off x="2562532" y="1709626"/>
                <a:ext cx="149250" cy="164319"/>
              </a:xfrm>
              <a:custGeom>
                <a:rect b="b" l="l" r="r" t="t"/>
                <a:pathLst>
                  <a:path extrusionOk="0" h="164319" w="149250">
                    <a:moveTo>
                      <a:pt x="131323" y="4387"/>
                    </a:moveTo>
                    <a:cubicBezTo>
                      <a:pt x="114139" y="-3895"/>
                      <a:pt x="88961" y="1335"/>
                      <a:pt x="71246" y="5537"/>
                    </a:cubicBezTo>
                    <a:cubicBezTo>
                      <a:pt x="50369" y="10480"/>
                      <a:pt x="36071" y="28570"/>
                      <a:pt x="15714" y="33425"/>
                    </a:cubicBezTo>
                    <a:cubicBezTo>
                      <a:pt x="-11819" y="39993"/>
                      <a:pt x="-143" y="82333"/>
                      <a:pt x="27391" y="75765"/>
                    </a:cubicBezTo>
                    <a:cubicBezTo>
                      <a:pt x="50778" y="70192"/>
                      <a:pt x="66912" y="51670"/>
                      <a:pt x="90265" y="46141"/>
                    </a:cubicBezTo>
                    <a:cubicBezTo>
                      <a:pt x="92024" y="45865"/>
                      <a:pt x="93804" y="45909"/>
                      <a:pt x="95562" y="45710"/>
                    </a:cubicBezTo>
                    <a:cubicBezTo>
                      <a:pt x="86970" y="58172"/>
                      <a:pt x="78389" y="70623"/>
                      <a:pt x="69797" y="83085"/>
                    </a:cubicBezTo>
                    <a:cubicBezTo>
                      <a:pt x="65872" y="88780"/>
                      <a:pt x="65706" y="94651"/>
                      <a:pt x="67487" y="99915"/>
                    </a:cubicBezTo>
                    <a:cubicBezTo>
                      <a:pt x="58618" y="108971"/>
                      <a:pt x="48589" y="116435"/>
                      <a:pt x="36403" y="120659"/>
                    </a:cubicBezTo>
                    <a:cubicBezTo>
                      <a:pt x="9820" y="129859"/>
                      <a:pt x="21243" y="172288"/>
                      <a:pt x="48080" y="162999"/>
                    </a:cubicBezTo>
                    <a:cubicBezTo>
                      <a:pt x="72274" y="154629"/>
                      <a:pt x="90862" y="140077"/>
                      <a:pt x="107703" y="121035"/>
                    </a:cubicBezTo>
                    <a:cubicBezTo>
                      <a:pt x="123262" y="103453"/>
                      <a:pt x="141076" y="83527"/>
                      <a:pt x="140943" y="58935"/>
                    </a:cubicBezTo>
                    <a:cubicBezTo>
                      <a:pt x="140943" y="58470"/>
                      <a:pt x="140744" y="58150"/>
                      <a:pt x="140722" y="57697"/>
                    </a:cubicBezTo>
                    <a:cubicBezTo>
                      <a:pt x="151735" y="36985"/>
                      <a:pt x="155340" y="15954"/>
                      <a:pt x="131323" y="4376"/>
                    </a:cubicBez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5" name="Google Shape;2795;p43"/>
              <p:cNvSpPr/>
              <p:nvPr/>
            </p:nvSpPr>
            <p:spPr>
              <a:xfrm>
                <a:off x="2565255" y="1630557"/>
                <a:ext cx="161136" cy="253993"/>
              </a:xfrm>
              <a:custGeom>
                <a:rect b="b" l="l" r="r" t="t"/>
                <a:pathLst>
                  <a:path extrusionOk="0" h="253993" w="161136">
                    <a:moveTo>
                      <a:pt x="16729" y="15"/>
                    </a:moveTo>
                    <a:cubicBezTo>
                      <a:pt x="14418" y="-173"/>
                      <a:pt x="12461" y="1474"/>
                      <a:pt x="12063" y="3951"/>
                    </a:cubicBezTo>
                    <a:lnTo>
                      <a:pt x="9608" y="23059"/>
                    </a:lnTo>
                    <a:lnTo>
                      <a:pt x="8657" y="30567"/>
                    </a:lnTo>
                    <a:cubicBezTo>
                      <a:pt x="7352" y="40696"/>
                      <a:pt x="6069" y="50836"/>
                      <a:pt x="4908" y="61042"/>
                    </a:cubicBezTo>
                    <a:cubicBezTo>
                      <a:pt x="3780" y="71094"/>
                      <a:pt x="2741" y="81223"/>
                      <a:pt x="1912" y="91307"/>
                    </a:cubicBezTo>
                    <a:cubicBezTo>
                      <a:pt x="1414" y="97245"/>
                      <a:pt x="1060" y="103194"/>
                      <a:pt x="739" y="109143"/>
                    </a:cubicBezTo>
                    <a:cubicBezTo>
                      <a:pt x="540" y="113113"/>
                      <a:pt x="342" y="117083"/>
                      <a:pt x="10" y="121041"/>
                    </a:cubicBezTo>
                    <a:cubicBezTo>
                      <a:pt x="-178" y="124359"/>
                      <a:pt x="2387" y="126570"/>
                      <a:pt x="5008" y="126780"/>
                    </a:cubicBezTo>
                    <a:cubicBezTo>
                      <a:pt x="6412" y="126902"/>
                      <a:pt x="7739" y="126482"/>
                      <a:pt x="8823" y="125564"/>
                    </a:cubicBezTo>
                    <a:lnTo>
                      <a:pt x="12859" y="122081"/>
                    </a:lnTo>
                    <a:lnTo>
                      <a:pt x="15236" y="120090"/>
                    </a:lnTo>
                    <a:cubicBezTo>
                      <a:pt x="16828" y="118752"/>
                      <a:pt x="18421" y="117414"/>
                      <a:pt x="20079" y="116132"/>
                    </a:cubicBezTo>
                    <a:cubicBezTo>
                      <a:pt x="24580" y="112649"/>
                      <a:pt x="29224" y="109298"/>
                      <a:pt x="33957" y="106136"/>
                    </a:cubicBezTo>
                    <a:cubicBezTo>
                      <a:pt x="46784" y="97754"/>
                      <a:pt x="59965" y="91175"/>
                      <a:pt x="73145" y="86608"/>
                    </a:cubicBezTo>
                    <a:cubicBezTo>
                      <a:pt x="81295" y="84064"/>
                      <a:pt x="88737" y="82549"/>
                      <a:pt x="95913" y="82030"/>
                    </a:cubicBezTo>
                    <a:cubicBezTo>
                      <a:pt x="98213" y="81897"/>
                      <a:pt x="100513" y="81974"/>
                      <a:pt x="102847" y="82174"/>
                    </a:cubicBezTo>
                    <a:cubicBezTo>
                      <a:pt x="104870" y="82339"/>
                      <a:pt x="106905" y="82627"/>
                      <a:pt x="108917" y="83036"/>
                    </a:cubicBezTo>
                    <a:cubicBezTo>
                      <a:pt x="111593" y="83688"/>
                      <a:pt x="114247" y="84661"/>
                      <a:pt x="116813" y="85856"/>
                    </a:cubicBezTo>
                    <a:cubicBezTo>
                      <a:pt x="119168" y="87216"/>
                      <a:pt x="121280" y="88753"/>
                      <a:pt x="123359" y="90544"/>
                    </a:cubicBezTo>
                    <a:cubicBezTo>
                      <a:pt x="125349" y="92634"/>
                      <a:pt x="127151" y="94823"/>
                      <a:pt x="128876" y="97223"/>
                    </a:cubicBezTo>
                    <a:cubicBezTo>
                      <a:pt x="130856" y="100496"/>
                      <a:pt x="132614" y="104134"/>
                      <a:pt x="134229" y="108325"/>
                    </a:cubicBezTo>
                    <a:cubicBezTo>
                      <a:pt x="135367" y="112483"/>
                      <a:pt x="136064" y="116364"/>
                      <a:pt x="136363" y="120168"/>
                    </a:cubicBezTo>
                    <a:cubicBezTo>
                      <a:pt x="136385" y="124392"/>
                      <a:pt x="136009" y="128649"/>
                      <a:pt x="135213" y="133183"/>
                    </a:cubicBezTo>
                    <a:cubicBezTo>
                      <a:pt x="133686" y="139353"/>
                      <a:pt x="131387" y="145479"/>
                      <a:pt x="128268" y="151859"/>
                    </a:cubicBezTo>
                    <a:cubicBezTo>
                      <a:pt x="123038" y="161468"/>
                      <a:pt x="116260" y="170967"/>
                      <a:pt x="107513" y="180930"/>
                    </a:cubicBezTo>
                    <a:cubicBezTo>
                      <a:pt x="96864" y="192419"/>
                      <a:pt x="84867" y="202647"/>
                      <a:pt x="71841" y="211339"/>
                    </a:cubicBezTo>
                    <a:cubicBezTo>
                      <a:pt x="69718" y="212754"/>
                      <a:pt x="67440" y="214070"/>
                      <a:pt x="65195" y="215364"/>
                    </a:cubicBezTo>
                    <a:lnTo>
                      <a:pt x="60263" y="218139"/>
                    </a:lnTo>
                    <a:lnTo>
                      <a:pt x="57344" y="219765"/>
                    </a:lnTo>
                    <a:cubicBezTo>
                      <a:pt x="53750" y="221711"/>
                      <a:pt x="50146" y="223701"/>
                      <a:pt x="46519" y="225548"/>
                    </a:cubicBezTo>
                    <a:cubicBezTo>
                      <a:pt x="39088" y="229219"/>
                      <a:pt x="35925" y="238132"/>
                      <a:pt x="39475" y="245419"/>
                    </a:cubicBezTo>
                    <a:cubicBezTo>
                      <a:pt x="41731" y="250151"/>
                      <a:pt x="46618" y="253502"/>
                      <a:pt x="51926" y="253944"/>
                    </a:cubicBezTo>
                    <a:cubicBezTo>
                      <a:pt x="54580" y="254165"/>
                      <a:pt x="57167" y="253646"/>
                      <a:pt x="59345" y="252474"/>
                    </a:cubicBezTo>
                    <a:cubicBezTo>
                      <a:pt x="63193" y="250494"/>
                      <a:pt x="66854" y="248360"/>
                      <a:pt x="70525" y="246237"/>
                    </a:cubicBezTo>
                    <a:lnTo>
                      <a:pt x="74506" y="243937"/>
                    </a:lnTo>
                    <a:cubicBezTo>
                      <a:pt x="76397" y="242909"/>
                      <a:pt x="78232" y="241880"/>
                      <a:pt x="80079" y="240796"/>
                    </a:cubicBezTo>
                    <a:cubicBezTo>
                      <a:pt x="87222" y="236351"/>
                      <a:pt x="93934" y="231597"/>
                      <a:pt x="99994" y="226676"/>
                    </a:cubicBezTo>
                    <a:cubicBezTo>
                      <a:pt x="113351" y="215950"/>
                      <a:pt x="125615" y="203289"/>
                      <a:pt x="136506" y="188991"/>
                    </a:cubicBezTo>
                    <a:cubicBezTo>
                      <a:pt x="142278" y="181516"/>
                      <a:pt x="146845" y="173245"/>
                      <a:pt x="150561" y="166157"/>
                    </a:cubicBezTo>
                    <a:cubicBezTo>
                      <a:pt x="154188" y="159168"/>
                      <a:pt x="156985" y="151494"/>
                      <a:pt x="158876" y="143312"/>
                    </a:cubicBezTo>
                    <a:cubicBezTo>
                      <a:pt x="159849" y="139088"/>
                      <a:pt x="160568" y="134919"/>
                      <a:pt x="160999" y="130584"/>
                    </a:cubicBezTo>
                    <a:cubicBezTo>
                      <a:pt x="161287" y="127024"/>
                      <a:pt x="161065" y="123430"/>
                      <a:pt x="160855" y="119847"/>
                    </a:cubicBezTo>
                    <a:cubicBezTo>
                      <a:pt x="160148" y="110680"/>
                      <a:pt x="157748" y="102608"/>
                      <a:pt x="153646" y="94768"/>
                    </a:cubicBezTo>
                    <a:cubicBezTo>
                      <a:pt x="145916" y="79862"/>
                      <a:pt x="133609" y="69324"/>
                      <a:pt x="119013" y="65122"/>
                    </a:cubicBezTo>
                    <a:cubicBezTo>
                      <a:pt x="115463" y="64138"/>
                      <a:pt x="111837" y="63464"/>
                      <a:pt x="108066" y="63154"/>
                    </a:cubicBezTo>
                    <a:cubicBezTo>
                      <a:pt x="98058" y="62325"/>
                      <a:pt x="86946" y="63939"/>
                      <a:pt x="75037" y="67986"/>
                    </a:cubicBezTo>
                    <a:cubicBezTo>
                      <a:pt x="61447" y="72509"/>
                      <a:pt x="48078" y="79597"/>
                      <a:pt x="32973" y="90323"/>
                    </a:cubicBezTo>
                    <a:cubicBezTo>
                      <a:pt x="26969" y="94514"/>
                      <a:pt x="20876" y="99302"/>
                      <a:pt x="14916" y="104521"/>
                    </a:cubicBezTo>
                    <a:lnTo>
                      <a:pt x="10194" y="108800"/>
                    </a:lnTo>
                    <a:cubicBezTo>
                      <a:pt x="10813" y="105605"/>
                      <a:pt x="10968" y="102077"/>
                      <a:pt x="11134" y="98594"/>
                    </a:cubicBezTo>
                    <a:lnTo>
                      <a:pt x="11300" y="95056"/>
                    </a:lnTo>
                    <a:cubicBezTo>
                      <a:pt x="11830" y="84960"/>
                      <a:pt x="12660" y="74875"/>
                      <a:pt x="13688" y="64824"/>
                    </a:cubicBezTo>
                    <a:cubicBezTo>
                      <a:pt x="15380" y="46413"/>
                      <a:pt x="17713" y="28024"/>
                      <a:pt x="20046" y="9668"/>
                    </a:cubicBezTo>
                    <a:lnTo>
                      <a:pt x="20699" y="4681"/>
                    </a:lnTo>
                    <a:cubicBezTo>
                      <a:pt x="20787" y="3619"/>
                      <a:pt x="20455" y="2558"/>
                      <a:pt x="19781" y="1684"/>
                    </a:cubicBezTo>
                    <a:cubicBezTo>
                      <a:pt x="19062" y="767"/>
                      <a:pt x="17868" y="103"/>
                      <a:pt x="16762" y="15"/>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96" name="Google Shape;2796;p43"/>
            <p:cNvGrpSpPr/>
            <p:nvPr/>
          </p:nvGrpSpPr>
          <p:grpSpPr>
            <a:xfrm>
              <a:off x="9395428" y="4660432"/>
              <a:ext cx="489203" cy="865946"/>
              <a:chOff x="1306004" y="2213705"/>
              <a:chExt cx="1502467" cy="2659539"/>
            </a:xfrm>
          </p:grpSpPr>
          <p:grpSp>
            <p:nvGrpSpPr>
              <p:cNvPr id="2797" name="Google Shape;2797;p43"/>
              <p:cNvGrpSpPr/>
              <p:nvPr/>
            </p:nvGrpSpPr>
            <p:grpSpPr>
              <a:xfrm flipH="1">
                <a:off x="1306004" y="2213705"/>
                <a:ext cx="1502467" cy="2659539"/>
                <a:chOff x="4158592" y="0"/>
                <a:chExt cx="3874334" cy="6858018"/>
              </a:xfrm>
            </p:grpSpPr>
            <p:sp>
              <p:nvSpPr>
                <p:cNvPr id="2798" name="Google Shape;2798;p43"/>
                <p:cNvSpPr/>
                <p:nvPr/>
              </p:nvSpPr>
              <p:spPr>
                <a:xfrm>
                  <a:off x="4821909" y="109614"/>
                  <a:ext cx="3211017" cy="3075090"/>
                </a:xfrm>
                <a:custGeom>
                  <a:rect b="b" l="l" r="r" t="t"/>
                  <a:pathLst>
                    <a:path extrusionOk="0" h="3075090" w="3211017">
                      <a:moveTo>
                        <a:pt x="1345536" y="0"/>
                      </a:moveTo>
                      <a:cubicBezTo>
                        <a:pt x="1331639" y="0"/>
                        <a:pt x="1317001" y="444"/>
                        <a:pt x="1300806" y="1353"/>
                      </a:cubicBezTo>
                      <a:cubicBezTo>
                        <a:pt x="1260852" y="3867"/>
                        <a:pt x="1220591" y="9349"/>
                        <a:pt x="1177760" y="18106"/>
                      </a:cubicBezTo>
                      <a:cubicBezTo>
                        <a:pt x="1099263" y="34290"/>
                        <a:pt x="1022437" y="62234"/>
                        <a:pt x="949399" y="101153"/>
                      </a:cubicBezTo>
                      <a:cubicBezTo>
                        <a:pt x="913812" y="120043"/>
                        <a:pt x="880534" y="141038"/>
                        <a:pt x="850487" y="163546"/>
                      </a:cubicBezTo>
                      <a:cubicBezTo>
                        <a:pt x="816663" y="188862"/>
                        <a:pt x="785512" y="216067"/>
                        <a:pt x="757932" y="244420"/>
                      </a:cubicBezTo>
                      <a:lnTo>
                        <a:pt x="754350" y="248219"/>
                      </a:lnTo>
                      <a:lnTo>
                        <a:pt x="750869" y="251892"/>
                      </a:lnTo>
                      <a:cubicBezTo>
                        <a:pt x="723767" y="264528"/>
                        <a:pt x="698519" y="278380"/>
                        <a:pt x="675829" y="293040"/>
                      </a:cubicBezTo>
                      <a:cubicBezTo>
                        <a:pt x="645406" y="312409"/>
                        <a:pt x="617053" y="333745"/>
                        <a:pt x="591555" y="356457"/>
                      </a:cubicBezTo>
                      <a:cubicBezTo>
                        <a:pt x="577998" y="368728"/>
                        <a:pt x="562360" y="383115"/>
                        <a:pt x="548280" y="398879"/>
                      </a:cubicBezTo>
                      <a:cubicBezTo>
                        <a:pt x="534609" y="414369"/>
                        <a:pt x="522838" y="428961"/>
                        <a:pt x="512272" y="443495"/>
                      </a:cubicBezTo>
                      <a:cubicBezTo>
                        <a:pt x="489219" y="475170"/>
                        <a:pt x="469327" y="509744"/>
                        <a:pt x="453166" y="546263"/>
                      </a:cubicBezTo>
                      <a:cubicBezTo>
                        <a:pt x="436198" y="584113"/>
                        <a:pt x="421742" y="622281"/>
                        <a:pt x="410153" y="659665"/>
                      </a:cubicBezTo>
                      <a:cubicBezTo>
                        <a:pt x="387896" y="730963"/>
                        <a:pt x="372644" y="804274"/>
                        <a:pt x="357848" y="875367"/>
                      </a:cubicBezTo>
                      <a:lnTo>
                        <a:pt x="353481" y="896032"/>
                      </a:lnTo>
                      <a:cubicBezTo>
                        <a:pt x="337956" y="969446"/>
                        <a:pt x="321693" y="1041063"/>
                        <a:pt x="293703" y="1109825"/>
                      </a:cubicBezTo>
                      <a:cubicBezTo>
                        <a:pt x="280101" y="1141192"/>
                        <a:pt x="264918" y="1170455"/>
                        <a:pt x="248598" y="1196818"/>
                      </a:cubicBezTo>
                      <a:cubicBezTo>
                        <a:pt x="234154" y="1219951"/>
                        <a:pt x="217765" y="1242799"/>
                        <a:pt x="203105" y="1263237"/>
                      </a:cubicBezTo>
                      <a:lnTo>
                        <a:pt x="199966" y="1267593"/>
                      </a:lnTo>
                      <a:cubicBezTo>
                        <a:pt x="192448" y="1277999"/>
                        <a:pt x="184931" y="1288462"/>
                        <a:pt x="177686" y="1299039"/>
                      </a:cubicBezTo>
                      <a:cubicBezTo>
                        <a:pt x="152256" y="1335843"/>
                        <a:pt x="132364" y="1366926"/>
                        <a:pt x="115043" y="1396848"/>
                      </a:cubicBezTo>
                      <a:cubicBezTo>
                        <a:pt x="72644" y="1470035"/>
                        <a:pt x="43449" y="1538080"/>
                        <a:pt x="25821" y="1604874"/>
                      </a:cubicBezTo>
                      <a:cubicBezTo>
                        <a:pt x="6520" y="1677287"/>
                        <a:pt x="-2021" y="1755500"/>
                        <a:pt x="402" y="1837353"/>
                      </a:cubicBezTo>
                      <a:cubicBezTo>
                        <a:pt x="2199" y="1898665"/>
                        <a:pt x="8977" y="1959034"/>
                        <a:pt x="20555" y="2016809"/>
                      </a:cubicBezTo>
                      <a:cubicBezTo>
                        <a:pt x="42721" y="2126287"/>
                        <a:pt x="82800" y="2229408"/>
                        <a:pt x="139677" y="2323293"/>
                      </a:cubicBezTo>
                      <a:cubicBezTo>
                        <a:pt x="194200" y="2413413"/>
                        <a:pt x="263826" y="2496653"/>
                        <a:pt x="346600" y="2570704"/>
                      </a:cubicBezTo>
                      <a:cubicBezTo>
                        <a:pt x="500001" y="2707682"/>
                        <a:pt x="699520" y="2820060"/>
                        <a:pt x="939607" y="2904755"/>
                      </a:cubicBezTo>
                      <a:cubicBezTo>
                        <a:pt x="1146916" y="2977987"/>
                        <a:pt x="1377302" y="3028688"/>
                        <a:pt x="1624406" y="3055438"/>
                      </a:cubicBezTo>
                      <a:cubicBezTo>
                        <a:pt x="1734259" y="3067334"/>
                        <a:pt x="1842724" y="3073874"/>
                        <a:pt x="1946777" y="3074909"/>
                      </a:cubicBezTo>
                      <a:cubicBezTo>
                        <a:pt x="1957161" y="3075023"/>
                        <a:pt x="1967556" y="3075091"/>
                        <a:pt x="1977962" y="3075091"/>
                      </a:cubicBezTo>
                      <a:cubicBezTo>
                        <a:pt x="2045576" y="3075091"/>
                        <a:pt x="2106854" y="3072657"/>
                        <a:pt x="2165289" y="3067653"/>
                      </a:cubicBezTo>
                      <a:cubicBezTo>
                        <a:pt x="2262973" y="3059294"/>
                        <a:pt x="2336159" y="3048990"/>
                        <a:pt x="2402362" y="3034170"/>
                      </a:cubicBezTo>
                      <a:cubicBezTo>
                        <a:pt x="2405024" y="3041404"/>
                        <a:pt x="2410187" y="3047522"/>
                        <a:pt x="2416886" y="3051389"/>
                      </a:cubicBezTo>
                      <a:cubicBezTo>
                        <a:pt x="2422129" y="3054494"/>
                        <a:pt x="2427645" y="3056041"/>
                        <a:pt x="2433809" y="3056098"/>
                      </a:cubicBezTo>
                      <a:lnTo>
                        <a:pt x="2437915" y="3055506"/>
                      </a:lnTo>
                      <a:lnTo>
                        <a:pt x="2442600" y="3054869"/>
                      </a:lnTo>
                      <a:cubicBezTo>
                        <a:pt x="2592578" y="3030406"/>
                        <a:pt x="2734071" y="2969457"/>
                        <a:pt x="2851772" y="2878631"/>
                      </a:cubicBezTo>
                      <a:cubicBezTo>
                        <a:pt x="2904145" y="2838166"/>
                        <a:pt x="2950832" y="2793765"/>
                        <a:pt x="2990535" y="2746601"/>
                      </a:cubicBezTo>
                      <a:cubicBezTo>
                        <a:pt x="3033162" y="2695695"/>
                        <a:pt x="3069272" y="2642821"/>
                        <a:pt x="3097841" y="2589481"/>
                      </a:cubicBezTo>
                      <a:cubicBezTo>
                        <a:pt x="3128492" y="2532547"/>
                        <a:pt x="3153103" y="2473270"/>
                        <a:pt x="3171004" y="2413311"/>
                      </a:cubicBezTo>
                      <a:cubicBezTo>
                        <a:pt x="3189326" y="2351805"/>
                        <a:pt x="3201541" y="2287979"/>
                        <a:pt x="3207330" y="2223584"/>
                      </a:cubicBezTo>
                      <a:cubicBezTo>
                        <a:pt x="3212994" y="2158382"/>
                        <a:pt x="3212130" y="2093840"/>
                        <a:pt x="3204760" y="2031742"/>
                      </a:cubicBezTo>
                      <a:cubicBezTo>
                        <a:pt x="3196207" y="1960865"/>
                        <a:pt x="3181445" y="1894036"/>
                        <a:pt x="3160928" y="1833099"/>
                      </a:cubicBezTo>
                      <a:cubicBezTo>
                        <a:pt x="3147712" y="1793737"/>
                        <a:pt x="3134349" y="1760356"/>
                        <a:pt x="3120041" y="1731048"/>
                      </a:cubicBezTo>
                      <a:cubicBezTo>
                        <a:pt x="3104699" y="1699260"/>
                        <a:pt x="3086081" y="1666983"/>
                        <a:pt x="3064711" y="1635093"/>
                      </a:cubicBezTo>
                      <a:cubicBezTo>
                        <a:pt x="3033298" y="1587951"/>
                        <a:pt x="2997814" y="1542789"/>
                        <a:pt x="2963513" y="1499104"/>
                      </a:cubicBezTo>
                      <a:cubicBezTo>
                        <a:pt x="2952788" y="1485502"/>
                        <a:pt x="2942143" y="1471877"/>
                        <a:pt x="2931543" y="1458229"/>
                      </a:cubicBezTo>
                      <a:cubicBezTo>
                        <a:pt x="2884799" y="1397588"/>
                        <a:pt x="2836964" y="1330930"/>
                        <a:pt x="2803538" y="1254320"/>
                      </a:cubicBezTo>
                      <a:cubicBezTo>
                        <a:pt x="2790789" y="1222817"/>
                        <a:pt x="2780701" y="1190267"/>
                        <a:pt x="2772683" y="1154817"/>
                      </a:cubicBezTo>
                      <a:cubicBezTo>
                        <a:pt x="2766041" y="1124940"/>
                        <a:pt x="2760548" y="1094096"/>
                        <a:pt x="2755873" y="1060556"/>
                      </a:cubicBezTo>
                      <a:cubicBezTo>
                        <a:pt x="2749664" y="1014097"/>
                        <a:pt x="2745524" y="965818"/>
                        <a:pt x="2742203" y="927024"/>
                      </a:cubicBezTo>
                      <a:lnTo>
                        <a:pt x="2741873" y="922919"/>
                      </a:lnTo>
                      <a:cubicBezTo>
                        <a:pt x="2740725" y="908918"/>
                        <a:pt x="2739508" y="894941"/>
                        <a:pt x="2738291" y="881009"/>
                      </a:cubicBezTo>
                      <a:cubicBezTo>
                        <a:pt x="2733082" y="824461"/>
                        <a:pt x="2726542" y="764320"/>
                        <a:pt x="2713964" y="707659"/>
                      </a:cubicBezTo>
                      <a:cubicBezTo>
                        <a:pt x="2700464" y="647109"/>
                        <a:pt x="2680197" y="592665"/>
                        <a:pt x="2653754" y="545842"/>
                      </a:cubicBezTo>
                      <a:cubicBezTo>
                        <a:pt x="2622262" y="489989"/>
                        <a:pt x="2580898" y="440095"/>
                        <a:pt x="2530754" y="397548"/>
                      </a:cubicBezTo>
                      <a:cubicBezTo>
                        <a:pt x="2497408" y="369343"/>
                        <a:pt x="2465119" y="346471"/>
                        <a:pt x="2432103" y="327660"/>
                      </a:cubicBezTo>
                      <a:cubicBezTo>
                        <a:pt x="2398678" y="308508"/>
                        <a:pt x="2363648" y="291880"/>
                        <a:pt x="2328005" y="278289"/>
                      </a:cubicBezTo>
                      <a:cubicBezTo>
                        <a:pt x="2253204" y="249413"/>
                        <a:pt x="2176549" y="232524"/>
                        <a:pt x="2111449" y="219820"/>
                      </a:cubicBezTo>
                      <a:cubicBezTo>
                        <a:pt x="2080070" y="213758"/>
                        <a:pt x="2048771" y="208390"/>
                        <a:pt x="2014027" y="202487"/>
                      </a:cubicBezTo>
                      <a:lnTo>
                        <a:pt x="2005235" y="200952"/>
                      </a:lnTo>
                      <a:lnTo>
                        <a:pt x="2003507" y="200622"/>
                      </a:lnTo>
                      <a:lnTo>
                        <a:pt x="2000675" y="200179"/>
                      </a:lnTo>
                      <a:cubicBezTo>
                        <a:pt x="1946231" y="190932"/>
                        <a:pt x="1884543" y="180446"/>
                        <a:pt x="1825779" y="166639"/>
                      </a:cubicBezTo>
                      <a:lnTo>
                        <a:pt x="1817431" y="161953"/>
                      </a:lnTo>
                      <a:lnTo>
                        <a:pt x="1808969" y="157256"/>
                      </a:lnTo>
                      <a:lnTo>
                        <a:pt x="1804488" y="154766"/>
                      </a:lnTo>
                      <a:lnTo>
                        <a:pt x="1802554" y="153685"/>
                      </a:lnTo>
                      <a:cubicBezTo>
                        <a:pt x="1783038" y="142721"/>
                        <a:pt x="1760906" y="130325"/>
                        <a:pt x="1739286" y="119156"/>
                      </a:cubicBezTo>
                      <a:cubicBezTo>
                        <a:pt x="1725865" y="112162"/>
                        <a:pt x="1712263" y="105361"/>
                        <a:pt x="1698729" y="98628"/>
                      </a:cubicBezTo>
                      <a:lnTo>
                        <a:pt x="1688721" y="93567"/>
                      </a:lnTo>
                      <a:lnTo>
                        <a:pt x="1668624" y="83479"/>
                      </a:lnTo>
                      <a:cubicBezTo>
                        <a:pt x="1645253" y="71389"/>
                        <a:pt x="1622040" y="60255"/>
                        <a:pt x="1597645" y="49405"/>
                      </a:cubicBezTo>
                      <a:cubicBezTo>
                        <a:pt x="1574808" y="39169"/>
                        <a:pt x="1553597" y="31333"/>
                        <a:pt x="1532807" y="25453"/>
                      </a:cubicBezTo>
                      <a:cubicBezTo>
                        <a:pt x="1496322" y="14967"/>
                        <a:pt x="1459109" y="7847"/>
                        <a:pt x="1422214" y="4276"/>
                      </a:cubicBezTo>
                      <a:cubicBezTo>
                        <a:pt x="1398012" y="1990"/>
                        <a:pt x="1377779" y="694"/>
                        <a:pt x="1358536" y="171"/>
                      </a:cubicBezTo>
                      <a:cubicBezTo>
                        <a:pt x="1354180" y="34"/>
                        <a:pt x="1349881" y="34"/>
                        <a:pt x="1345514" y="34"/>
                      </a:cubicBezTo>
                      <a:moveTo>
                        <a:pt x="1915069" y="215328"/>
                      </a:moveTo>
                      <a:cubicBezTo>
                        <a:pt x="1913227" y="214406"/>
                        <a:pt x="1911339" y="213451"/>
                        <a:pt x="1909337" y="212837"/>
                      </a:cubicBezTo>
                      <a:cubicBezTo>
                        <a:pt x="1915410" y="214384"/>
                        <a:pt x="1922279" y="215942"/>
                        <a:pt x="1929024" y="216306"/>
                      </a:cubicBezTo>
                      <a:cubicBezTo>
                        <a:pt x="1925316" y="216442"/>
                        <a:pt x="1921620" y="216613"/>
                        <a:pt x="1918026" y="216806"/>
                      </a:cubicBezTo>
                      <a:lnTo>
                        <a:pt x="1915069" y="215328"/>
                      </a:lnTo>
                      <a:close/>
                    </a:path>
                  </a:pathLst>
                </a:custGeom>
                <a:solidFill>
                  <a:srgbClr val="9F6C2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9" name="Google Shape;2799;p43"/>
                <p:cNvSpPr/>
                <p:nvPr/>
              </p:nvSpPr>
              <p:spPr>
                <a:xfrm>
                  <a:off x="4981920" y="380351"/>
                  <a:ext cx="2636567" cy="2804705"/>
                </a:xfrm>
                <a:custGeom>
                  <a:rect b="b" l="l" r="r" t="t"/>
                  <a:pathLst>
                    <a:path extrusionOk="0" h="2804705" w="2636567">
                      <a:moveTo>
                        <a:pt x="999358" y="11"/>
                      </a:moveTo>
                      <a:cubicBezTo>
                        <a:pt x="997948" y="11"/>
                        <a:pt x="996526" y="0"/>
                        <a:pt x="995116" y="0"/>
                      </a:cubicBezTo>
                      <a:cubicBezTo>
                        <a:pt x="930550" y="0"/>
                        <a:pt x="865940" y="4299"/>
                        <a:pt x="801886" y="12715"/>
                      </a:cubicBezTo>
                      <a:lnTo>
                        <a:pt x="802023" y="12715"/>
                      </a:lnTo>
                      <a:cubicBezTo>
                        <a:pt x="703213" y="26124"/>
                        <a:pt x="605358" y="49621"/>
                        <a:pt x="513122" y="88085"/>
                      </a:cubicBezTo>
                      <a:cubicBezTo>
                        <a:pt x="513009" y="88153"/>
                        <a:pt x="512872" y="88199"/>
                        <a:pt x="512747" y="88244"/>
                      </a:cubicBezTo>
                      <a:cubicBezTo>
                        <a:pt x="512883" y="88199"/>
                        <a:pt x="512997" y="88130"/>
                        <a:pt x="513122" y="88085"/>
                      </a:cubicBezTo>
                      <a:cubicBezTo>
                        <a:pt x="513168" y="88074"/>
                        <a:pt x="513225" y="88028"/>
                        <a:pt x="513259" y="87983"/>
                      </a:cubicBezTo>
                      <a:cubicBezTo>
                        <a:pt x="483609" y="100573"/>
                        <a:pt x="454608" y="114675"/>
                        <a:pt x="426573" y="130529"/>
                      </a:cubicBezTo>
                      <a:cubicBezTo>
                        <a:pt x="399482" y="145872"/>
                        <a:pt x="373426" y="163193"/>
                        <a:pt x="348724" y="182198"/>
                      </a:cubicBezTo>
                      <a:cubicBezTo>
                        <a:pt x="346096" y="184256"/>
                        <a:pt x="343481" y="186326"/>
                        <a:pt x="340887" y="188407"/>
                      </a:cubicBezTo>
                      <a:cubicBezTo>
                        <a:pt x="322577" y="215612"/>
                        <a:pt x="306450" y="244784"/>
                        <a:pt x="292904" y="275423"/>
                      </a:cubicBezTo>
                      <a:cubicBezTo>
                        <a:pt x="276038" y="312909"/>
                        <a:pt x="261526" y="351020"/>
                        <a:pt x="249914" y="388825"/>
                      </a:cubicBezTo>
                      <a:cubicBezTo>
                        <a:pt x="227634" y="459930"/>
                        <a:pt x="212314" y="533389"/>
                        <a:pt x="197472" y="604505"/>
                      </a:cubicBezTo>
                      <a:lnTo>
                        <a:pt x="193116" y="625158"/>
                      </a:lnTo>
                      <a:cubicBezTo>
                        <a:pt x="185428" y="661541"/>
                        <a:pt x="177569" y="697480"/>
                        <a:pt x="168198" y="732896"/>
                      </a:cubicBezTo>
                      <a:cubicBezTo>
                        <a:pt x="169676" y="745577"/>
                        <a:pt x="171041" y="758258"/>
                        <a:pt x="172122" y="770962"/>
                      </a:cubicBezTo>
                      <a:cubicBezTo>
                        <a:pt x="173293" y="784633"/>
                        <a:pt x="173998" y="798292"/>
                        <a:pt x="174373" y="811985"/>
                      </a:cubicBezTo>
                      <a:cubicBezTo>
                        <a:pt x="174771" y="827577"/>
                        <a:pt x="174237" y="843102"/>
                        <a:pt x="173157" y="858558"/>
                      </a:cubicBezTo>
                      <a:cubicBezTo>
                        <a:pt x="172258" y="870568"/>
                        <a:pt x="170598" y="882498"/>
                        <a:pt x="168539" y="894372"/>
                      </a:cubicBezTo>
                      <a:cubicBezTo>
                        <a:pt x="166026" y="908873"/>
                        <a:pt x="162181" y="923192"/>
                        <a:pt x="158076" y="937294"/>
                      </a:cubicBezTo>
                      <a:cubicBezTo>
                        <a:pt x="150763" y="962326"/>
                        <a:pt x="141005" y="986642"/>
                        <a:pt x="130735" y="1010583"/>
                      </a:cubicBezTo>
                      <a:cubicBezTo>
                        <a:pt x="119635" y="1036570"/>
                        <a:pt x="107306" y="1061989"/>
                        <a:pt x="95057" y="1087465"/>
                      </a:cubicBezTo>
                      <a:cubicBezTo>
                        <a:pt x="81898" y="1114863"/>
                        <a:pt x="68876" y="1142340"/>
                        <a:pt x="56946" y="1170307"/>
                      </a:cubicBezTo>
                      <a:lnTo>
                        <a:pt x="57321" y="1169340"/>
                      </a:lnTo>
                      <a:cubicBezTo>
                        <a:pt x="50782" y="1185012"/>
                        <a:pt x="44629" y="1200844"/>
                        <a:pt x="39033" y="1216891"/>
                      </a:cubicBezTo>
                      <a:cubicBezTo>
                        <a:pt x="33574" y="1232609"/>
                        <a:pt x="29025" y="1248668"/>
                        <a:pt x="25033" y="1264897"/>
                      </a:cubicBezTo>
                      <a:cubicBezTo>
                        <a:pt x="17981" y="1293774"/>
                        <a:pt x="12647" y="1323037"/>
                        <a:pt x="8542" y="1352425"/>
                      </a:cubicBezTo>
                      <a:cubicBezTo>
                        <a:pt x="8542" y="1352357"/>
                        <a:pt x="8610" y="1352288"/>
                        <a:pt x="8610" y="1352232"/>
                      </a:cubicBezTo>
                      <a:cubicBezTo>
                        <a:pt x="5607" y="1374887"/>
                        <a:pt x="3356" y="1397542"/>
                        <a:pt x="1877" y="1420254"/>
                      </a:cubicBezTo>
                      <a:cubicBezTo>
                        <a:pt x="330" y="1443421"/>
                        <a:pt x="-113" y="1466577"/>
                        <a:pt x="23" y="1489744"/>
                      </a:cubicBezTo>
                      <a:cubicBezTo>
                        <a:pt x="285" y="1536590"/>
                        <a:pt x="4004" y="1583322"/>
                        <a:pt x="10225" y="1629713"/>
                      </a:cubicBezTo>
                      <a:cubicBezTo>
                        <a:pt x="10157" y="1629383"/>
                        <a:pt x="10088" y="1629008"/>
                        <a:pt x="10032" y="1628610"/>
                      </a:cubicBezTo>
                      <a:cubicBezTo>
                        <a:pt x="14467" y="1660648"/>
                        <a:pt x="20051" y="1692334"/>
                        <a:pt x="26727" y="1723906"/>
                      </a:cubicBezTo>
                      <a:cubicBezTo>
                        <a:pt x="33460" y="1755876"/>
                        <a:pt x="41547" y="1787561"/>
                        <a:pt x="50463" y="1819008"/>
                      </a:cubicBezTo>
                      <a:cubicBezTo>
                        <a:pt x="69058" y="1884437"/>
                        <a:pt x="92305" y="1948457"/>
                        <a:pt x="118509" y="2011134"/>
                      </a:cubicBezTo>
                      <a:cubicBezTo>
                        <a:pt x="118554" y="2011214"/>
                        <a:pt x="118588" y="2011293"/>
                        <a:pt x="118622" y="2011396"/>
                      </a:cubicBezTo>
                      <a:cubicBezTo>
                        <a:pt x="118577" y="2011316"/>
                        <a:pt x="118543" y="2011214"/>
                        <a:pt x="118509" y="2011134"/>
                      </a:cubicBezTo>
                      <a:cubicBezTo>
                        <a:pt x="118463" y="2011054"/>
                        <a:pt x="118429" y="2010975"/>
                        <a:pt x="118361" y="2010884"/>
                      </a:cubicBezTo>
                      <a:cubicBezTo>
                        <a:pt x="139094" y="2059970"/>
                        <a:pt x="161749" y="2108170"/>
                        <a:pt x="186065" y="2155539"/>
                      </a:cubicBezTo>
                      <a:cubicBezTo>
                        <a:pt x="210449" y="2203022"/>
                        <a:pt x="236698" y="2249538"/>
                        <a:pt x="264164" y="2295315"/>
                      </a:cubicBezTo>
                      <a:cubicBezTo>
                        <a:pt x="290323" y="2338772"/>
                        <a:pt x="317789" y="2381421"/>
                        <a:pt x="346403" y="2423274"/>
                      </a:cubicBezTo>
                      <a:cubicBezTo>
                        <a:pt x="470769" y="2505888"/>
                        <a:pt x="615674" y="2576549"/>
                        <a:pt x="779470" y="2634257"/>
                      </a:cubicBezTo>
                      <a:cubicBezTo>
                        <a:pt x="986563" y="2707477"/>
                        <a:pt x="1216994" y="2758235"/>
                        <a:pt x="1464440" y="2785065"/>
                      </a:cubicBezTo>
                      <a:cubicBezTo>
                        <a:pt x="1574304" y="2796949"/>
                        <a:pt x="1682770" y="2803478"/>
                        <a:pt x="1786788" y="2804524"/>
                      </a:cubicBezTo>
                      <a:cubicBezTo>
                        <a:pt x="1797172" y="2804638"/>
                        <a:pt x="1807567" y="2804706"/>
                        <a:pt x="1817973" y="2804706"/>
                      </a:cubicBezTo>
                      <a:cubicBezTo>
                        <a:pt x="1885541" y="2804706"/>
                        <a:pt x="1946831" y="2802272"/>
                        <a:pt x="2005289" y="2797257"/>
                      </a:cubicBezTo>
                      <a:cubicBezTo>
                        <a:pt x="2104053" y="2788795"/>
                        <a:pt x="2177148" y="2778400"/>
                        <a:pt x="2242146" y="2763513"/>
                      </a:cubicBezTo>
                      <a:cubicBezTo>
                        <a:pt x="2244784" y="2770894"/>
                        <a:pt x="2249982" y="2777047"/>
                        <a:pt x="2256783" y="2780891"/>
                      </a:cubicBezTo>
                      <a:cubicBezTo>
                        <a:pt x="2262038" y="2784098"/>
                        <a:pt x="2267622" y="2785645"/>
                        <a:pt x="2273854" y="2785702"/>
                      </a:cubicBezTo>
                      <a:lnTo>
                        <a:pt x="2277960" y="2785133"/>
                      </a:lnTo>
                      <a:lnTo>
                        <a:pt x="2282646" y="2784496"/>
                      </a:lnTo>
                      <a:cubicBezTo>
                        <a:pt x="2362974" y="2771371"/>
                        <a:pt x="2440892" y="2747761"/>
                        <a:pt x="2514066" y="2714688"/>
                      </a:cubicBezTo>
                      <a:cubicBezTo>
                        <a:pt x="2519343" y="2706522"/>
                        <a:pt x="2524427" y="2698231"/>
                        <a:pt x="2529397" y="2689837"/>
                      </a:cubicBezTo>
                      <a:cubicBezTo>
                        <a:pt x="2546548" y="2660961"/>
                        <a:pt x="2561413" y="2630811"/>
                        <a:pt x="2574537" y="2599899"/>
                      </a:cubicBezTo>
                      <a:cubicBezTo>
                        <a:pt x="2574503" y="2599967"/>
                        <a:pt x="2574469" y="2600035"/>
                        <a:pt x="2574435" y="2600092"/>
                      </a:cubicBezTo>
                      <a:cubicBezTo>
                        <a:pt x="2574423" y="2600137"/>
                        <a:pt x="2574389" y="2600206"/>
                        <a:pt x="2574367" y="2600251"/>
                      </a:cubicBezTo>
                      <a:cubicBezTo>
                        <a:pt x="2574389" y="2600206"/>
                        <a:pt x="2574412" y="2600137"/>
                        <a:pt x="2574435" y="2600092"/>
                      </a:cubicBezTo>
                      <a:cubicBezTo>
                        <a:pt x="2580963" y="2584488"/>
                        <a:pt x="2586900" y="2568702"/>
                        <a:pt x="2592404" y="2552768"/>
                      </a:cubicBezTo>
                      <a:cubicBezTo>
                        <a:pt x="2598170" y="2536095"/>
                        <a:pt x="2603243" y="2519161"/>
                        <a:pt x="2607929" y="2502135"/>
                      </a:cubicBezTo>
                      <a:cubicBezTo>
                        <a:pt x="2617539" y="2467458"/>
                        <a:pt x="2624545" y="2432133"/>
                        <a:pt x="2629538" y="2396490"/>
                      </a:cubicBezTo>
                      <a:cubicBezTo>
                        <a:pt x="2629526" y="2396558"/>
                        <a:pt x="2629492" y="2396604"/>
                        <a:pt x="2629492" y="2396638"/>
                      </a:cubicBezTo>
                      <a:lnTo>
                        <a:pt x="2629617" y="2395705"/>
                      </a:lnTo>
                      <a:lnTo>
                        <a:pt x="2629617" y="2395558"/>
                      </a:lnTo>
                      <a:lnTo>
                        <a:pt x="2629617" y="2395705"/>
                      </a:lnTo>
                      <a:cubicBezTo>
                        <a:pt x="2631494" y="2381444"/>
                        <a:pt x="2632984" y="2367204"/>
                        <a:pt x="2634189" y="2352874"/>
                      </a:cubicBezTo>
                      <a:cubicBezTo>
                        <a:pt x="2635531" y="2336451"/>
                        <a:pt x="2636180" y="2319972"/>
                        <a:pt x="2636487" y="2303538"/>
                      </a:cubicBezTo>
                      <a:cubicBezTo>
                        <a:pt x="2637010" y="2271169"/>
                        <a:pt x="2634974" y="2238756"/>
                        <a:pt x="2630720" y="2206729"/>
                      </a:cubicBezTo>
                      <a:cubicBezTo>
                        <a:pt x="2630732" y="2206911"/>
                        <a:pt x="2630789" y="2207105"/>
                        <a:pt x="2630789" y="2207264"/>
                      </a:cubicBezTo>
                      <a:cubicBezTo>
                        <a:pt x="2630789" y="2207105"/>
                        <a:pt x="2630743" y="2206900"/>
                        <a:pt x="2630720" y="2206729"/>
                      </a:cubicBezTo>
                      <a:cubicBezTo>
                        <a:pt x="2630709" y="2206616"/>
                        <a:pt x="2630686" y="2206479"/>
                        <a:pt x="2630675" y="2206354"/>
                      </a:cubicBezTo>
                      <a:cubicBezTo>
                        <a:pt x="2630675" y="2206320"/>
                        <a:pt x="2630664" y="2206286"/>
                        <a:pt x="2630664" y="2206240"/>
                      </a:cubicBezTo>
                      <a:cubicBezTo>
                        <a:pt x="2629139" y="2195993"/>
                        <a:pt x="2627490" y="2185905"/>
                        <a:pt x="2625455" y="2175703"/>
                      </a:cubicBezTo>
                      <a:cubicBezTo>
                        <a:pt x="2623464" y="2165365"/>
                        <a:pt x="2621031" y="2155107"/>
                        <a:pt x="2618403" y="2144905"/>
                      </a:cubicBezTo>
                      <a:cubicBezTo>
                        <a:pt x="2612887" y="2123421"/>
                        <a:pt x="2605506" y="2102426"/>
                        <a:pt x="2597033" y="2081886"/>
                      </a:cubicBezTo>
                      <a:cubicBezTo>
                        <a:pt x="2597033" y="2081898"/>
                        <a:pt x="2597045" y="2081898"/>
                        <a:pt x="2597045" y="2081898"/>
                      </a:cubicBezTo>
                      <a:cubicBezTo>
                        <a:pt x="2592052" y="2070263"/>
                        <a:pt x="2586741" y="2058822"/>
                        <a:pt x="2581043" y="2047494"/>
                      </a:cubicBezTo>
                      <a:cubicBezTo>
                        <a:pt x="2575208" y="2035928"/>
                        <a:pt x="2568850" y="2024714"/>
                        <a:pt x="2562243" y="2013602"/>
                      </a:cubicBezTo>
                      <a:cubicBezTo>
                        <a:pt x="2549221" y="1991720"/>
                        <a:pt x="2534515" y="1970862"/>
                        <a:pt x="2518991" y="1950652"/>
                      </a:cubicBezTo>
                      <a:cubicBezTo>
                        <a:pt x="2507117" y="1935446"/>
                        <a:pt x="2494607" y="1920627"/>
                        <a:pt x="2481630" y="1906183"/>
                      </a:cubicBezTo>
                      <a:cubicBezTo>
                        <a:pt x="2467516" y="1890397"/>
                        <a:pt x="2452765" y="1875180"/>
                        <a:pt x="2437684" y="1860304"/>
                      </a:cubicBezTo>
                      <a:cubicBezTo>
                        <a:pt x="2408478" y="1831359"/>
                        <a:pt x="2377737" y="1804018"/>
                        <a:pt x="2346620" y="1777200"/>
                      </a:cubicBezTo>
                      <a:cubicBezTo>
                        <a:pt x="2285193" y="1724270"/>
                        <a:pt x="2221663" y="1673705"/>
                        <a:pt x="2162636" y="1617999"/>
                      </a:cubicBezTo>
                      <a:cubicBezTo>
                        <a:pt x="2154675" y="1610561"/>
                        <a:pt x="2146964" y="1602918"/>
                        <a:pt x="2139344" y="1595082"/>
                      </a:cubicBezTo>
                      <a:cubicBezTo>
                        <a:pt x="2131440" y="1587132"/>
                        <a:pt x="2123933" y="1578784"/>
                        <a:pt x="2116495" y="1570391"/>
                      </a:cubicBezTo>
                      <a:cubicBezTo>
                        <a:pt x="2102257" y="1554207"/>
                        <a:pt x="2089029" y="1537079"/>
                        <a:pt x="2076644" y="1519496"/>
                      </a:cubicBezTo>
                      <a:cubicBezTo>
                        <a:pt x="2065157" y="1503199"/>
                        <a:pt x="2054830" y="1486071"/>
                        <a:pt x="2045266" y="1468602"/>
                      </a:cubicBezTo>
                      <a:cubicBezTo>
                        <a:pt x="2035974" y="1451530"/>
                        <a:pt x="2027933" y="1433891"/>
                        <a:pt x="2020563" y="1415921"/>
                      </a:cubicBezTo>
                      <a:cubicBezTo>
                        <a:pt x="2005994" y="1380562"/>
                        <a:pt x="1995918" y="1343474"/>
                        <a:pt x="1988787" y="1305932"/>
                      </a:cubicBezTo>
                      <a:cubicBezTo>
                        <a:pt x="1981872" y="1269742"/>
                        <a:pt x="1978335" y="1232973"/>
                        <a:pt x="1976356" y="1196260"/>
                      </a:cubicBezTo>
                      <a:cubicBezTo>
                        <a:pt x="1974411" y="1159229"/>
                        <a:pt x="1974479" y="1122142"/>
                        <a:pt x="1975184" y="1085065"/>
                      </a:cubicBezTo>
                      <a:cubicBezTo>
                        <a:pt x="1975889" y="1045589"/>
                        <a:pt x="1977504" y="1006124"/>
                        <a:pt x="1978517" y="966671"/>
                      </a:cubicBezTo>
                      <a:cubicBezTo>
                        <a:pt x="1979620" y="927968"/>
                        <a:pt x="1980132" y="889277"/>
                        <a:pt x="1979222" y="850574"/>
                      </a:cubicBezTo>
                      <a:cubicBezTo>
                        <a:pt x="1978403" y="809801"/>
                        <a:pt x="1975525" y="769029"/>
                        <a:pt x="1970180" y="728495"/>
                      </a:cubicBezTo>
                      <a:lnTo>
                        <a:pt x="1970180" y="728643"/>
                      </a:lnTo>
                      <a:cubicBezTo>
                        <a:pt x="1965619" y="695649"/>
                        <a:pt x="1959455" y="662997"/>
                        <a:pt x="1950994" y="630845"/>
                      </a:cubicBezTo>
                      <a:cubicBezTo>
                        <a:pt x="1942964" y="600502"/>
                        <a:pt x="1932512" y="570852"/>
                        <a:pt x="1920377" y="541907"/>
                      </a:cubicBezTo>
                      <a:lnTo>
                        <a:pt x="1920775" y="542874"/>
                      </a:lnTo>
                      <a:cubicBezTo>
                        <a:pt x="1914679" y="528498"/>
                        <a:pt x="1908060" y="514305"/>
                        <a:pt x="1901077" y="500259"/>
                      </a:cubicBezTo>
                      <a:cubicBezTo>
                        <a:pt x="1893377" y="484848"/>
                        <a:pt x="1884961" y="469790"/>
                        <a:pt x="1876170" y="454891"/>
                      </a:cubicBezTo>
                      <a:cubicBezTo>
                        <a:pt x="1859611" y="426663"/>
                        <a:pt x="1840879" y="399709"/>
                        <a:pt x="1820919" y="373778"/>
                      </a:cubicBezTo>
                      <a:lnTo>
                        <a:pt x="1820919" y="373846"/>
                      </a:lnTo>
                      <a:cubicBezTo>
                        <a:pt x="1820919" y="373846"/>
                        <a:pt x="1820919" y="373778"/>
                        <a:pt x="1820851" y="373778"/>
                      </a:cubicBezTo>
                      <a:cubicBezTo>
                        <a:pt x="1820703" y="373585"/>
                        <a:pt x="1820555" y="373380"/>
                        <a:pt x="1820407" y="373187"/>
                      </a:cubicBezTo>
                      <a:cubicBezTo>
                        <a:pt x="1808830" y="358436"/>
                        <a:pt x="1796797" y="343992"/>
                        <a:pt x="1784400" y="329946"/>
                      </a:cubicBezTo>
                      <a:cubicBezTo>
                        <a:pt x="1771764" y="315639"/>
                        <a:pt x="1758481" y="301832"/>
                        <a:pt x="1744946" y="288366"/>
                      </a:cubicBezTo>
                      <a:cubicBezTo>
                        <a:pt x="1717719" y="261343"/>
                        <a:pt x="1688661" y="236254"/>
                        <a:pt x="1658374" y="212700"/>
                      </a:cubicBezTo>
                      <a:cubicBezTo>
                        <a:pt x="1642077" y="200065"/>
                        <a:pt x="1625324" y="187987"/>
                        <a:pt x="1608253" y="176375"/>
                      </a:cubicBezTo>
                      <a:cubicBezTo>
                        <a:pt x="1589703" y="163671"/>
                        <a:pt x="1570585" y="151729"/>
                        <a:pt x="1551217" y="140310"/>
                      </a:cubicBezTo>
                      <a:cubicBezTo>
                        <a:pt x="1512582" y="117530"/>
                        <a:pt x="1472412" y="97570"/>
                        <a:pt x="1431139" y="80056"/>
                      </a:cubicBezTo>
                      <a:lnTo>
                        <a:pt x="1432106" y="80431"/>
                      </a:lnTo>
                      <a:cubicBezTo>
                        <a:pt x="1411634" y="71844"/>
                        <a:pt x="1390969" y="63872"/>
                        <a:pt x="1369974" y="56559"/>
                      </a:cubicBezTo>
                      <a:cubicBezTo>
                        <a:pt x="1347785" y="48802"/>
                        <a:pt x="1325255" y="41990"/>
                        <a:pt x="1302543" y="35825"/>
                      </a:cubicBezTo>
                      <a:cubicBezTo>
                        <a:pt x="1281628" y="30184"/>
                        <a:pt x="1260451" y="25442"/>
                        <a:pt x="1239149" y="21268"/>
                      </a:cubicBezTo>
                      <a:cubicBezTo>
                        <a:pt x="1220406" y="17606"/>
                        <a:pt x="1201550" y="14717"/>
                        <a:pt x="1182670" y="12146"/>
                      </a:cubicBezTo>
                      <a:lnTo>
                        <a:pt x="1182863" y="12146"/>
                      </a:lnTo>
                      <a:cubicBezTo>
                        <a:pt x="1122097" y="4060"/>
                        <a:pt x="1060807" y="273"/>
                        <a:pt x="999392" y="23"/>
                      </a:cubicBezTo>
                      <a:moveTo>
                        <a:pt x="512770" y="88256"/>
                      </a:moveTo>
                      <a:cubicBezTo>
                        <a:pt x="512633" y="88324"/>
                        <a:pt x="512508" y="88392"/>
                        <a:pt x="512315" y="88449"/>
                      </a:cubicBezTo>
                      <a:cubicBezTo>
                        <a:pt x="512508" y="88381"/>
                        <a:pt x="512645" y="88312"/>
                        <a:pt x="512770" y="88256"/>
                      </a:cubicBezTo>
                      <a:moveTo>
                        <a:pt x="118634" y="2011418"/>
                      </a:moveTo>
                      <a:cubicBezTo>
                        <a:pt x="118702" y="2011555"/>
                        <a:pt x="118747" y="2011748"/>
                        <a:pt x="118816" y="2011885"/>
                      </a:cubicBezTo>
                      <a:cubicBezTo>
                        <a:pt x="118747" y="2011748"/>
                        <a:pt x="118702" y="2011555"/>
                        <a:pt x="118634" y="2011418"/>
                      </a:cubicBezTo>
                      <a:moveTo>
                        <a:pt x="2574173" y="2600649"/>
                      </a:moveTo>
                      <a:lnTo>
                        <a:pt x="2574367" y="2600274"/>
                      </a:lnTo>
                      <a:lnTo>
                        <a:pt x="2574173" y="2600649"/>
                      </a:lnTo>
                      <a:close/>
                    </a:path>
                  </a:pathLst>
                </a:custGeom>
                <a:solidFill>
                  <a:srgbClr val="9F6C2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0" name="Google Shape;2800;p43"/>
                <p:cNvSpPr/>
                <p:nvPr/>
              </p:nvSpPr>
              <p:spPr>
                <a:xfrm>
                  <a:off x="6868473" y="419577"/>
                  <a:ext cx="1016310" cy="1645448"/>
                </a:xfrm>
                <a:custGeom>
                  <a:rect b="b" l="l" r="r" t="t"/>
                  <a:pathLst>
                    <a:path extrusionOk="0" h="1645448" w="1016310">
                      <a:moveTo>
                        <a:pt x="127573" y="8143"/>
                      </a:moveTo>
                      <a:cubicBezTo>
                        <a:pt x="96741" y="2377"/>
                        <a:pt x="65476" y="0"/>
                        <a:pt x="34143" y="0"/>
                      </a:cubicBezTo>
                      <a:cubicBezTo>
                        <a:pt x="25056" y="0"/>
                        <a:pt x="15958" y="193"/>
                        <a:pt x="6871" y="580"/>
                      </a:cubicBezTo>
                      <a:cubicBezTo>
                        <a:pt x="3072" y="762"/>
                        <a:pt x="-67" y="3651"/>
                        <a:pt x="1" y="7518"/>
                      </a:cubicBezTo>
                      <a:cubicBezTo>
                        <a:pt x="1" y="11157"/>
                        <a:pt x="3140" y="14558"/>
                        <a:pt x="6939" y="14432"/>
                      </a:cubicBezTo>
                      <a:cubicBezTo>
                        <a:pt x="35872" y="13238"/>
                        <a:pt x="64669" y="14432"/>
                        <a:pt x="93397" y="18117"/>
                      </a:cubicBezTo>
                      <a:cubicBezTo>
                        <a:pt x="127847" y="22780"/>
                        <a:pt x="161670" y="31253"/>
                        <a:pt x="193981" y="44219"/>
                      </a:cubicBezTo>
                      <a:cubicBezTo>
                        <a:pt x="193276" y="43957"/>
                        <a:pt x="192639" y="43718"/>
                        <a:pt x="191991" y="43445"/>
                      </a:cubicBezTo>
                      <a:cubicBezTo>
                        <a:pt x="220811" y="55262"/>
                        <a:pt x="247765" y="70525"/>
                        <a:pt x="272718" y="89074"/>
                      </a:cubicBezTo>
                      <a:cubicBezTo>
                        <a:pt x="272718" y="89074"/>
                        <a:pt x="272706" y="89052"/>
                        <a:pt x="272683" y="89040"/>
                      </a:cubicBezTo>
                      <a:cubicBezTo>
                        <a:pt x="299899" y="109739"/>
                        <a:pt x="324090" y="133885"/>
                        <a:pt x="345358" y="160566"/>
                      </a:cubicBezTo>
                      <a:cubicBezTo>
                        <a:pt x="344778" y="159861"/>
                        <a:pt x="344266" y="159213"/>
                        <a:pt x="343697" y="158519"/>
                      </a:cubicBezTo>
                      <a:cubicBezTo>
                        <a:pt x="373461" y="196187"/>
                        <a:pt x="396889" y="238608"/>
                        <a:pt x="415814" y="282566"/>
                      </a:cubicBezTo>
                      <a:cubicBezTo>
                        <a:pt x="415371" y="281531"/>
                        <a:pt x="414916" y="280450"/>
                        <a:pt x="414472" y="279347"/>
                      </a:cubicBezTo>
                      <a:cubicBezTo>
                        <a:pt x="432510" y="321450"/>
                        <a:pt x="446954" y="365089"/>
                        <a:pt x="458304" y="409421"/>
                      </a:cubicBezTo>
                      <a:cubicBezTo>
                        <a:pt x="469723" y="453959"/>
                        <a:pt x="478901" y="499201"/>
                        <a:pt x="485259" y="544705"/>
                      </a:cubicBezTo>
                      <a:cubicBezTo>
                        <a:pt x="484997" y="542897"/>
                        <a:pt x="484735" y="541168"/>
                        <a:pt x="484485" y="539382"/>
                      </a:cubicBezTo>
                      <a:cubicBezTo>
                        <a:pt x="485304" y="545160"/>
                        <a:pt x="486100" y="550949"/>
                        <a:pt x="486897" y="556726"/>
                      </a:cubicBezTo>
                      <a:cubicBezTo>
                        <a:pt x="490786" y="584920"/>
                        <a:pt x="494255" y="613160"/>
                        <a:pt x="496939" y="641456"/>
                      </a:cubicBezTo>
                      <a:cubicBezTo>
                        <a:pt x="500146" y="675416"/>
                        <a:pt x="502455" y="709479"/>
                        <a:pt x="505594" y="743496"/>
                      </a:cubicBezTo>
                      <a:cubicBezTo>
                        <a:pt x="510029" y="790785"/>
                        <a:pt x="518946" y="837506"/>
                        <a:pt x="533321" y="882828"/>
                      </a:cubicBezTo>
                      <a:cubicBezTo>
                        <a:pt x="546924" y="925682"/>
                        <a:pt x="564245" y="967660"/>
                        <a:pt x="584523" y="1007830"/>
                      </a:cubicBezTo>
                      <a:cubicBezTo>
                        <a:pt x="603585" y="1045566"/>
                        <a:pt x="625137" y="1081756"/>
                        <a:pt x="648566" y="1116933"/>
                      </a:cubicBezTo>
                      <a:cubicBezTo>
                        <a:pt x="695286" y="1187128"/>
                        <a:pt x="747842" y="1253172"/>
                        <a:pt x="797258" y="1321513"/>
                      </a:cubicBezTo>
                      <a:cubicBezTo>
                        <a:pt x="822165" y="1355917"/>
                        <a:pt x="846344" y="1390889"/>
                        <a:pt x="868420" y="1427215"/>
                      </a:cubicBezTo>
                      <a:cubicBezTo>
                        <a:pt x="890120" y="1462926"/>
                        <a:pt x="909488" y="1500037"/>
                        <a:pt x="926229" y="1538353"/>
                      </a:cubicBezTo>
                      <a:cubicBezTo>
                        <a:pt x="937909" y="1566137"/>
                        <a:pt x="947679" y="1594570"/>
                        <a:pt x="956846" y="1623253"/>
                      </a:cubicBezTo>
                      <a:cubicBezTo>
                        <a:pt x="959348" y="1631021"/>
                        <a:pt x="963965" y="1637493"/>
                        <a:pt x="971221" y="1641541"/>
                      </a:cubicBezTo>
                      <a:cubicBezTo>
                        <a:pt x="978159" y="1645465"/>
                        <a:pt x="986484" y="1646489"/>
                        <a:pt x="994252" y="1644362"/>
                      </a:cubicBezTo>
                      <a:cubicBezTo>
                        <a:pt x="1001952" y="1642178"/>
                        <a:pt x="1008559" y="1636992"/>
                        <a:pt x="1012540" y="1630055"/>
                      </a:cubicBezTo>
                      <a:cubicBezTo>
                        <a:pt x="1016714" y="1622673"/>
                        <a:pt x="1017044" y="1615099"/>
                        <a:pt x="1015360" y="1606956"/>
                      </a:cubicBezTo>
                      <a:cubicBezTo>
                        <a:pt x="1004317" y="1553627"/>
                        <a:pt x="984244" y="1501902"/>
                        <a:pt x="960690" y="1452941"/>
                      </a:cubicBezTo>
                      <a:cubicBezTo>
                        <a:pt x="939252" y="1408210"/>
                        <a:pt x="914037" y="1365345"/>
                        <a:pt x="886696" y="1324015"/>
                      </a:cubicBezTo>
                      <a:cubicBezTo>
                        <a:pt x="840044" y="1253558"/>
                        <a:pt x="787489" y="1187333"/>
                        <a:pt x="737435" y="1119367"/>
                      </a:cubicBezTo>
                      <a:cubicBezTo>
                        <a:pt x="687837" y="1051947"/>
                        <a:pt x="640638" y="981285"/>
                        <a:pt x="607133" y="904278"/>
                      </a:cubicBezTo>
                      <a:cubicBezTo>
                        <a:pt x="594634" y="874423"/>
                        <a:pt x="583966" y="843898"/>
                        <a:pt x="575743" y="812554"/>
                      </a:cubicBezTo>
                      <a:cubicBezTo>
                        <a:pt x="571308" y="795619"/>
                        <a:pt x="567396" y="778480"/>
                        <a:pt x="563995" y="761284"/>
                      </a:cubicBezTo>
                      <a:cubicBezTo>
                        <a:pt x="560970" y="745623"/>
                        <a:pt x="558718" y="729837"/>
                        <a:pt x="556420" y="714119"/>
                      </a:cubicBezTo>
                      <a:cubicBezTo>
                        <a:pt x="552827" y="689030"/>
                        <a:pt x="548653" y="663998"/>
                        <a:pt x="544274" y="639045"/>
                      </a:cubicBezTo>
                      <a:cubicBezTo>
                        <a:pt x="539725" y="612989"/>
                        <a:pt x="535300" y="586865"/>
                        <a:pt x="529898" y="560946"/>
                      </a:cubicBezTo>
                      <a:cubicBezTo>
                        <a:pt x="515272" y="490990"/>
                        <a:pt x="498144" y="421375"/>
                        <a:pt x="473942" y="354057"/>
                      </a:cubicBezTo>
                      <a:cubicBezTo>
                        <a:pt x="450582" y="288866"/>
                        <a:pt x="420307" y="225393"/>
                        <a:pt x="378590" y="169812"/>
                      </a:cubicBezTo>
                      <a:cubicBezTo>
                        <a:pt x="358699" y="143313"/>
                        <a:pt x="336555" y="118360"/>
                        <a:pt x="311398" y="96660"/>
                      </a:cubicBezTo>
                      <a:cubicBezTo>
                        <a:pt x="286183" y="74903"/>
                        <a:pt x="258319" y="56161"/>
                        <a:pt x="228351" y="41614"/>
                      </a:cubicBezTo>
                      <a:cubicBezTo>
                        <a:pt x="196404" y="26079"/>
                        <a:pt x="162444" y="14785"/>
                        <a:pt x="127528" y="8177"/>
                      </a:cubicBezTo>
                      <a:moveTo>
                        <a:pt x="486510" y="554076"/>
                      </a:moveTo>
                      <a:cubicBezTo>
                        <a:pt x="486578" y="554600"/>
                        <a:pt x="486658" y="555111"/>
                        <a:pt x="486726" y="555623"/>
                      </a:cubicBezTo>
                      <a:cubicBezTo>
                        <a:pt x="486658" y="555111"/>
                        <a:pt x="486578" y="554611"/>
                        <a:pt x="486510" y="554076"/>
                      </a:cubicBezTo>
                      <a:moveTo>
                        <a:pt x="486942" y="557170"/>
                      </a:moveTo>
                      <a:cubicBezTo>
                        <a:pt x="487056" y="557977"/>
                        <a:pt x="487169" y="558796"/>
                        <a:pt x="487283" y="559604"/>
                      </a:cubicBezTo>
                      <a:cubicBezTo>
                        <a:pt x="487169" y="558796"/>
                        <a:pt x="487056" y="557977"/>
                        <a:pt x="486942" y="557170"/>
                      </a:cubicBezTo>
                      <a:moveTo>
                        <a:pt x="608248" y="906985"/>
                      </a:moveTo>
                      <a:cubicBezTo>
                        <a:pt x="608725" y="908088"/>
                        <a:pt x="609203" y="909191"/>
                        <a:pt x="609658" y="910306"/>
                      </a:cubicBezTo>
                      <a:cubicBezTo>
                        <a:pt x="609180" y="909202"/>
                        <a:pt x="608725" y="908088"/>
                        <a:pt x="608248" y="906985"/>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1" name="Google Shape;2801;p43"/>
                <p:cNvSpPr/>
                <p:nvPr/>
              </p:nvSpPr>
              <p:spPr>
                <a:xfrm>
                  <a:off x="7514992" y="1873610"/>
                  <a:ext cx="311848" cy="887823"/>
                </a:xfrm>
                <a:custGeom>
                  <a:rect b="b" l="l" r="r" t="t"/>
                  <a:pathLst>
                    <a:path extrusionOk="0" h="887823" w="311848">
                      <a:moveTo>
                        <a:pt x="22859" y="3776"/>
                      </a:moveTo>
                      <a:cubicBezTo>
                        <a:pt x="20380" y="1228"/>
                        <a:pt x="16991" y="0"/>
                        <a:pt x="13613" y="0"/>
                      </a:cubicBezTo>
                      <a:cubicBezTo>
                        <a:pt x="9985" y="0"/>
                        <a:pt x="6334" y="1410"/>
                        <a:pt x="3741" y="4094"/>
                      </a:cubicBezTo>
                      <a:cubicBezTo>
                        <a:pt x="-1513" y="9485"/>
                        <a:pt x="-1070" y="17890"/>
                        <a:pt x="4048" y="23224"/>
                      </a:cubicBezTo>
                      <a:cubicBezTo>
                        <a:pt x="20539" y="40352"/>
                        <a:pt x="36200" y="58196"/>
                        <a:pt x="51031" y="76871"/>
                      </a:cubicBezTo>
                      <a:cubicBezTo>
                        <a:pt x="50257" y="75904"/>
                        <a:pt x="49416" y="74881"/>
                        <a:pt x="48654" y="73914"/>
                      </a:cubicBezTo>
                      <a:cubicBezTo>
                        <a:pt x="77212" y="110240"/>
                        <a:pt x="104098" y="147908"/>
                        <a:pt x="128231" y="187361"/>
                      </a:cubicBezTo>
                      <a:cubicBezTo>
                        <a:pt x="153048" y="227906"/>
                        <a:pt x="174793" y="270419"/>
                        <a:pt x="193684" y="313989"/>
                      </a:cubicBezTo>
                      <a:cubicBezTo>
                        <a:pt x="221764" y="380772"/>
                        <a:pt x="243691" y="450092"/>
                        <a:pt x="254143" y="521913"/>
                      </a:cubicBezTo>
                      <a:cubicBezTo>
                        <a:pt x="254030" y="521106"/>
                        <a:pt x="253916" y="520321"/>
                        <a:pt x="253814" y="519513"/>
                      </a:cubicBezTo>
                      <a:cubicBezTo>
                        <a:pt x="253950" y="520366"/>
                        <a:pt x="254041" y="521231"/>
                        <a:pt x="254155" y="522072"/>
                      </a:cubicBezTo>
                      <a:cubicBezTo>
                        <a:pt x="254348" y="523403"/>
                        <a:pt x="254530" y="524734"/>
                        <a:pt x="254712" y="526064"/>
                      </a:cubicBezTo>
                      <a:cubicBezTo>
                        <a:pt x="254530" y="524836"/>
                        <a:pt x="254371" y="523596"/>
                        <a:pt x="254189" y="522379"/>
                      </a:cubicBezTo>
                      <a:cubicBezTo>
                        <a:pt x="260512" y="571602"/>
                        <a:pt x="261354" y="621519"/>
                        <a:pt x="255372" y="670878"/>
                      </a:cubicBezTo>
                      <a:cubicBezTo>
                        <a:pt x="249935" y="709979"/>
                        <a:pt x="240109" y="748227"/>
                        <a:pt x="225517" y="784940"/>
                      </a:cubicBezTo>
                      <a:cubicBezTo>
                        <a:pt x="221116" y="795414"/>
                        <a:pt x="216385" y="805764"/>
                        <a:pt x="211335" y="815920"/>
                      </a:cubicBezTo>
                      <a:cubicBezTo>
                        <a:pt x="205614" y="827407"/>
                        <a:pt x="199905" y="838973"/>
                        <a:pt x="193229" y="849880"/>
                      </a:cubicBezTo>
                      <a:cubicBezTo>
                        <a:pt x="185984" y="861743"/>
                        <a:pt x="191113" y="877926"/>
                        <a:pt x="202851" y="884523"/>
                      </a:cubicBezTo>
                      <a:cubicBezTo>
                        <a:pt x="208685" y="887855"/>
                        <a:pt x="215680" y="888697"/>
                        <a:pt x="222174" y="886900"/>
                      </a:cubicBezTo>
                      <a:cubicBezTo>
                        <a:pt x="228975" y="884966"/>
                        <a:pt x="233729" y="880679"/>
                        <a:pt x="237505" y="874890"/>
                      </a:cubicBezTo>
                      <a:cubicBezTo>
                        <a:pt x="246114" y="861595"/>
                        <a:pt x="254701" y="848572"/>
                        <a:pt x="261832" y="834458"/>
                      </a:cubicBezTo>
                      <a:cubicBezTo>
                        <a:pt x="269406" y="819514"/>
                        <a:pt x="276071" y="804047"/>
                        <a:pt x="281974" y="788374"/>
                      </a:cubicBezTo>
                      <a:cubicBezTo>
                        <a:pt x="292642" y="760021"/>
                        <a:pt x="300591" y="730496"/>
                        <a:pt x="305141" y="700471"/>
                      </a:cubicBezTo>
                      <a:cubicBezTo>
                        <a:pt x="309951" y="669093"/>
                        <a:pt x="312533" y="637385"/>
                        <a:pt x="311692" y="605688"/>
                      </a:cubicBezTo>
                      <a:cubicBezTo>
                        <a:pt x="310850" y="574503"/>
                        <a:pt x="307518" y="543511"/>
                        <a:pt x="302263" y="512837"/>
                      </a:cubicBezTo>
                      <a:cubicBezTo>
                        <a:pt x="285374" y="413823"/>
                        <a:pt x="247524" y="319483"/>
                        <a:pt x="197664" y="232592"/>
                      </a:cubicBezTo>
                      <a:cubicBezTo>
                        <a:pt x="173133" y="189931"/>
                        <a:pt x="145666" y="148590"/>
                        <a:pt x="115528" y="109637"/>
                      </a:cubicBezTo>
                      <a:cubicBezTo>
                        <a:pt x="86776" y="72538"/>
                        <a:pt x="55580" y="37440"/>
                        <a:pt x="22859" y="3764"/>
                      </a:cubicBezTo>
                      <a:moveTo>
                        <a:pt x="191955" y="309918"/>
                      </a:moveTo>
                      <a:cubicBezTo>
                        <a:pt x="192239" y="310589"/>
                        <a:pt x="192535" y="311271"/>
                        <a:pt x="192808" y="311942"/>
                      </a:cubicBezTo>
                      <a:cubicBezTo>
                        <a:pt x="192524" y="311271"/>
                        <a:pt x="192228" y="310589"/>
                        <a:pt x="191955" y="309918"/>
                      </a:cubicBezTo>
                      <a:moveTo>
                        <a:pt x="254155" y="522072"/>
                      </a:moveTo>
                      <a:cubicBezTo>
                        <a:pt x="254155" y="522004"/>
                        <a:pt x="254132" y="521959"/>
                        <a:pt x="254132" y="521913"/>
                      </a:cubicBezTo>
                      <a:cubicBezTo>
                        <a:pt x="254155" y="522072"/>
                        <a:pt x="254166" y="522232"/>
                        <a:pt x="254177" y="522391"/>
                      </a:cubicBezTo>
                      <a:cubicBezTo>
                        <a:pt x="254166" y="522277"/>
                        <a:pt x="254143" y="522175"/>
                        <a:pt x="254143" y="522084"/>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2" name="Google Shape;2802;p43"/>
                <p:cNvSpPr/>
                <p:nvPr/>
              </p:nvSpPr>
              <p:spPr>
                <a:xfrm>
                  <a:off x="5059889" y="6396048"/>
                  <a:ext cx="811930" cy="451601"/>
                </a:xfrm>
                <a:custGeom>
                  <a:rect b="b" l="l" r="r" t="t"/>
                  <a:pathLst>
                    <a:path extrusionOk="0" h="451601" w="811930">
                      <a:moveTo>
                        <a:pt x="354097" y="395"/>
                      </a:moveTo>
                      <a:cubicBezTo>
                        <a:pt x="355587" y="43"/>
                        <a:pt x="357065" y="-71"/>
                        <a:pt x="358487" y="43"/>
                      </a:cubicBezTo>
                      <a:cubicBezTo>
                        <a:pt x="427727" y="4967"/>
                        <a:pt x="498650" y="16272"/>
                        <a:pt x="575248" y="34685"/>
                      </a:cubicBezTo>
                      <a:cubicBezTo>
                        <a:pt x="647626" y="52052"/>
                        <a:pt x="719857" y="74866"/>
                        <a:pt x="787607" y="96749"/>
                      </a:cubicBezTo>
                      <a:cubicBezTo>
                        <a:pt x="789597" y="97397"/>
                        <a:pt x="791440" y="98443"/>
                        <a:pt x="793089" y="99796"/>
                      </a:cubicBezTo>
                      <a:cubicBezTo>
                        <a:pt x="797365" y="99296"/>
                        <a:pt x="801937" y="100752"/>
                        <a:pt x="805497" y="103720"/>
                      </a:cubicBezTo>
                      <a:cubicBezTo>
                        <a:pt x="808841" y="106507"/>
                        <a:pt x="810842" y="110294"/>
                        <a:pt x="811149" y="114365"/>
                      </a:cubicBezTo>
                      <a:cubicBezTo>
                        <a:pt x="814425" y="159005"/>
                        <a:pt x="807396" y="207625"/>
                        <a:pt x="790234" y="258907"/>
                      </a:cubicBezTo>
                      <a:cubicBezTo>
                        <a:pt x="776677" y="299224"/>
                        <a:pt x="757388" y="335323"/>
                        <a:pt x="732913" y="366212"/>
                      </a:cubicBezTo>
                      <a:cubicBezTo>
                        <a:pt x="706835" y="399081"/>
                        <a:pt x="674342" y="423953"/>
                        <a:pt x="638983" y="438124"/>
                      </a:cubicBezTo>
                      <a:cubicBezTo>
                        <a:pt x="630407" y="441536"/>
                        <a:pt x="621332" y="444346"/>
                        <a:pt x="611960" y="446472"/>
                      </a:cubicBezTo>
                      <a:cubicBezTo>
                        <a:pt x="601258" y="448929"/>
                        <a:pt x="590135" y="450532"/>
                        <a:pt x="578910" y="451203"/>
                      </a:cubicBezTo>
                      <a:cubicBezTo>
                        <a:pt x="556584" y="452591"/>
                        <a:pt x="533747" y="450078"/>
                        <a:pt x="513617" y="447860"/>
                      </a:cubicBezTo>
                      <a:cubicBezTo>
                        <a:pt x="471593" y="443163"/>
                        <a:pt x="428011" y="434587"/>
                        <a:pt x="380323" y="421690"/>
                      </a:cubicBezTo>
                      <a:cubicBezTo>
                        <a:pt x="334808" y="409328"/>
                        <a:pt x="289600" y="393917"/>
                        <a:pt x="245984" y="375856"/>
                      </a:cubicBezTo>
                      <a:cubicBezTo>
                        <a:pt x="204404" y="358638"/>
                        <a:pt x="163563" y="338223"/>
                        <a:pt x="124576" y="315169"/>
                      </a:cubicBezTo>
                      <a:cubicBezTo>
                        <a:pt x="108904" y="305855"/>
                        <a:pt x="93425" y="296028"/>
                        <a:pt x="77980" y="286236"/>
                      </a:cubicBezTo>
                      <a:lnTo>
                        <a:pt x="71816" y="282347"/>
                      </a:lnTo>
                      <a:cubicBezTo>
                        <a:pt x="57372" y="273134"/>
                        <a:pt x="38720" y="260442"/>
                        <a:pt x="22684" y="243792"/>
                      </a:cubicBezTo>
                      <a:cubicBezTo>
                        <a:pt x="8524" y="229120"/>
                        <a:pt x="256" y="210878"/>
                        <a:pt x="6" y="193693"/>
                      </a:cubicBezTo>
                      <a:cubicBezTo>
                        <a:pt x="-256" y="174063"/>
                        <a:pt x="8286" y="154092"/>
                        <a:pt x="25391" y="134314"/>
                      </a:cubicBezTo>
                      <a:cubicBezTo>
                        <a:pt x="45942" y="110532"/>
                        <a:pt x="74102" y="90721"/>
                        <a:pt x="114056" y="71932"/>
                      </a:cubicBezTo>
                      <a:cubicBezTo>
                        <a:pt x="152360" y="53872"/>
                        <a:pt x="193156" y="41839"/>
                        <a:pt x="224432" y="33366"/>
                      </a:cubicBezTo>
                      <a:cubicBezTo>
                        <a:pt x="254036" y="25325"/>
                        <a:pt x="284459" y="18320"/>
                        <a:pt x="313859" y="11552"/>
                      </a:cubicBezTo>
                      <a:lnTo>
                        <a:pt x="333785" y="6924"/>
                      </a:lnTo>
                      <a:lnTo>
                        <a:pt x="340643" y="5286"/>
                      </a:lnTo>
                      <a:lnTo>
                        <a:pt x="347512" y="3659"/>
                      </a:lnTo>
                      <a:cubicBezTo>
                        <a:pt x="349411" y="2078"/>
                        <a:pt x="351720" y="930"/>
                        <a:pt x="354074" y="384"/>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3" name="Google Shape;2803;p43"/>
                <p:cNvSpPr/>
                <p:nvPr/>
              </p:nvSpPr>
              <p:spPr>
                <a:xfrm>
                  <a:off x="5059605" y="6546216"/>
                  <a:ext cx="708096" cy="301770"/>
                </a:xfrm>
                <a:custGeom>
                  <a:rect b="b" l="l" r="r" t="t"/>
                  <a:pathLst>
                    <a:path extrusionOk="0" h="301770" w="708096">
                      <a:moveTo>
                        <a:pt x="27358" y="12670"/>
                      </a:moveTo>
                      <a:cubicBezTo>
                        <a:pt x="51946" y="34472"/>
                        <a:pt x="78105" y="54432"/>
                        <a:pt x="105571" y="72356"/>
                      </a:cubicBezTo>
                      <a:cubicBezTo>
                        <a:pt x="162072" y="109250"/>
                        <a:pt x="223453" y="138252"/>
                        <a:pt x="286915" y="161044"/>
                      </a:cubicBezTo>
                      <a:cubicBezTo>
                        <a:pt x="361637" y="187873"/>
                        <a:pt x="439042" y="206513"/>
                        <a:pt x="517221" y="219956"/>
                      </a:cubicBezTo>
                      <a:cubicBezTo>
                        <a:pt x="580456" y="230795"/>
                        <a:pt x="644180" y="238324"/>
                        <a:pt x="708097" y="243852"/>
                      </a:cubicBezTo>
                      <a:cubicBezTo>
                        <a:pt x="687398" y="263231"/>
                        <a:pt x="664117" y="278335"/>
                        <a:pt x="639483" y="288309"/>
                      </a:cubicBezTo>
                      <a:cubicBezTo>
                        <a:pt x="630509" y="291824"/>
                        <a:pt x="621422" y="294633"/>
                        <a:pt x="612324" y="296737"/>
                      </a:cubicBezTo>
                      <a:cubicBezTo>
                        <a:pt x="608570" y="297567"/>
                        <a:pt x="604726" y="298340"/>
                        <a:pt x="600859" y="298988"/>
                      </a:cubicBezTo>
                      <a:cubicBezTo>
                        <a:pt x="593717" y="300182"/>
                        <a:pt x="586438" y="300990"/>
                        <a:pt x="579273" y="301411"/>
                      </a:cubicBezTo>
                      <a:cubicBezTo>
                        <a:pt x="556527" y="302741"/>
                        <a:pt x="532871" y="300103"/>
                        <a:pt x="513844" y="297953"/>
                      </a:cubicBezTo>
                      <a:cubicBezTo>
                        <a:pt x="471467" y="293245"/>
                        <a:pt x="427897" y="284704"/>
                        <a:pt x="380516" y="271795"/>
                      </a:cubicBezTo>
                      <a:cubicBezTo>
                        <a:pt x="335160" y="259569"/>
                        <a:pt x="289963" y="244147"/>
                        <a:pt x="246222" y="226007"/>
                      </a:cubicBezTo>
                      <a:cubicBezTo>
                        <a:pt x="204585" y="208823"/>
                        <a:pt x="163699" y="188374"/>
                        <a:pt x="124643" y="165298"/>
                      </a:cubicBezTo>
                      <a:cubicBezTo>
                        <a:pt x="108983" y="156005"/>
                        <a:pt x="93504" y="146225"/>
                        <a:pt x="78070" y="136375"/>
                      </a:cubicBezTo>
                      <a:lnTo>
                        <a:pt x="71963" y="132520"/>
                      </a:lnTo>
                      <a:cubicBezTo>
                        <a:pt x="57462" y="123274"/>
                        <a:pt x="38810" y="110513"/>
                        <a:pt x="22752" y="93806"/>
                      </a:cubicBezTo>
                      <a:cubicBezTo>
                        <a:pt x="8535" y="79134"/>
                        <a:pt x="290" y="60858"/>
                        <a:pt x="5" y="43605"/>
                      </a:cubicBezTo>
                      <a:cubicBezTo>
                        <a:pt x="-177" y="29127"/>
                        <a:pt x="4361" y="14524"/>
                        <a:pt x="13471" y="0"/>
                      </a:cubicBezTo>
                      <a:cubicBezTo>
                        <a:pt x="18032" y="4299"/>
                        <a:pt x="22672" y="8542"/>
                        <a:pt x="27380" y="1268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4" name="Google Shape;2804;p43"/>
                <p:cNvSpPr/>
                <p:nvPr/>
              </p:nvSpPr>
              <p:spPr>
                <a:xfrm>
                  <a:off x="5330088" y="6396831"/>
                  <a:ext cx="82626" cy="116095"/>
                </a:xfrm>
                <a:custGeom>
                  <a:rect b="b" l="l" r="r" t="t"/>
                  <a:pathLst>
                    <a:path extrusionOk="0" h="116095" w="82626">
                      <a:moveTo>
                        <a:pt x="27499" y="4230"/>
                      </a:moveTo>
                      <a:cubicBezTo>
                        <a:pt x="23575" y="773"/>
                        <a:pt x="18389" y="-581"/>
                        <a:pt x="13521" y="227"/>
                      </a:cubicBezTo>
                      <a:cubicBezTo>
                        <a:pt x="10087" y="795"/>
                        <a:pt x="6800" y="2479"/>
                        <a:pt x="4252" y="5242"/>
                      </a:cubicBezTo>
                      <a:cubicBezTo>
                        <a:pt x="-1685" y="11770"/>
                        <a:pt x="-1457" y="22541"/>
                        <a:pt x="5264" y="28443"/>
                      </a:cubicBezTo>
                      <a:cubicBezTo>
                        <a:pt x="10678" y="33220"/>
                        <a:pt x="15671" y="38202"/>
                        <a:pt x="20391" y="43570"/>
                      </a:cubicBezTo>
                      <a:cubicBezTo>
                        <a:pt x="28238" y="53259"/>
                        <a:pt x="34880" y="63677"/>
                        <a:pt x="40407" y="74823"/>
                      </a:cubicBezTo>
                      <a:cubicBezTo>
                        <a:pt x="44718" y="84502"/>
                        <a:pt x="48084" y="94374"/>
                        <a:pt x="50666" y="104587"/>
                      </a:cubicBezTo>
                      <a:cubicBezTo>
                        <a:pt x="52895" y="113253"/>
                        <a:pt x="63051" y="117939"/>
                        <a:pt x="71206" y="115414"/>
                      </a:cubicBezTo>
                      <a:cubicBezTo>
                        <a:pt x="80122" y="112673"/>
                        <a:pt x="84262" y="103540"/>
                        <a:pt x="82033" y="94874"/>
                      </a:cubicBezTo>
                      <a:cubicBezTo>
                        <a:pt x="73219" y="59970"/>
                        <a:pt x="54556" y="28068"/>
                        <a:pt x="27487" y="4219"/>
                      </a:cubicBezTo>
                      <a:moveTo>
                        <a:pt x="40544" y="75119"/>
                      </a:moveTo>
                      <a:cubicBezTo>
                        <a:pt x="41067" y="76131"/>
                        <a:pt x="41545" y="77143"/>
                        <a:pt x="42034" y="78167"/>
                      </a:cubicBezTo>
                      <a:cubicBezTo>
                        <a:pt x="41499" y="77177"/>
                        <a:pt x="41022" y="76142"/>
                        <a:pt x="40544" y="7511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5" name="Google Shape;2805;p43"/>
                <p:cNvSpPr/>
                <p:nvPr/>
              </p:nvSpPr>
              <p:spPr>
                <a:xfrm>
                  <a:off x="5246478" y="6411863"/>
                  <a:ext cx="88262" cy="122746"/>
                </a:xfrm>
                <a:custGeom>
                  <a:rect b="b" l="l" r="r" t="t"/>
                  <a:pathLst>
                    <a:path extrusionOk="0" h="122746" w="88262">
                      <a:moveTo>
                        <a:pt x="27425" y="4302"/>
                      </a:moveTo>
                      <a:cubicBezTo>
                        <a:pt x="40300" y="17893"/>
                        <a:pt x="51900" y="32541"/>
                        <a:pt x="61829" y="48328"/>
                      </a:cubicBezTo>
                      <a:cubicBezTo>
                        <a:pt x="72349" y="64989"/>
                        <a:pt x="80697" y="83050"/>
                        <a:pt x="87407" y="101451"/>
                      </a:cubicBezTo>
                      <a:cubicBezTo>
                        <a:pt x="90501" y="109913"/>
                        <a:pt x="84814" y="119444"/>
                        <a:pt x="76580" y="121991"/>
                      </a:cubicBezTo>
                      <a:cubicBezTo>
                        <a:pt x="67754" y="124766"/>
                        <a:pt x="59145" y="119614"/>
                        <a:pt x="56040" y="111164"/>
                      </a:cubicBezTo>
                      <a:cubicBezTo>
                        <a:pt x="53720" y="104852"/>
                        <a:pt x="51229" y="98574"/>
                        <a:pt x="48500" y="92432"/>
                      </a:cubicBezTo>
                      <a:cubicBezTo>
                        <a:pt x="39356" y="73269"/>
                        <a:pt x="28119" y="55424"/>
                        <a:pt x="14665" y="38968"/>
                      </a:cubicBezTo>
                      <a:cubicBezTo>
                        <a:pt x="11594" y="35430"/>
                        <a:pt x="8466" y="31939"/>
                        <a:pt x="5248" y="28550"/>
                      </a:cubicBezTo>
                      <a:cubicBezTo>
                        <a:pt x="-917" y="22033"/>
                        <a:pt x="-2145" y="12297"/>
                        <a:pt x="4235" y="5303"/>
                      </a:cubicBezTo>
                      <a:cubicBezTo>
                        <a:pt x="6681" y="2618"/>
                        <a:pt x="10195" y="868"/>
                        <a:pt x="13891" y="242"/>
                      </a:cubicBezTo>
                      <a:cubicBezTo>
                        <a:pt x="18736" y="-566"/>
                        <a:pt x="23911" y="617"/>
                        <a:pt x="27425" y="429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6" name="Google Shape;2806;p43"/>
                <p:cNvSpPr/>
                <p:nvPr/>
              </p:nvSpPr>
              <p:spPr>
                <a:xfrm>
                  <a:off x="7122004" y="6088882"/>
                  <a:ext cx="562401" cy="768820"/>
                </a:xfrm>
                <a:custGeom>
                  <a:rect b="b" l="l" r="r" t="t"/>
                  <a:pathLst>
                    <a:path extrusionOk="0" h="768820" w="562401">
                      <a:moveTo>
                        <a:pt x="42933" y="359560"/>
                      </a:moveTo>
                      <a:cubicBezTo>
                        <a:pt x="43286" y="358070"/>
                        <a:pt x="43843" y="356694"/>
                        <a:pt x="44582" y="355476"/>
                      </a:cubicBezTo>
                      <a:cubicBezTo>
                        <a:pt x="79828" y="295677"/>
                        <a:pt x="121533" y="237207"/>
                        <a:pt x="172132" y="176828"/>
                      </a:cubicBezTo>
                      <a:cubicBezTo>
                        <a:pt x="219922" y="119757"/>
                        <a:pt x="272511" y="65245"/>
                        <a:pt x="322269" y="14328"/>
                      </a:cubicBezTo>
                      <a:cubicBezTo>
                        <a:pt x="323736" y="12838"/>
                        <a:pt x="325487" y="11656"/>
                        <a:pt x="327444" y="10768"/>
                      </a:cubicBezTo>
                      <a:cubicBezTo>
                        <a:pt x="328899" y="6708"/>
                        <a:pt x="332243" y="3262"/>
                        <a:pt x="336485" y="1397"/>
                      </a:cubicBezTo>
                      <a:cubicBezTo>
                        <a:pt x="340466" y="-354"/>
                        <a:pt x="344742" y="-457"/>
                        <a:pt x="348541" y="1078"/>
                      </a:cubicBezTo>
                      <a:cubicBezTo>
                        <a:pt x="389973" y="18024"/>
                        <a:pt x="430370" y="45968"/>
                        <a:pt x="468641" y="84170"/>
                      </a:cubicBezTo>
                      <a:cubicBezTo>
                        <a:pt x="498700" y="114264"/>
                        <a:pt x="522436" y="147598"/>
                        <a:pt x="539200" y="183276"/>
                      </a:cubicBezTo>
                      <a:cubicBezTo>
                        <a:pt x="557010" y="221262"/>
                        <a:pt x="564812" y="261432"/>
                        <a:pt x="561753" y="299407"/>
                      </a:cubicBezTo>
                      <a:cubicBezTo>
                        <a:pt x="560991" y="308597"/>
                        <a:pt x="559467" y="317979"/>
                        <a:pt x="557204" y="327317"/>
                      </a:cubicBezTo>
                      <a:cubicBezTo>
                        <a:pt x="554633" y="337985"/>
                        <a:pt x="551119" y="348664"/>
                        <a:pt x="546718" y="359014"/>
                      </a:cubicBezTo>
                      <a:cubicBezTo>
                        <a:pt x="538029" y="379622"/>
                        <a:pt x="525598" y="398945"/>
                        <a:pt x="514634" y="415982"/>
                      </a:cubicBezTo>
                      <a:cubicBezTo>
                        <a:pt x="491717" y="451512"/>
                        <a:pt x="464638" y="486723"/>
                        <a:pt x="431849" y="523674"/>
                      </a:cubicBezTo>
                      <a:cubicBezTo>
                        <a:pt x="400516" y="558919"/>
                        <a:pt x="366578" y="592539"/>
                        <a:pt x="330992" y="623553"/>
                      </a:cubicBezTo>
                      <a:cubicBezTo>
                        <a:pt x="297066" y="653112"/>
                        <a:pt x="260592" y="680589"/>
                        <a:pt x="222583" y="705235"/>
                      </a:cubicBezTo>
                      <a:cubicBezTo>
                        <a:pt x="207264" y="715129"/>
                        <a:pt x="191580" y="724615"/>
                        <a:pt x="175931" y="734066"/>
                      </a:cubicBezTo>
                      <a:lnTo>
                        <a:pt x="169710" y="737853"/>
                      </a:lnTo>
                      <a:cubicBezTo>
                        <a:pt x="155027" y="746689"/>
                        <a:pt x="135351" y="757733"/>
                        <a:pt x="113310" y="764682"/>
                      </a:cubicBezTo>
                      <a:cubicBezTo>
                        <a:pt x="93862" y="770824"/>
                        <a:pt x="73845" y="770107"/>
                        <a:pt x="58355" y="762680"/>
                      </a:cubicBezTo>
                      <a:cubicBezTo>
                        <a:pt x="40670" y="754173"/>
                        <a:pt x="26579" y="737625"/>
                        <a:pt x="16491" y="713503"/>
                      </a:cubicBezTo>
                      <a:cubicBezTo>
                        <a:pt x="4344" y="684513"/>
                        <a:pt x="-853" y="650473"/>
                        <a:pt x="113" y="606334"/>
                      </a:cubicBezTo>
                      <a:cubicBezTo>
                        <a:pt x="1000" y="563992"/>
                        <a:pt x="8393" y="522104"/>
                        <a:pt x="14739" y="490339"/>
                      </a:cubicBezTo>
                      <a:cubicBezTo>
                        <a:pt x="20733" y="460258"/>
                        <a:pt x="28000" y="429891"/>
                        <a:pt x="35040" y="400560"/>
                      </a:cubicBezTo>
                      <a:lnTo>
                        <a:pt x="39783" y="380657"/>
                      </a:lnTo>
                      <a:lnTo>
                        <a:pt x="41364" y="373787"/>
                      </a:lnTo>
                      <a:lnTo>
                        <a:pt x="42967" y="366907"/>
                      </a:lnTo>
                      <a:cubicBezTo>
                        <a:pt x="42399" y="364496"/>
                        <a:pt x="42399" y="361925"/>
                        <a:pt x="42967" y="359571"/>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7" name="Google Shape;2807;p43"/>
                <p:cNvSpPr/>
                <p:nvPr/>
              </p:nvSpPr>
              <p:spPr>
                <a:xfrm>
                  <a:off x="7147207" y="6307028"/>
                  <a:ext cx="537553" cy="550990"/>
                </a:xfrm>
                <a:custGeom>
                  <a:rect b="b" l="l" r="r" t="t"/>
                  <a:pathLst>
                    <a:path extrusionOk="0" h="550990" w="537553">
                      <a:moveTo>
                        <a:pt x="17537" y="506548"/>
                      </a:moveTo>
                      <a:cubicBezTo>
                        <a:pt x="48006" y="494243"/>
                        <a:pt x="77531" y="479707"/>
                        <a:pt x="105816" y="463103"/>
                      </a:cubicBezTo>
                      <a:cubicBezTo>
                        <a:pt x="164012" y="428949"/>
                        <a:pt x="217307" y="386903"/>
                        <a:pt x="265983" y="340228"/>
                      </a:cubicBezTo>
                      <a:cubicBezTo>
                        <a:pt x="323281" y="285272"/>
                        <a:pt x="374449" y="224267"/>
                        <a:pt x="421306" y="160259"/>
                      </a:cubicBezTo>
                      <a:cubicBezTo>
                        <a:pt x="459168" y="108477"/>
                        <a:pt x="494288" y="54762"/>
                        <a:pt x="527702" y="0"/>
                      </a:cubicBezTo>
                      <a:cubicBezTo>
                        <a:pt x="535834" y="27159"/>
                        <a:pt x="538996" y="54739"/>
                        <a:pt x="536948" y="81239"/>
                      </a:cubicBezTo>
                      <a:cubicBezTo>
                        <a:pt x="536095" y="90837"/>
                        <a:pt x="534572" y="100232"/>
                        <a:pt x="532399" y="109308"/>
                      </a:cubicBezTo>
                      <a:cubicBezTo>
                        <a:pt x="531467" y="113038"/>
                        <a:pt x="530443" y="116813"/>
                        <a:pt x="529306" y="120578"/>
                      </a:cubicBezTo>
                      <a:cubicBezTo>
                        <a:pt x="527190" y="127505"/>
                        <a:pt x="524677" y="134385"/>
                        <a:pt x="521856" y="140981"/>
                      </a:cubicBezTo>
                      <a:cubicBezTo>
                        <a:pt x="512917" y="161942"/>
                        <a:pt x="500020" y="181947"/>
                        <a:pt x="489613" y="198029"/>
                      </a:cubicBezTo>
                      <a:cubicBezTo>
                        <a:pt x="466526" y="233877"/>
                        <a:pt x="439481" y="269088"/>
                        <a:pt x="406817" y="305756"/>
                      </a:cubicBezTo>
                      <a:cubicBezTo>
                        <a:pt x="375677" y="340921"/>
                        <a:pt x="341740" y="374518"/>
                        <a:pt x="306017" y="405612"/>
                      </a:cubicBezTo>
                      <a:cubicBezTo>
                        <a:pt x="272079" y="435239"/>
                        <a:pt x="235572" y="462739"/>
                        <a:pt x="197506" y="487430"/>
                      </a:cubicBezTo>
                      <a:cubicBezTo>
                        <a:pt x="182209" y="497313"/>
                        <a:pt x="166560" y="506821"/>
                        <a:pt x="150865" y="516261"/>
                      </a:cubicBezTo>
                      <a:lnTo>
                        <a:pt x="144689" y="520003"/>
                      </a:lnTo>
                      <a:cubicBezTo>
                        <a:pt x="129961" y="528874"/>
                        <a:pt x="110228" y="539883"/>
                        <a:pt x="88119" y="546821"/>
                      </a:cubicBezTo>
                      <a:cubicBezTo>
                        <a:pt x="68648" y="553019"/>
                        <a:pt x="48620" y="552268"/>
                        <a:pt x="33039" y="544830"/>
                      </a:cubicBezTo>
                      <a:cubicBezTo>
                        <a:pt x="19994" y="538552"/>
                        <a:pt x="8951" y="527975"/>
                        <a:pt x="0" y="513361"/>
                      </a:cubicBezTo>
                      <a:cubicBezTo>
                        <a:pt x="5880" y="511189"/>
                        <a:pt x="11749" y="508925"/>
                        <a:pt x="17549" y="50656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8" name="Google Shape;2808;p43"/>
                <p:cNvSpPr/>
                <p:nvPr/>
              </p:nvSpPr>
              <p:spPr>
                <a:xfrm>
                  <a:off x="7133442" y="6488267"/>
                  <a:ext cx="129770" cy="44544"/>
                </a:xfrm>
                <a:custGeom>
                  <a:rect b="b" l="l" r="r" t="t"/>
                  <a:pathLst>
                    <a:path extrusionOk="0" h="44544" w="129770">
                      <a:moveTo>
                        <a:pt x="10512" y="12719"/>
                      </a:moveTo>
                      <a:cubicBezTo>
                        <a:pt x="5667" y="14686"/>
                        <a:pt x="2153" y="18735"/>
                        <a:pt x="708" y="23455"/>
                      </a:cubicBezTo>
                      <a:cubicBezTo>
                        <a:pt x="-304" y="26787"/>
                        <a:pt x="-270" y="30472"/>
                        <a:pt x="1061" y="33987"/>
                      </a:cubicBezTo>
                      <a:cubicBezTo>
                        <a:pt x="4257" y="42209"/>
                        <a:pt x="14004" y="46804"/>
                        <a:pt x="22283" y="43426"/>
                      </a:cubicBezTo>
                      <a:cubicBezTo>
                        <a:pt x="28970" y="40708"/>
                        <a:pt x="35658" y="38456"/>
                        <a:pt x="42573" y="36614"/>
                      </a:cubicBezTo>
                      <a:cubicBezTo>
                        <a:pt x="54742" y="33907"/>
                        <a:pt x="67025" y="32588"/>
                        <a:pt x="79479" y="32610"/>
                      </a:cubicBezTo>
                      <a:cubicBezTo>
                        <a:pt x="90056" y="33054"/>
                        <a:pt x="100405" y="34441"/>
                        <a:pt x="110698" y="36682"/>
                      </a:cubicBezTo>
                      <a:cubicBezTo>
                        <a:pt x="119455" y="38547"/>
                        <a:pt x="128178" y="31541"/>
                        <a:pt x="129543" y="23114"/>
                      </a:cubicBezTo>
                      <a:cubicBezTo>
                        <a:pt x="131067" y="13913"/>
                        <a:pt x="124732" y="6133"/>
                        <a:pt x="115975" y="4269"/>
                      </a:cubicBezTo>
                      <a:cubicBezTo>
                        <a:pt x="80798" y="-3374"/>
                        <a:pt x="43926" y="-872"/>
                        <a:pt x="10523" y="12730"/>
                      </a:cubicBezTo>
                      <a:moveTo>
                        <a:pt x="79820" y="32610"/>
                      </a:moveTo>
                      <a:cubicBezTo>
                        <a:pt x="80957" y="32599"/>
                        <a:pt x="82083" y="32610"/>
                        <a:pt x="83209" y="32633"/>
                      </a:cubicBezTo>
                      <a:cubicBezTo>
                        <a:pt x="82083" y="32667"/>
                        <a:pt x="80946" y="32633"/>
                        <a:pt x="79820" y="3261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9" name="Google Shape;2809;p43"/>
                <p:cNvSpPr/>
                <p:nvPr/>
              </p:nvSpPr>
              <p:spPr>
                <a:xfrm>
                  <a:off x="7109759" y="6570213"/>
                  <a:ext cx="137921" cy="43954"/>
                </a:xfrm>
                <a:custGeom>
                  <a:rect b="b" l="l" r="r" t="t"/>
                  <a:pathLst>
                    <a:path extrusionOk="0" h="43954" w="137921">
                      <a:moveTo>
                        <a:pt x="10448" y="12432"/>
                      </a:moveTo>
                      <a:cubicBezTo>
                        <a:pt x="28350" y="6961"/>
                        <a:pt x="46638" y="3095"/>
                        <a:pt x="65198" y="1229"/>
                      </a:cubicBezTo>
                      <a:cubicBezTo>
                        <a:pt x="84806" y="-773"/>
                        <a:pt x="104697" y="-192"/>
                        <a:pt x="124157" y="1980"/>
                      </a:cubicBezTo>
                      <a:cubicBezTo>
                        <a:pt x="133107" y="2981"/>
                        <a:pt x="139101" y="12318"/>
                        <a:pt x="137725" y="20825"/>
                      </a:cubicBezTo>
                      <a:cubicBezTo>
                        <a:pt x="136280" y="29969"/>
                        <a:pt x="127842" y="35383"/>
                        <a:pt x="118879" y="34394"/>
                      </a:cubicBezTo>
                      <a:cubicBezTo>
                        <a:pt x="112192" y="33654"/>
                        <a:pt x="105459" y="33097"/>
                        <a:pt x="98749" y="32801"/>
                      </a:cubicBezTo>
                      <a:cubicBezTo>
                        <a:pt x="77527" y="32449"/>
                        <a:pt x="56544" y="34564"/>
                        <a:pt x="35810" y="39284"/>
                      </a:cubicBezTo>
                      <a:cubicBezTo>
                        <a:pt x="31284" y="40455"/>
                        <a:pt x="26757" y="41706"/>
                        <a:pt x="22288" y="43071"/>
                      </a:cubicBezTo>
                      <a:cubicBezTo>
                        <a:pt x="13712" y="45698"/>
                        <a:pt x="4443" y="42445"/>
                        <a:pt x="1020" y="33620"/>
                      </a:cubicBezTo>
                      <a:cubicBezTo>
                        <a:pt x="-299" y="30231"/>
                        <a:pt x="-299" y="26307"/>
                        <a:pt x="792" y="22724"/>
                      </a:cubicBezTo>
                      <a:cubicBezTo>
                        <a:pt x="2225" y="18027"/>
                        <a:pt x="5592" y="13922"/>
                        <a:pt x="10448" y="1240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0" name="Google Shape;2810;p43"/>
                <p:cNvSpPr/>
                <p:nvPr/>
              </p:nvSpPr>
              <p:spPr>
                <a:xfrm>
                  <a:off x="5860887" y="2219364"/>
                  <a:ext cx="569140" cy="746054"/>
                </a:xfrm>
                <a:custGeom>
                  <a:rect b="b" l="l" r="r" t="t"/>
                  <a:pathLst>
                    <a:path extrusionOk="0" h="746054" w="569140">
                      <a:moveTo>
                        <a:pt x="338073" y="0"/>
                      </a:moveTo>
                      <a:cubicBezTo>
                        <a:pt x="328212" y="0"/>
                        <a:pt x="317658" y="933"/>
                        <a:pt x="304829" y="2957"/>
                      </a:cubicBezTo>
                      <a:cubicBezTo>
                        <a:pt x="292046" y="5027"/>
                        <a:pt x="278773" y="8678"/>
                        <a:pt x="265319" y="13796"/>
                      </a:cubicBezTo>
                      <a:cubicBezTo>
                        <a:pt x="237102" y="24566"/>
                        <a:pt x="212024" y="40158"/>
                        <a:pt x="190814" y="60175"/>
                      </a:cubicBezTo>
                      <a:cubicBezTo>
                        <a:pt x="178622" y="71719"/>
                        <a:pt x="168158" y="84639"/>
                        <a:pt x="159754" y="98582"/>
                      </a:cubicBezTo>
                      <a:lnTo>
                        <a:pt x="158980" y="94772"/>
                      </a:lnTo>
                      <a:lnTo>
                        <a:pt x="157911" y="90928"/>
                      </a:lnTo>
                      <a:cubicBezTo>
                        <a:pt x="155944" y="83786"/>
                        <a:pt x="149370" y="78804"/>
                        <a:pt x="141909" y="78804"/>
                      </a:cubicBezTo>
                      <a:cubicBezTo>
                        <a:pt x="140476" y="78804"/>
                        <a:pt x="138986" y="78998"/>
                        <a:pt x="137508" y="79396"/>
                      </a:cubicBezTo>
                      <a:cubicBezTo>
                        <a:pt x="133357" y="80510"/>
                        <a:pt x="129706" y="83365"/>
                        <a:pt x="127522" y="87243"/>
                      </a:cubicBezTo>
                      <a:cubicBezTo>
                        <a:pt x="125304" y="91156"/>
                        <a:pt x="124736" y="95602"/>
                        <a:pt x="125907" y="99799"/>
                      </a:cubicBezTo>
                      <a:cubicBezTo>
                        <a:pt x="130263" y="114880"/>
                        <a:pt x="133584" y="130109"/>
                        <a:pt x="135779" y="145087"/>
                      </a:cubicBezTo>
                      <a:cubicBezTo>
                        <a:pt x="138622" y="168618"/>
                        <a:pt x="138736" y="191546"/>
                        <a:pt x="136086" y="213246"/>
                      </a:cubicBezTo>
                      <a:cubicBezTo>
                        <a:pt x="133118" y="233638"/>
                        <a:pt x="127727" y="253416"/>
                        <a:pt x="120050" y="272057"/>
                      </a:cubicBezTo>
                      <a:cubicBezTo>
                        <a:pt x="112066" y="290140"/>
                        <a:pt x="101944" y="307291"/>
                        <a:pt x="89968" y="323031"/>
                      </a:cubicBezTo>
                      <a:cubicBezTo>
                        <a:pt x="75899" y="340659"/>
                        <a:pt x="59261" y="356957"/>
                        <a:pt x="40540" y="371447"/>
                      </a:cubicBezTo>
                      <a:lnTo>
                        <a:pt x="43452" y="369570"/>
                      </a:lnTo>
                      <a:cubicBezTo>
                        <a:pt x="36617" y="374404"/>
                        <a:pt x="29122" y="379590"/>
                        <a:pt x="21490" y="384605"/>
                      </a:cubicBezTo>
                      <a:cubicBezTo>
                        <a:pt x="15281" y="387073"/>
                        <a:pt x="11334" y="391327"/>
                        <a:pt x="10447" y="396274"/>
                      </a:cubicBezTo>
                      <a:cubicBezTo>
                        <a:pt x="-1518" y="461738"/>
                        <a:pt x="-3201" y="523448"/>
                        <a:pt x="5375" y="579666"/>
                      </a:cubicBezTo>
                      <a:cubicBezTo>
                        <a:pt x="9810" y="608338"/>
                        <a:pt x="17806" y="635008"/>
                        <a:pt x="29133" y="658971"/>
                      </a:cubicBezTo>
                      <a:cubicBezTo>
                        <a:pt x="40483" y="682843"/>
                        <a:pt x="56895" y="703462"/>
                        <a:pt x="76616" y="718589"/>
                      </a:cubicBezTo>
                      <a:cubicBezTo>
                        <a:pt x="85885" y="725674"/>
                        <a:pt x="96690" y="731634"/>
                        <a:pt x="109655" y="736774"/>
                      </a:cubicBezTo>
                      <a:cubicBezTo>
                        <a:pt x="120755" y="741165"/>
                        <a:pt x="133311" y="743917"/>
                        <a:pt x="149142" y="745429"/>
                      </a:cubicBezTo>
                      <a:cubicBezTo>
                        <a:pt x="153623" y="745873"/>
                        <a:pt x="158127" y="746055"/>
                        <a:pt x="162585" y="746055"/>
                      </a:cubicBezTo>
                      <a:cubicBezTo>
                        <a:pt x="172025" y="746055"/>
                        <a:pt x="182363" y="745202"/>
                        <a:pt x="195079" y="743382"/>
                      </a:cubicBezTo>
                      <a:cubicBezTo>
                        <a:pt x="210466" y="741210"/>
                        <a:pt x="227014" y="737002"/>
                        <a:pt x="245609" y="730553"/>
                      </a:cubicBezTo>
                      <a:cubicBezTo>
                        <a:pt x="321093" y="704281"/>
                        <a:pt x="392164" y="653079"/>
                        <a:pt x="451088" y="582452"/>
                      </a:cubicBezTo>
                      <a:cubicBezTo>
                        <a:pt x="503211" y="520059"/>
                        <a:pt x="542721" y="447248"/>
                        <a:pt x="565342" y="371913"/>
                      </a:cubicBezTo>
                      <a:cubicBezTo>
                        <a:pt x="566036" y="369593"/>
                        <a:pt x="566150" y="367079"/>
                        <a:pt x="565672" y="364657"/>
                      </a:cubicBezTo>
                      <a:cubicBezTo>
                        <a:pt x="567890" y="361882"/>
                        <a:pt x="569141" y="358265"/>
                        <a:pt x="569141" y="354603"/>
                      </a:cubicBezTo>
                      <a:cubicBezTo>
                        <a:pt x="569141" y="350941"/>
                        <a:pt x="567617" y="345550"/>
                        <a:pt x="564285" y="342877"/>
                      </a:cubicBezTo>
                      <a:cubicBezTo>
                        <a:pt x="552684" y="333551"/>
                        <a:pt x="542244" y="323145"/>
                        <a:pt x="533168" y="311965"/>
                      </a:cubicBezTo>
                      <a:cubicBezTo>
                        <a:pt x="522955" y="298454"/>
                        <a:pt x="514322" y="283509"/>
                        <a:pt x="507521" y="267541"/>
                      </a:cubicBezTo>
                      <a:cubicBezTo>
                        <a:pt x="499253" y="246615"/>
                        <a:pt x="493453" y="223823"/>
                        <a:pt x="489825" y="197881"/>
                      </a:cubicBezTo>
                      <a:cubicBezTo>
                        <a:pt x="485241" y="161066"/>
                        <a:pt x="485435" y="124615"/>
                        <a:pt x="486242" y="93806"/>
                      </a:cubicBezTo>
                      <a:cubicBezTo>
                        <a:pt x="486345" y="89632"/>
                        <a:pt x="484718" y="85571"/>
                        <a:pt x="481625" y="82410"/>
                      </a:cubicBezTo>
                      <a:cubicBezTo>
                        <a:pt x="478417" y="79111"/>
                        <a:pt x="474050" y="77224"/>
                        <a:pt x="469626" y="77224"/>
                      </a:cubicBezTo>
                      <a:cubicBezTo>
                        <a:pt x="468250" y="77224"/>
                        <a:pt x="467033" y="77371"/>
                        <a:pt x="465930" y="77690"/>
                      </a:cubicBezTo>
                      <a:cubicBezTo>
                        <a:pt x="462745" y="70491"/>
                        <a:pt x="458787" y="63598"/>
                        <a:pt x="454363" y="57286"/>
                      </a:cubicBezTo>
                      <a:cubicBezTo>
                        <a:pt x="446152" y="45527"/>
                        <a:pt x="436041" y="35223"/>
                        <a:pt x="423462" y="25794"/>
                      </a:cubicBezTo>
                      <a:cubicBezTo>
                        <a:pt x="403662" y="11055"/>
                        <a:pt x="377265" y="2240"/>
                        <a:pt x="347137" y="296"/>
                      </a:cubicBezTo>
                      <a:cubicBezTo>
                        <a:pt x="344112" y="102"/>
                        <a:pt x="341110" y="34"/>
                        <a:pt x="338073" y="34"/>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1" name="Google Shape;2811;p43"/>
                <p:cNvSpPr/>
                <p:nvPr/>
              </p:nvSpPr>
              <p:spPr>
                <a:xfrm>
                  <a:off x="5985702" y="2218966"/>
                  <a:ext cx="362507" cy="265105"/>
                </a:xfrm>
                <a:custGeom>
                  <a:rect b="b" l="l" r="r" t="t"/>
                  <a:pathLst>
                    <a:path extrusionOk="0" h="265105" w="362507">
                      <a:moveTo>
                        <a:pt x="179946" y="2957"/>
                      </a:moveTo>
                      <a:cubicBezTo>
                        <a:pt x="167185" y="5072"/>
                        <a:pt x="153890" y="8734"/>
                        <a:pt x="140356" y="13932"/>
                      </a:cubicBezTo>
                      <a:cubicBezTo>
                        <a:pt x="112048" y="24725"/>
                        <a:pt x="86959" y="40318"/>
                        <a:pt x="65725" y="60346"/>
                      </a:cubicBezTo>
                      <a:cubicBezTo>
                        <a:pt x="53408" y="72015"/>
                        <a:pt x="42934" y="84991"/>
                        <a:pt x="34665" y="98832"/>
                      </a:cubicBezTo>
                      <a:lnTo>
                        <a:pt x="34529" y="95125"/>
                      </a:lnTo>
                      <a:lnTo>
                        <a:pt x="33380" y="91201"/>
                      </a:lnTo>
                      <a:cubicBezTo>
                        <a:pt x="31390" y="83956"/>
                        <a:pt x="24725" y="78827"/>
                        <a:pt x="17082" y="78827"/>
                      </a:cubicBezTo>
                      <a:cubicBezTo>
                        <a:pt x="15467" y="78827"/>
                        <a:pt x="13943" y="79077"/>
                        <a:pt x="12533" y="79521"/>
                      </a:cubicBezTo>
                      <a:cubicBezTo>
                        <a:pt x="8291" y="80681"/>
                        <a:pt x="4629" y="83513"/>
                        <a:pt x="2377" y="87550"/>
                      </a:cubicBezTo>
                      <a:cubicBezTo>
                        <a:pt x="148" y="91463"/>
                        <a:pt x="-432" y="96012"/>
                        <a:pt x="785" y="100311"/>
                      </a:cubicBezTo>
                      <a:cubicBezTo>
                        <a:pt x="5141" y="115528"/>
                        <a:pt x="8484" y="130734"/>
                        <a:pt x="10600" y="145485"/>
                      </a:cubicBezTo>
                      <a:cubicBezTo>
                        <a:pt x="13489" y="168914"/>
                        <a:pt x="13625" y="191808"/>
                        <a:pt x="10930" y="213644"/>
                      </a:cubicBezTo>
                      <a:cubicBezTo>
                        <a:pt x="8712" y="229043"/>
                        <a:pt x="5061" y="244249"/>
                        <a:pt x="0" y="259023"/>
                      </a:cubicBezTo>
                      <a:cubicBezTo>
                        <a:pt x="4993" y="259865"/>
                        <a:pt x="10008" y="260604"/>
                        <a:pt x="15035" y="261252"/>
                      </a:cubicBezTo>
                      <a:lnTo>
                        <a:pt x="14592" y="261252"/>
                      </a:lnTo>
                      <a:cubicBezTo>
                        <a:pt x="34802" y="263811"/>
                        <a:pt x="55205" y="265233"/>
                        <a:pt x="75620" y="265096"/>
                      </a:cubicBezTo>
                      <a:cubicBezTo>
                        <a:pt x="95955" y="264983"/>
                        <a:pt x="116165" y="263572"/>
                        <a:pt x="136318" y="260991"/>
                      </a:cubicBezTo>
                      <a:cubicBezTo>
                        <a:pt x="136057" y="260991"/>
                        <a:pt x="135863" y="261059"/>
                        <a:pt x="135613" y="261059"/>
                      </a:cubicBezTo>
                      <a:cubicBezTo>
                        <a:pt x="156722" y="258182"/>
                        <a:pt x="177637" y="254007"/>
                        <a:pt x="198165" y="248355"/>
                      </a:cubicBezTo>
                      <a:cubicBezTo>
                        <a:pt x="218762" y="242634"/>
                        <a:pt x="238927" y="235640"/>
                        <a:pt x="258682" y="227360"/>
                      </a:cubicBezTo>
                      <a:lnTo>
                        <a:pt x="258307" y="227553"/>
                      </a:lnTo>
                      <a:cubicBezTo>
                        <a:pt x="277868" y="219206"/>
                        <a:pt x="296930" y="209709"/>
                        <a:pt x="315206" y="198870"/>
                      </a:cubicBezTo>
                      <a:cubicBezTo>
                        <a:pt x="331538" y="189260"/>
                        <a:pt x="347290" y="178729"/>
                        <a:pt x="362507" y="167242"/>
                      </a:cubicBezTo>
                      <a:cubicBezTo>
                        <a:pt x="360949" y="141402"/>
                        <a:pt x="361188" y="116347"/>
                        <a:pt x="361734" y="94204"/>
                      </a:cubicBezTo>
                      <a:cubicBezTo>
                        <a:pt x="361870" y="89961"/>
                        <a:pt x="360210" y="85787"/>
                        <a:pt x="357048" y="82523"/>
                      </a:cubicBezTo>
                      <a:cubicBezTo>
                        <a:pt x="353716" y="79191"/>
                        <a:pt x="349292" y="77201"/>
                        <a:pt x="344788" y="77201"/>
                      </a:cubicBezTo>
                      <a:cubicBezTo>
                        <a:pt x="343378" y="77201"/>
                        <a:pt x="342229" y="77394"/>
                        <a:pt x="340944" y="77781"/>
                      </a:cubicBezTo>
                      <a:cubicBezTo>
                        <a:pt x="338248" y="70980"/>
                        <a:pt x="334461" y="64110"/>
                        <a:pt x="329775" y="57502"/>
                      </a:cubicBezTo>
                      <a:cubicBezTo>
                        <a:pt x="321428" y="45493"/>
                        <a:pt x="311294" y="35166"/>
                        <a:pt x="298841" y="25931"/>
                      </a:cubicBezTo>
                      <a:cubicBezTo>
                        <a:pt x="278949" y="11100"/>
                        <a:pt x="252518" y="2172"/>
                        <a:pt x="222288" y="250"/>
                      </a:cubicBezTo>
                      <a:cubicBezTo>
                        <a:pt x="219285" y="68"/>
                        <a:pt x="216260" y="0"/>
                        <a:pt x="213235" y="0"/>
                      </a:cubicBezTo>
                      <a:cubicBezTo>
                        <a:pt x="203670" y="0"/>
                        <a:pt x="193093" y="955"/>
                        <a:pt x="179934" y="2946"/>
                      </a:cubicBezTo>
                      <a:moveTo>
                        <a:pt x="15012" y="261241"/>
                      </a:moveTo>
                      <a:cubicBezTo>
                        <a:pt x="15081" y="261309"/>
                        <a:pt x="15206" y="261309"/>
                        <a:pt x="15342" y="261309"/>
                      </a:cubicBezTo>
                      <a:cubicBezTo>
                        <a:pt x="15206" y="261309"/>
                        <a:pt x="15081" y="261309"/>
                        <a:pt x="15012" y="261241"/>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2" name="Google Shape;2812;p43"/>
                <p:cNvSpPr/>
                <p:nvPr/>
              </p:nvSpPr>
              <p:spPr>
                <a:xfrm>
                  <a:off x="5386759" y="4540814"/>
                  <a:ext cx="921591" cy="2034187"/>
                </a:xfrm>
                <a:custGeom>
                  <a:rect b="b" l="l" r="r" t="t"/>
                  <a:pathLst>
                    <a:path extrusionOk="0" h="2034187" w="921591">
                      <a:moveTo>
                        <a:pt x="450217" y="0"/>
                      </a:moveTo>
                      <a:cubicBezTo>
                        <a:pt x="420339" y="0"/>
                        <a:pt x="391599" y="2434"/>
                        <a:pt x="364839" y="7245"/>
                      </a:cubicBezTo>
                      <a:cubicBezTo>
                        <a:pt x="329980" y="13534"/>
                        <a:pt x="300489" y="23178"/>
                        <a:pt x="274684" y="36713"/>
                      </a:cubicBezTo>
                      <a:cubicBezTo>
                        <a:pt x="266268" y="41080"/>
                        <a:pt x="257988" y="46334"/>
                        <a:pt x="249378" y="52783"/>
                      </a:cubicBezTo>
                      <a:cubicBezTo>
                        <a:pt x="248673" y="45868"/>
                        <a:pt x="243419" y="40579"/>
                        <a:pt x="236231" y="39396"/>
                      </a:cubicBezTo>
                      <a:cubicBezTo>
                        <a:pt x="235446" y="39283"/>
                        <a:pt x="234650" y="39215"/>
                        <a:pt x="233820" y="39215"/>
                      </a:cubicBezTo>
                      <a:cubicBezTo>
                        <a:pt x="225324" y="39215"/>
                        <a:pt x="217750" y="45720"/>
                        <a:pt x="216976" y="53738"/>
                      </a:cubicBezTo>
                      <a:cubicBezTo>
                        <a:pt x="215805" y="65793"/>
                        <a:pt x="214724" y="77792"/>
                        <a:pt x="213644" y="89859"/>
                      </a:cubicBezTo>
                      <a:lnTo>
                        <a:pt x="211790" y="92475"/>
                      </a:lnTo>
                      <a:cubicBezTo>
                        <a:pt x="209379" y="95955"/>
                        <a:pt x="209607" y="101505"/>
                        <a:pt x="210824" y="105190"/>
                      </a:cubicBezTo>
                      <a:cubicBezTo>
                        <a:pt x="211233" y="106509"/>
                        <a:pt x="211631" y="107442"/>
                        <a:pt x="212120" y="108306"/>
                      </a:cubicBezTo>
                      <a:cubicBezTo>
                        <a:pt x="200895" y="239893"/>
                        <a:pt x="194537" y="372311"/>
                        <a:pt x="188418" y="500350"/>
                      </a:cubicBezTo>
                      <a:lnTo>
                        <a:pt x="187975" y="509801"/>
                      </a:lnTo>
                      <a:cubicBezTo>
                        <a:pt x="184415" y="585125"/>
                        <a:pt x="180014" y="678885"/>
                        <a:pt x="174236" y="767266"/>
                      </a:cubicBezTo>
                      <a:cubicBezTo>
                        <a:pt x="165763" y="898625"/>
                        <a:pt x="154310" y="1015382"/>
                        <a:pt x="139264" y="1124200"/>
                      </a:cubicBezTo>
                      <a:cubicBezTo>
                        <a:pt x="124308" y="1232279"/>
                        <a:pt x="105406" y="1345669"/>
                        <a:pt x="81454" y="1470831"/>
                      </a:cubicBezTo>
                      <a:cubicBezTo>
                        <a:pt x="55728" y="1604931"/>
                        <a:pt x="27272" y="1736780"/>
                        <a:pt x="330" y="1859269"/>
                      </a:cubicBezTo>
                      <a:cubicBezTo>
                        <a:pt x="-819" y="1864398"/>
                        <a:pt x="1080" y="1870073"/>
                        <a:pt x="5322" y="1874042"/>
                      </a:cubicBezTo>
                      <a:cubicBezTo>
                        <a:pt x="5993" y="1876965"/>
                        <a:pt x="7711" y="1879922"/>
                        <a:pt x="10133" y="1882254"/>
                      </a:cubicBezTo>
                      <a:cubicBezTo>
                        <a:pt x="32333" y="1903840"/>
                        <a:pt x="59857" y="1924061"/>
                        <a:pt x="94294" y="1944157"/>
                      </a:cubicBezTo>
                      <a:cubicBezTo>
                        <a:pt x="126378" y="1962833"/>
                        <a:pt x="161237" y="1978914"/>
                        <a:pt x="200826" y="1993324"/>
                      </a:cubicBezTo>
                      <a:cubicBezTo>
                        <a:pt x="238563" y="2007108"/>
                        <a:pt x="276674" y="2017719"/>
                        <a:pt x="314126" y="2024896"/>
                      </a:cubicBezTo>
                      <a:cubicBezTo>
                        <a:pt x="346801" y="2031071"/>
                        <a:pt x="377861" y="2034187"/>
                        <a:pt x="406430" y="2034187"/>
                      </a:cubicBezTo>
                      <a:cubicBezTo>
                        <a:pt x="411684" y="2034187"/>
                        <a:pt x="417007" y="2034051"/>
                        <a:pt x="422284" y="2033880"/>
                      </a:cubicBezTo>
                      <a:cubicBezTo>
                        <a:pt x="428938" y="2033619"/>
                        <a:pt x="434965" y="2029115"/>
                        <a:pt x="437331" y="2022655"/>
                      </a:cubicBezTo>
                      <a:cubicBezTo>
                        <a:pt x="438559" y="2021506"/>
                        <a:pt x="439594" y="2019948"/>
                        <a:pt x="440447" y="2017992"/>
                      </a:cubicBezTo>
                      <a:cubicBezTo>
                        <a:pt x="449307" y="1996952"/>
                        <a:pt x="457586" y="1977117"/>
                        <a:pt x="465479" y="1957931"/>
                      </a:cubicBezTo>
                      <a:cubicBezTo>
                        <a:pt x="467436" y="1959159"/>
                        <a:pt x="469608" y="1959682"/>
                        <a:pt x="472064" y="1959682"/>
                      </a:cubicBezTo>
                      <a:cubicBezTo>
                        <a:pt x="473281" y="1959682"/>
                        <a:pt x="474623" y="1959500"/>
                        <a:pt x="476079" y="1959170"/>
                      </a:cubicBezTo>
                      <a:cubicBezTo>
                        <a:pt x="481561" y="1958067"/>
                        <a:pt x="486133" y="1954393"/>
                        <a:pt x="488248" y="1949310"/>
                      </a:cubicBezTo>
                      <a:cubicBezTo>
                        <a:pt x="572376" y="1752668"/>
                        <a:pt x="632778" y="1547031"/>
                        <a:pt x="680784" y="1371816"/>
                      </a:cubicBezTo>
                      <a:cubicBezTo>
                        <a:pt x="681125" y="1370963"/>
                        <a:pt x="681364" y="1370042"/>
                        <a:pt x="681603" y="1369166"/>
                      </a:cubicBezTo>
                      <a:lnTo>
                        <a:pt x="692089" y="1330475"/>
                      </a:lnTo>
                      <a:cubicBezTo>
                        <a:pt x="717292" y="1237340"/>
                        <a:pt x="742131" y="1142716"/>
                        <a:pt x="766265" y="1050866"/>
                      </a:cubicBezTo>
                      <a:lnTo>
                        <a:pt x="769995" y="1036684"/>
                      </a:lnTo>
                      <a:lnTo>
                        <a:pt x="775579" y="1015393"/>
                      </a:lnTo>
                      <a:cubicBezTo>
                        <a:pt x="800714" y="919836"/>
                        <a:pt x="829829" y="806480"/>
                        <a:pt x="855146" y="690088"/>
                      </a:cubicBezTo>
                      <a:cubicBezTo>
                        <a:pt x="895327" y="504615"/>
                        <a:pt x="916424" y="350372"/>
                        <a:pt x="921565" y="204716"/>
                      </a:cubicBezTo>
                      <a:cubicBezTo>
                        <a:pt x="921701" y="200792"/>
                        <a:pt x="921417" y="196608"/>
                        <a:pt x="918392" y="192490"/>
                      </a:cubicBezTo>
                      <a:cubicBezTo>
                        <a:pt x="915776" y="188976"/>
                        <a:pt x="911670" y="186576"/>
                        <a:pt x="907110" y="185939"/>
                      </a:cubicBezTo>
                      <a:cubicBezTo>
                        <a:pt x="906416" y="185826"/>
                        <a:pt x="905699" y="185757"/>
                        <a:pt x="904994" y="185757"/>
                      </a:cubicBezTo>
                      <a:cubicBezTo>
                        <a:pt x="902003" y="185757"/>
                        <a:pt x="898944" y="186610"/>
                        <a:pt x="896169" y="188271"/>
                      </a:cubicBezTo>
                      <a:cubicBezTo>
                        <a:pt x="893359" y="185212"/>
                        <a:pt x="888776" y="183312"/>
                        <a:pt x="884454" y="183312"/>
                      </a:cubicBezTo>
                      <a:cubicBezTo>
                        <a:pt x="883795" y="183312"/>
                        <a:pt x="883135" y="183312"/>
                        <a:pt x="882430" y="183448"/>
                      </a:cubicBezTo>
                      <a:cubicBezTo>
                        <a:pt x="879587" y="183824"/>
                        <a:pt x="876914" y="184961"/>
                        <a:pt x="874662" y="186690"/>
                      </a:cubicBezTo>
                      <a:cubicBezTo>
                        <a:pt x="865529" y="168516"/>
                        <a:pt x="851779" y="150580"/>
                        <a:pt x="832832" y="131906"/>
                      </a:cubicBezTo>
                      <a:cubicBezTo>
                        <a:pt x="816682" y="115938"/>
                        <a:pt x="796620" y="100664"/>
                        <a:pt x="771519" y="85173"/>
                      </a:cubicBezTo>
                      <a:cubicBezTo>
                        <a:pt x="749899" y="71787"/>
                        <a:pt x="726209" y="59902"/>
                        <a:pt x="699106" y="48904"/>
                      </a:cubicBezTo>
                      <a:cubicBezTo>
                        <a:pt x="646517" y="27420"/>
                        <a:pt x="589731" y="12715"/>
                        <a:pt x="530295" y="5254"/>
                      </a:cubicBezTo>
                      <a:cubicBezTo>
                        <a:pt x="502158" y="1752"/>
                        <a:pt x="475192" y="0"/>
                        <a:pt x="450194" y="0"/>
                      </a:cubicBezTo>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3" name="Google Shape;2813;p43"/>
                <p:cNvSpPr/>
                <p:nvPr/>
              </p:nvSpPr>
              <p:spPr>
                <a:xfrm>
                  <a:off x="6080294" y="4780310"/>
                  <a:ext cx="41037" cy="90492"/>
                </a:xfrm>
                <a:custGeom>
                  <a:rect b="b" l="l" r="r" t="t"/>
                  <a:pathLst>
                    <a:path extrusionOk="0" h="90492" w="41037">
                      <a:moveTo>
                        <a:pt x="13374" y="4378"/>
                      </a:moveTo>
                      <a:cubicBezTo>
                        <a:pt x="9905" y="7586"/>
                        <a:pt x="8688" y="11441"/>
                        <a:pt x="8119" y="15991"/>
                      </a:cubicBezTo>
                      <a:cubicBezTo>
                        <a:pt x="5538" y="35177"/>
                        <a:pt x="2842" y="54363"/>
                        <a:pt x="90" y="73550"/>
                      </a:cubicBezTo>
                      <a:cubicBezTo>
                        <a:pt x="-490" y="77531"/>
                        <a:pt x="1830" y="82341"/>
                        <a:pt x="4389" y="85162"/>
                      </a:cubicBezTo>
                      <a:cubicBezTo>
                        <a:pt x="7414" y="88426"/>
                        <a:pt x="11645" y="90348"/>
                        <a:pt x="16001" y="90485"/>
                      </a:cubicBezTo>
                      <a:cubicBezTo>
                        <a:pt x="20300" y="90621"/>
                        <a:pt x="24474" y="89006"/>
                        <a:pt x="27613" y="86129"/>
                      </a:cubicBezTo>
                      <a:cubicBezTo>
                        <a:pt x="31138" y="82910"/>
                        <a:pt x="32299" y="79134"/>
                        <a:pt x="32935" y="74517"/>
                      </a:cubicBezTo>
                      <a:cubicBezTo>
                        <a:pt x="35699" y="55330"/>
                        <a:pt x="38395" y="36144"/>
                        <a:pt x="40965" y="16957"/>
                      </a:cubicBezTo>
                      <a:cubicBezTo>
                        <a:pt x="41477" y="12920"/>
                        <a:pt x="39225" y="8211"/>
                        <a:pt x="36598" y="5345"/>
                      </a:cubicBezTo>
                      <a:cubicBezTo>
                        <a:pt x="33641" y="2059"/>
                        <a:pt x="29421" y="136"/>
                        <a:pt x="24986" y="11"/>
                      </a:cubicBezTo>
                      <a:cubicBezTo>
                        <a:pt x="24838" y="0"/>
                        <a:pt x="24667" y="0"/>
                        <a:pt x="24519" y="0"/>
                      </a:cubicBezTo>
                      <a:cubicBezTo>
                        <a:pt x="20448" y="0"/>
                        <a:pt x="16399" y="1592"/>
                        <a:pt x="13362" y="4390"/>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4" name="Google Shape;2814;p43"/>
                <p:cNvSpPr/>
                <p:nvPr/>
              </p:nvSpPr>
              <p:spPr>
                <a:xfrm>
                  <a:off x="6059127" y="4941615"/>
                  <a:ext cx="40988" cy="80575"/>
                </a:xfrm>
                <a:custGeom>
                  <a:rect b="b" l="l" r="r" t="t"/>
                  <a:pathLst>
                    <a:path extrusionOk="0" h="80575" w="40988">
                      <a:moveTo>
                        <a:pt x="8974" y="11521"/>
                      </a:moveTo>
                      <a:cubicBezTo>
                        <a:pt x="5198" y="28785"/>
                        <a:pt x="2309" y="46186"/>
                        <a:pt x="58" y="63632"/>
                      </a:cubicBezTo>
                      <a:cubicBezTo>
                        <a:pt x="-386" y="67670"/>
                        <a:pt x="1798" y="72355"/>
                        <a:pt x="4425" y="75244"/>
                      </a:cubicBezTo>
                      <a:cubicBezTo>
                        <a:pt x="7382" y="78463"/>
                        <a:pt x="11624" y="80453"/>
                        <a:pt x="16037" y="80567"/>
                      </a:cubicBezTo>
                      <a:cubicBezTo>
                        <a:pt x="20279" y="80704"/>
                        <a:pt x="24510" y="79111"/>
                        <a:pt x="27649" y="76211"/>
                      </a:cubicBezTo>
                      <a:cubicBezTo>
                        <a:pt x="31118" y="73004"/>
                        <a:pt x="32403" y="69148"/>
                        <a:pt x="32926" y="64599"/>
                      </a:cubicBezTo>
                      <a:cubicBezTo>
                        <a:pt x="33858" y="57275"/>
                        <a:pt x="34928" y="49894"/>
                        <a:pt x="36133" y="42581"/>
                      </a:cubicBezTo>
                      <a:cubicBezTo>
                        <a:pt x="37418" y="35438"/>
                        <a:pt x="38840" y="28307"/>
                        <a:pt x="40375" y="21211"/>
                      </a:cubicBezTo>
                      <a:cubicBezTo>
                        <a:pt x="41331" y="16786"/>
                        <a:pt x="41331" y="12795"/>
                        <a:pt x="39215" y="8689"/>
                      </a:cubicBezTo>
                      <a:cubicBezTo>
                        <a:pt x="37157" y="4845"/>
                        <a:pt x="33631" y="1956"/>
                        <a:pt x="29525" y="671"/>
                      </a:cubicBezTo>
                      <a:cubicBezTo>
                        <a:pt x="28070" y="204"/>
                        <a:pt x="26500" y="0"/>
                        <a:pt x="24931" y="0"/>
                      </a:cubicBezTo>
                      <a:cubicBezTo>
                        <a:pt x="17902" y="0"/>
                        <a:pt x="10509" y="4390"/>
                        <a:pt x="8997" y="11509"/>
                      </a:cubicBezTo>
                      <a:moveTo>
                        <a:pt x="36019" y="43229"/>
                      </a:moveTo>
                      <a:cubicBezTo>
                        <a:pt x="35826" y="44344"/>
                        <a:pt x="35644" y="45481"/>
                        <a:pt x="35439" y="46550"/>
                      </a:cubicBezTo>
                      <a:lnTo>
                        <a:pt x="36019" y="43229"/>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5" name="Google Shape;2815;p43"/>
                <p:cNvSpPr/>
                <p:nvPr/>
              </p:nvSpPr>
              <p:spPr>
                <a:xfrm>
                  <a:off x="6032584" y="5112121"/>
                  <a:ext cx="39516" cy="74674"/>
                </a:xfrm>
                <a:custGeom>
                  <a:rect b="b" l="l" r="r" t="t"/>
                  <a:pathLst>
                    <a:path extrusionOk="0" h="74674" w="39516">
                      <a:moveTo>
                        <a:pt x="11850" y="4367"/>
                      </a:moveTo>
                      <a:cubicBezTo>
                        <a:pt x="8449" y="7506"/>
                        <a:pt x="7039" y="11430"/>
                        <a:pt x="6595" y="15979"/>
                      </a:cubicBezTo>
                      <a:cubicBezTo>
                        <a:pt x="5708" y="23884"/>
                        <a:pt x="4684" y="31799"/>
                        <a:pt x="3354" y="39658"/>
                      </a:cubicBezTo>
                      <a:cubicBezTo>
                        <a:pt x="2535" y="44287"/>
                        <a:pt x="1614" y="48893"/>
                        <a:pt x="613" y="53454"/>
                      </a:cubicBezTo>
                      <a:cubicBezTo>
                        <a:pt x="-342" y="57889"/>
                        <a:pt x="-342" y="61870"/>
                        <a:pt x="1784" y="65975"/>
                      </a:cubicBezTo>
                      <a:cubicBezTo>
                        <a:pt x="3831" y="69819"/>
                        <a:pt x="7369" y="72708"/>
                        <a:pt x="11474" y="73994"/>
                      </a:cubicBezTo>
                      <a:cubicBezTo>
                        <a:pt x="19492" y="76507"/>
                        <a:pt x="30138" y="71878"/>
                        <a:pt x="32014" y="63155"/>
                      </a:cubicBezTo>
                      <a:cubicBezTo>
                        <a:pt x="35278" y="47880"/>
                        <a:pt x="37780" y="32482"/>
                        <a:pt x="39452" y="16957"/>
                      </a:cubicBezTo>
                      <a:cubicBezTo>
                        <a:pt x="40339" y="8041"/>
                        <a:pt x="31946" y="262"/>
                        <a:pt x="23473" y="0"/>
                      </a:cubicBezTo>
                      <a:lnTo>
                        <a:pt x="23211" y="0"/>
                      </a:lnTo>
                      <a:cubicBezTo>
                        <a:pt x="19060" y="0"/>
                        <a:pt x="14932" y="1547"/>
                        <a:pt x="11861" y="436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6" name="Google Shape;2816;p43"/>
                <p:cNvSpPr/>
                <p:nvPr/>
              </p:nvSpPr>
              <p:spPr>
                <a:xfrm>
                  <a:off x="5999636" y="5285390"/>
                  <a:ext cx="41649" cy="78494"/>
                </a:xfrm>
                <a:custGeom>
                  <a:rect b="b" l="l" r="r" t="t"/>
                  <a:pathLst>
                    <a:path extrusionOk="0" h="78494" w="41649">
                      <a:moveTo>
                        <a:pt x="9711" y="11567"/>
                      </a:moveTo>
                      <a:cubicBezTo>
                        <a:pt x="5537" y="28058"/>
                        <a:pt x="2398" y="44753"/>
                        <a:pt x="89" y="61620"/>
                      </a:cubicBezTo>
                      <a:cubicBezTo>
                        <a:pt x="-479" y="65600"/>
                        <a:pt x="1750" y="70343"/>
                        <a:pt x="4388" y="73232"/>
                      </a:cubicBezTo>
                      <a:cubicBezTo>
                        <a:pt x="7334" y="76439"/>
                        <a:pt x="11565" y="78372"/>
                        <a:pt x="16000" y="78486"/>
                      </a:cubicBezTo>
                      <a:cubicBezTo>
                        <a:pt x="20220" y="78623"/>
                        <a:pt x="24462" y="77076"/>
                        <a:pt x="27612" y="74199"/>
                      </a:cubicBezTo>
                      <a:cubicBezTo>
                        <a:pt x="31149" y="70912"/>
                        <a:pt x="32298" y="67136"/>
                        <a:pt x="32867" y="62587"/>
                      </a:cubicBezTo>
                      <a:cubicBezTo>
                        <a:pt x="33276" y="59550"/>
                        <a:pt x="33754" y="56514"/>
                        <a:pt x="34209" y="53488"/>
                      </a:cubicBezTo>
                      <a:cubicBezTo>
                        <a:pt x="34141" y="53864"/>
                        <a:pt x="34072" y="54262"/>
                        <a:pt x="34016" y="54625"/>
                      </a:cubicBezTo>
                      <a:cubicBezTo>
                        <a:pt x="34084" y="54216"/>
                        <a:pt x="34163" y="53784"/>
                        <a:pt x="34232" y="53397"/>
                      </a:cubicBezTo>
                      <a:cubicBezTo>
                        <a:pt x="34391" y="52362"/>
                        <a:pt x="34573" y="51316"/>
                        <a:pt x="34721" y="50281"/>
                      </a:cubicBezTo>
                      <a:cubicBezTo>
                        <a:pt x="34584" y="51236"/>
                        <a:pt x="34448" y="52191"/>
                        <a:pt x="34277" y="53102"/>
                      </a:cubicBezTo>
                      <a:cubicBezTo>
                        <a:pt x="36154" y="42388"/>
                        <a:pt x="38428" y="31743"/>
                        <a:pt x="41078" y="21200"/>
                      </a:cubicBezTo>
                      <a:cubicBezTo>
                        <a:pt x="43262" y="12545"/>
                        <a:pt x="39088" y="3424"/>
                        <a:pt x="30240" y="671"/>
                      </a:cubicBezTo>
                      <a:cubicBezTo>
                        <a:pt x="28727" y="228"/>
                        <a:pt x="27169" y="0"/>
                        <a:pt x="25622" y="0"/>
                      </a:cubicBezTo>
                      <a:cubicBezTo>
                        <a:pt x="18559" y="0"/>
                        <a:pt x="11474" y="4459"/>
                        <a:pt x="9700" y="11578"/>
                      </a:cubicBezTo>
                      <a:moveTo>
                        <a:pt x="34232" y="53409"/>
                      </a:moveTo>
                      <a:cubicBezTo>
                        <a:pt x="34232" y="53409"/>
                        <a:pt x="34232" y="53477"/>
                        <a:pt x="34209" y="53511"/>
                      </a:cubicBezTo>
                      <a:cubicBezTo>
                        <a:pt x="34243" y="53374"/>
                        <a:pt x="34254" y="53249"/>
                        <a:pt x="34277" y="53113"/>
                      </a:cubicBezTo>
                      <a:lnTo>
                        <a:pt x="34232" y="53409"/>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7" name="Google Shape;2817;p43"/>
                <p:cNvSpPr/>
                <p:nvPr/>
              </p:nvSpPr>
              <p:spPr>
                <a:xfrm>
                  <a:off x="5964503" y="5465860"/>
                  <a:ext cx="43070" cy="83694"/>
                </a:xfrm>
                <a:custGeom>
                  <a:rect b="b" l="l" r="r" t="t"/>
                  <a:pathLst>
                    <a:path extrusionOk="0" h="83694" w="43070">
                      <a:moveTo>
                        <a:pt x="11100" y="11555"/>
                      </a:moveTo>
                      <a:cubicBezTo>
                        <a:pt x="6995" y="28365"/>
                        <a:pt x="3458" y="45379"/>
                        <a:pt x="569" y="62450"/>
                      </a:cubicBezTo>
                      <a:cubicBezTo>
                        <a:pt x="-193" y="66931"/>
                        <a:pt x="-512" y="70729"/>
                        <a:pt x="1729" y="74949"/>
                      </a:cubicBezTo>
                      <a:cubicBezTo>
                        <a:pt x="3787" y="78816"/>
                        <a:pt x="7245" y="81704"/>
                        <a:pt x="11419" y="82978"/>
                      </a:cubicBezTo>
                      <a:cubicBezTo>
                        <a:pt x="15570" y="84263"/>
                        <a:pt x="20074" y="83797"/>
                        <a:pt x="23918" y="81750"/>
                      </a:cubicBezTo>
                      <a:cubicBezTo>
                        <a:pt x="27318" y="79965"/>
                        <a:pt x="31242" y="76109"/>
                        <a:pt x="31947" y="72072"/>
                      </a:cubicBezTo>
                      <a:cubicBezTo>
                        <a:pt x="34825" y="55000"/>
                        <a:pt x="38350" y="38043"/>
                        <a:pt x="42524" y="21245"/>
                      </a:cubicBezTo>
                      <a:cubicBezTo>
                        <a:pt x="44640" y="12522"/>
                        <a:pt x="40534" y="3401"/>
                        <a:pt x="31618" y="705"/>
                      </a:cubicBezTo>
                      <a:cubicBezTo>
                        <a:pt x="30093" y="228"/>
                        <a:pt x="28524" y="0"/>
                        <a:pt x="26932" y="0"/>
                      </a:cubicBezTo>
                      <a:cubicBezTo>
                        <a:pt x="19915" y="0"/>
                        <a:pt x="12852" y="4424"/>
                        <a:pt x="11078" y="11555"/>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8" name="Google Shape;2818;p43"/>
                <p:cNvSpPr/>
                <p:nvPr/>
              </p:nvSpPr>
              <p:spPr>
                <a:xfrm>
                  <a:off x="5924690" y="5654801"/>
                  <a:ext cx="47327" cy="84043"/>
                </a:xfrm>
                <a:custGeom>
                  <a:rect b="b" l="l" r="r" t="t"/>
                  <a:pathLst>
                    <a:path extrusionOk="0" h="84043" w="47327">
                      <a:moveTo>
                        <a:pt x="15111" y="11578"/>
                      </a:moveTo>
                      <a:cubicBezTo>
                        <a:pt x="9333" y="28387"/>
                        <a:pt x="4466" y="45470"/>
                        <a:pt x="610" y="62848"/>
                      </a:cubicBezTo>
                      <a:cubicBezTo>
                        <a:pt x="-345" y="67215"/>
                        <a:pt x="-345" y="71253"/>
                        <a:pt x="1827" y="75370"/>
                      </a:cubicBezTo>
                      <a:cubicBezTo>
                        <a:pt x="3829" y="79214"/>
                        <a:pt x="7343" y="82103"/>
                        <a:pt x="11517" y="83388"/>
                      </a:cubicBezTo>
                      <a:cubicBezTo>
                        <a:pt x="19546" y="85833"/>
                        <a:pt x="30066" y="81272"/>
                        <a:pt x="32045" y="72481"/>
                      </a:cubicBezTo>
                      <a:cubicBezTo>
                        <a:pt x="35912" y="55149"/>
                        <a:pt x="40723" y="38077"/>
                        <a:pt x="46546" y="21279"/>
                      </a:cubicBezTo>
                      <a:cubicBezTo>
                        <a:pt x="49435" y="12806"/>
                        <a:pt x="43987" y="3310"/>
                        <a:pt x="35639" y="740"/>
                      </a:cubicBezTo>
                      <a:cubicBezTo>
                        <a:pt x="34013" y="250"/>
                        <a:pt x="32421" y="0"/>
                        <a:pt x="30840" y="0"/>
                      </a:cubicBezTo>
                      <a:cubicBezTo>
                        <a:pt x="23811" y="0"/>
                        <a:pt x="17499" y="4652"/>
                        <a:pt x="15099" y="1157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9" name="Google Shape;2819;p43"/>
                <p:cNvSpPr/>
                <p:nvPr/>
              </p:nvSpPr>
              <p:spPr>
                <a:xfrm>
                  <a:off x="5882894" y="5836954"/>
                  <a:ext cx="47245" cy="95969"/>
                </a:xfrm>
                <a:custGeom>
                  <a:rect b="b" l="l" r="r" t="t"/>
                  <a:pathLst>
                    <a:path extrusionOk="0" h="95969" w="47245">
                      <a:moveTo>
                        <a:pt x="15315" y="11578"/>
                      </a:moveTo>
                      <a:cubicBezTo>
                        <a:pt x="10129" y="32561"/>
                        <a:pt x="5238" y="53613"/>
                        <a:pt x="609" y="74790"/>
                      </a:cubicBezTo>
                      <a:cubicBezTo>
                        <a:pt x="-346" y="79145"/>
                        <a:pt x="-346" y="83183"/>
                        <a:pt x="1838" y="87289"/>
                      </a:cubicBezTo>
                      <a:cubicBezTo>
                        <a:pt x="3828" y="91087"/>
                        <a:pt x="7354" y="94044"/>
                        <a:pt x="11528" y="95318"/>
                      </a:cubicBezTo>
                      <a:cubicBezTo>
                        <a:pt x="19546" y="97752"/>
                        <a:pt x="30123" y="93203"/>
                        <a:pt x="32067" y="84412"/>
                      </a:cubicBezTo>
                      <a:cubicBezTo>
                        <a:pt x="36685" y="63291"/>
                        <a:pt x="41564" y="42240"/>
                        <a:pt x="46693" y="21200"/>
                      </a:cubicBezTo>
                      <a:cubicBezTo>
                        <a:pt x="48809" y="12544"/>
                        <a:pt x="44771" y="3424"/>
                        <a:pt x="35855" y="660"/>
                      </a:cubicBezTo>
                      <a:cubicBezTo>
                        <a:pt x="34365" y="216"/>
                        <a:pt x="32795" y="0"/>
                        <a:pt x="31260" y="0"/>
                      </a:cubicBezTo>
                      <a:cubicBezTo>
                        <a:pt x="24209" y="0"/>
                        <a:pt x="17055" y="4424"/>
                        <a:pt x="15326" y="1156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0" name="Google Shape;2820;p43"/>
                <p:cNvSpPr/>
                <p:nvPr/>
              </p:nvSpPr>
              <p:spPr>
                <a:xfrm>
                  <a:off x="5835880" y="6016740"/>
                  <a:ext cx="47803" cy="86570"/>
                </a:xfrm>
                <a:custGeom>
                  <a:rect b="b" l="l" r="r" t="t"/>
                  <a:pathLst>
                    <a:path extrusionOk="0" h="86570" w="47803">
                      <a:moveTo>
                        <a:pt x="15677" y="11623"/>
                      </a:moveTo>
                      <a:cubicBezTo>
                        <a:pt x="10286" y="29400"/>
                        <a:pt x="5282" y="47301"/>
                        <a:pt x="596" y="65338"/>
                      </a:cubicBezTo>
                      <a:cubicBezTo>
                        <a:pt x="-1656" y="73994"/>
                        <a:pt x="2586" y="83160"/>
                        <a:pt x="11434" y="85878"/>
                      </a:cubicBezTo>
                      <a:cubicBezTo>
                        <a:pt x="19714" y="88437"/>
                        <a:pt x="29723" y="83695"/>
                        <a:pt x="31974" y="75017"/>
                      </a:cubicBezTo>
                      <a:cubicBezTo>
                        <a:pt x="36660" y="56991"/>
                        <a:pt x="41664" y="39090"/>
                        <a:pt x="47123" y="21245"/>
                      </a:cubicBezTo>
                      <a:cubicBezTo>
                        <a:pt x="49682" y="12635"/>
                        <a:pt x="44803" y="3333"/>
                        <a:pt x="36217" y="705"/>
                      </a:cubicBezTo>
                      <a:cubicBezTo>
                        <a:pt x="34658" y="239"/>
                        <a:pt x="33100" y="0"/>
                        <a:pt x="31519" y="0"/>
                      </a:cubicBezTo>
                      <a:cubicBezTo>
                        <a:pt x="24491" y="0"/>
                        <a:pt x="17837" y="4583"/>
                        <a:pt x="15688" y="1161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1" name="Google Shape;2821;p43"/>
                <p:cNvSpPr/>
                <p:nvPr/>
              </p:nvSpPr>
              <p:spPr>
                <a:xfrm>
                  <a:off x="5792931" y="6190260"/>
                  <a:ext cx="45199" cy="76673"/>
                </a:xfrm>
                <a:custGeom>
                  <a:rect b="b" l="l" r="r" t="t"/>
                  <a:pathLst>
                    <a:path extrusionOk="0" h="76673" w="45199">
                      <a:moveTo>
                        <a:pt x="13053" y="11566"/>
                      </a:moveTo>
                      <a:cubicBezTo>
                        <a:pt x="8242" y="26010"/>
                        <a:pt x="4069" y="40648"/>
                        <a:pt x="531" y="55467"/>
                      </a:cubicBezTo>
                      <a:cubicBezTo>
                        <a:pt x="-1527" y="64122"/>
                        <a:pt x="2454" y="73243"/>
                        <a:pt x="11438" y="76007"/>
                      </a:cubicBezTo>
                      <a:cubicBezTo>
                        <a:pt x="19593" y="78497"/>
                        <a:pt x="29851" y="73823"/>
                        <a:pt x="31910" y="65100"/>
                      </a:cubicBezTo>
                      <a:cubicBezTo>
                        <a:pt x="35504" y="50326"/>
                        <a:pt x="39678" y="35712"/>
                        <a:pt x="44432" y="21268"/>
                      </a:cubicBezTo>
                      <a:cubicBezTo>
                        <a:pt x="47252" y="12726"/>
                        <a:pt x="41998" y="3298"/>
                        <a:pt x="33593" y="739"/>
                      </a:cubicBezTo>
                      <a:cubicBezTo>
                        <a:pt x="32001" y="250"/>
                        <a:pt x="30409" y="0"/>
                        <a:pt x="28816" y="0"/>
                      </a:cubicBezTo>
                      <a:cubicBezTo>
                        <a:pt x="21788" y="0"/>
                        <a:pt x="15373" y="4652"/>
                        <a:pt x="13065" y="1157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2" name="Google Shape;2822;p43"/>
                <p:cNvSpPr/>
                <p:nvPr/>
              </p:nvSpPr>
              <p:spPr>
                <a:xfrm>
                  <a:off x="5758261" y="6337781"/>
                  <a:ext cx="39787" cy="55717"/>
                </a:xfrm>
                <a:custGeom>
                  <a:rect b="b" l="l" r="r" t="t"/>
                  <a:pathLst>
                    <a:path extrusionOk="0" h="55717" w="39787">
                      <a:moveTo>
                        <a:pt x="7701" y="11555"/>
                      </a:moveTo>
                      <a:cubicBezTo>
                        <a:pt x="5381" y="19198"/>
                        <a:pt x="3015" y="26830"/>
                        <a:pt x="707" y="34472"/>
                      </a:cubicBezTo>
                      <a:cubicBezTo>
                        <a:pt x="-1920" y="43059"/>
                        <a:pt x="3015" y="52362"/>
                        <a:pt x="11545" y="55012"/>
                      </a:cubicBezTo>
                      <a:cubicBezTo>
                        <a:pt x="20155" y="57639"/>
                        <a:pt x="29458" y="52692"/>
                        <a:pt x="32085" y="44151"/>
                      </a:cubicBezTo>
                      <a:cubicBezTo>
                        <a:pt x="34474" y="36531"/>
                        <a:pt x="36782" y="28888"/>
                        <a:pt x="39080" y="21245"/>
                      </a:cubicBezTo>
                      <a:cubicBezTo>
                        <a:pt x="41707" y="12636"/>
                        <a:pt x="36782" y="3333"/>
                        <a:pt x="28241" y="705"/>
                      </a:cubicBezTo>
                      <a:cubicBezTo>
                        <a:pt x="26683" y="228"/>
                        <a:pt x="25102" y="0"/>
                        <a:pt x="23544" y="0"/>
                      </a:cubicBezTo>
                      <a:cubicBezTo>
                        <a:pt x="16516" y="0"/>
                        <a:pt x="9862" y="4572"/>
                        <a:pt x="7701" y="11544"/>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3" name="Google Shape;2823;p43"/>
                <p:cNvSpPr/>
                <p:nvPr/>
              </p:nvSpPr>
              <p:spPr>
                <a:xfrm>
                  <a:off x="5729385" y="6428891"/>
                  <a:ext cx="44022" cy="68807"/>
                </a:xfrm>
                <a:custGeom>
                  <a:rect b="b" l="l" r="r" t="t"/>
                  <a:pathLst>
                    <a:path extrusionOk="0" h="68807" w="44022">
                      <a:moveTo>
                        <a:pt x="11874" y="11612"/>
                      </a:moveTo>
                      <a:cubicBezTo>
                        <a:pt x="8144" y="23554"/>
                        <a:pt x="4436" y="35552"/>
                        <a:pt x="706" y="47562"/>
                      </a:cubicBezTo>
                      <a:cubicBezTo>
                        <a:pt x="-1921" y="56092"/>
                        <a:pt x="3026" y="65452"/>
                        <a:pt x="11545" y="68102"/>
                      </a:cubicBezTo>
                      <a:cubicBezTo>
                        <a:pt x="20154" y="70729"/>
                        <a:pt x="29457" y="65782"/>
                        <a:pt x="32084" y="57173"/>
                      </a:cubicBezTo>
                      <a:cubicBezTo>
                        <a:pt x="35815" y="45242"/>
                        <a:pt x="39545" y="33232"/>
                        <a:pt x="43321" y="21245"/>
                      </a:cubicBezTo>
                      <a:cubicBezTo>
                        <a:pt x="45948" y="12704"/>
                        <a:pt x="40955" y="3332"/>
                        <a:pt x="32414" y="705"/>
                      </a:cubicBezTo>
                      <a:cubicBezTo>
                        <a:pt x="30856" y="239"/>
                        <a:pt x="29275" y="0"/>
                        <a:pt x="27728" y="0"/>
                      </a:cubicBezTo>
                      <a:cubicBezTo>
                        <a:pt x="20677" y="0"/>
                        <a:pt x="14092" y="4629"/>
                        <a:pt x="11874" y="1161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4" name="Google Shape;2824;p43"/>
                <p:cNvSpPr/>
                <p:nvPr/>
              </p:nvSpPr>
              <p:spPr>
                <a:xfrm>
                  <a:off x="5345878" y="6277879"/>
                  <a:ext cx="563868" cy="311851"/>
                </a:xfrm>
                <a:custGeom>
                  <a:rect b="b" l="l" r="r" t="t"/>
                  <a:pathLst>
                    <a:path extrusionOk="0" h="311851" w="563868">
                      <a:moveTo>
                        <a:pt x="50662" y="0"/>
                      </a:moveTo>
                      <a:cubicBezTo>
                        <a:pt x="45158" y="0"/>
                        <a:pt x="39983" y="2582"/>
                        <a:pt x="36798" y="6938"/>
                      </a:cubicBezTo>
                      <a:cubicBezTo>
                        <a:pt x="25744" y="21541"/>
                        <a:pt x="16770" y="38976"/>
                        <a:pt x="10140" y="58754"/>
                      </a:cubicBezTo>
                      <a:cubicBezTo>
                        <a:pt x="3452" y="78748"/>
                        <a:pt x="-62" y="99572"/>
                        <a:pt x="6" y="119009"/>
                      </a:cubicBezTo>
                      <a:cubicBezTo>
                        <a:pt x="-62" y="122409"/>
                        <a:pt x="438" y="125150"/>
                        <a:pt x="1564" y="127663"/>
                      </a:cubicBezTo>
                      <a:cubicBezTo>
                        <a:pt x="1860" y="129472"/>
                        <a:pt x="2508" y="131291"/>
                        <a:pt x="3361" y="132827"/>
                      </a:cubicBezTo>
                      <a:cubicBezTo>
                        <a:pt x="4248" y="134351"/>
                        <a:pt x="5408" y="135852"/>
                        <a:pt x="6864" y="137274"/>
                      </a:cubicBezTo>
                      <a:cubicBezTo>
                        <a:pt x="55018" y="181072"/>
                        <a:pt x="111759" y="218137"/>
                        <a:pt x="175494" y="247446"/>
                      </a:cubicBezTo>
                      <a:lnTo>
                        <a:pt x="177347" y="248139"/>
                      </a:lnTo>
                      <a:cubicBezTo>
                        <a:pt x="198865" y="258056"/>
                        <a:pt x="222101" y="267212"/>
                        <a:pt x="246405" y="275366"/>
                      </a:cubicBezTo>
                      <a:lnTo>
                        <a:pt x="249032" y="276253"/>
                      </a:lnTo>
                      <a:cubicBezTo>
                        <a:pt x="275634" y="284897"/>
                        <a:pt x="300325" y="291664"/>
                        <a:pt x="324516" y="296941"/>
                      </a:cubicBezTo>
                      <a:cubicBezTo>
                        <a:pt x="325926" y="297237"/>
                        <a:pt x="326688" y="297407"/>
                        <a:pt x="326734" y="297407"/>
                      </a:cubicBezTo>
                      <a:cubicBezTo>
                        <a:pt x="342076" y="300615"/>
                        <a:pt x="356702" y="303185"/>
                        <a:pt x="371373" y="305289"/>
                      </a:cubicBezTo>
                      <a:lnTo>
                        <a:pt x="373693" y="305619"/>
                      </a:lnTo>
                      <a:cubicBezTo>
                        <a:pt x="383053" y="306904"/>
                        <a:pt x="392175" y="307985"/>
                        <a:pt x="401421" y="308826"/>
                      </a:cubicBezTo>
                      <a:lnTo>
                        <a:pt x="409883" y="309600"/>
                      </a:lnTo>
                      <a:cubicBezTo>
                        <a:pt x="420812" y="310441"/>
                        <a:pt x="430058" y="310941"/>
                        <a:pt x="439419" y="311328"/>
                      </a:cubicBezTo>
                      <a:lnTo>
                        <a:pt x="441796" y="311465"/>
                      </a:lnTo>
                      <a:lnTo>
                        <a:pt x="443649" y="311533"/>
                      </a:lnTo>
                      <a:lnTo>
                        <a:pt x="445833" y="311601"/>
                      </a:lnTo>
                      <a:lnTo>
                        <a:pt x="447619" y="311669"/>
                      </a:lnTo>
                      <a:lnTo>
                        <a:pt x="449473" y="311669"/>
                      </a:lnTo>
                      <a:lnTo>
                        <a:pt x="451656" y="311738"/>
                      </a:lnTo>
                      <a:lnTo>
                        <a:pt x="454420" y="311852"/>
                      </a:lnTo>
                      <a:lnTo>
                        <a:pt x="462631" y="311852"/>
                      </a:lnTo>
                      <a:cubicBezTo>
                        <a:pt x="467385" y="311852"/>
                        <a:pt x="471980" y="311806"/>
                        <a:pt x="476677" y="311738"/>
                      </a:cubicBezTo>
                      <a:cubicBezTo>
                        <a:pt x="478417" y="311738"/>
                        <a:pt x="479475" y="311738"/>
                        <a:pt x="480487" y="311669"/>
                      </a:cubicBezTo>
                      <a:lnTo>
                        <a:pt x="480498" y="311669"/>
                      </a:lnTo>
                      <a:cubicBezTo>
                        <a:pt x="482227" y="311669"/>
                        <a:pt x="483296" y="311601"/>
                        <a:pt x="484377" y="311533"/>
                      </a:cubicBezTo>
                      <a:lnTo>
                        <a:pt x="486765" y="311465"/>
                      </a:lnTo>
                      <a:lnTo>
                        <a:pt x="490359" y="311328"/>
                      </a:lnTo>
                      <a:lnTo>
                        <a:pt x="492383" y="311078"/>
                      </a:lnTo>
                      <a:lnTo>
                        <a:pt x="497535" y="310941"/>
                      </a:lnTo>
                      <a:lnTo>
                        <a:pt x="502813" y="310680"/>
                      </a:lnTo>
                      <a:cubicBezTo>
                        <a:pt x="504132" y="310544"/>
                        <a:pt x="505337" y="310304"/>
                        <a:pt x="506440" y="309975"/>
                      </a:cubicBezTo>
                      <a:lnTo>
                        <a:pt x="506452" y="309975"/>
                      </a:lnTo>
                      <a:cubicBezTo>
                        <a:pt x="511615" y="309975"/>
                        <a:pt x="516665" y="307473"/>
                        <a:pt x="520316" y="303106"/>
                      </a:cubicBezTo>
                      <a:cubicBezTo>
                        <a:pt x="533474" y="287092"/>
                        <a:pt x="544086" y="267735"/>
                        <a:pt x="551922" y="245558"/>
                      </a:cubicBezTo>
                      <a:cubicBezTo>
                        <a:pt x="559212" y="225200"/>
                        <a:pt x="563340" y="202908"/>
                        <a:pt x="563852" y="181072"/>
                      </a:cubicBezTo>
                      <a:cubicBezTo>
                        <a:pt x="563989" y="177194"/>
                        <a:pt x="563295" y="173930"/>
                        <a:pt x="561714" y="171052"/>
                      </a:cubicBezTo>
                      <a:cubicBezTo>
                        <a:pt x="561270" y="170131"/>
                        <a:pt x="560679" y="169426"/>
                        <a:pt x="560167" y="168834"/>
                      </a:cubicBezTo>
                      <a:cubicBezTo>
                        <a:pt x="557369" y="165400"/>
                        <a:pt x="553150" y="163148"/>
                        <a:pt x="548567" y="162625"/>
                      </a:cubicBezTo>
                      <a:lnTo>
                        <a:pt x="548544" y="162625"/>
                      </a:lnTo>
                      <a:cubicBezTo>
                        <a:pt x="545769" y="162625"/>
                        <a:pt x="544597" y="162806"/>
                        <a:pt x="543437" y="162988"/>
                      </a:cubicBezTo>
                      <a:cubicBezTo>
                        <a:pt x="541891" y="163136"/>
                        <a:pt x="541117" y="163329"/>
                        <a:pt x="541117" y="163569"/>
                      </a:cubicBezTo>
                      <a:lnTo>
                        <a:pt x="534089" y="163819"/>
                      </a:lnTo>
                      <a:cubicBezTo>
                        <a:pt x="529278" y="164103"/>
                        <a:pt x="524478" y="164399"/>
                        <a:pt x="519724" y="164581"/>
                      </a:cubicBezTo>
                      <a:cubicBezTo>
                        <a:pt x="517984" y="164694"/>
                        <a:pt x="517347" y="164694"/>
                        <a:pt x="516699" y="164694"/>
                      </a:cubicBezTo>
                      <a:lnTo>
                        <a:pt x="509898" y="164956"/>
                      </a:lnTo>
                      <a:cubicBezTo>
                        <a:pt x="503802" y="165138"/>
                        <a:pt x="497956" y="165218"/>
                        <a:pt x="492190" y="165218"/>
                      </a:cubicBezTo>
                      <a:cubicBezTo>
                        <a:pt x="486981" y="165218"/>
                        <a:pt x="481863" y="165138"/>
                        <a:pt x="476779" y="165024"/>
                      </a:cubicBezTo>
                      <a:lnTo>
                        <a:pt x="472230" y="164888"/>
                      </a:lnTo>
                      <a:cubicBezTo>
                        <a:pt x="413249" y="162329"/>
                        <a:pt x="353665" y="151627"/>
                        <a:pt x="295173" y="133066"/>
                      </a:cubicBezTo>
                      <a:lnTo>
                        <a:pt x="286495" y="130245"/>
                      </a:lnTo>
                      <a:cubicBezTo>
                        <a:pt x="233008" y="111878"/>
                        <a:pt x="182681" y="87710"/>
                        <a:pt x="136973" y="58458"/>
                      </a:cubicBezTo>
                      <a:cubicBezTo>
                        <a:pt x="136393" y="58003"/>
                        <a:pt x="135824" y="57616"/>
                        <a:pt x="135096" y="57230"/>
                      </a:cubicBezTo>
                      <a:cubicBezTo>
                        <a:pt x="118617" y="46266"/>
                        <a:pt x="102558" y="34540"/>
                        <a:pt x="87375" y="22337"/>
                      </a:cubicBezTo>
                      <a:cubicBezTo>
                        <a:pt x="80130" y="16503"/>
                        <a:pt x="73568" y="10987"/>
                        <a:pt x="67233" y="5334"/>
                      </a:cubicBezTo>
                      <a:cubicBezTo>
                        <a:pt x="64560" y="2991"/>
                        <a:pt x="61023" y="1592"/>
                        <a:pt x="57065" y="1331"/>
                      </a:cubicBezTo>
                      <a:cubicBezTo>
                        <a:pt x="55064" y="478"/>
                        <a:pt x="52880" y="46"/>
                        <a:pt x="50628" y="4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5" name="Google Shape;2825;p43"/>
                <p:cNvSpPr/>
                <p:nvPr/>
              </p:nvSpPr>
              <p:spPr>
                <a:xfrm>
                  <a:off x="6214151" y="4464501"/>
                  <a:ext cx="1329839" cy="2008120"/>
                </a:xfrm>
                <a:custGeom>
                  <a:rect b="b" l="l" r="r" t="t"/>
                  <a:pathLst>
                    <a:path extrusionOk="0" h="2008120" w="1329839">
                      <a:moveTo>
                        <a:pt x="437619" y="0"/>
                      </a:moveTo>
                      <a:cubicBezTo>
                        <a:pt x="422015" y="0"/>
                        <a:pt x="405751" y="990"/>
                        <a:pt x="389283" y="2889"/>
                      </a:cubicBezTo>
                      <a:cubicBezTo>
                        <a:pt x="322136" y="10759"/>
                        <a:pt x="254182" y="34825"/>
                        <a:pt x="192790" y="72481"/>
                      </a:cubicBezTo>
                      <a:cubicBezTo>
                        <a:pt x="118205" y="118167"/>
                        <a:pt x="63864" y="181777"/>
                        <a:pt x="39798" y="251597"/>
                      </a:cubicBezTo>
                      <a:cubicBezTo>
                        <a:pt x="37410" y="238290"/>
                        <a:pt x="34783" y="224870"/>
                        <a:pt x="32269" y="211461"/>
                      </a:cubicBezTo>
                      <a:cubicBezTo>
                        <a:pt x="31484" y="207253"/>
                        <a:pt x="27493" y="203477"/>
                        <a:pt x="24103" y="201714"/>
                      </a:cubicBezTo>
                      <a:cubicBezTo>
                        <a:pt x="21783" y="200463"/>
                        <a:pt x="19213" y="199826"/>
                        <a:pt x="16381" y="199826"/>
                      </a:cubicBezTo>
                      <a:cubicBezTo>
                        <a:pt x="14573" y="199826"/>
                        <a:pt x="12969" y="200076"/>
                        <a:pt x="11468" y="200554"/>
                      </a:cubicBezTo>
                      <a:cubicBezTo>
                        <a:pt x="7260" y="201930"/>
                        <a:pt x="3711" y="204910"/>
                        <a:pt x="1744" y="208720"/>
                      </a:cubicBezTo>
                      <a:cubicBezTo>
                        <a:pt x="-417" y="212939"/>
                        <a:pt x="-292" y="216670"/>
                        <a:pt x="629" y="221355"/>
                      </a:cubicBezTo>
                      <a:cubicBezTo>
                        <a:pt x="33782" y="397742"/>
                        <a:pt x="82720" y="576516"/>
                        <a:pt x="146126" y="752640"/>
                      </a:cubicBezTo>
                      <a:cubicBezTo>
                        <a:pt x="211089" y="933166"/>
                        <a:pt x="290598" y="1108403"/>
                        <a:pt x="382414" y="1273507"/>
                      </a:cubicBezTo>
                      <a:cubicBezTo>
                        <a:pt x="477266" y="1444081"/>
                        <a:pt x="584571" y="1601030"/>
                        <a:pt x="701362" y="1739976"/>
                      </a:cubicBezTo>
                      <a:cubicBezTo>
                        <a:pt x="780792" y="1834339"/>
                        <a:pt x="864134" y="1920092"/>
                        <a:pt x="949092" y="1994825"/>
                      </a:cubicBezTo>
                      <a:cubicBezTo>
                        <a:pt x="950730" y="1996303"/>
                        <a:pt x="952708" y="1997441"/>
                        <a:pt x="954903" y="1998191"/>
                      </a:cubicBezTo>
                      <a:cubicBezTo>
                        <a:pt x="956314" y="2001592"/>
                        <a:pt x="959032" y="2004561"/>
                        <a:pt x="962262" y="2006278"/>
                      </a:cubicBezTo>
                      <a:cubicBezTo>
                        <a:pt x="964593" y="2007506"/>
                        <a:pt x="967061" y="2008120"/>
                        <a:pt x="969802" y="2008120"/>
                      </a:cubicBezTo>
                      <a:cubicBezTo>
                        <a:pt x="971315" y="2008120"/>
                        <a:pt x="972919" y="2007961"/>
                        <a:pt x="974681" y="2007574"/>
                      </a:cubicBezTo>
                      <a:cubicBezTo>
                        <a:pt x="1046093" y="1992858"/>
                        <a:pt x="1116845" y="1953984"/>
                        <a:pt x="1184993" y="1892080"/>
                      </a:cubicBezTo>
                      <a:cubicBezTo>
                        <a:pt x="1214609" y="1865217"/>
                        <a:pt x="1242280" y="1834430"/>
                        <a:pt x="1267301" y="1800560"/>
                      </a:cubicBezTo>
                      <a:cubicBezTo>
                        <a:pt x="1291980" y="1767135"/>
                        <a:pt x="1312429" y="1733106"/>
                        <a:pt x="1328079" y="1699385"/>
                      </a:cubicBezTo>
                      <a:cubicBezTo>
                        <a:pt x="1330899" y="1693278"/>
                        <a:pt x="1330297" y="1686374"/>
                        <a:pt x="1326521" y="1681381"/>
                      </a:cubicBezTo>
                      <a:cubicBezTo>
                        <a:pt x="1325679" y="1679357"/>
                        <a:pt x="1324371" y="1677390"/>
                        <a:pt x="1322278" y="1675092"/>
                      </a:cubicBezTo>
                      <a:cubicBezTo>
                        <a:pt x="1307266" y="1659079"/>
                        <a:pt x="1295995" y="1646568"/>
                        <a:pt x="1285691" y="1634467"/>
                      </a:cubicBezTo>
                      <a:cubicBezTo>
                        <a:pt x="1232988" y="1571642"/>
                        <a:pt x="1182639" y="1502152"/>
                        <a:pt x="1131756" y="1422017"/>
                      </a:cubicBezTo>
                      <a:cubicBezTo>
                        <a:pt x="1085603" y="1349275"/>
                        <a:pt x="1041988" y="1270652"/>
                        <a:pt x="1002068" y="1188310"/>
                      </a:cubicBezTo>
                      <a:cubicBezTo>
                        <a:pt x="997189" y="1178371"/>
                        <a:pt x="992446" y="1168419"/>
                        <a:pt x="987829" y="1158410"/>
                      </a:cubicBezTo>
                      <a:cubicBezTo>
                        <a:pt x="914574" y="1001518"/>
                        <a:pt x="854319" y="831081"/>
                        <a:pt x="808736" y="651806"/>
                      </a:cubicBezTo>
                      <a:cubicBezTo>
                        <a:pt x="799671" y="616049"/>
                        <a:pt x="791176" y="579939"/>
                        <a:pt x="783522" y="544443"/>
                      </a:cubicBezTo>
                      <a:cubicBezTo>
                        <a:pt x="789072" y="541089"/>
                        <a:pt x="792142" y="534878"/>
                        <a:pt x="791278" y="528782"/>
                      </a:cubicBezTo>
                      <a:cubicBezTo>
                        <a:pt x="787411" y="502477"/>
                        <a:pt x="784375" y="475488"/>
                        <a:pt x="781452" y="449398"/>
                      </a:cubicBezTo>
                      <a:cubicBezTo>
                        <a:pt x="773604" y="379544"/>
                        <a:pt x="765472" y="307280"/>
                        <a:pt x="740338" y="239859"/>
                      </a:cubicBezTo>
                      <a:cubicBezTo>
                        <a:pt x="737312" y="231830"/>
                        <a:pt x="734049" y="223880"/>
                        <a:pt x="730511" y="216021"/>
                      </a:cubicBezTo>
                      <a:cubicBezTo>
                        <a:pt x="725200" y="166776"/>
                        <a:pt x="720969" y="116256"/>
                        <a:pt x="717944" y="65941"/>
                      </a:cubicBezTo>
                      <a:cubicBezTo>
                        <a:pt x="717421" y="56923"/>
                        <a:pt x="710119" y="49860"/>
                        <a:pt x="701351" y="49860"/>
                      </a:cubicBezTo>
                      <a:cubicBezTo>
                        <a:pt x="696369" y="50087"/>
                        <a:pt x="692082" y="52123"/>
                        <a:pt x="689034" y="55512"/>
                      </a:cubicBezTo>
                      <a:cubicBezTo>
                        <a:pt x="686031" y="58788"/>
                        <a:pt x="684518" y="62905"/>
                        <a:pt x="684757" y="67113"/>
                      </a:cubicBezTo>
                      <a:cubicBezTo>
                        <a:pt x="686236" y="92327"/>
                        <a:pt x="688090" y="117553"/>
                        <a:pt x="690216" y="142710"/>
                      </a:cubicBezTo>
                      <a:cubicBezTo>
                        <a:pt x="687441" y="137979"/>
                        <a:pt x="684302" y="133361"/>
                        <a:pt x="681084" y="128880"/>
                      </a:cubicBezTo>
                      <a:cubicBezTo>
                        <a:pt x="656347" y="94067"/>
                        <a:pt x="627664" y="65714"/>
                        <a:pt x="595819" y="44640"/>
                      </a:cubicBezTo>
                      <a:cubicBezTo>
                        <a:pt x="578384" y="33107"/>
                        <a:pt x="560051" y="23793"/>
                        <a:pt x="541297" y="16957"/>
                      </a:cubicBezTo>
                      <a:cubicBezTo>
                        <a:pt x="524885" y="10907"/>
                        <a:pt x="506768" y="6392"/>
                        <a:pt x="487433" y="3537"/>
                      </a:cubicBezTo>
                      <a:cubicBezTo>
                        <a:pt x="471648" y="1194"/>
                        <a:pt x="454884" y="0"/>
                        <a:pt x="437608" y="0"/>
                      </a:cubicBezTo>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6" name="Google Shape;2826;p43"/>
                <p:cNvSpPr/>
                <p:nvPr/>
              </p:nvSpPr>
              <p:spPr>
                <a:xfrm>
                  <a:off x="6749675" y="4976997"/>
                  <a:ext cx="49035" cy="83652"/>
                </a:xfrm>
                <a:custGeom>
                  <a:rect b="b" l="l" r="r" t="t"/>
                  <a:pathLst>
                    <a:path extrusionOk="0" h="83652" w="49035">
                      <a:moveTo>
                        <a:pt x="11209" y="876"/>
                      </a:moveTo>
                      <a:cubicBezTo>
                        <a:pt x="2861" y="3696"/>
                        <a:pt x="-2200" y="13329"/>
                        <a:pt x="939" y="21734"/>
                      </a:cubicBezTo>
                      <a:cubicBezTo>
                        <a:pt x="7228" y="38407"/>
                        <a:pt x="12687" y="55341"/>
                        <a:pt x="17237" y="72618"/>
                      </a:cubicBezTo>
                      <a:cubicBezTo>
                        <a:pt x="19614" y="81295"/>
                        <a:pt x="30065" y="85583"/>
                        <a:pt x="38095" y="82819"/>
                      </a:cubicBezTo>
                      <a:cubicBezTo>
                        <a:pt x="47012" y="79816"/>
                        <a:pt x="50662" y="70627"/>
                        <a:pt x="48365" y="61972"/>
                      </a:cubicBezTo>
                      <a:cubicBezTo>
                        <a:pt x="43736" y="44776"/>
                        <a:pt x="38277" y="27830"/>
                        <a:pt x="32067" y="11077"/>
                      </a:cubicBezTo>
                      <a:cubicBezTo>
                        <a:pt x="29542" y="4424"/>
                        <a:pt x="23264" y="0"/>
                        <a:pt x="16429" y="0"/>
                      </a:cubicBezTo>
                      <a:cubicBezTo>
                        <a:pt x="14700" y="0"/>
                        <a:pt x="12949" y="284"/>
                        <a:pt x="11209" y="876"/>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7" name="Google Shape;2827;p43"/>
                <p:cNvSpPr/>
                <p:nvPr/>
              </p:nvSpPr>
              <p:spPr>
                <a:xfrm>
                  <a:off x="6793586" y="5125064"/>
                  <a:ext cx="54921" cy="90022"/>
                </a:xfrm>
                <a:custGeom>
                  <a:rect b="b" l="l" r="r" t="t"/>
                  <a:pathLst>
                    <a:path extrusionOk="0" h="90022" w="54921">
                      <a:moveTo>
                        <a:pt x="11141" y="887"/>
                      </a:moveTo>
                      <a:cubicBezTo>
                        <a:pt x="2862" y="3707"/>
                        <a:pt x="-2199" y="13341"/>
                        <a:pt x="940" y="21746"/>
                      </a:cubicBezTo>
                      <a:cubicBezTo>
                        <a:pt x="8002" y="40864"/>
                        <a:pt x="15315" y="59925"/>
                        <a:pt x="22822" y="78918"/>
                      </a:cubicBezTo>
                      <a:cubicBezTo>
                        <a:pt x="26086" y="87266"/>
                        <a:pt x="34877" y="92145"/>
                        <a:pt x="43669" y="89120"/>
                      </a:cubicBezTo>
                      <a:cubicBezTo>
                        <a:pt x="51880" y="86356"/>
                        <a:pt x="57225" y="76598"/>
                        <a:pt x="53939" y="68273"/>
                      </a:cubicBezTo>
                      <a:cubicBezTo>
                        <a:pt x="46432" y="49337"/>
                        <a:pt x="39119" y="30207"/>
                        <a:pt x="32011" y="11089"/>
                      </a:cubicBezTo>
                      <a:cubicBezTo>
                        <a:pt x="29543" y="4390"/>
                        <a:pt x="23242" y="0"/>
                        <a:pt x="16407" y="0"/>
                      </a:cubicBezTo>
                      <a:cubicBezTo>
                        <a:pt x="14678" y="0"/>
                        <a:pt x="12893" y="295"/>
                        <a:pt x="11153" y="88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8" name="Google Shape;2828;p43"/>
                <p:cNvSpPr/>
                <p:nvPr/>
              </p:nvSpPr>
              <p:spPr>
                <a:xfrm>
                  <a:off x="6857346" y="5298993"/>
                  <a:ext cx="56669" cy="82056"/>
                </a:xfrm>
                <a:custGeom>
                  <a:rect b="b" l="l" r="r" t="t"/>
                  <a:pathLst>
                    <a:path extrusionOk="0" h="82056" w="56669">
                      <a:moveTo>
                        <a:pt x="11230" y="898"/>
                      </a:moveTo>
                      <a:cubicBezTo>
                        <a:pt x="3076" y="3662"/>
                        <a:pt x="-2372" y="13420"/>
                        <a:pt x="1029" y="21757"/>
                      </a:cubicBezTo>
                      <a:cubicBezTo>
                        <a:pt x="8399" y="40045"/>
                        <a:pt x="17019" y="57821"/>
                        <a:pt x="26686" y="74949"/>
                      </a:cubicBezTo>
                      <a:cubicBezTo>
                        <a:pt x="31054" y="82773"/>
                        <a:pt x="42609" y="84002"/>
                        <a:pt x="49467" y="79305"/>
                      </a:cubicBezTo>
                      <a:cubicBezTo>
                        <a:pt x="53004" y="76871"/>
                        <a:pt x="55495" y="73140"/>
                        <a:pt x="56336" y="68989"/>
                      </a:cubicBezTo>
                      <a:cubicBezTo>
                        <a:pt x="57303" y="64360"/>
                        <a:pt x="56075" y="60448"/>
                        <a:pt x="53834" y="56468"/>
                      </a:cubicBezTo>
                      <a:cubicBezTo>
                        <a:pt x="50297" y="50303"/>
                        <a:pt x="46965" y="44014"/>
                        <a:pt x="43814" y="37656"/>
                      </a:cubicBezTo>
                      <a:cubicBezTo>
                        <a:pt x="44451" y="39010"/>
                        <a:pt x="45111" y="40284"/>
                        <a:pt x="45759" y="41637"/>
                      </a:cubicBezTo>
                      <a:cubicBezTo>
                        <a:pt x="40812" y="31628"/>
                        <a:pt x="36251" y="21427"/>
                        <a:pt x="32089" y="11100"/>
                      </a:cubicBezTo>
                      <a:cubicBezTo>
                        <a:pt x="29416" y="4492"/>
                        <a:pt x="23320" y="0"/>
                        <a:pt x="16485" y="0"/>
                      </a:cubicBezTo>
                      <a:cubicBezTo>
                        <a:pt x="14779" y="0"/>
                        <a:pt x="13005" y="295"/>
                        <a:pt x="11230" y="8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9" name="Google Shape;2829;p43"/>
                <p:cNvSpPr/>
                <p:nvPr/>
              </p:nvSpPr>
              <p:spPr>
                <a:xfrm>
                  <a:off x="6930579" y="5461686"/>
                  <a:ext cx="59269" cy="89543"/>
                </a:xfrm>
                <a:custGeom>
                  <a:rect b="b" l="l" r="r" t="t"/>
                  <a:pathLst>
                    <a:path extrusionOk="0" h="89543" w="59269">
                      <a:moveTo>
                        <a:pt x="11138" y="864"/>
                      </a:moveTo>
                      <a:cubicBezTo>
                        <a:pt x="2721" y="3753"/>
                        <a:pt x="-2158" y="13318"/>
                        <a:pt x="936" y="21723"/>
                      </a:cubicBezTo>
                      <a:cubicBezTo>
                        <a:pt x="8442" y="42831"/>
                        <a:pt x="18075" y="63109"/>
                        <a:pt x="29425" y="82489"/>
                      </a:cubicBezTo>
                      <a:cubicBezTo>
                        <a:pt x="33986" y="90178"/>
                        <a:pt x="45211" y="91542"/>
                        <a:pt x="52274" y="86777"/>
                      </a:cubicBezTo>
                      <a:cubicBezTo>
                        <a:pt x="60042" y="81455"/>
                        <a:pt x="61134" y="71651"/>
                        <a:pt x="56573" y="63940"/>
                      </a:cubicBezTo>
                      <a:cubicBezTo>
                        <a:pt x="53195" y="58173"/>
                        <a:pt x="49965" y="52328"/>
                        <a:pt x="46895" y="46379"/>
                      </a:cubicBezTo>
                      <a:cubicBezTo>
                        <a:pt x="41276" y="34927"/>
                        <a:pt x="36283" y="23156"/>
                        <a:pt x="31996" y="11123"/>
                      </a:cubicBezTo>
                      <a:cubicBezTo>
                        <a:pt x="29585" y="4356"/>
                        <a:pt x="23136" y="0"/>
                        <a:pt x="16301" y="0"/>
                      </a:cubicBezTo>
                      <a:cubicBezTo>
                        <a:pt x="14595" y="0"/>
                        <a:pt x="12832" y="273"/>
                        <a:pt x="11126" y="853"/>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0" name="Google Shape;2830;p43"/>
                <p:cNvSpPr/>
                <p:nvPr/>
              </p:nvSpPr>
              <p:spPr>
                <a:xfrm>
                  <a:off x="7016915" y="5628290"/>
                  <a:ext cx="60410" cy="82319"/>
                </a:xfrm>
                <a:custGeom>
                  <a:rect b="b" l="l" r="r" t="t"/>
                  <a:pathLst>
                    <a:path extrusionOk="0" h="82319" w="60410">
                      <a:moveTo>
                        <a:pt x="7166" y="2798"/>
                      </a:moveTo>
                      <a:cubicBezTo>
                        <a:pt x="3629" y="5175"/>
                        <a:pt x="1206" y="8962"/>
                        <a:pt x="296" y="13136"/>
                      </a:cubicBezTo>
                      <a:cubicBezTo>
                        <a:pt x="-602" y="17754"/>
                        <a:pt x="626" y="21666"/>
                        <a:pt x="2855" y="25658"/>
                      </a:cubicBezTo>
                      <a:cubicBezTo>
                        <a:pt x="12102" y="42081"/>
                        <a:pt x="21268" y="58583"/>
                        <a:pt x="30390" y="75120"/>
                      </a:cubicBezTo>
                      <a:cubicBezTo>
                        <a:pt x="32380" y="78714"/>
                        <a:pt x="36884" y="81216"/>
                        <a:pt x="40728" y="81989"/>
                      </a:cubicBezTo>
                      <a:cubicBezTo>
                        <a:pt x="45027" y="82888"/>
                        <a:pt x="49588" y="81921"/>
                        <a:pt x="53250" y="79487"/>
                      </a:cubicBezTo>
                      <a:cubicBezTo>
                        <a:pt x="56787" y="77053"/>
                        <a:pt x="59209" y="73323"/>
                        <a:pt x="60119" y="69149"/>
                      </a:cubicBezTo>
                      <a:cubicBezTo>
                        <a:pt x="61006" y="64463"/>
                        <a:pt x="59789" y="60619"/>
                        <a:pt x="57537" y="56627"/>
                      </a:cubicBezTo>
                      <a:cubicBezTo>
                        <a:pt x="48439" y="40079"/>
                        <a:pt x="39249" y="23588"/>
                        <a:pt x="30014" y="7097"/>
                      </a:cubicBezTo>
                      <a:cubicBezTo>
                        <a:pt x="27308" y="2320"/>
                        <a:pt x="21962" y="0"/>
                        <a:pt x="16640" y="0"/>
                      </a:cubicBezTo>
                      <a:cubicBezTo>
                        <a:pt x="13239" y="0"/>
                        <a:pt x="9861" y="933"/>
                        <a:pt x="7154" y="27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1" name="Google Shape;2831;p43"/>
                <p:cNvSpPr/>
                <p:nvPr/>
              </p:nvSpPr>
              <p:spPr>
                <a:xfrm>
                  <a:off x="7114979" y="5789607"/>
                  <a:ext cx="70166" cy="98146"/>
                </a:xfrm>
                <a:custGeom>
                  <a:rect b="b" l="l" r="r" t="t"/>
                  <a:pathLst>
                    <a:path extrusionOk="0" h="98146" w="70166">
                      <a:moveTo>
                        <a:pt x="7127" y="2866"/>
                      </a:moveTo>
                      <a:cubicBezTo>
                        <a:pt x="3590" y="5243"/>
                        <a:pt x="1168" y="9030"/>
                        <a:pt x="326" y="13204"/>
                      </a:cubicBezTo>
                      <a:cubicBezTo>
                        <a:pt x="-641" y="17890"/>
                        <a:pt x="645" y="21620"/>
                        <a:pt x="2828" y="25726"/>
                      </a:cubicBezTo>
                      <a:cubicBezTo>
                        <a:pt x="14577" y="47927"/>
                        <a:pt x="27087" y="69672"/>
                        <a:pt x="40314" y="91042"/>
                      </a:cubicBezTo>
                      <a:cubicBezTo>
                        <a:pt x="45000" y="98685"/>
                        <a:pt x="55975" y="100231"/>
                        <a:pt x="63151" y="95341"/>
                      </a:cubicBezTo>
                      <a:cubicBezTo>
                        <a:pt x="70794" y="90132"/>
                        <a:pt x="72136" y="80123"/>
                        <a:pt x="67450" y="72560"/>
                      </a:cubicBezTo>
                      <a:cubicBezTo>
                        <a:pt x="54223" y="51190"/>
                        <a:pt x="41713" y="29377"/>
                        <a:pt x="29976" y="7177"/>
                      </a:cubicBezTo>
                      <a:cubicBezTo>
                        <a:pt x="28099" y="3639"/>
                        <a:pt x="23425" y="1080"/>
                        <a:pt x="19638" y="307"/>
                      </a:cubicBezTo>
                      <a:cubicBezTo>
                        <a:pt x="18580" y="114"/>
                        <a:pt x="17534" y="0"/>
                        <a:pt x="16465" y="0"/>
                      </a:cubicBezTo>
                      <a:cubicBezTo>
                        <a:pt x="13178" y="0"/>
                        <a:pt x="9891" y="990"/>
                        <a:pt x="7116" y="287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2" name="Google Shape;2832;p43"/>
                <p:cNvSpPr/>
                <p:nvPr/>
              </p:nvSpPr>
              <p:spPr>
                <a:xfrm>
                  <a:off x="7217227" y="5957554"/>
                  <a:ext cx="60523" cy="68962"/>
                </a:xfrm>
                <a:custGeom>
                  <a:rect b="b" l="l" r="r" t="t"/>
                  <a:pathLst>
                    <a:path extrusionOk="0" h="68962" w="60523">
                      <a:moveTo>
                        <a:pt x="7180" y="2798"/>
                      </a:moveTo>
                      <a:cubicBezTo>
                        <a:pt x="-64" y="7745"/>
                        <a:pt x="-2384" y="18390"/>
                        <a:pt x="2813" y="25646"/>
                      </a:cubicBezTo>
                      <a:cubicBezTo>
                        <a:pt x="11730" y="37963"/>
                        <a:pt x="20919" y="50030"/>
                        <a:pt x="30416" y="61768"/>
                      </a:cubicBezTo>
                      <a:cubicBezTo>
                        <a:pt x="33179" y="65236"/>
                        <a:pt x="36318" y="67727"/>
                        <a:pt x="40754" y="68637"/>
                      </a:cubicBezTo>
                      <a:cubicBezTo>
                        <a:pt x="45053" y="69524"/>
                        <a:pt x="49614" y="68569"/>
                        <a:pt x="53276" y="66124"/>
                      </a:cubicBezTo>
                      <a:cubicBezTo>
                        <a:pt x="60213" y="61381"/>
                        <a:pt x="63216" y="50292"/>
                        <a:pt x="57563" y="43286"/>
                      </a:cubicBezTo>
                      <a:cubicBezTo>
                        <a:pt x="48067" y="31469"/>
                        <a:pt x="38900" y="19414"/>
                        <a:pt x="30052" y="7165"/>
                      </a:cubicBezTo>
                      <a:cubicBezTo>
                        <a:pt x="26720" y="2582"/>
                        <a:pt x="21488" y="0"/>
                        <a:pt x="16222" y="0"/>
                      </a:cubicBezTo>
                      <a:cubicBezTo>
                        <a:pt x="13106" y="0"/>
                        <a:pt x="9978" y="887"/>
                        <a:pt x="7203" y="27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3" name="Google Shape;2833;p43"/>
                <p:cNvSpPr/>
                <p:nvPr/>
              </p:nvSpPr>
              <p:spPr>
                <a:xfrm>
                  <a:off x="7336321" y="6099366"/>
                  <a:ext cx="75792" cy="87713"/>
                </a:xfrm>
                <a:custGeom>
                  <a:rect b="b" l="l" r="r" t="t"/>
                  <a:pathLst>
                    <a:path extrusionOk="0" h="87713" w="75792">
                      <a:moveTo>
                        <a:pt x="7163" y="2809"/>
                      </a:moveTo>
                      <a:cubicBezTo>
                        <a:pt x="-81" y="7825"/>
                        <a:pt x="-2402" y="18402"/>
                        <a:pt x="2864" y="25658"/>
                      </a:cubicBezTo>
                      <a:cubicBezTo>
                        <a:pt x="16398" y="44515"/>
                        <a:pt x="30729" y="62871"/>
                        <a:pt x="45809" y="80510"/>
                      </a:cubicBezTo>
                      <a:cubicBezTo>
                        <a:pt x="48687" y="83911"/>
                        <a:pt x="51575" y="86492"/>
                        <a:pt x="56079" y="87380"/>
                      </a:cubicBezTo>
                      <a:cubicBezTo>
                        <a:pt x="60435" y="88278"/>
                        <a:pt x="64996" y="87334"/>
                        <a:pt x="68578" y="84878"/>
                      </a:cubicBezTo>
                      <a:cubicBezTo>
                        <a:pt x="72115" y="82444"/>
                        <a:pt x="74606" y="78713"/>
                        <a:pt x="75448" y="74540"/>
                      </a:cubicBezTo>
                      <a:cubicBezTo>
                        <a:pt x="76289" y="70559"/>
                        <a:pt x="75641" y="65180"/>
                        <a:pt x="72957" y="62018"/>
                      </a:cubicBezTo>
                      <a:cubicBezTo>
                        <a:pt x="57876" y="44310"/>
                        <a:pt x="43569" y="26022"/>
                        <a:pt x="30035" y="7165"/>
                      </a:cubicBezTo>
                      <a:cubicBezTo>
                        <a:pt x="26748" y="2571"/>
                        <a:pt x="21573" y="0"/>
                        <a:pt x="16284" y="0"/>
                      </a:cubicBezTo>
                      <a:cubicBezTo>
                        <a:pt x="13145" y="0"/>
                        <a:pt x="9995" y="887"/>
                        <a:pt x="7186" y="27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4" name="Google Shape;2834;p43"/>
                <p:cNvSpPr/>
                <p:nvPr/>
              </p:nvSpPr>
              <p:spPr>
                <a:xfrm>
                  <a:off x="6528565" y="4811120"/>
                  <a:ext cx="445852" cy="141293"/>
                </a:xfrm>
                <a:custGeom>
                  <a:rect b="b" l="l" r="r" t="t"/>
                  <a:pathLst>
                    <a:path extrusionOk="0" h="141293" w="445852">
                      <a:moveTo>
                        <a:pt x="3969" y="3196"/>
                      </a:moveTo>
                      <a:cubicBezTo>
                        <a:pt x="-512" y="7301"/>
                        <a:pt x="-1797" y="16093"/>
                        <a:pt x="3264" y="20461"/>
                      </a:cubicBezTo>
                      <a:cubicBezTo>
                        <a:pt x="30730" y="44003"/>
                        <a:pt x="60118" y="65441"/>
                        <a:pt x="91827" y="83024"/>
                      </a:cubicBezTo>
                      <a:cubicBezTo>
                        <a:pt x="108386" y="92202"/>
                        <a:pt x="125719" y="100038"/>
                        <a:pt x="143165" y="107351"/>
                      </a:cubicBezTo>
                      <a:cubicBezTo>
                        <a:pt x="161453" y="114925"/>
                        <a:pt x="180128" y="121533"/>
                        <a:pt x="199246" y="126844"/>
                      </a:cubicBezTo>
                      <a:cubicBezTo>
                        <a:pt x="236277" y="137057"/>
                        <a:pt x="275287" y="143028"/>
                        <a:pt x="313728" y="140845"/>
                      </a:cubicBezTo>
                      <a:cubicBezTo>
                        <a:pt x="333051" y="139753"/>
                        <a:pt x="352351" y="137251"/>
                        <a:pt x="371162" y="132690"/>
                      </a:cubicBezTo>
                      <a:cubicBezTo>
                        <a:pt x="391259" y="127743"/>
                        <a:pt x="411150" y="119975"/>
                        <a:pt x="429302" y="110035"/>
                      </a:cubicBezTo>
                      <a:cubicBezTo>
                        <a:pt x="444246" y="101823"/>
                        <a:pt x="450342" y="82899"/>
                        <a:pt x="442267" y="67681"/>
                      </a:cubicBezTo>
                      <a:cubicBezTo>
                        <a:pt x="434499" y="53044"/>
                        <a:pt x="414665" y="46050"/>
                        <a:pt x="399914" y="54716"/>
                      </a:cubicBezTo>
                      <a:cubicBezTo>
                        <a:pt x="385652" y="63030"/>
                        <a:pt x="370946" y="70320"/>
                        <a:pt x="355638" y="76382"/>
                      </a:cubicBezTo>
                      <a:cubicBezTo>
                        <a:pt x="334063" y="84036"/>
                        <a:pt x="312056" y="88995"/>
                        <a:pt x="289321" y="91610"/>
                      </a:cubicBezTo>
                      <a:cubicBezTo>
                        <a:pt x="261298" y="93988"/>
                        <a:pt x="233263" y="93044"/>
                        <a:pt x="205536" y="88779"/>
                      </a:cubicBezTo>
                      <a:cubicBezTo>
                        <a:pt x="206127" y="88893"/>
                        <a:pt x="206730" y="88995"/>
                        <a:pt x="207321" y="89109"/>
                      </a:cubicBezTo>
                      <a:cubicBezTo>
                        <a:pt x="206718" y="89006"/>
                        <a:pt x="206127" y="88893"/>
                        <a:pt x="205513" y="88779"/>
                      </a:cubicBezTo>
                      <a:cubicBezTo>
                        <a:pt x="204432" y="88619"/>
                        <a:pt x="203340" y="88437"/>
                        <a:pt x="202260" y="88267"/>
                      </a:cubicBezTo>
                      <a:cubicBezTo>
                        <a:pt x="203329" y="88426"/>
                        <a:pt x="204432" y="88597"/>
                        <a:pt x="205501" y="88779"/>
                      </a:cubicBezTo>
                      <a:cubicBezTo>
                        <a:pt x="188749" y="85811"/>
                        <a:pt x="172212" y="81932"/>
                        <a:pt x="155926" y="76905"/>
                      </a:cubicBezTo>
                      <a:cubicBezTo>
                        <a:pt x="140197" y="72026"/>
                        <a:pt x="124957" y="65816"/>
                        <a:pt x="109990" y="59049"/>
                      </a:cubicBezTo>
                      <a:cubicBezTo>
                        <a:pt x="79123" y="44628"/>
                        <a:pt x="49848" y="27523"/>
                        <a:pt x="23543" y="5800"/>
                      </a:cubicBezTo>
                      <a:cubicBezTo>
                        <a:pt x="24384" y="6506"/>
                        <a:pt x="25157" y="7154"/>
                        <a:pt x="25976" y="7859"/>
                      </a:cubicBezTo>
                      <a:cubicBezTo>
                        <a:pt x="24384" y="6506"/>
                        <a:pt x="22837" y="5232"/>
                        <a:pt x="21234" y="3878"/>
                      </a:cubicBezTo>
                      <a:cubicBezTo>
                        <a:pt x="18436" y="1478"/>
                        <a:pt x="15092" y="0"/>
                        <a:pt x="11748" y="0"/>
                      </a:cubicBezTo>
                      <a:cubicBezTo>
                        <a:pt x="9042" y="0"/>
                        <a:pt x="6358" y="955"/>
                        <a:pt x="3958" y="3173"/>
                      </a:cubicBezTo>
                      <a:moveTo>
                        <a:pt x="360688" y="74540"/>
                      </a:moveTo>
                      <a:cubicBezTo>
                        <a:pt x="359459" y="75006"/>
                        <a:pt x="358208" y="75461"/>
                        <a:pt x="356957" y="75916"/>
                      </a:cubicBezTo>
                      <a:cubicBezTo>
                        <a:pt x="358208" y="75438"/>
                        <a:pt x="359437" y="74983"/>
                        <a:pt x="360688" y="74540"/>
                      </a:cubicBezTo>
                      <a:moveTo>
                        <a:pt x="205513" y="88779"/>
                      </a:moveTo>
                      <a:lnTo>
                        <a:pt x="205524" y="88779"/>
                      </a:lnTo>
                      <a:lnTo>
                        <a:pt x="205490" y="88779"/>
                      </a:lnTo>
                      <a:lnTo>
                        <a:pt x="205501" y="88779"/>
                      </a:lnTo>
                      <a:close/>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5" name="Google Shape;2835;p43"/>
                <p:cNvSpPr/>
                <p:nvPr/>
              </p:nvSpPr>
              <p:spPr>
                <a:xfrm>
                  <a:off x="7082357" y="6042876"/>
                  <a:ext cx="495998" cy="468778"/>
                </a:xfrm>
                <a:custGeom>
                  <a:rect b="b" l="l" r="r" t="t"/>
                  <a:pathLst>
                    <a:path extrusionOk="0" h="468778" w="495998">
                      <a:moveTo>
                        <a:pt x="399709" y="0"/>
                      </a:moveTo>
                      <a:cubicBezTo>
                        <a:pt x="398753" y="0"/>
                        <a:pt x="397946" y="102"/>
                        <a:pt x="397116" y="284"/>
                      </a:cubicBezTo>
                      <a:cubicBezTo>
                        <a:pt x="392748" y="1035"/>
                        <a:pt x="388802" y="3605"/>
                        <a:pt x="386311" y="7268"/>
                      </a:cubicBezTo>
                      <a:cubicBezTo>
                        <a:pt x="385356" y="8644"/>
                        <a:pt x="384639" y="10179"/>
                        <a:pt x="384105" y="11953"/>
                      </a:cubicBezTo>
                      <a:cubicBezTo>
                        <a:pt x="384093" y="11965"/>
                        <a:pt x="383320" y="13693"/>
                        <a:pt x="383320" y="13727"/>
                      </a:cubicBezTo>
                      <a:cubicBezTo>
                        <a:pt x="380249" y="20449"/>
                        <a:pt x="377178" y="27000"/>
                        <a:pt x="373971" y="33403"/>
                      </a:cubicBezTo>
                      <a:cubicBezTo>
                        <a:pt x="373198" y="34950"/>
                        <a:pt x="372936" y="35518"/>
                        <a:pt x="372618" y="36098"/>
                      </a:cubicBezTo>
                      <a:lnTo>
                        <a:pt x="369524" y="42126"/>
                      </a:lnTo>
                      <a:cubicBezTo>
                        <a:pt x="364202" y="52339"/>
                        <a:pt x="358959" y="61836"/>
                        <a:pt x="353488" y="71128"/>
                      </a:cubicBezTo>
                      <a:lnTo>
                        <a:pt x="351123" y="75017"/>
                      </a:lnTo>
                      <a:cubicBezTo>
                        <a:pt x="319915" y="125844"/>
                        <a:pt x="281826" y="172303"/>
                        <a:pt x="237164" y="214395"/>
                      </a:cubicBezTo>
                      <a:lnTo>
                        <a:pt x="230442" y="220604"/>
                      </a:lnTo>
                      <a:cubicBezTo>
                        <a:pt x="188441" y="258443"/>
                        <a:pt x="142903" y="290652"/>
                        <a:pt x="95011" y="316412"/>
                      </a:cubicBezTo>
                      <a:cubicBezTo>
                        <a:pt x="94351" y="316719"/>
                        <a:pt x="93714" y="317049"/>
                        <a:pt x="93066" y="317435"/>
                      </a:cubicBezTo>
                      <a:cubicBezTo>
                        <a:pt x="75506" y="326534"/>
                        <a:pt x="57423" y="334893"/>
                        <a:pt x="39317" y="342263"/>
                      </a:cubicBezTo>
                      <a:cubicBezTo>
                        <a:pt x="30662" y="345800"/>
                        <a:pt x="22701" y="348803"/>
                        <a:pt x="14671" y="351623"/>
                      </a:cubicBezTo>
                      <a:cubicBezTo>
                        <a:pt x="11259" y="352874"/>
                        <a:pt x="8325" y="355286"/>
                        <a:pt x="6391" y="358424"/>
                      </a:cubicBezTo>
                      <a:cubicBezTo>
                        <a:pt x="364" y="363076"/>
                        <a:pt x="-1706" y="371583"/>
                        <a:pt x="1501" y="378612"/>
                      </a:cubicBezTo>
                      <a:cubicBezTo>
                        <a:pt x="8746" y="395137"/>
                        <a:pt x="19607" y="411434"/>
                        <a:pt x="33755" y="427038"/>
                      </a:cubicBezTo>
                      <a:cubicBezTo>
                        <a:pt x="47881" y="442494"/>
                        <a:pt x="64361" y="455642"/>
                        <a:pt x="81398" y="465070"/>
                      </a:cubicBezTo>
                      <a:cubicBezTo>
                        <a:pt x="84468" y="466765"/>
                        <a:pt x="87050" y="467686"/>
                        <a:pt x="89541" y="467891"/>
                      </a:cubicBezTo>
                      <a:cubicBezTo>
                        <a:pt x="91281" y="468494"/>
                        <a:pt x="93112" y="468778"/>
                        <a:pt x="94966" y="468778"/>
                      </a:cubicBezTo>
                      <a:cubicBezTo>
                        <a:pt x="96819" y="468778"/>
                        <a:pt x="98673" y="468494"/>
                        <a:pt x="100470" y="467880"/>
                      </a:cubicBezTo>
                      <a:cubicBezTo>
                        <a:pt x="162260" y="447033"/>
                        <a:pt x="222185" y="415495"/>
                        <a:pt x="278585" y="374176"/>
                      </a:cubicBezTo>
                      <a:lnTo>
                        <a:pt x="280098" y="372823"/>
                      </a:lnTo>
                      <a:lnTo>
                        <a:pt x="280200" y="372959"/>
                      </a:lnTo>
                      <a:cubicBezTo>
                        <a:pt x="299568" y="358595"/>
                        <a:pt x="318835" y="342695"/>
                        <a:pt x="337452" y="325715"/>
                      </a:cubicBezTo>
                      <a:lnTo>
                        <a:pt x="339511" y="323873"/>
                      </a:lnTo>
                      <a:cubicBezTo>
                        <a:pt x="359948" y="304879"/>
                        <a:pt x="377838" y="286580"/>
                        <a:pt x="394204" y="267951"/>
                      </a:cubicBezTo>
                      <a:lnTo>
                        <a:pt x="395615" y="266336"/>
                      </a:lnTo>
                      <a:cubicBezTo>
                        <a:pt x="406271" y="253962"/>
                        <a:pt x="415654" y="242395"/>
                        <a:pt x="424229" y="231102"/>
                      </a:cubicBezTo>
                      <a:lnTo>
                        <a:pt x="425662" y="229248"/>
                      </a:lnTo>
                      <a:cubicBezTo>
                        <a:pt x="431315" y="221674"/>
                        <a:pt x="436706" y="214213"/>
                        <a:pt x="441892" y="206582"/>
                      </a:cubicBezTo>
                      <a:lnTo>
                        <a:pt x="446703" y="199530"/>
                      </a:lnTo>
                      <a:cubicBezTo>
                        <a:pt x="452753" y="190409"/>
                        <a:pt x="457678" y="182573"/>
                        <a:pt x="462557" y="174623"/>
                      </a:cubicBezTo>
                      <a:lnTo>
                        <a:pt x="463808" y="172598"/>
                      </a:lnTo>
                      <a:lnTo>
                        <a:pt x="464774" y="170995"/>
                      </a:lnTo>
                      <a:lnTo>
                        <a:pt x="465889" y="169107"/>
                      </a:lnTo>
                      <a:lnTo>
                        <a:pt x="466822" y="167526"/>
                      </a:lnTo>
                      <a:lnTo>
                        <a:pt x="467754" y="165934"/>
                      </a:lnTo>
                      <a:lnTo>
                        <a:pt x="468835" y="164091"/>
                      </a:lnTo>
                      <a:lnTo>
                        <a:pt x="470245" y="161726"/>
                      </a:lnTo>
                      <a:cubicBezTo>
                        <a:pt x="473975" y="155175"/>
                        <a:pt x="477626" y="148635"/>
                        <a:pt x="481084" y="142016"/>
                      </a:cubicBezTo>
                      <a:cubicBezTo>
                        <a:pt x="481857" y="140686"/>
                        <a:pt x="482301" y="139787"/>
                        <a:pt x="482755" y="138877"/>
                      </a:cubicBezTo>
                      <a:cubicBezTo>
                        <a:pt x="483597" y="137319"/>
                        <a:pt x="484120" y="136364"/>
                        <a:pt x="484564" y="135397"/>
                      </a:cubicBezTo>
                      <a:lnTo>
                        <a:pt x="485644" y="133282"/>
                      </a:lnTo>
                      <a:lnTo>
                        <a:pt x="486270" y="131758"/>
                      </a:lnTo>
                      <a:lnTo>
                        <a:pt x="486395" y="131826"/>
                      </a:lnTo>
                      <a:lnTo>
                        <a:pt x="487293" y="130063"/>
                      </a:lnTo>
                      <a:lnTo>
                        <a:pt x="487987" y="128220"/>
                      </a:lnTo>
                      <a:lnTo>
                        <a:pt x="488146" y="128289"/>
                      </a:lnTo>
                      <a:lnTo>
                        <a:pt x="490444" y="123581"/>
                      </a:lnTo>
                      <a:lnTo>
                        <a:pt x="492764" y="118849"/>
                      </a:lnTo>
                      <a:cubicBezTo>
                        <a:pt x="493287" y="117712"/>
                        <a:pt x="493685" y="116631"/>
                        <a:pt x="493912" y="115483"/>
                      </a:cubicBezTo>
                      <a:cubicBezTo>
                        <a:pt x="496426" y="110922"/>
                        <a:pt x="496676" y="105315"/>
                        <a:pt x="494617" y="100186"/>
                      </a:cubicBezTo>
                      <a:cubicBezTo>
                        <a:pt x="487077" y="80977"/>
                        <a:pt x="475363" y="62313"/>
                        <a:pt x="459804" y="44696"/>
                      </a:cubicBezTo>
                      <a:cubicBezTo>
                        <a:pt x="445508" y="28433"/>
                        <a:pt x="428062" y="14012"/>
                        <a:pt x="409342" y="3014"/>
                      </a:cubicBezTo>
                      <a:cubicBezTo>
                        <a:pt x="405975" y="1012"/>
                        <a:pt x="402825" y="23"/>
                        <a:pt x="399686" y="23"/>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6" name="Google Shape;2836;p43"/>
                <p:cNvSpPr/>
                <p:nvPr/>
              </p:nvSpPr>
              <p:spPr>
                <a:xfrm>
                  <a:off x="5434049" y="2528202"/>
                  <a:ext cx="1582431" cy="2284066"/>
                </a:xfrm>
                <a:custGeom>
                  <a:rect b="b" l="l" r="r" t="t"/>
                  <a:pathLst>
                    <a:path extrusionOk="0" h="2284066" w="1582431">
                      <a:moveTo>
                        <a:pt x="971902" y="0"/>
                      </a:moveTo>
                      <a:cubicBezTo>
                        <a:pt x="965624" y="0"/>
                        <a:pt x="959972" y="3173"/>
                        <a:pt x="957515" y="8098"/>
                      </a:cubicBezTo>
                      <a:cubicBezTo>
                        <a:pt x="938329" y="46289"/>
                        <a:pt x="915674" y="85390"/>
                        <a:pt x="886229" y="131110"/>
                      </a:cubicBezTo>
                      <a:cubicBezTo>
                        <a:pt x="866314" y="162022"/>
                        <a:pt x="847571" y="188919"/>
                        <a:pt x="828931" y="213360"/>
                      </a:cubicBezTo>
                      <a:cubicBezTo>
                        <a:pt x="796028" y="255725"/>
                        <a:pt x="765753" y="287138"/>
                        <a:pt x="733669" y="312227"/>
                      </a:cubicBezTo>
                      <a:cubicBezTo>
                        <a:pt x="714290" y="326909"/>
                        <a:pt x="695342" y="338249"/>
                        <a:pt x="675746" y="346858"/>
                      </a:cubicBezTo>
                      <a:cubicBezTo>
                        <a:pt x="660449" y="353113"/>
                        <a:pt x="644743" y="357492"/>
                        <a:pt x="629093" y="359869"/>
                      </a:cubicBezTo>
                      <a:cubicBezTo>
                        <a:pt x="621917" y="360654"/>
                        <a:pt x="614888" y="361063"/>
                        <a:pt x="608201" y="361063"/>
                      </a:cubicBezTo>
                      <a:cubicBezTo>
                        <a:pt x="602401" y="361063"/>
                        <a:pt x="596589" y="360756"/>
                        <a:pt x="590823" y="360108"/>
                      </a:cubicBezTo>
                      <a:cubicBezTo>
                        <a:pt x="581030" y="358561"/>
                        <a:pt x="572205" y="356195"/>
                        <a:pt x="563846" y="352874"/>
                      </a:cubicBezTo>
                      <a:cubicBezTo>
                        <a:pt x="556635" y="349588"/>
                        <a:pt x="549698" y="345516"/>
                        <a:pt x="543226" y="340773"/>
                      </a:cubicBezTo>
                      <a:cubicBezTo>
                        <a:pt x="536550" y="335314"/>
                        <a:pt x="530170" y="328866"/>
                        <a:pt x="524256" y="321553"/>
                      </a:cubicBezTo>
                      <a:cubicBezTo>
                        <a:pt x="516863" y="311476"/>
                        <a:pt x="510278" y="299932"/>
                        <a:pt x="504705" y="287251"/>
                      </a:cubicBezTo>
                      <a:cubicBezTo>
                        <a:pt x="494993" y="263663"/>
                        <a:pt x="488260" y="236789"/>
                        <a:pt x="483483" y="202646"/>
                      </a:cubicBezTo>
                      <a:cubicBezTo>
                        <a:pt x="477455" y="154970"/>
                        <a:pt x="477239" y="106976"/>
                        <a:pt x="477080" y="60539"/>
                      </a:cubicBezTo>
                      <a:cubicBezTo>
                        <a:pt x="477012" y="51372"/>
                        <a:pt x="469574" y="43935"/>
                        <a:pt x="460475" y="43935"/>
                      </a:cubicBezTo>
                      <a:cubicBezTo>
                        <a:pt x="454857" y="43935"/>
                        <a:pt x="449648" y="46812"/>
                        <a:pt x="446543" y="51589"/>
                      </a:cubicBezTo>
                      <a:cubicBezTo>
                        <a:pt x="445770" y="52487"/>
                        <a:pt x="445167" y="53306"/>
                        <a:pt x="444803" y="54250"/>
                      </a:cubicBezTo>
                      <a:cubicBezTo>
                        <a:pt x="341239" y="290732"/>
                        <a:pt x="258739" y="512474"/>
                        <a:pt x="192536" y="732100"/>
                      </a:cubicBezTo>
                      <a:cubicBezTo>
                        <a:pt x="121942" y="966625"/>
                        <a:pt x="69592" y="1203778"/>
                        <a:pt x="36974" y="1436996"/>
                      </a:cubicBezTo>
                      <a:cubicBezTo>
                        <a:pt x="22200" y="1542084"/>
                        <a:pt x="12033" y="1638459"/>
                        <a:pt x="5846" y="1731617"/>
                      </a:cubicBezTo>
                      <a:cubicBezTo>
                        <a:pt x="-1422" y="1842323"/>
                        <a:pt x="-1911" y="1942224"/>
                        <a:pt x="4367" y="2036963"/>
                      </a:cubicBezTo>
                      <a:cubicBezTo>
                        <a:pt x="4777" y="2042842"/>
                        <a:pt x="7654" y="2048051"/>
                        <a:pt x="12089" y="2050895"/>
                      </a:cubicBezTo>
                      <a:cubicBezTo>
                        <a:pt x="13284" y="2053635"/>
                        <a:pt x="15297" y="2056001"/>
                        <a:pt x="17810" y="2057696"/>
                      </a:cubicBezTo>
                      <a:cubicBezTo>
                        <a:pt x="90746" y="2107226"/>
                        <a:pt x="171211" y="2149693"/>
                        <a:pt x="256942" y="2183926"/>
                      </a:cubicBezTo>
                      <a:cubicBezTo>
                        <a:pt x="336997" y="2215850"/>
                        <a:pt x="424627" y="2240849"/>
                        <a:pt x="517386" y="2258261"/>
                      </a:cubicBezTo>
                      <a:cubicBezTo>
                        <a:pt x="608519" y="2275401"/>
                        <a:pt x="703440" y="2284066"/>
                        <a:pt x="799520" y="2284066"/>
                      </a:cubicBezTo>
                      <a:cubicBezTo>
                        <a:pt x="884670" y="2284066"/>
                        <a:pt x="971538" y="2277231"/>
                        <a:pt x="1057690" y="2263777"/>
                      </a:cubicBezTo>
                      <a:cubicBezTo>
                        <a:pt x="1105491" y="2256351"/>
                        <a:pt x="1151723" y="2246592"/>
                        <a:pt x="1190676" y="2238040"/>
                      </a:cubicBezTo>
                      <a:cubicBezTo>
                        <a:pt x="1240843" y="2226974"/>
                        <a:pt x="1284891" y="2215453"/>
                        <a:pt x="1325300" y="2202885"/>
                      </a:cubicBezTo>
                      <a:cubicBezTo>
                        <a:pt x="1373386" y="2187963"/>
                        <a:pt x="1416251" y="2171393"/>
                        <a:pt x="1456318" y="2152241"/>
                      </a:cubicBezTo>
                      <a:cubicBezTo>
                        <a:pt x="1498933" y="2131917"/>
                        <a:pt x="1539524" y="2106976"/>
                        <a:pt x="1576930" y="2078099"/>
                      </a:cubicBezTo>
                      <a:cubicBezTo>
                        <a:pt x="1580024" y="2075734"/>
                        <a:pt x="1581957" y="2072049"/>
                        <a:pt x="1582355" y="2067761"/>
                      </a:cubicBezTo>
                      <a:cubicBezTo>
                        <a:pt x="1582799" y="2062950"/>
                        <a:pt x="1581275" y="2058048"/>
                        <a:pt x="1578227" y="2054682"/>
                      </a:cubicBezTo>
                      <a:cubicBezTo>
                        <a:pt x="1577624" y="2053954"/>
                        <a:pt x="1576930" y="2053306"/>
                        <a:pt x="1576089" y="2052680"/>
                      </a:cubicBezTo>
                      <a:cubicBezTo>
                        <a:pt x="1544051" y="1958010"/>
                        <a:pt x="1519826" y="1859144"/>
                        <a:pt x="1496431" y="1763553"/>
                      </a:cubicBezTo>
                      <a:cubicBezTo>
                        <a:pt x="1489335" y="1734619"/>
                        <a:pt x="1482238" y="1705697"/>
                        <a:pt x="1474948" y="1676844"/>
                      </a:cubicBezTo>
                      <a:cubicBezTo>
                        <a:pt x="1441499" y="1544324"/>
                        <a:pt x="1406265" y="1412100"/>
                        <a:pt x="1373044" y="1288030"/>
                      </a:cubicBezTo>
                      <a:lnTo>
                        <a:pt x="1358646" y="1234315"/>
                      </a:lnTo>
                      <a:cubicBezTo>
                        <a:pt x="1329269" y="1124655"/>
                        <a:pt x="1298880" y="1011288"/>
                        <a:pt x="1269901" y="899547"/>
                      </a:cubicBezTo>
                      <a:cubicBezTo>
                        <a:pt x="1252159" y="831319"/>
                        <a:pt x="1235998" y="767584"/>
                        <a:pt x="1220497" y="704725"/>
                      </a:cubicBezTo>
                      <a:cubicBezTo>
                        <a:pt x="1212399" y="672186"/>
                        <a:pt x="1204506" y="639659"/>
                        <a:pt x="1196738" y="607064"/>
                      </a:cubicBezTo>
                      <a:lnTo>
                        <a:pt x="1194361" y="597044"/>
                      </a:lnTo>
                      <a:cubicBezTo>
                        <a:pt x="1189766" y="577744"/>
                        <a:pt x="1185149" y="558455"/>
                        <a:pt x="1181100" y="538973"/>
                      </a:cubicBezTo>
                      <a:cubicBezTo>
                        <a:pt x="1175743" y="513054"/>
                        <a:pt x="1171046" y="487009"/>
                        <a:pt x="1166349" y="460953"/>
                      </a:cubicBezTo>
                      <a:lnTo>
                        <a:pt x="1160628" y="429450"/>
                      </a:lnTo>
                      <a:cubicBezTo>
                        <a:pt x="1153713" y="391930"/>
                        <a:pt x="1145229" y="347506"/>
                        <a:pt x="1134686" y="302446"/>
                      </a:cubicBezTo>
                      <a:cubicBezTo>
                        <a:pt x="1123449" y="254531"/>
                        <a:pt x="1111542" y="213474"/>
                        <a:pt x="1098235" y="176898"/>
                      </a:cubicBezTo>
                      <a:cubicBezTo>
                        <a:pt x="1082040" y="132622"/>
                        <a:pt x="1065333" y="98582"/>
                        <a:pt x="1045669" y="69752"/>
                      </a:cubicBezTo>
                      <a:cubicBezTo>
                        <a:pt x="1028518" y="44503"/>
                        <a:pt x="1008740" y="23929"/>
                        <a:pt x="986904" y="8621"/>
                      </a:cubicBezTo>
                      <a:cubicBezTo>
                        <a:pt x="984902" y="5709"/>
                        <a:pt x="982809" y="3605"/>
                        <a:pt x="980296" y="2138"/>
                      </a:cubicBezTo>
                      <a:cubicBezTo>
                        <a:pt x="977794" y="728"/>
                        <a:pt x="974905" y="0"/>
                        <a:pt x="971914" y="0"/>
                      </a:cubicBezTo>
                      <a:moveTo>
                        <a:pt x="432247" y="166912"/>
                      </a:moveTo>
                      <a:cubicBezTo>
                        <a:pt x="433475" y="163955"/>
                        <a:pt x="434726" y="160998"/>
                        <a:pt x="435978" y="158052"/>
                      </a:cubicBezTo>
                      <a:lnTo>
                        <a:pt x="435978" y="158098"/>
                      </a:lnTo>
                      <a:lnTo>
                        <a:pt x="436012" y="158098"/>
                      </a:lnTo>
                      <a:cubicBezTo>
                        <a:pt x="434749" y="161021"/>
                        <a:pt x="433498" y="163966"/>
                        <a:pt x="432247" y="166901"/>
                      </a:cubicBezTo>
                      <a:moveTo>
                        <a:pt x="66135" y="1466190"/>
                      </a:moveTo>
                      <a:lnTo>
                        <a:pt x="66135" y="1466156"/>
                      </a:lnTo>
                      <a:cubicBezTo>
                        <a:pt x="66135" y="1466156"/>
                        <a:pt x="66726" y="1463165"/>
                        <a:pt x="66726" y="1463165"/>
                      </a:cubicBezTo>
                      <a:cubicBezTo>
                        <a:pt x="65236" y="1473811"/>
                        <a:pt x="63780" y="1484297"/>
                        <a:pt x="62404" y="1494612"/>
                      </a:cubicBezTo>
                      <a:cubicBezTo>
                        <a:pt x="63587" y="1485525"/>
                        <a:pt x="64781" y="1476313"/>
                        <a:pt x="66032" y="1466964"/>
                      </a:cubicBezTo>
                      <a:lnTo>
                        <a:pt x="66032" y="1466930"/>
                      </a:lnTo>
                      <a:cubicBezTo>
                        <a:pt x="66032" y="1466930"/>
                        <a:pt x="66032" y="1466930"/>
                        <a:pt x="66032" y="1466930"/>
                      </a:cubicBezTo>
                      <a:cubicBezTo>
                        <a:pt x="66066" y="1466668"/>
                        <a:pt x="66100" y="1466441"/>
                        <a:pt x="66135" y="1466190"/>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7" name="Google Shape;2837;p43"/>
                <p:cNvSpPr/>
                <p:nvPr/>
              </p:nvSpPr>
              <p:spPr>
                <a:xfrm>
                  <a:off x="5867161" y="2520138"/>
                  <a:ext cx="573989" cy="410895"/>
                </a:xfrm>
                <a:custGeom>
                  <a:rect b="b" l="l" r="r" t="t"/>
                  <a:pathLst>
                    <a:path extrusionOk="0" h="410895" w="573989">
                      <a:moveTo>
                        <a:pt x="520457" y="14171"/>
                      </a:moveTo>
                      <a:cubicBezTo>
                        <a:pt x="497608" y="52237"/>
                        <a:pt x="475726" y="90792"/>
                        <a:pt x="450899" y="127641"/>
                      </a:cubicBezTo>
                      <a:cubicBezTo>
                        <a:pt x="434510" y="151888"/>
                        <a:pt x="417701" y="175794"/>
                        <a:pt x="399958" y="199087"/>
                      </a:cubicBezTo>
                      <a:cubicBezTo>
                        <a:pt x="369422" y="238369"/>
                        <a:pt x="336076" y="275776"/>
                        <a:pt x="297009" y="306801"/>
                      </a:cubicBezTo>
                      <a:cubicBezTo>
                        <a:pt x="279119" y="320154"/>
                        <a:pt x="260228" y="331891"/>
                        <a:pt x="239893" y="341057"/>
                      </a:cubicBezTo>
                      <a:cubicBezTo>
                        <a:pt x="226530" y="346278"/>
                        <a:pt x="212905" y="350258"/>
                        <a:pt x="198756" y="352624"/>
                      </a:cubicBezTo>
                      <a:cubicBezTo>
                        <a:pt x="187042" y="353829"/>
                        <a:pt x="175396" y="353875"/>
                        <a:pt x="163727" y="352692"/>
                      </a:cubicBezTo>
                      <a:cubicBezTo>
                        <a:pt x="154811" y="351179"/>
                        <a:pt x="146212" y="349041"/>
                        <a:pt x="137785" y="345891"/>
                      </a:cubicBezTo>
                      <a:cubicBezTo>
                        <a:pt x="131291" y="342820"/>
                        <a:pt x="125172" y="339238"/>
                        <a:pt x="119315" y="335087"/>
                      </a:cubicBezTo>
                      <a:cubicBezTo>
                        <a:pt x="113071" y="329878"/>
                        <a:pt x="107419" y="324123"/>
                        <a:pt x="102267" y="317890"/>
                      </a:cubicBezTo>
                      <a:cubicBezTo>
                        <a:pt x="95102" y="307939"/>
                        <a:pt x="89188" y="297316"/>
                        <a:pt x="84195" y="286114"/>
                      </a:cubicBezTo>
                      <a:cubicBezTo>
                        <a:pt x="74243" y="261081"/>
                        <a:pt x="68511" y="234639"/>
                        <a:pt x="64644" y="208015"/>
                      </a:cubicBezTo>
                      <a:cubicBezTo>
                        <a:pt x="58878" y="161373"/>
                        <a:pt x="58890" y="114505"/>
                        <a:pt x="57513" y="67636"/>
                      </a:cubicBezTo>
                      <a:cubicBezTo>
                        <a:pt x="57070" y="51975"/>
                        <a:pt x="44810" y="38885"/>
                        <a:pt x="28762" y="38885"/>
                      </a:cubicBezTo>
                      <a:cubicBezTo>
                        <a:pt x="12715" y="38885"/>
                        <a:pt x="-433" y="51975"/>
                        <a:pt x="11" y="67636"/>
                      </a:cubicBezTo>
                      <a:cubicBezTo>
                        <a:pt x="716" y="90996"/>
                        <a:pt x="909" y="114357"/>
                        <a:pt x="1751" y="137717"/>
                      </a:cubicBezTo>
                      <a:cubicBezTo>
                        <a:pt x="2774" y="166139"/>
                        <a:pt x="5220" y="194310"/>
                        <a:pt x="9064" y="222424"/>
                      </a:cubicBezTo>
                      <a:cubicBezTo>
                        <a:pt x="16263" y="274911"/>
                        <a:pt x="32424" y="329787"/>
                        <a:pt x="70479" y="368421"/>
                      </a:cubicBezTo>
                      <a:cubicBezTo>
                        <a:pt x="113799" y="412504"/>
                        <a:pt x="181185" y="419179"/>
                        <a:pt x="238164" y="402552"/>
                      </a:cubicBezTo>
                      <a:cubicBezTo>
                        <a:pt x="269031" y="393499"/>
                        <a:pt x="297782" y="377201"/>
                        <a:pt x="323588" y="358208"/>
                      </a:cubicBezTo>
                      <a:cubicBezTo>
                        <a:pt x="351236" y="337918"/>
                        <a:pt x="376143" y="314512"/>
                        <a:pt x="399242" y="289207"/>
                      </a:cubicBezTo>
                      <a:cubicBezTo>
                        <a:pt x="429335" y="256350"/>
                        <a:pt x="456233" y="220491"/>
                        <a:pt x="481777" y="184028"/>
                      </a:cubicBezTo>
                      <a:cubicBezTo>
                        <a:pt x="494924" y="165286"/>
                        <a:pt x="507696" y="146224"/>
                        <a:pt x="519956" y="126856"/>
                      </a:cubicBezTo>
                      <a:cubicBezTo>
                        <a:pt x="537289" y="99321"/>
                        <a:pt x="553393" y="71014"/>
                        <a:pt x="570078" y="43172"/>
                      </a:cubicBezTo>
                      <a:cubicBezTo>
                        <a:pt x="578164" y="29763"/>
                        <a:pt x="573217" y="11669"/>
                        <a:pt x="559808" y="3833"/>
                      </a:cubicBezTo>
                      <a:cubicBezTo>
                        <a:pt x="555327" y="1239"/>
                        <a:pt x="550414" y="0"/>
                        <a:pt x="545546" y="0"/>
                      </a:cubicBezTo>
                      <a:cubicBezTo>
                        <a:pt x="535595" y="0"/>
                        <a:pt x="525848" y="5152"/>
                        <a:pt x="520457" y="14159"/>
                      </a:cubicBezTo>
                      <a:moveTo>
                        <a:pt x="300796" y="303901"/>
                      </a:moveTo>
                      <a:cubicBezTo>
                        <a:pt x="299693" y="304754"/>
                        <a:pt x="298567" y="305607"/>
                        <a:pt x="297464" y="306426"/>
                      </a:cubicBezTo>
                      <a:cubicBezTo>
                        <a:pt x="298544" y="305585"/>
                        <a:pt x="299682" y="304732"/>
                        <a:pt x="300796" y="30390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8" name="Google Shape;2838;p43"/>
                <p:cNvSpPr/>
                <p:nvPr/>
              </p:nvSpPr>
              <p:spPr>
                <a:xfrm>
                  <a:off x="4158592" y="1252014"/>
                  <a:ext cx="506133" cy="546442"/>
                </a:xfrm>
                <a:custGeom>
                  <a:rect b="b" l="l" r="r" t="t"/>
                  <a:pathLst>
                    <a:path extrusionOk="0" h="546442" w="506133">
                      <a:moveTo>
                        <a:pt x="251067" y="545430"/>
                      </a:moveTo>
                      <a:cubicBezTo>
                        <a:pt x="277430" y="542257"/>
                        <a:pt x="304999" y="531748"/>
                        <a:pt x="330804" y="515018"/>
                      </a:cubicBezTo>
                      <a:cubicBezTo>
                        <a:pt x="357679" y="497583"/>
                        <a:pt x="381983" y="473552"/>
                        <a:pt x="402990" y="443538"/>
                      </a:cubicBezTo>
                      <a:cubicBezTo>
                        <a:pt x="423712" y="413888"/>
                        <a:pt x="438951" y="381782"/>
                        <a:pt x="448300" y="348140"/>
                      </a:cubicBezTo>
                      <a:cubicBezTo>
                        <a:pt x="449665" y="343215"/>
                        <a:pt x="448152" y="337768"/>
                        <a:pt x="444274" y="333582"/>
                      </a:cubicBezTo>
                      <a:cubicBezTo>
                        <a:pt x="446492" y="329374"/>
                        <a:pt x="448789" y="324973"/>
                        <a:pt x="451121" y="320617"/>
                      </a:cubicBezTo>
                      <a:cubicBezTo>
                        <a:pt x="454851" y="313554"/>
                        <a:pt x="458707" y="306526"/>
                        <a:pt x="462539" y="299508"/>
                      </a:cubicBezTo>
                      <a:cubicBezTo>
                        <a:pt x="466713" y="291923"/>
                        <a:pt x="470865" y="284314"/>
                        <a:pt x="474913" y="276660"/>
                      </a:cubicBezTo>
                      <a:cubicBezTo>
                        <a:pt x="489880" y="248159"/>
                        <a:pt x="504631" y="217622"/>
                        <a:pt x="506064" y="185004"/>
                      </a:cubicBezTo>
                      <a:cubicBezTo>
                        <a:pt x="506724" y="170969"/>
                        <a:pt x="502618" y="156923"/>
                        <a:pt x="494498" y="145425"/>
                      </a:cubicBezTo>
                      <a:cubicBezTo>
                        <a:pt x="487742" y="135747"/>
                        <a:pt x="476506" y="123054"/>
                        <a:pt x="461357" y="117550"/>
                      </a:cubicBezTo>
                      <a:cubicBezTo>
                        <a:pt x="454305" y="115002"/>
                        <a:pt x="447914" y="113842"/>
                        <a:pt x="440612" y="113751"/>
                      </a:cubicBezTo>
                      <a:cubicBezTo>
                        <a:pt x="438735" y="113706"/>
                        <a:pt x="436836" y="113819"/>
                        <a:pt x="434914" y="114047"/>
                      </a:cubicBezTo>
                      <a:cubicBezTo>
                        <a:pt x="430922" y="114525"/>
                        <a:pt x="426498" y="115594"/>
                        <a:pt x="421789" y="117254"/>
                      </a:cubicBezTo>
                      <a:cubicBezTo>
                        <a:pt x="408028" y="121906"/>
                        <a:pt x="396700" y="131004"/>
                        <a:pt x="387477" y="139295"/>
                      </a:cubicBezTo>
                      <a:cubicBezTo>
                        <a:pt x="379163" y="146756"/>
                        <a:pt x="371213" y="155820"/>
                        <a:pt x="362490" y="167796"/>
                      </a:cubicBezTo>
                      <a:cubicBezTo>
                        <a:pt x="358725" y="172903"/>
                        <a:pt x="355075" y="178180"/>
                        <a:pt x="351583" y="183514"/>
                      </a:cubicBezTo>
                      <a:cubicBezTo>
                        <a:pt x="355723" y="151089"/>
                        <a:pt x="357383" y="124829"/>
                        <a:pt x="357088" y="101025"/>
                      </a:cubicBezTo>
                      <a:cubicBezTo>
                        <a:pt x="356906" y="85045"/>
                        <a:pt x="355427" y="70601"/>
                        <a:pt x="352550" y="56863"/>
                      </a:cubicBezTo>
                      <a:cubicBezTo>
                        <a:pt x="349820" y="43340"/>
                        <a:pt x="345487" y="32365"/>
                        <a:pt x="339323" y="23301"/>
                      </a:cubicBezTo>
                      <a:cubicBezTo>
                        <a:pt x="336138" y="18581"/>
                        <a:pt x="332272" y="14418"/>
                        <a:pt x="328132" y="11222"/>
                      </a:cubicBezTo>
                      <a:cubicBezTo>
                        <a:pt x="322957" y="7196"/>
                        <a:pt x="317418" y="4455"/>
                        <a:pt x="309605" y="2044"/>
                      </a:cubicBezTo>
                      <a:cubicBezTo>
                        <a:pt x="303509" y="122"/>
                        <a:pt x="296674" y="-458"/>
                        <a:pt x="289838" y="361"/>
                      </a:cubicBezTo>
                      <a:cubicBezTo>
                        <a:pt x="285983" y="839"/>
                        <a:pt x="282230" y="1726"/>
                        <a:pt x="278715" y="3022"/>
                      </a:cubicBezTo>
                      <a:cubicBezTo>
                        <a:pt x="261417" y="9425"/>
                        <a:pt x="247519" y="25132"/>
                        <a:pt x="236237" y="50994"/>
                      </a:cubicBezTo>
                      <a:cubicBezTo>
                        <a:pt x="230755" y="63607"/>
                        <a:pt x="226160" y="77505"/>
                        <a:pt x="222259" y="93427"/>
                      </a:cubicBezTo>
                      <a:cubicBezTo>
                        <a:pt x="210988" y="29180"/>
                        <a:pt x="186968" y="-481"/>
                        <a:pt x="149153" y="2829"/>
                      </a:cubicBezTo>
                      <a:lnTo>
                        <a:pt x="147333" y="3011"/>
                      </a:lnTo>
                      <a:cubicBezTo>
                        <a:pt x="136824" y="4296"/>
                        <a:pt x="127032" y="8254"/>
                        <a:pt x="119799" y="14213"/>
                      </a:cubicBezTo>
                      <a:cubicBezTo>
                        <a:pt x="111417" y="21162"/>
                        <a:pt x="105059" y="29783"/>
                        <a:pt x="100885" y="39814"/>
                      </a:cubicBezTo>
                      <a:cubicBezTo>
                        <a:pt x="91161" y="63436"/>
                        <a:pt x="90729" y="89481"/>
                        <a:pt x="91639" y="111818"/>
                      </a:cubicBezTo>
                      <a:cubicBezTo>
                        <a:pt x="82813" y="102469"/>
                        <a:pt x="72748" y="96396"/>
                        <a:pt x="62000" y="94303"/>
                      </a:cubicBezTo>
                      <a:cubicBezTo>
                        <a:pt x="57895" y="93496"/>
                        <a:pt x="53607" y="93336"/>
                        <a:pt x="49285" y="93860"/>
                      </a:cubicBezTo>
                      <a:cubicBezTo>
                        <a:pt x="41972" y="94747"/>
                        <a:pt x="34534" y="97476"/>
                        <a:pt x="27142" y="101991"/>
                      </a:cubicBezTo>
                      <a:cubicBezTo>
                        <a:pt x="16542" y="108565"/>
                        <a:pt x="9058" y="119688"/>
                        <a:pt x="4259" y="135986"/>
                      </a:cubicBezTo>
                      <a:cubicBezTo>
                        <a:pt x="2678" y="141274"/>
                        <a:pt x="1632" y="147120"/>
                        <a:pt x="892" y="154956"/>
                      </a:cubicBezTo>
                      <a:cubicBezTo>
                        <a:pt x="108" y="163452"/>
                        <a:pt x="-177" y="172243"/>
                        <a:pt x="108" y="181057"/>
                      </a:cubicBezTo>
                      <a:cubicBezTo>
                        <a:pt x="517" y="198526"/>
                        <a:pt x="2815" y="215848"/>
                        <a:pt x="4771" y="228995"/>
                      </a:cubicBezTo>
                      <a:cubicBezTo>
                        <a:pt x="6886" y="242893"/>
                        <a:pt x="9468" y="256802"/>
                        <a:pt x="12038" y="270700"/>
                      </a:cubicBezTo>
                      <a:cubicBezTo>
                        <a:pt x="13221" y="277126"/>
                        <a:pt x="14256" y="283586"/>
                        <a:pt x="15302" y="290035"/>
                      </a:cubicBezTo>
                      <a:cubicBezTo>
                        <a:pt x="16656" y="298417"/>
                        <a:pt x="18009" y="306810"/>
                        <a:pt x="19635" y="315101"/>
                      </a:cubicBezTo>
                      <a:cubicBezTo>
                        <a:pt x="23900" y="337381"/>
                        <a:pt x="28643" y="356681"/>
                        <a:pt x="34091" y="374082"/>
                      </a:cubicBezTo>
                      <a:cubicBezTo>
                        <a:pt x="39936" y="392711"/>
                        <a:pt x="47579" y="411227"/>
                        <a:pt x="56814" y="429094"/>
                      </a:cubicBezTo>
                      <a:cubicBezTo>
                        <a:pt x="65310" y="445619"/>
                        <a:pt x="76137" y="461462"/>
                        <a:pt x="89864" y="477509"/>
                      </a:cubicBezTo>
                      <a:cubicBezTo>
                        <a:pt x="101943" y="491635"/>
                        <a:pt x="116785" y="504373"/>
                        <a:pt x="135289" y="516497"/>
                      </a:cubicBezTo>
                      <a:cubicBezTo>
                        <a:pt x="149664" y="525925"/>
                        <a:pt x="165746" y="533420"/>
                        <a:pt x="184421" y="539425"/>
                      </a:cubicBezTo>
                      <a:cubicBezTo>
                        <a:pt x="199729" y="544349"/>
                        <a:pt x="216902" y="546704"/>
                        <a:pt x="235407" y="546419"/>
                      </a:cubicBezTo>
                      <a:cubicBezTo>
                        <a:pt x="240627" y="546385"/>
                        <a:pt x="245836" y="546021"/>
                        <a:pt x="251067" y="545384"/>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9" name="Google Shape;2839;p43"/>
                <p:cNvSpPr/>
                <p:nvPr/>
              </p:nvSpPr>
              <p:spPr>
                <a:xfrm>
                  <a:off x="4246932" y="1376614"/>
                  <a:ext cx="26367" cy="135675"/>
                </a:xfrm>
                <a:custGeom>
                  <a:rect b="b" l="l" r="r" t="t"/>
                  <a:pathLst>
                    <a:path extrusionOk="0" h="135675" w="26367">
                      <a:moveTo>
                        <a:pt x="22121" y="135455"/>
                      </a:moveTo>
                      <a:cubicBezTo>
                        <a:pt x="25123" y="134568"/>
                        <a:pt x="27114" y="131167"/>
                        <a:pt x="26101" y="128176"/>
                      </a:cubicBezTo>
                      <a:cubicBezTo>
                        <a:pt x="20028" y="109513"/>
                        <a:pt x="15161" y="90508"/>
                        <a:pt x="11976" y="71117"/>
                      </a:cubicBezTo>
                      <a:cubicBezTo>
                        <a:pt x="12010" y="71231"/>
                        <a:pt x="12022" y="71367"/>
                        <a:pt x="12056" y="71481"/>
                      </a:cubicBezTo>
                      <a:cubicBezTo>
                        <a:pt x="8996" y="51862"/>
                        <a:pt x="7848" y="31959"/>
                        <a:pt x="9838" y="12113"/>
                      </a:cubicBezTo>
                      <a:cubicBezTo>
                        <a:pt x="9815" y="12147"/>
                        <a:pt x="9815" y="12181"/>
                        <a:pt x="9815" y="12216"/>
                      </a:cubicBezTo>
                      <a:cubicBezTo>
                        <a:pt x="10099" y="9850"/>
                        <a:pt x="10395" y="7461"/>
                        <a:pt x="10782" y="5016"/>
                      </a:cubicBezTo>
                      <a:cubicBezTo>
                        <a:pt x="11100" y="2844"/>
                        <a:pt x="9997" y="649"/>
                        <a:pt x="7666" y="92"/>
                      </a:cubicBezTo>
                      <a:cubicBezTo>
                        <a:pt x="5675" y="-375"/>
                        <a:pt x="3128" y="979"/>
                        <a:pt x="2752" y="3208"/>
                      </a:cubicBezTo>
                      <a:cubicBezTo>
                        <a:pt x="1308" y="12693"/>
                        <a:pt x="455" y="22303"/>
                        <a:pt x="102" y="31891"/>
                      </a:cubicBezTo>
                      <a:cubicBezTo>
                        <a:pt x="-239" y="43389"/>
                        <a:pt x="296" y="54888"/>
                        <a:pt x="1354" y="66340"/>
                      </a:cubicBezTo>
                      <a:cubicBezTo>
                        <a:pt x="3378" y="88450"/>
                        <a:pt x="7927" y="110332"/>
                        <a:pt x="14853" y="131395"/>
                      </a:cubicBezTo>
                      <a:cubicBezTo>
                        <a:pt x="15775" y="134158"/>
                        <a:pt x="18436" y="135967"/>
                        <a:pt x="21222" y="135637"/>
                      </a:cubicBezTo>
                      <a:cubicBezTo>
                        <a:pt x="21518" y="135591"/>
                        <a:pt x="21837" y="135534"/>
                        <a:pt x="22109" y="135455"/>
                      </a:cubicBezTo>
                      <a:moveTo>
                        <a:pt x="12044" y="71481"/>
                      </a:moveTo>
                      <a:lnTo>
                        <a:pt x="12090" y="71822"/>
                      </a:lnTo>
                      <a:lnTo>
                        <a:pt x="12044" y="71481"/>
                      </a:lnTo>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0" name="Google Shape;2840;p43"/>
                <p:cNvSpPr/>
                <p:nvPr/>
              </p:nvSpPr>
              <p:spPr>
                <a:xfrm>
                  <a:off x="4374595" y="1344462"/>
                  <a:ext cx="24220" cy="137006"/>
                </a:xfrm>
                <a:custGeom>
                  <a:rect b="b" l="l" r="r" t="t"/>
                  <a:pathLst>
                    <a:path extrusionOk="0" h="137006" w="24220">
                      <a:moveTo>
                        <a:pt x="17697" y="136673"/>
                      </a:moveTo>
                      <a:cubicBezTo>
                        <a:pt x="22383" y="135274"/>
                        <a:pt x="25272" y="130201"/>
                        <a:pt x="23861" y="125459"/>
                      </a:cubicBezTo>
                      <a:cubicBezTo>
                        <a:pt x="20188" y="113142"/>
                        <a:pt x="17106" y="100688"/>
                        <a:pt x="15070" y="88030"/>
                      </a:cubicBezTo>
                      <a:cubicBezTo>
                        <a:pt x="11522" y="64453"/>
                        <a:pt x="11260" y="40547"/>
                        <a:pt x="13637" y="16777"/>
                      </a:cubicBezTo>
                      <a:cubicBezTo>
                        <a:pt x="14069" y="13365"/>
                        <a:pt x="14490" y="9908"/>
                        <a:pt x="14990" y="6496"/>
                      </a:cubicBezTo>
                      <a:cubicBezTo>
                        <a:pt x="15354" y="3675"/>
                        <a:pt x="13967" y="809"/>
                        <a:pt x="10998" y="138"/>
                      </a:cubicBezTo>
                      <a:cubicBezTo>
                        <a:pt x="8326" y="-521"/>
                        <a:pt x="4982" y="1241"/>
                        <a:pt x="4561" y="4130"/>
                      </a:cubicBezTo>
                      <a:cubicBezTo>
                        <a:pt x="1638" y="24522"/>
                        <a:pt x="46" y="45005"/>
                        <a:pt x="1" y="65636"/>
                      </a:cubicBezTo>
                      <a:cubicBezTo>
                        <a:pt x="-34" y="87359"/>
                        <a:pt x="1445" y="109354"/>
                        <a:pt x="6574" y="130508"/>
                      </a:cubicBezTo>
                      <a:cubicBezTo>
                        <a:pt x="7621" y="134830"/>
                        <a:pt x="12147" y="137446"/>
                        <a:pt x="16378" y="136946"/>
                      </a:cubicBezTo>
                      <a:cubicBezTo>
                        <a:pt x="16821" y="136877"/>
                        <a:pt x="17276" y="136798"/>
                        <a:pt x="17709" y="136661"/>
                      </a:cubicBezTo>
                      <a:moveTo>
                        <a:pt x="13557" y="17596"/>
                      </a:moveTo>
                      <a:cubicBezTo>
                        <a:pt x="13569" y="17448"/>
                        <a:pt x="13591" y="17323"/>
                        <a:pt x="13603" y="17164"/>
                      </a:cubicBezTo>
                      <a:cubicBezTo>
                        <a:pt x="13580" y="17312"/>
                        <a:pt x="13569" y="17448"/>
                        <a:pt x="13557" y="17596"/>
                      </a:cubicBezTo>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1" name="Google Shape;2841;p43"/>
                <p:cNvSpPr/>
                <p:nvPr/>
              </p:nvSpPr>
              <p:spPr>
                <a:xfrm>
                  <a:off x="4220593" y="1587075"/>
                  <a:ext cx="1711797" cy="2593597"/>
                </a:xfrm>
                <a:custGeom>
                  <a:rect b="b" l="l" r="r" t="t"/>
                  <a:pathLst>
                    <a:path extrusionOk="0" h="2593597" w="1711797">
                      <a:moveTo>
                        <a:pt x="308905" y="11"/>
                      </a:moveTo>
                      <a:cubicBezTo>
                        <a:pt x="303013" y="11"/>
                        <a:pt x="297179" y="148"/>
                        <a:pt x="291322" y="455"/>
                      </a:cubicBezTo>
                      <a:cubicBezTo>
                        <a:pt x="258283" y="1945"/>
                        <a:pt x="223049" y="8098"/>
                        <a:pt x="186564" y="18686"/>
                      </a:cubicBezTo>
                      <a:cubicBezTo>
                        <a:pt x="153582" y="28262"/>
                        <a:pt x="120247" y="42126"/>
                        <a:pt x="87458" y="59891"/>
                      </a:cubicBezTo>
                      <a:cubicBezTo>
                        <a:pt x="56705" y="76553"/>
                        <a:pt x="28648" y="96717"/>
                        <a:pt x="4059" y="119873"/>
                      </a:cubicBezTo>
                      <a:cubicBezTo>
                        <a:pt x="943" y="122784"/>
                        <a:pt x="-217" y="128050"/>
                        <a:pt x="33" y="131746"/>
                      </a:cubicBezTo>
                      <a:cubicBezTo>
                        <a:pt x="169" y="133634"/>
                        <a:pt x="624" y="135545"/>
                        <a:pt x="1466" y="137558"/>
                      </a:cubicBezTo>
                      <a:cubicBezTo>
                        <a:pt x="1830" y="214839"/>
                        <a:pt x="10963" y="294428"/>
                        <a:pt x="28591" y="374074"/>
                      </a:cubicBezTo>
                      <a:cubicBezTo>
                        <a:pt x="45548" y="450808"/>
                        <a:pt x="71388" y="530170"/>
                        <a:pt x="105428" y="609930"/>
                      </a:cubicBezTo>
                      <a:cubicBezTo>
                        <a:pt x="169288" y="759771"/>
                        <a:pt x="260808" y="905074"/>
                        <a:pt x="377405" y="1041859"/>
                      </a:cubicBezTo>
                      <a:cubicBezTo>
                        <a:pt x="489362" y="1173184"/>
                        <a:pt x="617628" y="1287211"/>
                        <a:pt x="758689" y="1380790"/>
                      </a:cubicBezTo>
                      <a:cubicBezTo>
                        <a:pt x="827372" y="1426373"/>
                        <a:pt x="898806" y="1466168"/>
                        <a:pt x="970992" y="1499059"/>
                      </a:cubicBezTo>
                      <a:cubicBezTo>
                        <a:pt x="1013322" y="1518325"/>
                        <a:pt x="1051309" y="1533576"/>
                        <a:pt x="1087100" y="1545666"/>
                      </a:cubicBezTo>
                      <a:cubicBezTo>
                        <a:pt x="1134151" y="1561531"/>
                        <a:pt x="1184340" y="1573530"/>
                        <a:pt x="1236270" y="1581287"/>
                      </a:cubicBezTo>
                      <a:cubicBezTo>
                        <a:pt x="1254569" y="1584107"/>
                        <a:pt x="1274086" y="1586245"/>
                        <a:pt x="1294296" y="1587644"/>
                      </a:cubicBezTo>
                      <a:cubicBezTo>
                        <a:pt x="1252056" y="1707915"/>
                        <a:pt x="1217959" y="1831382"/>
                        <a:pt x="1192802" y="1954450"/>
                      </a:cubicBezTo>
                      <a:cubicBezTo>
                        <a:pt x="1155236" y="2138297"/>
                        <a:pt x="1139530" y="2314058"/>
                        <a:pt x="1146149" y="2476864"/>
                      </a:cubicBezTo>
                      <a:cubicBezTo>
                        <a:pt x="1147184" y="2501601"/>
                        <a:pt x="1148788" y="2526679"/>
                        <a:pt x="1150960" y="2551301"/>
                      </a:cubicBezTo>
                      <a:cubicBezTo>
                        <a:pt x="1151426" y="2556669"/>
                        <a:pt x="1152837" y="2560093"/>
                        <a:pt x="1155828" y="2563084"/>
                      </a:cubicBezTo>
                      <a:cubicBezTo>
                        <a:pt x="1158409" y="2566917"/>
                        <a:pt x="1160525" y="2569078"/>
                        <a:pt x="1163186" y="2570488"/>
                      </a:cubicBezTo>
                      <a:cubicBezTo>
                        <a:pt x="1183931" y="2581588"/>
                        <a:pt x="1208531" y="2588366"/>
                        <a:pt x="1240558" y="2591812"/>
                      </a:cubicBezTo>
                      <a:cubicBezTo>
                        <a:pt x="1251567" y="2593006"/>
                        <a:pt x="1263133" y="2593598"/>
                        <a:pt x="1274973" y="2593598"/>
                      </a:cubicBezTo>
                      <a:cubicBezTo>
                        <a:pt x="1292089" y="2593598"/>
                        <a:pt x="1310502" y="2592336"/>
                        <a:pt x="1329746" y="2589799"/>
                      </a:cubicBezTo>
                      <a:cubicBezTo>
                        <a:pt x="1362603" y="2585500"/>
                        <a:pt x="1392093" y="2578540"/>
                        <a:pt x="1419866" y="2568577"/>
                      </a:cubicBezTo>
                      <a:cubicBezTo>
                        <a:pt x="1434094" y="2563448"/>
                        <a:pt x="1447810" y="2557454"/>
                        <a:pt x="1460639" y="2550721"/>
                      </a:cubicBezTo>
                      <a:cubicBezTo>
                        <a:pt x="1473332" y="2544034"/>
                        <a:pt x="1484818" y="2535640"/>
                        <a:pt x="1494360" y="2528293"/>
                      </a:cubicBezTo>
                      <a:cubicBezTo>
                        <a:pt x="1495418" y="2527475"/>
                        <a:pt x="1496362" y="2526303"/>
                        <a:pt x="1497204" y="2524722"/>
                      </a:cubicBezTo>
                      <a:cubicBezTo>
                        <a:pt x="1501014" y="2521390"/>
                        <a:pt x="1503129" y="2516409"/>
                        <a:pt x="1502822" y="2511416"/>
                      </a:cubicBezTo>
                      <a:cubicBezTo>
                        <a:pt x="1490334" y="2306028"/>
                        <a:pt x="1490448" y="2107772"/>
                        <a:pt x="1503220" y="1922139"/>
                      </a:cubicBezTo>
                      <a:lnTo>
                        <a:pt x="1504676" y="1901770"/>
                      </a:lnTo>
                      <a:lnTo>
                        <a:pt x="1504812" y="1899814"/>
                      </a:lnTo>
                      <a:cubicBezTo>
                        <a:pt x="1520644" y="1692641"/>
                        <a:pt x="1552682" y="1496625"/>
                        <a:pt x="1600097" y="1316452"/>
                      </a:cubicBezTo>
                      <a:cubicBezTo>
                        <a:pt x="1618646" y="1245893"/>
                        <a:pt x="1640266" y="1175596"/>
                        <a:pt x="1664400" y="1107425"/>
                      </a:cubicBezTo>
                      <a:lnTo>
                        <a:pt x="1664469" y="1107459"/>
                      </a:lnTo>
                      <a:cubicBezTo>
                        <a:pt x="1678844" y="1067210"/>
                        <a:pt x="1694175" y="1027506"/>
                        <a:pt x="1710041" y="989440"/>
                      </a:cubicBezTo>
                      <a:cubicBezTo>
                        <a:pt x="1712042" y="984527"/>
                        <a:pt x="1712327" y="980557"/>
                        <a:pt x="1710928" y="976554"/>
                      </a:cubicBezTo>
                      <a:cubicBezTo>
                        <a:pt x="1710302" y="974735"/>
                        <a:pt x="1709347" y="972972"/>
                        <a:pt x="1708130" y="971448"/>
                      </a:cubicBezTo>
                      <a:cubicBezTo>
                        <a:pt x="1707823" y="970083"/>
                        <a:pt x="1707345" y="968832"/>
                        <a:pt x="1706754" y="967683"/>
                      </a:cubicBezTo>
                      <a:cubicBezTo>
                        <a:pt x="1704729" y="963953"/>
                        <a:pt x="1701761" y="961485"/>
                        <a:pt x="1696780" y="959449"/>
                      </a:cubicBezTo>
                      <a:cubicBezTo>
                        <a:pt x="1635160" y="934644"/>
                        <a:pt x="1565261" y="923567"/>
                        <a:pt x="1470159" y="923567"/>
                      </a:cubicBezTo>
                      <a:cubicBezTo>
                        <a:pt x="1454031" y="923567"/>
                        <a:pt x="1437904" y="923863"/>
                        <a:pt x="1421880" y="924340"/>
                      </a:cubicBezTo>
                      <a:cubicBezTo>
                        <a:pt x="1402363" y="924897"/>
                        <a:pt x="1382858" y="925739"/>
                        <a:pt x="1363342" y="926546"/>
                      </a:cubicBezTo>
                      <a:cubicBezTo>
                        <a:pt x="1336717" y="927684"/>
                        <a:pt x="1310070" y="928799"/>
                        <a:pt x="1283389" y="929276"/>
                      </a:cubicBezTo>
                      <a:cubicBezTo>
                        <a:pt x="1279295" y="929356"/>
                        <a:pt x="1275212" y="929390"/>
                        <a:pt x="1271117" y="929390"/>
                      </a:cubicBezTo>
                      <a:cubicBezTo>
                        <a:pt x="1239147" y="929390"/>
                        <a:pt x="1210089" y="927206"/>
                        <a:pt x="1182293" y="922737"/>
                      </a:cubicBezTo>
                      <a:cubicBezTo>
                        <a:pt x="1136312" y="914867"/>
                        <a:pt x="1090216" y="900741"/>
                        <a:pt x="1045235" y="880713"/>
                      </a:cubicBezTo>
                      <a:lnTo>
                        <a:pt x="1045270" y="880645"/>
                      </a:lnTo>
                      <a:cubicBezTo>
                        <a:pt x="989166" y="854907"/>
                        <a:pt x="933642" y="819332"/>
                        <a:pt x="880245" y="774977"/>
                      </a:cubicBezTo>
                      <a:lnTo>
                        <a:pt x="881713" y="776637"/>
                      </a:lnTo>
                      <a:lnTo>
                        <a:pt x="883373" y="778048"/>
                      </a:lnTo>
                      <a:cubicBezTo>
                        <a:pt x="808606" y="715279"/>
                        <a:pt x="738855" y="637680"/>
                        <a:pt x="670366" y="540667"/>
                      </a:cubicBezTo>
                      <a:cubicBezTo>
                        <a:pt x="593893" y="431440"/>
                        <a:pt x="526620" y="309588"/>
                        <a:pt x="464716" y="168163"/>
                      </a:cubicBezTo>
                      <a:cubicBezTo>
                        <a:pt x="445246" y="123694"/>
                        <a:pt x="426673" y="77644"/>
                        <a:pt x="409466" y="31299"/>
                      </a:cubicBezTo>
                      <a:lnTo>
                        <a:pt x="408829" y="29525"/>
                      </a:lnTo>
                      <a:lnTo>
                        <a:pt x="407896" y="27568"/>
                      </a:lnTo>
                      <a:lnTo>
                        <a:pt x="407748" y="27648"/>
                      </a:lnTo>
                      <a:cubicBezTo>
                        <a:pt x="406554" y="23474"/>
                        <a:pt x="404871" y="20472"/>
                        <a:pt x="401379" y="18117"/>
                      </a:cubicBezTo>
                      <a:cubicBezTo>
                        <a:pt x="398718" y="14023"/>
                        <a:pt x="395465" y="11862"/>
                        <a:pt x="390484" y="10463"/>
                      </a:cubicBezTo>
                      <a:cubicBezTo>
                        <a:pt x="365827" y="3514"/>
                        <a:pt x="338395" y="0"/>
                        <a:pt x="308939" y="0"/>
                      </a:cubicBezTo>
                      <a:moveTo>
                        <a:pt x="40851" y="246638"/>
                      </a:moveTo>
                      <a:cubicBezTo>
                        <a:pt x="40408" y="242760"/>
                        <a:pt x="39987" y="238881"/>
                        <a:pt x="39600" y="235037"/>
                      </a:cubicBezTo>
                      <a:lnTo>
                        <a:pt x="39600" y="233161"/>
                      </a:lnTo>
                      <a:cubicBezTo>
                        <a:pt x="39964" y="237642"/>
                        <a:pt x="40385" y="242134"/>
                        <a:pt x="40851" y="246627"/>
                      </a:cubicBezTo>
                      <a:moveTo>
                        <a:pt x="112138" y="537972"/>
                      </a:moveTo>
                      <a:cubicBezTo>
                        <a:pt x="111137" y="535345"/>
                        <a:pt x="110170" y="532695"/>
                        <a:pt x="109181" y="530068"/>
                      </a:cubicBezTo>
                      <a:lnTo>
                        <a:pt x="108328" y="527338"/>
                      </a:lnTo>
                      <a:cubicBezTo>
                        <a:pt x="109579" y="530875"/>
                        <a:pt x="110841" y="534424"/>
                        <a:pt x="112138" y="537972"/>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2" name="Google Shape;2842;p43"/>
                <p:cNvSpPr/>
                <p:nvPr/>
              </p:nvSpPr>
              <p:spPr>
                <a:xfrm>
                  <a:off x="6250107" y="2496698"/>
                  <a:ext cx="1076443" cy="1730911"/>
                </a:xfrm>
                <a:custGeom>
                  <a:rect b="b" l="l" r="r" t="t"/>
                  <a:pathLst>
                    <a:path extrusionOk="0" h="1730911" w="1076443">
                      <a:moveTo>
                        <a:pt x="158096" y="0"/>
                      </a:moveTo>
                      <a:cubicBezTo>
                        <a:pt x="152068" y="0"/>
                        <a:pt x="146518" y="3150"/>
                        <a:pt x="143641" y="8234"/>
                      </a:cubicBezTo>
                      <a:cubicBezTo>
                        <a:pt x="63960" y="148510"/>
                        <a:pt x="16830" y="316082"/>
                        <a:pt x="3592" y="506286"/>
                      </a:cubicBezTo>
                      <a:cubicBezTo>
                        <a:pt x="-2391" y="592290"/>
                        <a:pt x="-889" y="682888"/>
                        <a:pt x="8016" y="775579"/>
                      </a:cubicBezTo>
                      <a:cubicBezTo>
                        <a:pt x="16580" y="864540"/>
                        <a:pt x="31922" y="954593"/>
                        <a:pt x="53668" y="1043269"/>
                      </a:cubicBezTo>
                      <a:cubicBezTo>
                        <a:pt x="74435" y="1128317"/>
                        <a:pt x="101412" y="1212172"/>
                        <a:pt x="133803" y="1292534"/>
                      </a:cubicBezTo>
                      <a:cubicBezTo>
                        <a:pt x="149805" y="1332260"/>
                        <a:pt x="167217" y="1371213"/>
                        <a:pt x="185539" y="1408324"/>
                      </a:cubicBezTo>
                      <a:cubicBezTo>
                        <a:pt x="205840" y="1449495"/>
                        <a:pt x="223287" y="1483864"/>
                        <a:pt x="242348" y="1517665"/>
                      </a:cubicBezTo>
                      <a:cubicBezTo>
                        <a:pt x="265072" y="1558176"/>
                        <a:pt x="288114" y="1591773"/>
                        <a:pt x="312827" y="1620376"/>
                      </a:cubicBezTo>
                      <a:cubicBezTo>
                        <a:pt x="340942" y="1652926"/>
                        <a:pt x="373002" y="1678743"/>
                        <a:pt x="408180" y="1697099"/>
                      </a:cubicBezTo>
                      <a:cubicBezTo>
                        <a:pt x="451272" y="1719538"/>
                        <a:pt x="502611" y="1730911"/>
                        <a:pt x="560784" y="1730911"/>
                      </a:cubicBezTo>
                      <a:cubicBezTo>
                        <a:pt x="588614" y="1730911"/>
                        <a:pt x="618855" y="1728318"/>
                        <a:pt x="650644" y="1723178"/>
                      </a:cubicBezTo>
                      <a:cubicBezTo>
                        <a:pt x="689665" y="1716957"/>
                        <a:pt x="730187" y="1706300"/>
                        <a:pt x="771085" y="1691538"/>
                      </a:cubicBezTo>
                      <a:cubicBezTo>
                        <a:pt x="810413" y="1677264"/>
                        <a:pt x="847046" y="1660125"/>
                        <a:pt x="879937" y="1640563"/>
                      </a:cubicBezTo>
                      <a:cubicBezTo>
                        <a:pt x="895541" y="1631260"/>
                        <a:pt x="910963" y="1620740"/>
                        <a:pt x="925782" y="1609299"/>
                      </a:cubicBezTo>
                      <a:cubicBezTo>
                        <a:pt x="941671" y="1596981"/>
                        <a:pt x="957457" y="1582242"/>
                        <a:pt x="975460" y="1562896"/>
                      </a:cubicBezTo>
                      <a:cubicBezTo>
                        <a:pt x="989392" y="1547895"/>
                        <a:pt x="1002813" y="1532007"/>
                        <a:pt x="1015789" y="1516653"/>
                      </a:cubicBezTo>
                      <a:cubicBezTo>
                        <a:pt x="1032394" y="1496989"/>
                        <a:pt x="1049579" y="1476654"/>
                        <a:pt x="1067992" y="1457990"/>
                      </a:cubicBezTo>
                      <a:cubicBezTo>
                        <a:pt x="1071870" y="1454033"/>
                        <a:pt x="1073542" y="1448403"/>
                        <a:pt x="1072462" y="1442875"/>
                      </a:cubicBezTo>
                      <a:cubicBezTo>
                        <a:pt x="1074213" y="1439964"/>
                        <a:pt x="1074873" y="1436666"/>
                        <a:pt x="1074645" y="1431935"/>
                      </a:cubicBezTo>
                      <a:cubicBezTo>
                        <a:pt x="1074498" y="1428466"/>
                        <a:pt x="1074384" y="1425463"/>
                        <a:pt x="1074316" y="1422438"/>
                      </a:cubicBezTo>
                      <a:cubicBezTo>
                        <a:pt x="1074270" y="1421221"/>
                        <a:pt x="1074270" y="1420186"/>
                        <a:pt x="1074270" y="1419106"/>
                      </a:cubicBezTo>
                      <a:lnTo>
                        <a:pt x="1074316" y="1420880"/>
                      </a:lnTo>
                      <a:cubicBezTo>
                        <a:pt x="1074213" y="1405458"/>
                        <a:pt x="1074805" y="1389956"/>
                        <a:pt x="1075385" y="1374500"/>
                      </a:cubicBezTo>
                      <a:cubicBezTo>
                        <a:pt x="1075794" y="1363992"/>
                        <a:pt x="1076192" y="1353506"/>
                        <a:pt x="1076374" y="1343008"/>
                      </a:cubicBezTo>
                      <a:cubicBezTo>
                        <a:pt x="1076772" y="1319978"/>
                        <a:pt x="1075475" y="1295627"/>
                        <a:pt x="1072155" y="1264101"/>
                      </a:cubicBezTo>
                      <a:cubicBezTo>
                        <a:pt x="1067162" y="1216857"/>
                        <a:pt x="1058302" y="1167214"/>
                        <a:pt x="1045064" y="1112327"/>
                      </a:cubicBezTo>
                      <a:cubicBezTo>
                        <a:pt x="1019554" y="1006056"/>
                        <a:pt x="982603" y="903687"/>
                        <a:pt x="949814" y="817569"/>
                      </a:cubicBezTo>
                      <a:cubicBezTo>
                        <a:pt x="889911" y="660210"/>
                        <a:pt x="816350" y="479321"/>
                        <a:pt x="701277" y="324305"/>
                      </a:cubicBezTo>
                      <a:cubicBezTo>
                        <a:pt x="618253" y="212541"/>
                        <a:pt x="477146" y="68682"/>
                        <a:pt x="276411" y="17935"/>
                      </a:cubicBezTo>
                      <a:cubicBezTo>
                        <a:pt x="240528" y="8882"/>
                        <a:pt x="204043" y="3082"/>
                        <a:pt x="168002" y="671"/>
                      </a:cubicBezTo>
                      <a:cubicBezTo>
                        <a:pt x="167570" y="671"/>
                        <a:pt x="167194" y="660"/>
                        <a:pt x="166830" y="660"/>
                      </a:cubicBezTo>
                      <a:cubicBezTo>
                        <a:pt x="165215" y="660"/>
                        <a:pt x="164305" y="773"/>
                        <a:pt x="163396" y="933"/>
                      </a:cubicBezTo>
                      <a:cubicBezTo>
                        <a:pt x="161872" y="341"/>
                        <a:pt x="160041" y="34"/>
                        <a:pt x="158107" y="34"/>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3" name="Google Shape;2843;p43"/>
                <p:cNvSpPr/>
                <p:nvPr/>
              </p:nvSpPr>
              <p:spPr>
                <a:xfrm>
                  <a:off x="6645741" y="2530010"/>
                  <a:ext cx="681117" cy="1696598"/>
                </a:xfrm>
                <a:custGeom>
                  <a:rect b="b" l="l" r="r" t="t"/>
                  <a:pathLst>
                    <a:path extrusionOk="0" h="1696598" w="681117">
                      <a:moveTo>
                        <a:pt x="5006" y="5459"/>
                      </a:moveTo>
                      <a:cubicBezTo>
                        <a:pt x="5074" y="5084"/>
                        <a:pt x="5131" y="4754"/>
                        <a:pt x="5199" y="4367"/>
                      </a:cubicBezTo>
                      <a:cubicBezTo>
                        <a:pt x="-783" y="35348"/>
                        <a:pt x="-715" y="66931"/>
                        <a:pt x="1025" y="98309"/>
                      </a:cubicBezTo>
                      <a:lnTo>
                        <a:pt x="1025" y="98241"/>
                      </a:lnTo>
                      <a:lnTo>
                        <a:pt x="1025" y="98321"/>
                      </a:lnTo>
                      <a:cubicBezTo>
                        <a:pt x="1094" y="98389"/>
                        <a:pt x="1094" y="98514"/>
                        <a:pt x="1094" y="98628"/>
                      </a:cubicBezTo>
                      <a:lnTo>
                        <a:pt x="1094" y="99208"/>
                      </a:lnTo>
                      <a:cubicBezTo>
                        <a:pt x="2242" y="117245"/>
                        <a:pt x="3982" y="135158"/>
                        <a:pt x="5711" y="153037"/>
                      </a:cubicBezTo>
                      <a:cubicBezTo>
                        <a:pt x="6552" y="161578"/>
                        <a:pt x="7440" y="170051"/>
                        <a:pt x="8145" y="178581"/>
                      </a:cubicBezTo>
                      <a:cubicBezTo>
                        <a:pt x="8986" y="187702"/>
                        <a:pt x="9555" y="196869"/>
                        <a:pt x="10328" y="206047"/>
                      </a:cubicBezTo>
                      <a:cubicBezTo>
                        <a:pt x="13934" y="251665"/>
                        <a:pt x="19450" y="297169"/>
                        <a:pt x="27149" y="342354"/>
                      </a:cubicBezTo>
                      <a:cubicBezTo>
                        <a:pt x="34724" y="387073"/>
                        <a:pt x="44152" y="431497"/>
                        <a:pt x="55378" y="475431"/>
                      </a:cubicBezTo>
                      <a:cubicBezTo>
                        <a:pt x="66591" y="519081"/>
                        <a:pt x="79477" y="562265"/>
                        <a:pt x="93750" y="604937"/>
                      </a:cubicBezTo>
                      <a:cubicBezTo>
                        <a:pt x="93819" y="605005"/>
                        <a:pt x="93819" y="605074"/>
                        <a:pt x="93819" y="605130"/>
                      </a:cubicBezTo>
                      <a:cubicBezTo>
                        <a:pt x="105942" y="641183"/>
                        <a:pt x="118987" y="676940"/>
                        <a:pt x="133101" y="712288"/>
                      </a:cubicBezTo>
                      <a:cubicBezTo>
                        <a:pt x="147079" y="747454"/>
                        <a:pt x="161978" y="782324"/>
                        <a:pt x="177002" y="817160"/>
                      </a:cubicBezTo>
                      <a:cubicBezTo>
                        <a:pt x="206197" y="884796"/>
                        <a:pt x="235778" y="952363"/>
                        <a:pt x="259139" y="1022320"/>
                      </a:cubicBezTo>
                      <a:cubicBezTo>
                        <a:pt x="278461" y="1080084"/>
                        <a:pt x="293781" y="1139372"/>
                        <a:pt x="301356" y="1199889"/>
                      </a:cubicBezTo>
                      <a:cubicBezTo>
                        <a:pt x="308225" y="1255264"/>
                        <a:pt x="309772" y="1311413"/>
                        <a:pt x="305336" y="1367051"/>
                      </a:cubicBezTo>
                      <a:cubicBezTo>
                        <a:pt x="300855" y="1423063"/>
                        <a:pt x="291029" y="1478837"/>
                        <a:pt x="274731" y="1532678"/>
                      </a:cubicBezTo>
                      <a:cubicBezTo>
                        <a:pt x="266588" y="1559769"/>
                        <a:pt x="257023" y="1586404"/>
                        <a:pt x="245650" y="1612324"/>
                      </a:cubicBezTo>
                      <a:cubicBezTo>
                        <a:pt x="234743" y="1637231"/>
                        <a:pt x="222483" y="1661604"/>
                        <a:pt x="208437" y="1684907"/>
                      </a:cubicBezTo>
                      <a:cubicBezTo>
                        <a:pt x="206072" y="1688819"/>
                        <a:pt x="203683" y="1692732"/>
                        <a:pt x="201261" y="1696599"/>
                      </a:cubicBezTo>
                      <a:cubicBezTo>
                        <a:pt x="218480" y="1695313"/>
                        <a:pt x="236449" y="1693187"/>
                        <a:pt x="255033" y="1690161"/>
                      </a:cubicBezTo>
                      <a:cubicBezTo>
                        <a:pt x="294054" y="1683929"/>
                        <a:pt x="334588" y="1673284"/>
                        <a:pt x="375543" y="1658476"/>
                      </a:cubicBezTo>
                      <a:cubicBezTo>
                        <a:pt x="414996" y="1644146"/>
                        <a:pt x="451640" y="1627029"/>
                        <a:pt x="484440" y="1607513"/>
                      </a:cubicBezTo>
                      <a:cubicBezTo>
                        <a:pt x="499771" y="1598392"/>
                        <a:pt x="515239" y="1587883"/>
                        <a:pt x="530319" y="1576271"/>
                      </a:cubicBezTo>
                      <a:cubicBezTo>
                        <a:pt x="546492" y="1563681"/>
                        <a:pt x="562278" y="1548873"/>
                        <a:pt x="580043" y="1529812"/>
                      </a:cubicBezTo>
                      <a:cubicBezTo>
                        <a:pt x="594089" y="1514731"/>
                        <a:pt x="607884" y="1498422"/>
                        <a:pt x="620031" y="1483978"/>
                      </a:cubicBezTo>
                      <a:cubicBezTo>
                        <a:pt x="635157" y="1466088"/>
                        <a:pt x="653525" y="1444274"/>
                        <a:pt x="672586" y="1424883"/>
                      </a:cubicBezTo>
                      <a:cubicBezTo>
                        <a:pt x="676567" y="1420846"/>
                        <a:pt x="678216" y="1415057"/>
                        <a:pt x="677135" y="1409473"/>
                      </a:cubicBezTo>
                      <a:cubicBezTo>
                        <a:pt x="678921" y="1406641"/>
                        <a:pt x="679580" y="1403240"/>
                        <a:pt x="679319" y="1398566"/>
                      </a:cubicBezTo>
                      <a:lnTo>
                        <a:pt x="679183" y="1396450"/>
                      </a:lnTo>
                      <a:lnTo>
                        <a:pt x="678989" y="1389069"/>
                      </a:lnTo>
                      <a:cubicBezTo>
                        <a:pt x="678921" y="1387852"/>
                        <a:pt x="678921" y="1386817"/>
                        <a:pt x="678921" y="1385737"/>
                      </a:cubicBezTo>
                      <a:lnTo>
                        <a:pt x="678284" y="1387466"/>
                      </a:lnTo>
                      <a:cubicBezTo>
                        <a:pt x="678876" y="1373283"/>
                        <a:pt x="679387" y="1358919"/>
                        <a:pt x="679956" y="1344612"/>
                      </a:cubicBezTo>
                      <a:lnTo>
                        <a:pt x="680093" y="1341143"/>
                      </a:lnTo>
                      <a:cubicBezTo>
                        <a:pt x="680468" y="1330680"/>
                        <a:pt x="680866" y="1320159"/>
                        <a:pt x="681048" y="1309696"/>
                      </a:cubicBezTo>
                      <a:cubicBezTo>
                        <a:pt x="681446" y="1286791"/>
                        <a:pt x="680161" y="1262407"/>
                        <a:pt x="676828" y="1230755"/>
                      </a:cubicBezTo>
                      <a:cubicBezTo>
                        <a:pt x="671881" y="1183716"/>
                        <a:pt x="663033" y="1134061"/>
                        <a:pt x="649669" y="1078855"/>
                      </a:cubicBezTo>
                      <a:cubicBezTo>
                        <a:pt x="624136" y="972266"/>
                        <a:pt x="587174" y="870033"/>
                        <a:pt x="554442" y="784121"/>
                      </a:cubicBezTo>
                      <a:cubicBezTo>
                        <a:pt x="494642" y="626887"/>
                        <a:pt x="421228" y="446180"/>
                        <a:pt x="305905" y="290686"/>
                      </a:cubicBezTo>
                      <a:cubicBezTo>
                        <a:pt x="248357" y="213178"/>
                        <a:pt x="151844" y="106259"/>
                        <a:pt x="19006" y="37213"/>
                      </a:cubicBezTo>
                      <a:cubicBezTo>
                        <a:pt x="21178" y="36314"/>
                        <a:pt x="23112" y="34256"/>
                        <a:pt x="24511" y="31697"/>
                      </a:cubicBezTo>
                      <a:cubicBezTo>
                        <a:pt x="26626" y="27705"/>
                        <a:pt x="27092" y="23019"/>
                        <a:pt x="25739" y="18732"/>
                      </a:cubicBezTo>
                      <a:cubicBezTo>
                        <a:pt x="25216" y="17117"/>
                        <a:pt x="24397" y="15445"/>
                        <a:pt x="23362" y="13921"/>
                      </a:cubicBezTo>
                      <a:cubicBezTo>
                        <a:pt x="22520" y="11475"/>
                        <a:pt x="20997" y="9178"/>
                        <a:pt x="18938" y="7301"/>
                      </a:cubicBezTo>
                      <a:cubicBezTo>
                        <a:pt x="17130" y="5118"/>
                        <a:pt x="14764" y="3457"/>
                        <a:pt x="11545" y="2240"/>
                      </a:cubicBezTo>
                      <a:cubicBezTo>
                        <a:pt x="10260" y="1399"/>
                        <a:pt x="8736" y="762"/>
                        <a:pt x="7064" y="250"/>
                      </a:cubicBezTo>
                      <a:cubicBezTo>
                        <a:pt x="6769" y="170"/>
                        <a:pt x="6507" y="91"/>
                        <a:pt x="6211" y="0"/>
                      </a:cubicBezTo>
                      <a:cubicBezTo>
                        <a:pt x="5802" y="1808"/>
                        <a:pt x="5393" y="3617"/>
                        <a:pt x="5017" y="5436"/>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4" name="Google Shape;2844;p43"/>
                <p:cNvSpPr/>
                <p:nvPr/>
              </p:nvSpPr>
              <p:spPr>
                <a:xfrm>
                  <a:off x="6646766" y="2628331"/>
                  <a:ext cx="68" cy="887"/>
                </a:xfrm>
                <a:custGeom>
                  <a:rect b="b" l="l" r="r" t="t"/>
                  <a:pathLst>
                    <a:path extrusionOk="0" h="887" w="68">
                      <a:moveTo>
                        <a:pt x="68" y="887"/>
                      </a:moveTo>
                      <a:lnTo>
                        <a:pt x="68" y="307"/>
                      </a:lnTo>
                      <a:cubicBezTo>
                        <a:pt x="68" y="205"/>
                        <a:pt x="23" y="114"/>
                        <a:pt x="0" y="0"/>
                      </a:cubicBezTo>
                      <a:lnTo>
                        <a:pt x="0" y="0"/>
                      </a:lnTo>
                      <a:cubicBezTo>
                        <a:pt x="68" y="307"/>
                        <a:pt x="68" y="626"/>
                        <a:pt x="68" y="887"/>
                      </a:cubicBezTo>
                    </a:path>
                  </a:pathLst>
                </a:custGeom>
                <a:solidFill>
                  <a:srgbClr val="2B567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5" name="Google Shape;2845;p43"/>
                <p:cNvSpPr/>
                <p:nvPr/>
              </p:nvSpPr>
              <p:spPr>
                <a:xfrm>
                  <a:off x="6739491" y="3134993"/>
                  <a:ext cx="68" cy="159"/>
                </a:xfrm>
                <a:custGeom>
                  <a:rect b="b" l="l" r="r" t="t"/>
                  <a:pathLst>
                    <a:path extrusionOk="0" h="159" w="68">
                      <a:moveTo>
                        <a:pt x="68" y="159"/>
                      </a:moveTo>
                      <a:lnTo>
                        <a:pt x="68" y="159"/>
                      </a:lnTo>
                      <a:cubicBezTo>
                        <a:pt x="68" y="159"/>
                        <a:pt x="34" y="57"/>
                        <a:pt x="0" y="0"/>
                      </a:cubicBezTo>
                      <a:cubicBezTo>
                        <a:pt x="34" y="68"/>
                        <a:pt x="46" y="114"/>
                        <a:pt x="68" y="159"/>
                      </a:cubicBezTo>
                    </a:path>
                  </a:pathLst>
                </a:custGeom>
                <a:solidFill>
                  <a:srgbClr val="2B567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6" name="Google Shape;2846;p43"/>
                <p:cNvSpPr/>
                <p:nvPr/>
              </p:nvSpPr>
              <p:spPr>
                <a:xfrm>
                  <a:off x="6802612" y="753902"/>
                  <a:ext cx="193" cy="193"/>
                </a:xfrm>
                <a:custGeom>
                  <a:rect b="b" l="l" r="r" t="t"/>
                  <a:pathLst>
                    <a:path extrusionOk="0" h="193" w="193">
                      <a:moveTo>
                        <a:pt x="193" y="193"/>
                      </a:moveTo>
                      <a:lnTo>
                        <a:pt x="125" y="193"/>
                      </a:lnTo>
                      <a:cubicBezTo>
                        <a:pt x="125" y="125"/>
                        <a:pt x="57" y="57"/>
                        <a:pt x="0" y="0"/>
                      </a:cubicBezTo>
                      <a:lnTo>
                        <a:pt x="193" y="193"/>
                      </a:lnTo>
                      <a:close/>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7" name="Google Shape;2847;p43"/>
                <p:cNvSpPr/>
                <p:nvPr/>
              </p:nvSpPr>
              <p:spPr>
                <a:xfrm>
                  <a:off x="5014105" y="1047124"/>
                  <a:ext cx="301421" cy="496789"/>
                </a:xfrm>
                <a:custGeom>
                  <a:rect b="b" l="l" r="r" t="t"/>
                  <a:pathLst>
                    <a:path extrusionOk="0" h="496789" w="301421">
                      <a:moveTo>
                        <a:pt x="189171" y="0"/>
                      </a:moveTo>
                      <a:cubicBezTo>
                        <a:pt x="192969" y="0"/>
                        <a:pt x="196814" y="136"/>
                        <a:pt x="200612" y="375"/>
                      </a:cubicBezTo>
                      <a:cubicBezTo>
                        <a:pt x="223677" y="2002"/>
                        <a:pt x="247106" y="7870"/>
                        <a:pt x="272217" y="18368"/>
                      </a:cubicBezTo>
                      <a:cubicBezTo>
                        <a:pt x="275732" y="19846"/>
                        <a:pt x="278450" y="22883"/>
                        <a:pt x="279872" y="26909"/>
                      </a:cubicBezTo>
                      <a:cubicBezTo>
                        <a:pt x="281509" y="31492"/>
                        <a:pt x="281214" y="36815"/>
                        <a:pt x="279098" y="40784"/>
                      </a:cubicBezTo>
                      <a:cubicBezTo>
                        <a:pt x="277097" y="44537"/>
                        <a:pt x="273594" y="47471"/>
                        <a:pt x="269499" y="48836"/>
                      </a:cubicBezTo>
                      <a:cubicBezTo>
                        <a:pt x="267907" y="49314"/>
                        <a:pt x="266463" y="49564"/>
                        <a:pt x="265064" y="49564"/>
                      </a:cubicBezTo>
                      <a:lnTo>
                        <a:pt x="268430" y="55398"/>
                      </a:lnTo>
                      <a:cubicBezTo>
                        <a:pt x="276039" y="68580"/>
                        <a:pt x="282544" y="83160"/>
                        <a:pt x="287765" y="98753"/>
                      </a:cubicBezTo>
                      <a:cubicBezTo>
                        <a:pt x="297341" y="127277"/>
                        <a:pt x="301924" y="158996"/>
                        <a:pt x="301378" y="193070"/>
                      </a:cubicBezTo>
                      <a:cubicBezTo>
                        <a:pt x="300798" y="225632"/>
                        <a:pt x="295464" y="258454"/>
                        <a:pt x="285513" y="290606"/>
                      </a:cubicBezTo>
                      <a:cubicBezTo>
                        <a:pt x="275402" y="323020"/>
                        <a:pt x="261265" y="352863"/>
                        <a:pt x="243455" y="379328"/>
                      </a:cubicBezTo>
                      <a:cubicBezTo>
                        <a:pt x="227931" y="402359"/>
                        <a:pt x="209824" y="422546"/>
                        <a:pt x="189648" y="439310"/>
                      </a:cubicBezTo>
                      <a:cubicBezTo>
                        <a:pt x="180732" y="446680"/>
                        <a:pt x="171179" y="453458"/>
                        <a:pt x="161261" y="459406"/>
                      </a:cubicBezTo>
                      <a:cubicBezTo>
                        <a:pt x="168790" y="460885"/>
                        <a:pt x="176638" y="462181"/>
                        <a:pt x="184553" y="462955"/>
                      </a:cubicBezTo>
                      <a:cubicBezTo>
                        <a:pt x="189239" y="463330"/>
                        <a:pt x="193913" y="463535"/>
                        <a:pt x="198588" y="463592"/>
                      </a:cubicBezTo>
                      <a:cubicBezTo>
                        <a:pt x="208084" y="463728"/>
                        <a:pt x="215522" y="470552"/>
                        <a:pt x="215886" y="479480"/>
                      </a:cubicBezTo>
                      <a:cubicBezTo>
                        <a:pt x="216080" y="483904"/>
                        <a:pt x="214271" y="488544"/>
                        <a:pt x="211053" y="491922"/>
                      </a:cubicBezTo>
                      <a:cubicBezTo>
                        <a:pt x="208050" y="495061"/>
                        <a:pt x="204195" y="496790"/>
                        <a:pt x="200191" y="496790"/>
                      </a:cubicBezTo>
                      <a:cubicBezTo>
                        <a:pt x="186953" y="496597"/>
                        <a:pt x="174101" y="495380"/>
                        <a:pt x="161853" y="493196"/>
                      </a:cubicBezTo>
                      <a:cubicBezTo>
                        <a:pt x="151548" y="491342"/>
                        <a:pt x="140699" y="488169"/>
                        <a:pt x="127688" y="483244"/>
                      </a:cubicBezTo>
                      <a:cubicBezTo>
                        <a:pt x="124105" y="481891"/>
                        <a:pt x="120557" y="480356"/>
                        <a:pt x="117088" y="478741"/>
                      </a:cubicBezTo>
                      <a:lnTo>
                        <a:pt x="117031" y="478741"/>
                      </a:lnTo>
                      <a:cubicBezTo>
                        <a:pt x="111515" y="478741"/>
                        <a:pt x="106227" y="475863"/>
                        <a:pt x="103088" y="471246"/>
                      </a:cubicBezTo>
                      <a:cubicBezTo>
                        <a:pt x="92886" y="465252"/>
                        <a:pt x="82968" y="457894"/>
                        <a:pt x="73665" y="449398"/>
                      </a:cubicBezTo>
                      <a:cubicBezTo>
                        <a:pt x="36373" y="415313"/>
                        <a:pt x="18608" y="370195"/>
                        <a:pt x="10271" y="338362"/>
                      </a:cubicBezTo>
                      <a:cubicBezTo>
                        <a:pt x="-897" y="295349"/>
                        <a:pt x="-2967" y="249254"/>
                        <a:pt x="4107" y="201350"/>
                      </a:cubicBezTo>
                      <a:cubicBezTo>
                        <a:pt x="7326" y="179866"/>
                        <a:pt x="12751" y="158644"/>
                        <a:pt x="20223" y="138297"/>
                      </a:cubicBezTo>
                      <a:cubicBezTo>
                        <a:pt x="28639" y="115710"/>
                        <a:pt x="38158" y="96728"/>
                        <a:pt x="49315" y="80306"/>
                      </a:cubicBezTo>
                      <a:cubicBezTo>
                        <a:pt x="55639" y="71071"/>
                        <a:pt x="61689" y="63235"/>
                        <a:pt x="67819" y="56354"/>
                      </a:cubicBezTo>
                      <a:cubicBezTo>
                        <a:pt x="73813" y="49655"/>
                        <a:pt x="80694" y="43150"/>
                        <a:pt x="90156" y="35291"/>
                      </a:cubicBezTo>
                      <a:cubicBezTo>
                        <a:pt x="104532" y="23417"/>
                        <a:pt x="121933" y="13887"/>
                        <a:pt x="140460" y="7722"/>
                      </a:cubicBezTo>
                      <a:cubicBezTo>
                        <a:pt x="155802" y="2616"/>
                        <a:pt x="172179" y="23"/>
                        <a:pt x="189148" y="23"/>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8" name="Google Shape;2848;p43"/>
                <p:cNvSpPr/>
                <p:nvPr/>
              </p:nvSpPr>
              <p:spPr>
                <a:xfrm>
                  <a:off x="5108249" y="1105627"/>
                  <a:ext cx="138443" cy="141210"/>
                </a:xfrm>
                <a:custGeom>
                  <a:rect b="b" l="l" r="r" t="t"/>
                  <a:pathLst>
                    <a:path extrusionOk="0" h="141210" w="138443">
                      <a:moveTo>
                        <a:pt x="15290" y="193"/>
                      </a:moveTo>
                      <a:cubicBezTo>
                        <a:pt x="14210" y="80"/>
                        <a:pt x="13186" y="0"/>
                        <a:pt x="12219" y="0"/>
                      </a:cubicBezTo>
                      <a:cubicBezTo>
                        <a:pt x="9979" y="0"/>
                        <a:pt x="7920" y="432"/>
                        <a:pt x="5725" y="1808"/>
                      </a:cubicBezTo>
                      <a:cubicBezTo>
                        <a:pt x="3030" y="3526"/>
                        <a:pt x="1040" y="6289"/>
                        <a:pt x="334" y="9428"/>
                      </a:cubicBezTo>
                      <a:cubicBezTo>
                        <a:pt x="-439" y="12715"/>
                        <a:pt x="141" y="16184"/>
                        <a:pt x="1949" y="18993"/>
                      </a:cubicBezTo>
                      <a:cubicBezTo>
                        <a:pt x="3496" y="21438"/>
                        <a:pt x="6567" y="24066"/>
                        <a:pt x="9592" y="24395"/>
                      </a:cubicBezTo>
                      <a:cubicBezTo>
                        <a:pt x="17610" y="25294"/>
                        <a:pt x="25367" y="26909"/>
                        <a:pt x="32953" y="29536"/>
                      </a:cubicBezTo>
                      <a:cubicBezTo>
                        <a:pt x="40743" y="32675"/>
                        <a:pt x="48022" y="36678"/>
                        <a:pt x="54937" y="41364"/>
                      </a:cubicBezTo>
                      <a:cubicBezTo>
                        <a:pt x="62989" y="47380"/>
                        <a:pt x="70097" y="54284"/>
                        <a:pt x="76557" y="61938"/>
                      </a:cubicBezTo>
                      <a:cubicBezTo>
                        <a:pt x="84405" y="72026"/>
                        <a:pt x="90944" y="82978"/>
                        <a:pt x="96585" y="94431"/>
                      </a:cubicBezTo>
                      <a:cubicBezTo>
                        <a:pt x="102022" y="106271"/>
                        <a:pt x="106309" y="118428"/>
                        <a:pt x="109699" y="130984"/>
                      </a:cubicBezTo>
                      <a:cubicBezTo>
                        <a:pt x="111757" y="138752"/>
                        <a:pt x="120867" y="142915"/>
                        <a:pt x="128248" y="140549"/>
                      </a:cubicBezTo>
                      <a:cubicBezTo>
                        <a:pt x="131910" y="139400"/>
                        <a:pt x="135004" y="136819"/>
                        <a:pt x="136789" y="133418"/>
                      </a:cubicBezTo>
                      <a:cubicBezTo>
                        <a:pt x="138836" y="129642"/>
                        <a:pt x="138711" y="126037"/>
                        <a:pt x="137870" y="122000"/>
                      </a:cubicBezTo>
                      <a:cubicBezTo>
                        <a:pt x="131580" y="91201"/>
                        <a:pt x="116955" y="61870"/>
                        <a:pt x="94879" y="39351"/>
                      </a:cubicBezTo>
                      <a:cubicBezTo>
                        <a:pt x="84302" y="28558"/>
                        <a:pt x="71780" y="18811"/>
                        <a:pt x="58110" y="12328"/>
                      </a:cubicBezTo>
                      <a:cubicBezTo>
                        <a:pt x="44576" y="5925"/>
                        <a:pt x="30200" y="1751"/>
                        <a:pt x="15302" y="205"/>
                      </a:cubicBezTo>
                      <a:moveTo>
                        <a:pt x="55346" y="41648"/>
                      </a:moveTo>
                      <a:cubicBezTo>
                        <a:pt x="55892" y="42012"/>
                        <a:pt x="56415" y="42376"/>
                        <a:pt x="56961" y="42752"/>
                      </a:cubicBezTo>
                      <a:cubicBezTo>
                        <a:pt x="56404" y="42388"/>
                        <a:pt x="55881" y="42024"/>
                        <a:pt x="55346" y="41648"/>
                      </a:cubicBezTo>
                      <a:moveTo>
                        <a:pt x="96665" y="94590"/>
                      </a:moveTo>
                      <a:cubicBezTo>
                        <a:pt x="97063" y="95398"/>
                        <a:pt x="97450" y="96205"/>
                        <a:pt x="97836" y="97002"/>
                      </a:cubicBezTo>
                      <a:cubicBezTo>
                        <a:pt x="97438" y="96217"/>
                        <a:pt x="97063" y="95409"/>
                        <a:pt x="96665" y="94590"/>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9" name="Google Shape;2849;p43"/>
                <p:cNvSpPr/>
                <p:nvPr/>
              </p:nvSpPr>
              <p:spPr>
                <a:xfrm>
                  <a:off x="5067624" y="307995"/>
                  <a:ext cx="2223538" cy="2074266"/>
                </a:xfrm>
                <a:custGeom>
                  <a:rect b="b" l="l" r="r" t="t"/>
                  <a:pathLst>
                    <a:path extrusionOk="0" h="2074266" w="2223538">
                      <a:moveTo>
                        <a:pt x="691321" y="11"/>
                      </a:moveTo>
                      <a:lnTo>
                        <a:pt x="691764" y="11"/>
                      </a:lnTo>
                      <a:cubicBezTo>
                        <a:pt x="693322" y="11"/>
                        <a:pt x="694937" y="205"/>
                        <a:pt x="696541" y="455"/>
                      </a:cubicBezTo>
                      <a:cubicBezTo>
                        <a:pt x="722927" y="4856"/>
                        <a:pt x="749403" y="11760"/>
                        <a:pt x="771831" y="17913"/>
                      </a:cubicBezTo>
                      <a:cubicBezTo>
                        <a:pt x="790949" y="23167"/>
                        <a:pt x="810079" y="28308"/>
                        <a:pt x="829322" y="33437"/>
                      </a:cubicBezTo>
                      <a:cubicBezTo>
                        <a:pt x="856811" y="40795"/>
                        <a:pt x="884061" y="48632"/>
                        <a:pt x="910310" y="56752"/>
                      </a:cubicBezTo>
                      <a:cubicBezTo>
                        <a:pt x="968018" y="74187"/>
                        <a:pt x="1025952" y="93817"/>
                        <a:pt x="1082488" y="115073"/>
                      </a:cubicBezTo>
                      <a:cubicBezTo>
                        <a:pt x="1211528" y="163284"/>
                        <a:pt x="1330650" y="218194"/>
                        <a:pt x="1436545" y="278221"/>
                      </a:cubicBezTo>
                      <a:cubicBezTo>
                        <a:pt x="1494048" y="310771"/>
                        <a:pt x="1548286" y="345527"/>
                        <a:pt x="1597771" y="381557"/>
                      </a:cubicBezTo>
                      <a:cubicBezTo>
                        <a:pt x="1651281" y="420476"/>
                        <a:pt x="1697422" y="459441"/>
                        <a:pt x="1738843" y="500679"/>
                      </a:cubicBezTo>
                      <a:cubicBezTo>
                        <a:pt x="1828179" y="589686"/>
                        <a:pt x="1888013" y="684344"/>
                        <a:pt x="1916651" y="782005"/>
                      </a:cubicBezTo>
                      <a:cubicBezTo>
                        <a:pt x="1932039" y="834276"/>
                        <a:pt x="1938226" y="888572"/>
                        <a:pt x="1934996" y="943379"/>
                      </a:cubicBezTo>
                      <a:cubicBezTo>
                        <a:pt x="1931663" y="1000756"/>
                        <a:pt x="1917856" y="1059317"/>
                        <a:pt x="1893973" y="1117467"/>
                      </a:cubicBezTo>
                      <a:cubicBezTo>
                        <a:pt x="1874639" y="1164927"/>
                        <a:pt x="1849140" y="1211648"/>
                        <a:pt x="1815987" y="1260291"/>
                      </a:cubicBezTo>
                      <a:cubicBezTo>
                        <a:pt x="1831762" y="1251272"/>
                        <a:pt x="1850266" y="1243584"/>
                        <a:pt x="1870806" y="1237192"/>
                      </a:cubicBezTo>
                      <a:cubicBezTo>
                        <a:pt x="1891869" y="1230528"/>
                        <a:pt x="1913057" y="1225660"/>
                        <a:pt x="1933779" y="1222749"/>
                      </a:cubicBezTo>
                      <a:cubicBezTo>
                        <a:pt x="1946756" y="1221043"/>
                        <a:pt x="1959994" y="1220167"/>
                        <a:pt x="1973073" y="1220167"/>
                      </a:cubicBezTo>
                      <a:lnTo>
                        <a:pt x="1976098" y="1220167"/>
                      </a:lnTo>
                      <a:cubicBezTo>
                        <a:pt x="1980841" y="1220167"/>
                        <a:pt x="1985606" y="1220303"/>
                        <a:pt x="1990292" y="1220553"/>
                      </a:cubicBezTo>
                      <a:cubicBezTo>
                        <a:pt x="2024491" y="1222282"/>
                        <a:pt x="2058667" y="1230994"/>
                        <a:pt x="2089113" y="1245722"/>
                      </a:cubicBezTo>
                      <a:cubicBezTo>
                        <a:pt x="2119320" y="1260405"/>
                        <a:pt x="2145604" y="1280842"/>
                        <a:pt x="2167281" y="1306478"/>
                      </a:cubicBezTo>
                      <a:cubicBezTo>
                        <a:pt x="2188196" y="1331453"/>
                        <a:pt x="2204277" y="1362763"/>
                        <a:pt x="2213774" y="1397030"/>
                      </a:cubicBezTo>
                      <a:cubicBezTo>
                        <a:pt x="2223259" y="1430729"/>
                        <a:pt x="2225852" y="1467783"/>
                        <a:pt x="2221474" y="1507134"/>
                      </a:cubicBezTo>
                      <a:cubicBezTo>
                        <a:pt x="2217766" y="1540605"/>
                        <a:pt x="2206791" y="1574781"/>
                        <a:pt x="2189754" y="1606034"/>
                      </a:cubicBezTo>
                      <a:cubicBezTo>
                        <a:pt x="2172899" y="1636901"/>
                        <a:pt x="2150653" y="1665289"/>
                        <a:pt x="2123631" y="1690389"/>
                      </a:cubicBezTo>
                      <a:cubicBezTo>
                        <a:pt x="2101521" y="1710895"/>
                        <a:pt x="2075647" y="1728864"/>
                        <a:pt x="2046703" y="1743797"/>
                      </a:cubicBezTo>
                      <a:cubicBezTo>
                        <a:pt x="2018475" y="1758389"/>
                        <a:pt x="1988267" y="1768454"/>
                        <a:pt x="1956957" y="1773800"/>
                      </a:cubicBezTo>
                      <a:cubicBezTo>
                        <a:pt x="1942184" y="1776313"/>
                        <a:pt x="1927194" y="1777598"/>
                        <a:pt x="1912318" y="1777598"/>
                      </a:cubicBezTo>
                      <a:cubicBezTo>
                        <a:pt x="1896008" y="1777598"/>
                        <a:pt x="1879745" y="1776052"/>
                        <a:pt x="1863970" y="1773038"/>
                      </a:cubicBezTo>
                      <a:cubicBezTo>
                        <a:pt x="1837903" y="1767874"/>
                        <a:pt x="1812769" y="1758469"/>
                        <a:pt x="1789226" y="1745048"/>
                      </a:cubicBezTo>
                      <a:cubicBezTo>
                        <a:pt x="1785314" y="1752452"/>
                        <a:pt x="1780389" y="1760197"/>
                        <a:pt x="1774361" y="1768602"/>
                      </a:cubicBezTo>
                      <a:cubicBezTo>
                        <a:pt x="1766923" y="1778758"/>
                        <a:pt x="1759087" y="1788698"/>
                        <a:pt x="1751069" y="1798457"/>
                      </a:cubicBezTo>
                      <a:cubicBezTo>
                        <a:pt x="1736921" y="1815539"/>
                        <a:pt x="1721431" y="1832178"/>
                        <a:pt x="1703689" y="1849363"/>
                      </a:cubicBezTo>
                      <a:cubicBezTo>
                        <a:pt x="1671719" y="1879990"/>
                        <a:pt x="1634506" y="1908651"/>
                        <a:pt x="1593097" y="1934593"/>
                      </a:cubicBezTo>
                      <a:cubicBezTo>
                        <a:pt x="1518716" y="1981234"/>
                        <a:pt x="1430825" y="2017014"/>
                        <a:pt x="1331878" y="2040955"/>
                      </a:cubicBezTo>
                      <a:cubicBezTo>
                        <a:pt x="1243441" y="2062541"/>
                        <a:pt x="1148077" y="2073766"/>
                        <a:pt x="1048380" y="2074266"/>
                      </a:cubicBezTo>
                      <a:lnTo>
                        <a:pt x="1041397" y="2074266"/>
                      </a:lnTo>
                      <a:cubicBezTo>
                        <a:pt x="958055" y="2074266"/>
                        <a:pt x="871028" y="2065543"/>
                        <a:pt x="782692" y="2048347"/>
                      </a:cubicBezTo>
                      <a:cubicBezTo>
                        <a:pt x="694107" y="2031015"/>
                        <a:pt x="608183" y="2005811"/>
                        <a:pt x="527252" y="1973455"/>
                      </a:cubicBezTo>
                      <a:cubicBezTo>
                        <a:pt x="438030" y="1938016"/>
                        <a:pt x="357906" y="1894923"/>
                        <a:pt x="289144" y="1845416"/>
                      </a:cubicBezTo>
                      <a:cubicBezTo>
                        <a:pt x="213183" y="1790893"/>
                        <a:pt x="150585" y="1728034"/>
                        <a:pt x="103125" y="1658567"/>
                      </a:cubicBezTo>
                      <a:cubicBezTo>
                        <a:pt x="52241" y="1584528"/>
                        <a:pt x="18406" y="1498399"/>
                        <a:pt x="5225" y="1409438"/>
                      </a:cubicBezTo>
                      <a:cubicBezTo>
                        <a:pt x="232" y="1375876"/>
                        <a:pt x="-1201" y="1341837"/>
                        <a:pt x="1005" y="1308274"/>
                      </a:cubicBezTo>
                      <a:cubicBezTo>
                        <a:pt x="3041" y="1277772"/>
                        <a:pt x="8648" y="1244960"/>
                        <a:pt x="17678" y="1210773"/>
                      </a:cubicBezTo>
                      <a:cubicBezTo>
                        <a:pt x="25105" y="1182943"/>
                        <a:pt x="35341" y="1153406"/>
                        <a:pt x="49910" y="1117752"/>
                      </a:cubicBezTo>
                      <a:cubicBezTo>
                        <a:pt x="56188" y="1102296"/>
                        <a:pt x="62875" y="1087078"/>
                        <a:pt x="69608" y="1071861"/>
                      </a:cubicBezTo>
                      <a:lnTo>
                        <a:pt x="73634" y="1062990"/>
                      </a:lnTo>
                      <a:lnTo>
                        <a:pt x="74931" y="1060181"/>
                      </a:lnTo>
                      <a:lnTo>
                        <a:pt x="78070" y="1053243"/>
                      </a:lnTo>
                      <a:cubicBezTo>
                        <a:pt x="82437" y="1043815"/>
                        <a:pt x="86816" y="1034318"/>
                        <a:pt x="90990" y="1024754"/>
                      </a:cubicBezTo>
                      <a:cubicBezTo>
                        <a:pt x="103307" y="995672"/>
                        <a:pt x="113736" y="963668"/>
                        <a:pt x="122038" y="929606"/>
                      </a:cubicBezTo>
                      <a:cubicBezTo>
                        <a:pt x="128737" y="902401"/>
                        <a:pt x="134196" y="872865"/>
                        <a:pt x="139746" y="833810"/>
                      </a:cubicBezTo>
                      <a:cubicBezTo>
                        <a:pt x="143147" y="809426"/>
                        <a:pt x="145967" y="786020"/>
                        <a:pt x="148799" y="762591"/>
                      </a:cubicBezTo>
                      <a:lnTo>
                        <a:pt x="149197" y="759236"/>
                      </a:lnTo>
                      <a:cubicBezTo>
                        <a:pt x="153531" y="723547"/>
                        <a:pt x="158023" y="686653"/>
                        <a:pt x="163823" y="651237"/>
                      </a:cubicBezTo>
                      <a:cubicBezTo>
                        <a:pt x="171693" y="603561"/>
                        <a:pt x="182998" y="554577"/>
                        <a:pt x="197385" y="505604"/>
                      </a:cubicBezTo>
                      <a:cubicBezTo>
                        <a:pt x="225261" y="410945"/>
                        <a:pt x="263429" y="327478"/>
                        <a:pt x="310787" y="257545"/>
                      </a:cubicBezTo>
                      <a:cubicBezTo>
                        <a:pt x="333112" y="224528"/>
                        <a:pt x="357974" y="194071"/>
                        <a:pt x="384678" y="167037"/>
                      </a:cubicBezTo>
                      <a:cubicBezTo>
                        <a:pt x="411928" y="139526"/>
                        <a:pt x="442272" y="114835"/>
                        <a:pt x="474867" y="93669"/>
                      </a:cubicBezTo>
                      <a:cubicBezTo>
                        <a:pt x="506882" y="72629"/>
                        <a:pt x="543015" y="54784"/>
                        <a:pt x="582195" y="40636"/>
                      </a:cubicBezTo>
                      <a:cubicBezTo>
                        <a:pt x="611015" y="30071"/>
                        <a:pt x="641563" y="22075"/>
                        <a:pt x="675592" y="16173"/>
                      </a:cubicBezTo>
                      <a:cubicBezTo>
                        <a:pt x="675228" y="15388"/>
                        <a:pt x="675330" y="14000"/>
                        <a:pt x="675785" y="12192"/>
                      </a:cubicBezTo>
                      <a:cubicBezTo>
                        <a:pt x="677070" y="8007"/>
                        <a:pt x="679925" y="4345"/>
                        <a:pt x="683621" y="2138"/>
                      </a:cubicBezTo>
                      <a:cubicBezTo>
                        <a:pt x="685975" y="694"/>
                        <a:pt x="688500" y="0"/>
                        <a:pt x="691343" y="0"/>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0" name="Google Shape;2850;p43"/>
                <p:cNvSpPr/>
                <p:nvPr/>
              </p:nvSpPr>
              <p:spPr>
                <a:xfrm>
                  <a:off x="5223941" y="307586"/>
                  <a:ext cx="1779906" cy="1232925"/>
                </a:xfrm>
                <a:custGeom>
                  <a:rect b="b" l="l" r="r" t="t"/>
                  <a:pathLst>
                    <a:path extrusionOk="0" h="1232925" w="1779906">
                      <a:moveTo>
                        <a:pt x="534970" y="0"/>
                      </a:moveTo>
                      <a:cubicBezTo>
                        <a:pt x="532149" y="0"/>
                        <a:pt x="529567" y="773"/>
                        <a:pt x="527133" y="2320"/>
                      </a:cubicBezTo>
                      <a:cubicBezTo>
                        <a:pt x="523358" y="4504"/>
                        <a:pt x="520469" y="8211"/>
                        <a:pt x="519184" y="12454"/>
                      </a:cubicBezTo>
                      <a:cubicBezTo>
                        <a:pt x="518592" y="14774"/>
                        <a:pt x="518592" y="15922"/>
                        <a:pt x="519252" y="16184"/>
                      </a:cubicBezTo>
                      <a:cubicBezTo>
                        <a:pt x="485167" y="22143"/>
                        <a:pt x="454562" y="30162"/>
                        <a:pt x="425742" y="40830"/>
                      </a:cubicBezTo>
                      <a:cubicBezTo>
                        <a:pt x="386596" y="54875"/>
                        <a:pt x="350463" y="72720"/>
                        <a:pt x="318380" y="93828"/>
                      </a:cubicBezTo>
                      <a:cubicBezTo>
                        <a:pt x="285784" y="114937"/>
                        <a:pt x="255429" y="139651"/>
                        <a:pt x="228088" y="167185"/>
                      </a:cubicBezTo>
                      <a:cubicBezTo>
                        <a:pt x="201464" y="194151"/>
                        <a:pt x="176613" y="224619"/>
                        <a:pt x="154163" y="257874"/>
                      </a:cubicBezTo>
                      <a:cubicBezTo>
                        <a:pt x="106805" y="327740"/>
                        <a:pt x="68626" y="411184"/>
                        <a:pt x="40773" y="505888"/>
                      </a:cubicBezTo>
                      <a:cubicBezTo>
                        <a:pt x="26397" y="554725"/>
                        <a:pt x="15035" y="603754"/>
                        <a:pt x="7142" y="651692"/>
                      </a:cubicBezTo>
                      <a:cubicBezTo>
                        <a:pt x="4504" y="667580"/>
                        <a:pt x="2161" y="683810"/>
                        <a:pt x="0" y="700107"/>
                      </a:cubicBezTo>
                      <a:cubicBezTo>
                        <a:pt x="8473" y="702928"/>
                        <a:pt x="17071" y="705510"/>
                        <a:pt x="25737" y="707841"/>
                      </a:cubicBezTo>
                      <a:cubicBezTo>
                        <a:pt x="45447" y="713096"/>
                        <a:pt x="65521" y="716758"/>
                        <a:pt x="85617" y="719590"/>
                      </a:cubicBezTo>
                      <a:lnTo>
                        <a:pt x="85355" y="719590"/>
                      </a:lnTo>
                      <a:cubicBezTo>
                        <a:pt x="147157" y="727676"/>
                        <a:pt x="209732" y="725822"/>
                        <a:pt x="271397" y="717736"/>
                      </a:cubicBezTo>
                      <a:lnTo>
                        <a:pt x="271204" y="717736"/>
                      </a:lnTo>
                      <a:cubicBezTo>
                        <a:pt x="353341" y="706499"/>
                        <a:pt x="433874" y="684242"/>
                        <a:pt x="510313" y="652090"/>
                      </a:cubicBezTo>
                      <a:lnTo>
                        <a:pt x="509346" y="652465"/>
                      </a:lnTo>
                      <a:cubicBezTo>
                        <a:pt x="566132" y="628332"/>
                        <a:pt x="620939" y="598693"/>
                        <a:pt x="669969" y="561094"/>
                      </a:cubicBezTo>
                      <a:cubicBezTo>
                        <a:pt x="677293" y="555441"/>
                        <a:pt x="684481" y="549595"/>
                        <a:pt x="691407" y="543499"/>
                      </a:cubicBezTo>
                      <a:cubicBezTo>
                        <a:pt x="692249" y="542794"/>
                        <a:pt x="693204" y="542351"/>
                        <a:pt x="694307" y="542351"/>
                      </a:cubicBezTo>
                      <a:cubicBezTo>
                        <a:pt x="695410" y="542351"/>
                        <a:pt x="696491" y="542726"/>
                        <a:pt x="697253" y="543499"/>
                      </a:cubicBezTo>
                      <a:cubicBezTo>
                        <a:pt x="706124" y="553064"/>
                        <a:pt x="715291" y="562311"/>
                        <a:pt x="724855" y="571170"/>
                      </a:cubicBezTo>
                      <a:cubicBezTo>
                        <a:pt x="735125" y="580530"/>
                        <a:pt x="745782" y="589458"/>
                        <a:pt x="756757" y="597999"/>
                      </a:cubicBezTo>
                      <a:cubicBezTo>
                        <a:pt x="773430" y="610692"/>
                        <a:pt x="790831" y="622383"/>
                        <a:pt x="808846" y="633029"/>
                      </a:cubicBezTo>
                      <a:cubicBezTo>
                        <a:pt x="827987" y="644265"/>
                        <a:pt x="847924" y="654092"/>
                        <a:pt x="868350" y="662747"/>
                      </a:cubicBezTo>
                      <a:lnTo>
                        <a:pt x="867384" y="662371"/>
                      </a:lnTo>
                      <a:cubicBezTo>
                        <a:pt x="887855" y="670901"/>
                        <a:pt x="908770" y="678157"/>
                        <a:pt x="930209" y="684060"/>
                      </a:cubicBezTo>
                      <a:cubicBezTo>
                        <a:pt x="951511" y="689951"/>
                        <a:pt x="973267" y="694262"/>
                        <a:pt x="995149" y="697287"/>
                      </a:cubicBezTo>
                      <a:cubicBezTo>
                        <a:pt x="994774" y="697219"/>
                        <a:pt x="994444" y="697150"/>
                        <a:pt x="994069" y="697094"/>
                      </a:cubicBezTo>
                      <a:cubicBezTo>
                        <a:pt x="1013961" y="699653"/>
                        <a:pt x="1033920" y="701063"/>
                        <a:pt x="1053937" y="701199"/>
                      </a:cubicBezTo>
                      <a:cubicBezTo>
                        <a:pt x="1073897" y="701336"/>
                        <a:pt x="1093857" y="699914"/>
                        <a:pt x="1113680" y="697355"/>
                      </a:cubicBezTo>
                      <a:lnTo>
                        <a:pt x="1113430" y="697355"/>
                      </a:lnTo>
                      <a:cubicBezTo>
                        <a:pt x="1131013" y="694910"/>
                        <a:pt x="1148334" y="691441"/>
                        <a:pt x="1165462" y="686892"/>
                      </a:cubicBezTo>
                      <a:cubicBezTo>
                        <a:pt x="1182988" y="682206"/>
                        <a:pt x="1200127" y="676167"/>
                        <a:pt x="1216800" y="669184"/>
                      </a:cubicBezTo>
                      <a:cubicBezTo>
                        <a:pt x="1216482" y="669298"/>
                        <a:pt x="1216164" y="669491"/>
                        <a:pt x="1215845" y="669627"/>
                      </a:cubicBezTo>
                      <a:cubicBezTo>
                        <a:pt x="1230858" y="663145"/>
                        <a:pt x="1245506" y="655900"/>
                        <a:pt x="1259677" y="647745"/>
                      </a:cubicBezTo>
                      <a:cubicBezTo>
                        <a:pt x="1274053" y="639466"/>
                        <a:pt x="1287723" y="630106"/>
                        <a:pt x="1300996" y="620086"/>
                      </a:cubicBezTo>
                      <a:cubicBezTo>
                        <a:pt x="1308456" y="614320"/>
                        <a:pt x="1315758" y="608292"/>
                        <a:pt x="1322764" y="602071"/>
                      </a:cubicBezTo>
                      <a:cubicBezTo>
                        <a:pt x="1324823" y="600263"/>
                        <a:pt x="1327757" y="600593"/>
                        <a:pt x="1329235" y="602913"/>
                      </a:cubicBezTo>
                      <a:cubicBezTo>
                        <a:pt x="1330907" y="605472"/>
                        <a:pt x="1332704" y="607974"/>
                        <a:pt x="1334512" y="610464"/>
                      </a:cubicBezTo>
                      <a:lnTo>
                        <a:pt x="1334319" y="610282"/>
                      </a:lnTo>
                      <a:cubicBezTo>
                        <a:pt x="1334456" y="610419"/>
                        <a:pt x="1334569" y="610589"/>
                        <a:pt x="1334694" y="610726"/>
                      </a:cubicBezTo>
                      <a:cubicBezTo>
                        <a:pt x="1334763" y="610862"/>
                        <a:pt x="1334888" y="610988"/>
                        <a:pt x="1334956" y="611124"/>
                      </a:cubicBezTo>
                      <a:cubicBezTo>
                        <a:pt x="1334888" y="610988"/>
                        <a:pt x="1334831" y="610931"/>
                        <a:pt x="1334763" y="610794"/>
                      </a:cubicBezTo>
                      <a:cubicBezTo>
                        <a:pt x="1344225" y="622759"/>
                        <a:pt x="1355462" y="632904"/>
                        <a:pt x="1367540" y="642309"/>
                      </a:cubicBezTo>
                      <a:cubicBezTo>
                        <a:pt x="1367585" y="642343"/>
                        <a:pt x="1367642" y="642389"/>
                        <a:pt x="1367688" y="642446"/>
                      </a:cubicBezTo>
                      <a:cubicBezTo>
                        <a:pt x="1367756" y="642491"/>
                        <a:pt x="1367813" y="642548"/>
                        <a:pt x="1367881" y="642582"/>
                      </a:cubicBezTo>
                      <a:cubicBezTo>
                        <a:pt x="1368018" y="642696"/>
                        <a:pt x="1368188" y="642821"/>
                        <a:pt x="1368325" y="642957"/>
                      </a:cubicBezTo>
                      <a:cubicBezTo>
                        <a:pt x="1368325" y="642889"/>
                        <a:pt x="1368256" y="642889"/>
                        <a:pt x="1368256" y="642821"/>
                      </a:cubicBezTo>
                      <a:cubicBezTo>
                        <a:pt x="1385191" y="655718"/>
                        <a:pt x="1403365" y="666887"/>
                        <a:pt x="1421847" y="677532"/>
                      </a:cubicBezTo>
                      <a:cubicBezTo>
                        <a:pt x="1441226" y="688632"/>
                        <a:pt x="1461129" y="698970"/>
                        <a:pt x="1480885" y="709433"/>
                      </a:cubicBezTo>
                      <a:cubicBezTo>
                        <a:pt x="1498592" y="718725"/>
                        <a:pt x="1516300" y="728176"/>
                        <a:pt x="1533440" y="738560"/>
                      </a:cubicBezTo>
                      <a:cubicBezTo>
                        <a:pt x="1540173" y="742666"/>
                        <a:pt x="1546781" y="747101"/>
                        <a:pt x="1553138" y="751787"/>
                      </a:cubicBezTo>
                      <a:cubicBezTo>
                        <a:pt x="1558597" y="755824"/>
                        <a:pt x="1563795" y="760260"/>
                        <a:pt x="1568412" y="765253"/>
                      </a:cubicBezTo>
                      <a:cubicBezTo>
                        <a:pt x="1571745" y="768847"/>
                        <a:pt x="1574633" y="772952"/>
                        <a:pt x="1576555" y="777513"/>
                      </a:cubicBezTo>
                      <a:cubicBezTo>
                        <a:pt x="1578807" y="782790"/>
                        <a:pt x="1579126" y="788556"/>
                        <a:pt x="1578921" y="794209"/>
                      </a:cubicBezTo>
                      <a:cubicBezTo>
                        <a:pt x="1578875" y="797416"/>
                        <a:pt x="1578409" y="800635"/>
                        <a:pt x="1577966" y="803830"/>
                      </a:cubicBezTo>
                      <a:cubicBezTo>
                        <a:pt x="1577386" y="807675"/>
                        <a:pt x="1576624" y="811473"/>
                        <a:pt x="1575850" y="815317"/>
                      </a:cubicBezTo>
                      <a:cubicBezTo>
                        <a:pt x="1573735" y="824939"/>
                        <a:pt x="1570778" y="834436"/>
                        <a:pt x="1567707" y="843818"/>
                      </a:cubicBezTo>
                      <a:cubicBezTo>
                        <a:pt x="1560974" y="864597"/>
                        <a:pt x="1552933" y="884887"/>
                        <a:pt x="1544983" y="905222"/>
                      </a:cubicBezTo>
                      <a:cubicBezTo>
                        <a:pt x="1537807" y="923567"/>
                        <a:pt x="1530415" y="941923"/>
                        <a:pt x="1524319" y="960666"/>
                      </a:cubicBezTo>
                      <a:cubicBezTo>
                        <a:pt x="1522977" y="964703"/>
                        <a:pt x="1521828" y="968752"/>
                        <a:pt x="1520725" y="972858"/>
                      </a:cubicBezTo>
                      <a:cubicBezTo>
                        <a:pt x="1519644" y="976964"/>
                        <a:pt x="1518871" y="981138"/>
                        <a:pt x="1518291" y="985380"/>
                      </a:cubicBezTo>
                      <a:cubicBezTo>
                        <a:pt x="1518359" y="984982"/>
                        <a:pt x="1518427" y="984606"/>
                        <a:pt x="1518484" y="984277"/>
                      </a:cubicBezTo>
                      <a:cubicBezTo>
                        <a:pt x="1513412" y="1022524"/>
                        <a:pt x="1511103" y="1061421"/>
                        <a:pt x="1516039" y="1099862"/>
                      </a:cubicBezTo>
                      <a:cubicBezTo>
                        <a:pt x="1515971" y="1099464"/>
                        <a:pt x="1515925" y="1099157"/>
                        <a:pt x="1515857" y="1098759"/>
                      </a:cubicBezTo>
                      <a:cubicBezTo>
                        <a:pt x="1517074" y="1107618"/>
                        <a:pt x="1518734" y="1116398"/>
                        <a:pt x="1520781" y="1125144"/>
                      </a:cubicBezTo>
                      <a:cubicBezTo>
                        <a:pt x="1523102" y="1134573"/>
                        <a:pt x="1526184" y="1143808"/>
                        <a:pt x="1529903" y="1152792"/>
                      </a:cubicBezTo>
                      <a:cubicBezTo>
                        <a:pt x="1529766" y="1152485"/>
                        <a:pt x="1529641" y="1152087"/>
                        <a:pt x="1529528" y="1151769"/>
                      </a:cubicBezTo>
                      <a:cubicBezTo>
                        <a:pt x="1531825" y="1157023"/>
                        <a:pt x="1534338" y="1162152"/>
                        <a:pt x="1537102" y="1167157"/>
                      </a:cubicBezTo>
                      <a:cubicBezTo>
                        <a:pt x="1539866" y="1172036"/>
                        <a:pt x="1543005" y="1176653"/>
                        <a:pt x="1546269" y="1181157"/>
                      </a:cubicBezTo>
                      <a:cubicBezTo>
                        <a:pt x="1548452" y="1183921"/>
                        <a:pt x="1550704" y="1186616"/>
                        <a:pt x="1553002" y="1189175"/>
                      </a:cubicBezTo>
                      <a:cubicBezTo>
                        <a:pt x="1555583" y="1192064"/>
                        <a:pt x="1558336" y="1194634"/>
                        <a:pt x="1561156" y="1197261"/>
                      </a:cubicBezTo>
                      <a:cubicBezTo>
                        <a:pt x="1564181" y="1199957"/>
                        <a:pt x="1567320" y="1202538"/>
                        <a:pt x="1570539" y="1205029"/>
                      </a:cubicBezTo>
                      <a:lnTo>
                        <a:pt x="1570607" y="1205029"/>
                      </a:lnTo>
                      <a:cubicBezTo>
                        <a:pt x="1570721" y="1205131"/>
                        <a:pt x="1570857" y="1205245"/>
                        <a:pt x="1570983" y="1205359"/>
                      </a:cubicBezTo>
                      <a:cubicBezTo>
                        <a:pt x="1580627" y="1212683"/>
                        <a:pt x="1591079" y="1218882"/>
                        <a:pt x="1602156" y="1223715"/>
                      </a:cubicBezTo>
                      <a:cubicBezTo>
                        <a:pt x="1602122" y="1223692"/>
                        <a:pt x="1602077" y="1223658"/>
                        <a:pt x="1602043" y="1223647"/>
                      </a:cubicBezTo>
                      <a:cubicBezTo>
                        <a:pt x="1611915" y="1227753"/>
                        <a:pt x="1622184" y="1230516"/>
                        <a:pt x="1632784" y="1232040"/>
                      </a:cubicBezTo>
                      <a:cubicBezTo>
                        <a:pt x="1632386" y="1231972"/>
                        <a:pt x="1632011" y="1231927"/>
                        <a:pt x="1631681" y="1231858"/>
                      </a:cubicBezTo>
                      <a:cubicBezTo>
                        <a:pt x="1643054" y="1233337"/>
                        <a:pt x="1654404" y="1233269"/>
                        <a:pt x="1665766" y="1231722"/>
                      </a:cubicBezTo>
                      <a:cubicBezTo>
                        <a:pt x="1665368" y="1231790"/>
                        <a:pt x="1664993" y="1231858"/>
                        <a:pt x="1664663" y="1231915"/>
                      </a:cubicBezTo>
                      <a:cubicBezTo>
                        <a:pt x="1670202" y="1231108"/>
                        <a:pt x="1675638" y="1229993"/>
                        <a:pt x="1681029" y="1228628"/>
                      </a:cubicBezTo>
                      <a:cubicBezTo>
                        <a:pt x="1704173" y="1191450"/>
                        <a:pt x="1722950" y="1155021"/>
                        <a:pt x="1738020" y="1118070"/>
                      </a:cubicBezTo>
                      <a:cubicBezTo>
                        <a:pt x="1761960" y="1059794"/>
                        <a:pt x="1775756" y="1001154"/>
                        <a:pt x="1779088" y="943834"/>
                      </a:cubicBezTo>
                      <a:cubicBezTo>
                        <a:pt x="1782296" y="889095"/>
                        <a:pt x="1776063" y="834754"/>
                        <a:pt x="1760675" y="782312"/>
                      </a:cubicBezTo>
                      <a:cubicBezTo>
                        <a:pt x="1731992" y="684583"/>
                        <a:pt x="1672112" y="589879"/>
                        <a:pt x="1582799" y="500873"/>
                      </a:cubicBezTo>
                      <a:cubicBezTo>
                        <a:pt x="1541219" y="459543"/>
                        <a:pt x="1495067" y="420590"/>
                        <a:pt x="1441750" y="381773"/>
                      </a:cubicBezTo>
                      <a:cubicBezTo>
                        <a:pt x="1391890" y="345516"/>
                        <a:pt x="1337595" y="310782"/>
                        <a:pt x="1280422" y="278460"/>
                      </a:cubicBezTo>
                      <a:cubicBezTo>
                        <a:pt x="1174663" y="218376"/>
                        <a:pt x="1055495" y="163512"/>
                        <a:pt x="926319" y="115324"/>
                      </a:cubicBezTo>
                      <a:cubicBezTo>
                        <a:pt x="869658" y="93885"/>
                        <a:pt x="811769" y="74255"/>
                        <a:pt x="754141" y="56979"/>
                      </a:cubicBezTo>
                      <a:cubicBezTo>
                        <a:pt x="728540" y="48961"/>
                        <a:pt x="701347" y="41125"/>
                        <a:pt x="673165" y="33687"/>
                      </a:cubicBezTo>
                      <a:cubicBezTo>
                        <a:pt x="653910" y="28558"/>
                        <a:pt x="634792" y="23417"/>
                        <a:pt x="615662" y="18163"/>
                      </a:cubicBezTo>
                      <a:cubicBezTo>
                        <a:pt x="593257" y="11942"/>
                        <a:pt x="566826" y="5004"/>
                        <a:pt x="540326" y="523"/>
                      </a:cubicBezTo>
                      <a:cubicBezTo>
                        <a:pt x="538654" y="262"/>
                        <a:pt x="537062" y="57"/>
                        <a:pt x="535447" y="57"/>
                      </a:cubicBezTo>
                      <a:lnTo>
                        <a:pt x="535004" y="57"/>
                      </a:lnTo>
                      <a:close/>
                      <a:moveTo>
                        <a:pt x="1334490" y="610407"/>
                      </a:moveTo>
                      <a:cubicBezTo>
                        <a:pt x="1334490" y="610407"/>
                        <a:pt x="1334535" y="610487"/>
                        <a:pt x="1334569" y="610544"/>
                      </a:cubicBezTo>
                      <a:cubicBezTo>
                        <a:pt x="1334615" y="610612"/>
                        <a:pt x="1334694" y="610658"/>
                        <a:pt x="1334740" y="610737"/>
                      </a:cubicBezTo>
                      <a:lnTo>
                        <a:pt x="1334672" y="610669"/>
                      </a:lnTo>
                      <a:cubicBezTo>
                        <a:pt x="1334672" y="610669"/>
                        <a:pt x="1334603" y="610589"/>
                        <a:pt x="1334569" y="610533"/>
                      </a:cubicBezTo>
                      <a:cubicBezTo>
                        <a:pt x="1334535" y="610498"/>
                        <a:pt x="1334501" y="610453"/>
                        <a:pt x="1334490" y="610396"/>
                      </a:cubicBezTo>
                      <a:moveTo>
                        <a:pt x="1367858" y="642503"/>
                      </a:moveTo>
                      <a:cubicBezTo>
                        <a:pt x="1367927" y="642537"/>
                        <a:pt x="1367995" y="642571"/>
                        <a:pt x="1368052" y="642616"/>
                      </a:cubicBezTo>
                      <a:cubicBezTo>
                        <a:pt x="1368097" y="642662"/>
                        <a:pt x="1368165" y="642719"/>
                        <a:pt x="1368234" y="642753"/>
                      </a:cubicBezTo>
                      <a:cubicBezTo>
                        <a:pt x="1368165" y="642719"/>
                        <a:pt x="1368097" y="642673"/>
                        <a:pt x="1368052" y="642616"/>
                      </a:cubicBezTo>
                      <a:cubicBezTo>
                        <a:pt x="1367915" y="642537"/>
                        <a:pt x="1367790" y="642457"/>
                        <a:pt x="1367654" y="642377"/>
                      </a:cubicBezTo>
                      <a:cubicBezTo>
                        <a:pt x="1367722" y="642377"/>
                        <a:pt x="1367779" y="642446"/>
                        <a:pt x="1367847" y="642514"/>
                      </a:cubicBezTo>
                      <a:moveTo>
                        <a:pt x="1113407" y="697321"/>
                      </a:moveTo>
                      <a:cubicBezTo>
                        <a:pt x="1113146" y="697366"/>
                        <a:pt x="1112884" y="697366"/>
                        <a:pt x="1112566" y="697435"/>
                      </a:cubicBezTo>
                      <a:cubicBezTo>
                        <a:pt x="1112816" y="697366"/>
                        <a:pt x="1113134" y="697321"/>
                        <a:pt x="1113407" y="697321"/>
                      </a:cubicBezTo>
                      <a:moveTo>
                        <a:pt x="271204" y="717724"/>
                      </a:moveTo>
                      <a:cubicBezTo>
                        <a:pt x="270874" y="717793"/>
                        <a:pt x="270624" y="717793"/>
                        <a:pt x="270305" y="717861"/>
                      </a:cubicBezTo>
                      <a:cubicBezTo>
                        <a:pt x="270635" y="717793"/>
                        <a:pt x="270874" y="717724"/>
                        <a:pt x="271204" y="717724"/>
                      </a:cubicBezTo>
                      <a:moveTo>
                        <a:pt x="85617" y="719578"/>
                      </a:moveTo>
                      <a:cubicBezTo>
                        <a:pt x="85947" y="719578"/>
                        <a:pt x="86197" y="719646"/>
                        <a:pt x="86459" y="719715"/>
                      </a:cubicBezTo>
                      <a:cubicBezTo>
                        <a:pt x="86197" y="719646"/>
                        <a:pt x="85879" y="719646"/>
                        <a:pt x="85617" y="719578"/>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1" name="Google Shape;2851;p43"/>
                <p:cNvSpPr/>
                <p:nvPr/>
              </p:nvSpPr>
              <p:spPr>
                <a:xfrm>
                  <a:off x="6591413" y="949838"/>
                  <a:ext cx="181" cy="113"/>
                </a:xfrm>
                <a:custGeom>
                  <a:rect b="b" l="l" r="r" t="t"/>
                  <a:pathLst>
                    <a:path extrusionOk="0" h="113" w="181">
                      <a:moveTo>
                        <a:pt x="34" y="0"/>
                      </a:moveTo>
                      <a:cubicBezTo>
                        <a:pt x="34" y="0"/>
                        <a:pt x="136" y="80"/>
                        <a:pt x="182" y="114"/>
                      </a:cubicBezTo>
                      <a:cubicBezTo>
                        <a:pt x="114" y="68"/>
                        <a:pt x="45" y="11"/>
                        <a:pt x="0" y="0"/>
                      </a:cubicBezTo>
                      <a:lnTo>
                        <a:pt x="34" y="0"/>
                      </a:ln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2" name="Google Shape;2852;p43"/>
                <p:cNvSpPr/>
                <p:nvPr/>
              </p:nvSpPr>
              <p:spPr>
                <a:xfrm>
                  <a:off x="6788805" y="1081289"/>
                  <a:ext cx="11" cy="22"/>
                </a:xfrm>
                <a:custGeom>
                  <a:rect b="b" l="l" r="r" t="t"/>
                  <a:pathLst>
                    <a:path extrusionOk="0" h="22" w="11">
                      <a:moveTo>
                        <a:pt x="11" y="23"/>
                      </a:moveTo>
                      <a:lnTo>
                        <a:pt x="0" y="0"/>
                      </a:lnTo>
                      <a:lnTo>
                        <a:pt x="11" y="23"/>
                      </a:ln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3" name="Google Shape;2853;p43"/>
                <p:cNvSpPr/>
                <p:nvPr/>
              </p:nvSpPr>
              <p:spPr>
                <a:xfrm>
                  <a:off x="6794457" y="1512547"/>
                  <a:ext cx="193" cy="136"/>
                </a:xfrm>
                <a:custGeom>
                  <a:rect b="b" l="l" r="r" t="t"/>
                  <a:pathLst>
                    <a:path extrusionOk="0" h="136" w="193">
                      <a:moveTo>
                        <a:pt x="57" y="0"/>
                      </a:moveTo>
                      <a:cubicBezTo>
                        <a:pt x="57" y="68"/>
                        <a:pt x="125" y="136"/>
                        <a:pt x="194" y="136"/>
                      </a:cubicBezTo>
                      <a:cubicBezTo>
                        <a:pt x="125" y="136"/>
                        <a:pt x="57" y="68"/>
                        <a:pt x="0" y="0"/>
                      </a:cubicBezTo>
                      <a:lnTo>
                        <a:pt x="68" y="0"/>
                      </a:lnTo>
                      <a:close/>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4" name="Google Shape;2854;p43"/>
                <p:cNvSpPr/>
                <p:nvPr/>
              </p:nvSpPr>
              <p:spPr>
                <a:xfrm>
                  <a:off x="6795026" y="1512979"/>
                  <a:ext cx="261" cy="216"/>
                </a:xfrm>
                <a:custGeom>
                  <a:rect b="b" l="l" r="r" t="t"/>
                  <a:pathLst>
                    <a:path extrusionOk="0" h="216" w="261">
                      <a:moveTo>
                        <a:pt x="262" y="216"/>
                      </a:moveTo>
                      <a:cubicBezTo>
                        <a:pt x="182" y="148"/>
                        <a:pt x="80" y="80"/>
                        <a:pt x="0" y="0"/>
                      </a:cubicBezTo>
                      <a:cubicBezTo>
                        <a:pt x="102" y="68"/>
                        <a:pt x="182" y="148"/>
                        <a:pt x="262" y="216"/>
                      </a:cubicBezTo>
                    </a:path>
                  </a:pathLst>
                </a:custGeom>
                <a:solidFill>
                  <a:srgbClr val="F1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5" name="Google Shape;2855;p43"/>
                <p:cNvSpPr/>
                <p:nvPr/>
              </p:nvSpPr>
              <p:spPr>
                <a:xfrm>
                  <a:off x="6927786" y="1631248"/>
                  <a:ext cx="150215" cy="349231"/>
                </a:xfrm>
                <a:custGeom>
                  <a:rect b="b" l="l" r="r" t="t"/>
                  <a:pathLst>
                    <a:path extrusionOk="0" h="349231" w="150215">
                      <a:moveTo>
                        <a:pt x="127173" y="9826"/>
                      </a:moveTo>
                      <a:cubicBezTo>
                        <a:pt x="123602" y="3503"/>
                        <a:pt x="116755" y="0"/>
                        <a:pt x="109840" y="0"/>
                      </a:cubicBezTo>
                      <a:cubicBezTo>
                        <a:pt x="106440" y="0"/>
                        <a:pt x="103028" y="853"/>
                        <a:pt x="99968" y="2627"/>
                      </a:cubicBezTo>
                      <a:cubicBezTo>
                        <a:pt x="90404" y="8280"/>
                        <a:pt x="87651" y="20346"/>
                        <a:pt x="92837" y="29843"/>
                      </a:cubicBezTo>
                      <a:cubicBezTo>
                        <a:pt x="95021" y="33915"/>
                        <a:pt x="96988" y="38089"/>
                        <a:pt x="98831" y="42308"/>
                      </a:cubicBezTo>
                      <a:cubicBezTo>
                        <a:pt x="104290" y="56104"/>
                        <a:pt x="108066" y="70331"/>
                        <a:pt x="110295" y="84969"/>
                      </a:cubicBezTo>
                      <a:cubicBezTo>
                        <a:pt x="112638" y="105122"/>
                        <a:pt x="112297" y="125400"/>
                        <a:pt x="109817" y="145576"/>
                      </a:cubicBezTo>
                      <a:cubicBezTo>
                        <a:pt x="105689" y="174077"/>
                        <a:pt x="97841" y="201975"/>
                        <a:pt x="86741" y="228566"/>
                      </a:cubicBezTo>
                      <a:cubicBezTo>
                        <a:pt x="87196" y="227417"/>
                        <a:pt x="87708" y="226268"/>
                        <a:pt x="88152" y="225097"/>
                      </a:cubicBezTo>
                      <a:cubicBezTo>
                        <a:pt x="78826" y="247093"/>
                        <a:pt x="67077" y="267746"/>
                        <a:pt x="52633" y="286865"/>
                      </a:cubicBezTo>
                      <a:cubicBezTo>
                        <a:pt x="42557" y="299659"/>
                        <a:pt x="31388" y="311431"/>
                        <a:pt x="18605" y="321518"/>
                      </a:cubicBezTo>
                      <a:cubicBezTo>
                        <a:pt x="14124" y="324851"/>
                        <a:pt x="9575" y="327990"/>
                        <a:pt x="4855" y="330935"/>
                      </a:cubicBezTo>
                      <a:cubicBezTo>
                        <a:pt x="305" y="333699"/>
                        <a:pt x="-1434" y="339659"/>
                        <a:pt x="1318" y="344344"/>
                      </a:cubicBezTo>
                      <a:cubicBezTo>
                        <a:pt x="3945" y="348905"/>
                        <a:pt x="10177" y="350702"/>
                        <a:pt x="14738" y="347881"/>
                      </a:cubicBezTo>
                      <a:cubicBezTo>
                        <a:pt x="40839" y="331777"/>
                        <a:pt x="63631" y="310214"/>
                        <a:pt x="82499" y="286080"/>
                      </a:cubicBezTo>
                      <a:cubicBezTo>
                        <a:pt x="102971" y="259842"/>
                        <a:pt x="119837" y="231034"/>
                        <a:pt x="131722" y="199837"/>
                      </a:cubicBezTo>
                      <a:cubicBezTo>
                        <a:pt x="137682" y="184051"/>
                        <a:pt x="142492" y="167754"/>
                        <a:pt x="145506" y="151137"/>
                      </a:cubicBezTo>
                      <a:cubicBezTo>
                        <a:pt x="148463" y="134760"/>
                        <a:pt x="150386" y="118155"/>
                        <a:pt x="150203" y="101528"/>
                      </a:cubicBezTo>
                      <a:cubicBezTo>
                        <a:pt x="150010" y="85424"/>
                        <a:pt x="148327" y="69046"/>
                        <a:pt x="144551" y="53454"/>
                      </a:cubicBezTo>
                      <a:cubicBezTo>
                        <a:pt x="140753" y="38123"/>
                        <a:pt x="134861" y="23485"/>
                        <a:pt x="127150" y="9826"/>
                      </a:cubicBezTo>
                      <a:moveTo>
                        <a:pt x="109601" y="147180"/>
                      </a:moveTo>
                      <a:cubicBezTo>
                        <a:pt x="109544" y="147589"/>
                        <a:pt x="109499" y="148021"/>
                        <a:pt x="109442" y="148431"/>
                      </a:cubicBezTo>
                      <a:cubicBezTo>
                        <a:pt x="109487" y="148021"/>
                        <a:pt x="109556" y="147589"/>
                        <a:pt x="109601" y="147180"/>
                      </a:cubicBezTo>
                      <a:moveTo>
                        <a:pt x="19219" y="321052"/>
                      </a:moveTo>
                      <a:cubicBezTo>
                        <a:pt x="19026" y="321200"/>
                        <a:pt x="18844" y="321336"/>
                        <a:pt x="18639" y="321484"/>
                      </a:cubicBezTo>
                      <a:cubicBezTo>
                        <a:pt x="18832" y="321336"/>
                        <a:pt x="19014" y="321211"/>
                        <a:pt x="19219" y="321052"/>
                      </a:cubicBezTo>
                      <a:moveTo>
                        <a:pt x="18514" y="321575"/>
                      </a:moveTo>
                      <a:cubicBezTo>
                        <a:pt x="18093" y="321928"/>
                        <a:pt x="17661" y="322269"/>
                        <a:pt x="17229" y="322599"/>
                      </a:cubicBezTo>
                      <a:cubicBezTo>
                        <a:pt x="17638" y="322258"/>
                        <a:pt x="18070" y="321928"/>
                        <a:pt x="18514" y="321575"/>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6" name="Google Shape;2856;p43"/>
                <p:cNvSpPr/>
                <p:nvPr/>
              </p:nvSpPr>
              <p:spPr>
                <a:xfrm>
                  <a:off x="7024638" y="1621604"/>
                  <a:ext cx="205249" cy="80969"/>
                </a:xfrm>
                <a:custGeom>
                  <a:rect b="b" l="l" r="r" t="t"/>
                  <a:pathLst>
                    <a:path extrusionOk="0" h="80969" w="205249">
                      <a:moveTo>
                        <a:pt x="119850" y="10168"/>
                      </a:moveTo>
                      <a:cubicBezTo>
                        <a:pt x="99549" y="3787"/>
                        <a:pt x="78088" y="0"/>
                        <a:pt x="56718" y="0"/>
                      </a:cubicBezTo>
                      <a:cubicBezTo>
                        <a:pt x="42604" y="0"/>
                        <a:pt x="28547" y="1661"/>
                        <a:pt x="14876" y="5289"/>
                      </a:cubicBezTo>
                      <a:cubicBezTo>
                        <a:pt x="8450" y="6972"/>
                        <a:pt x="3264" y="10804"/>
                        <a:pt x="1012" y="17230"/>
                      </a:cubicBezTo>
                      <a:cubicBezTo>
                        <a:pt x="-603" y="21848"/>
                        <a:pt x="-273" y="27034"/>
                        <a:pt x="1911" y="31401"/>
                      </a:cubicBezTo>
                      <a:cubicBezTo>
                        <a:pt x="4026" y="35712"/>
                        <a:pt x="7813" y="39044"/>
                        <a:pt x="12295" y="40591"/>
                      </a:cubicBezTo>
                      <a:cubicBezTo>
                        <a:pt x="17174" y="42308"/>
                        <a:pt x="21802" y="41603"/>
                        <a:pt x="26488" y="39692"/>
                      </a:cubicBezTo>
                      <a:cubicBezTo>
                        <a:pt x="28842" y="38783"/>
                        <a:pt x="31140" y="37861"/>
                        <a:pt x="33471" y="37042"/>
                      </a:cubicBezTo>
                      <a:cubicBezTo>
                        <a:pt x="46664" y="32982"/>
                        <a:pt x="60301" y="30639"/>
                        <a:pt x="74085" y="29684"/>
                      </a:cubicBezTo>
                      <a:cubicBezTo>
                        <a:pt x="88620" y="29138"/>
                        <a:pt x="103052" y="30162"/>
                        <a:pt x="117325" y="32903"/>
                      </a:cubicBezTo>
                      <a:cubicBezTo>
                        <a:pt x="129972" y="35734"/>
                        <a:pt x="142142" y="39852"/>
                        <a:pt x="153742" y="45652"/>
                      </a:cubicBezTo>
                      <a:cubicBezTo>
                        <a:pt x="153037" y="45345"/>
                        <a:pt x="152332" y="44947"/>
                        <a:pt x="151627" y="44628"/>
                      </a:cubicBezTo>
                      <a:cubicBezTo>
                        <a:pt x="160270" y="49064"/>
                        <a:pt x="168232" y="54443"/>
                        <a:pt x="175647" y="60710"/>
                      </a:cubicBezTo>
                      <a:cubicBezTo>
                        <a:pt x="181447" y="65987"/>
                        <a:pt x="186554" y="71765"/>
                        <a:pt x="191092" y="78259"/>
                      </a:cubicBezTo>
                      <a:cubicBezTo>
                        <a:pt x="193605" y="81841"/>
                        <a:pt x="199496" y="81659"/>
                        <a:pt x="202578" y="78964"/>
                      </a:cubicBezTo>
                      <a:cubicBezTo>
                        <a:pt x="206172" y="75813"/>
                        <a:pt x="205865" y="71128"/>
                        <a:pt x="203284" y="67466"/>
                      </a:cubicBezTo>
                      <a:cubicBezTo>
                        <a:pt x="193719" y="53727"/>
                        <a:pt x="181288" y="42047"/>
                        <a:pt x="167356" y="32880"/>
                      </a:cubicBezTo>
                      <a:cubicBezTo>
                        <a:pt x="152719" y="23190"/>
                        <a:pt x="136558" y="15411"/>
                        <a:pt x="119862" y="10156"/>
                      </a:cubicBezTo>
                      <a:moveTo>
                        <a:pt x="35860" y="36212"/>
                      </a:moveTo>
                      <a:cubicBezTo>
                        <a:pt x="35462" y="36349"/>
                        <a:pt x="35075" y="36496"/>
                        <a:pt x="34677" y="36610"/>
                      </a:cubicBezTo>
                      <a:cubicBezTo>
                        <a:pt x="35075" y="36474"/>
                        <a:pt x="35462" y="36349"/>
                        <a:pt x="35860" y="36212"/>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7" name="Google Shape;2857;p43"/>
                <p:cNvSpPr/>
                <p:nvPr/>
              </p:nvSpPr>
              <p:spPr>
                <a:xfrm>
                  <a:off x="4997276" y="0"/>
                  <a:ext cx="2157864" cy="1682427"/>
                </a:xfrm>
                <a:custGeom>
                  <a:rect b="b" l="l" r="r" t="t"/>
                  <a:pathLst>
                    <a:path extrusionOk="0" h="1682427" w="2157864">
                      <a:moveTo>
                        <a:pt x="949633" y="0"/>
                      </a:moveTo>
                      <a:cubicBezTo>
                        <a:pt x="975325" y="0"/>
                        <a:pt x="1001665" y="1376"/>
                        <a:pt x="1027880" y="4106"/>
                      </a:cubicBezTo>
                      <a:cubicBezTo>
                        <a:pt x="1113520" y="13022"/>
                        <a:pt x="1202822" y="39021"/>
                        <a:pt x="1300915" y="83570"/>
                      </a:cubicBezTo>
                      <a:cubicBezTo>
                        <a:pt x="1373567" y="116495"/>
                        <a:pt x="1445468" y="157234"/>
                        <a:pt x="1508907" y="193173"/>
                      </a:cubicBezTo>
                      <a:lnTo>
                        <a:pt x="1548758" y="215635"/>
                      </a:lnTo>
                      <a:cubicBezTo>
                        <a:pt x="1641654" y="267746"/>
                        <a:pt x="1720902" y="308985"/>
                        <a:pt x="1805678" y="340773"/>
                      </a:cubicBezTo>
                      <a:cubicBezTo>
                        <a:pt x="1828879" y="349496"/>
                        <a:pt x="1853126" y="357526"/>
                        <a:pt x="1877726" y="364645"/>
                      </a:cubicBezTo>
                      <a:cubicBezTo>
                        <a:pt x="1929133" y="378669"/>
                        <a:pt x="1981006" y="387938"/>
                        <a:pt x="2031901" y="392157"/>
                      </a:cubicBezTo>
                      <a:cubicBezTo>
                        <a:pt x="2039725" y="392885"/>
                        <a:pt x="2048266" y="397878"/>
                        <a:pt x="2053635" y="404918"/>
                      </a:cubicBezTo>
                      <a:cubicBezTo>
                        <a:pt x="2059026" y="412060"/>
                        <a:pt x="2061368" y="421193"/>
                        <a:pt x="2060095" y="430007"/>
                      </a:cubicBezTo>
                      <a:cubicBezTo>
                        <a:pt x="2059696" y="432850"/>
                        <a:pt x="2058900" y="435637"/>
                        <a:pt x="2057706" y="438332"/>
                      </a:cubicBezTo>
                      <a:cubicBezTo>
                        <a:pt x="2068079" y="460692"/>
                        <a:pt x="2076301" y="482903"/>
                        <a:pt x="2085229" y="507515"/>
                      </a:cubicBezTo>
                      <a:cubicBezTo>
                        <a:pt x="2095203" y="535038"/>
                        <a:pt x="2103370" y="559956"/>
                        <a:pt x="2110205" y="583715"/>
                      </a:cubicBezTo>
                      <a:cubicBezTo>
                        <a:pt x="2124057" y="630800"/>
                        <a:pt x="2135180" y="681546"/>
                        <a:pt x="2143255" y="734523"/>
                      </a:cubicBezTo>
                      <a:cubicBezTo>
                        <a:pt x="2158882" y="837381"/>
                        <a:pt x="2161986" y="942662"/>
                        <a:pt x="2152501" y="1047477"/>
                      </a:cubicBezTo>
                      <a:cubicBezTo>
                        <a:pt x="2147804" y="1099418"/>
                        <a:pt x="2139934" y="1152008"/>
                        <a:pt x="2129141" y="1203755"/>
                      </a:cubicBezTo>
                      <a:cubicBezTo>
                        <a:pt x="2119474" y="1250215"/>
                        <a:pt x="2108499" y="1291658"/>
                        <a:pt x="2095647" y="1330509"/>
                      </a:cubicBezTo>
                      <a:cubicBezTo>
                        <a:pt x="2082704" y="1369655"/>
                        <a:pt x="2065827" y="1411372"/>
                        <a:pt x="2042568" y="1461755"/>
                      </a:cubicBezTo>
                      <a:cubicBezTo>
                        <a:pt x="2029251" y="1490597"/>
                        <a:pt x="2016433" y="1515948"/>
                        <a:pt x="2003354" y="1539217"/>
                      </a:cubicBezTo>
                      <a:cubicBezTo>
                        <a:pt x="1988057" y="1566570"/>
                        <a:pt x="1973522" y="1589350"/>
                        <a:pt x="1958862" y="1608878"/>
                      </a:cubicBezTo>
                      <a:cubicBezTo>
                        <a:pt x="1949127" y="1621707"/>
                        <a:pt x="1940938" y="1631567"/>
                        <a:pt x="1933125" y="1639881"/>
                      </a:cubicBezTo>
                      <a:cubicBezTo>
                        <a:pt x="1925732" y="1647717"/>
                        <a:pt x="1916873" y="1655451"/>
                        <a:pt x="1906079" y="1663514"/>
                      </a:cubicBezTo>
                      <a:cubicBezTo>
                        <a:pt x="1889634" y="1675706"/>
                        <a:pt x="1871482" y="1682428"/>
                        <a:pt x="1854957" y="1682428"/>
                      </a:cubicBezTo>
                      <a:cubicBezTo>
                        <a:pt x="1853411" y="1682428"/>
                        <a:pt x="1851932" y="1682428"/>
                        <a:pt x="1850454" y="1682291"/>
                      </a:cubicBezTo>
                      <a:cubicBezTo>
                        <a:pt x="1839058" y="1681256"/>
                        <a:pt x="1828526" y="1677901"/>
                        <a:pt x="1819143" y="1672317"/>
                      </a:cubicBezTo>
                      <a:cubicBezTo>
                        <a:pt x="1810261" y="1666972"/>
                        <a:pt x="1801993" y="1659420"/>
                        <a:pt x="1794577" y="1649878"/>
                      </a:cubicBezTo>
                      <a:cubicBezTo>
                        <a:pt x="1789448" y="1643225"/>
                        <a:pt x="1785627" y="1637686"/>
                        <a:pt x="1782488" y="1632420"/>
                      </a:cubicBezTo>
                      <a:cubicBezTo>
                        <a:pt x="1778541" y="1625926"/>
                        <a:pt x="1775061" y="1618647"/>
                        <a:pt x="1771183" y="1608844"/>
                      </a:cubicBezTo>
                      <a:cubicBezTo>
                        <a:pt x="1764245" y="1591318"/>
                        <a:pt x="1761607" y="1572290"/>
                        <a:pt x="1759946" y="1555981"/>
                      </a:cubicBezTo>
                      <a:cubicBezTo>
                        <a:pt x="1755806" y="1515618"/>
                        <a:pt x="1760617" y="1473549"/>
                        <a:pt x="1766440" y="1434073"/>
                      </a:cubicBezTo>
                      <a:cubicBezTo>
                        <a:pt x="1772468" y="1394301"/>
                        <a:pt x="1780941" y="1356087"/>
                        <a:pt x="1789209" y="1320751"/>
                      </a:cubicBezTo>
                      <a:lnTo>
                        <a:pt x="1790620" y="1314643"/>
                      </a:lnTo>
                      <a:cubicBezTo>
                        <a:pt x="1793645" y="1301598"/>
                        <a:pt x="1796966" y="1287245"/>
                        <a:pt x="1801742" y="1273620"/>
                      </a:cubicBezTo>
                      <a:cubicBezTo>
                        <a:pt x="1807622" y="1257107"/>
                        <a:pt x="1814605" y="1240661"/>
                        <a:pt x="1821236" y="1225228"/>
                      </a:cubicBezTo>
                      <a:lnTo>
                        <a:pt x="1824193" y="1218165"/>
                      </a:lnTo>
                      <a:lnTo>
                        <a:pt x="1830414" y="1203608"/>
                      </a:lnTo>
                      <a:lnTo>
                        <a:pt x="1832336" y="1198865"/>
                      </a:lnTo>
                      <a:lnTo>
                        <a:pt x="1832382" y="1201128"/>
                      </a:lnTo>
                      <a:lnTo>
                        <a:pt x="1835407" y="1191995"/>
                      </a:lnTo>
                      <a:cubicBezTo>
                        <a:pt x="1841059" y="1178018"/>
                        <a:pt x="1847280" y="1162539"/>
                        <a:pt x="1852933" y="1146685"/>
                      </a:cubicBezTo>
                      <a:cubicBezTo>
                        <a:pt x="1860360" y="1126122"/>
                        <a:pt x="1864613" y="1110314"/>
                        <a:pt x="1866717" y="1095449"/>
                      </a:cubicBezTo>
                      <a:cubicBezTo>
                        <a:pt x="1867502" y="1088875"/>
                        <a:pt x="1867604" y="1083359"/>
                        <a:pt x="1867047" y="1078116"/>
                      </a:cubicBezTo>
                      <a:cubicBezTo>
                        <a:pt x="1866478" y="1074977"/>
                        <a:pt x="1865500" y="1071793"/>
                        <a:pt x="1864283" y="1068654"/>
                      </a:cubicBezTo>
                      <a:cubicBezTo>
                        <a:pt x="1862225" y="1064230"/>
                        <a:pt x="1859416" y="1059646"/>
                        <a:pt x="1855458" y="1054244"/>
                      </a:cubicBezTo>
                      <a:cubicBezTo>
                        <a:pt x="1838148" y="1032772"/>
                        <a:pt x="1816027" y="1015428"/>
                        <a:pt x="1794646" y="998629"/>
                      </a:cubicBezTo>
                      <a:lnTo>
                        <a:pt x="1789187" y="994410"/>
                      </a:lnTo>
                      <a:lnTo>
                        <a:pt x="1779952" y="987211"/>
                      </a:lnTo>
                      <a:cubicBezTo>
                        <a:pt x="1760105" y="971778"/>
                        <a:pt x="1740396" y="956458"/>
                        <a:pt x="1725053" y="937317"/>
                      </a:cubicBezTo>
                      <a:cubicBezTo>
                        <a:pt x="1696666" y="901901"/>
                        <a:pt x="1674420" y="868726"/>
                        <a:pt x="1657076" y="835903"/>
                      </a:cubicBezTo>
                      <a:cubicBezTo>
                        <a:pt x="1640289" y="804410"/>
                        <a:pt x="1629121" y="774363"/>
                        <a:pt x="1622923" y="744019"/>
                      </a:cubicBezTo>
                      <a:cubicBezTo>
                        <a:pt x="1604805" y="775363"/>
                        <a:pt x="1580239" y="802579"/>
                        <a:pt x="1550226" y="824973"/>
                      </a:cubicBezTo>
                      <a:cubicBezTo>
                        <a:pt x="1532108" y="838530"/>
                        <a:pt x="1511045" y="850881"/>
                        <a:pt x="1487616" y="861708"/>
                      </a:cubicBezTo>
                      <a:cubicBezTo>
                        <a:pt x="1467338" y="870943"/>
                        <a:pt x="1444569" y="878552"/>
                        <a:pt x="1415977" y="885637"/>
                      </a:cubicBezTo>
                      <a:cubicBezTo>
                        <a:pt x="1381710" y="894292"/>
                        <a:pt x="1344895" y="898682"/>
                        <a:pt x="1306533" y="898682"/>
                      </a:cubicBezTo>
                      <a:cubicBezTo>
                        <a:pt x="1293295" y="898682"/>
                        <a:pt x="1279329" y="898102"/>
                        <a:pt x="1264987" y="897011"/>
                      </a:cubicBezTo>
                      <a:cubicBezTo>
                        <a:pt x="1213763" y="892905"/>
                        <a:pt x="1163459" y="880076"/>
                        <a:pt x="1119536" y="859900"/>
                      </a:cubicBezTo>
                      <a:cubicBezTo>
                        <a:pt x="1082164" y="842772"/>
                        <a:pt x="1050024" y="820833"/>
                        <a:pt x="1023991" y="794732"/>
                      </a:cubicBezTo>
                      <a:cubicBezTo>
                        <a:pt x="1007625" y="778366"/>
                        <a:pt x="995683" y="763683"/>
                        <a:pt x="986437" y="748500"/>
                      </a:cubicBezTo>
                      <a:cubicBezTo>
                        <a:pt x="980750" y="739436"/>
                        <a:pt x="975427" y="729700"/>
                        <a:pt x="970571" y="719601"/>
                      </a:cubicBezTo>
                      <a:cubicBezTo>
                        <a:pt x="967944" y="714085"/>
                        <a:pt x="965817" y="708433"/>
                        <a:pt x="963838" y="702712"/>
                      </a:cubicBezTo>
                      <a:cubicBezTo>
                        <a:pt x="886626" y="757428"/>
                        <a:pt x="801714" y="813407"/>
                        <a:pt x="705622" y="852587"/>
                      </a:cubicBezTo>
                      <a:cubicBezTo>
                        <a:pt x="648040" y="876050"/>
                        <a:pt x="583054" y="892461"/>
                        <a:pt x="506911" y="902788"/>
                      </a:cubicBezTo>
                      <a:cubicBezTo>
                        <a:pt x="472416" y="907349"/>
                        <a:pt x="437910" y="910283"/>
                        <a:pt x="404348" y="911443"/>
                      </a:cubicBezTo>
                      <a:cubicBezTo>
                        <a:pt x="397081" y="911636"/>
                        <a:pt x="389847" y="911761"/>
                        <a:pt x="382580" y="911761"/>
                      </a:cubicBezTo>
                      <a:cubicBezTo>
                        <a:pt x="352748" y="911761"/>
                        <a:pt x="325555" y="909851"/>
                        <a:pt x="299454" y="905927"/>
                      </a:cubicBezTo>
                      <a:cubicBezTo>
                        <a:pt x="263492" y="900309"/>
                        <a:pt x="234763" y="891096"/>
                        <a:pt x="211608" y="877733"/>
                      </a:cubicBezTo>
                      <a:cubicBezTo>
                        <a:pt x="203965" y="873343"/>
                        <a:pt x="197937" y="869419"/>
                        <a:pt x="192671" y="865393"/>
                      </a:cubicBezTo>
                      <a:cubicBezTo>
                        <a:pt x="186348" y="860560"/>
                        <a:pt x="181003" y="855237"/>
                        <a:pt x="175191" y="849277"/>
                      </a:cubicBezTo>
                      <a:cubicBezTo>
                        <a:pt x="165910" y="839417"/>
                        <a:pt x="158074" y="826963"/>
                        <a:pt x="152501" y="813282"/>
                      </a:cubicBezTo>
                      <a:cubicBezTo>
                        <a:pt x="147520" y="801055"/>
                        <a:pt x="144643" y="787931"/>
                        <a:pt x="144222" y="775295"/>
                      </a:cubicBezTo>
                      <a:cubicBezTo>
                        <a:pt x="143767" y="759987"/>
                        <a:pt x="146405" y="744406"/>
                        <a:pt x="152308" y="727687"/>
                      </a:cubicBezTo>
                      <a:cubicBezTo>
                        <a:pt x="154389" y="721910"/>
                        <a:pt x="157039" y="716314"/>
                        <a:pt x="160667" y="710082"/>
                      </a:cubicBezTo>
                      <a:cubicBezTo>
                        <a:pt x="163158" y="705714"/>
                        <a:pt x="165808" y="701472"/>
                        <a:pt x="168617" y="697366"/>
                      </a:cubicBezTo>
                      <a:cubicBezTo>
                        <a:pt x="162157" y="698856"/>
                        <a:pt x="154526" y="699573"/>
                        <a:pt x="143994" y="699925"/>
                      </a:cubicBezTo>
                      <a:cubicBezTo>
                        <a:pt x="141617" y="699994"/>
                        <a:pt x="139309" y="699994"/>
                        <a:pt x="136932" y="699994"/>
                      </a:cubicBezTo>
                      <a:cubicBezTo>
                        <a:pt x="117336" y="699994"/>
                        <a:pt x="99014" y="697514"/>
                        <a:pt x="80930" y="692408"/>
                      </a:cubicBezTo>
                      <a:cubicBezTo>
                        <a:pt x="47220" y="682786"/>
                        <a:pt x="20789" y="659528"/>
                        <a:pt x="8438" y="628673"/>
                      </a:cubicBezTo>
                      <a:cubicBezTo>
                        <a:pt x="-3618" y="598579"/>
                        <a:pt x="-2753" y="561401"/>
                        <a:pt x="11020" y="518183"/>
                      </a:cubicBezTo>
                      <a:cubicBezTo>
                        <a:pt x="17218" y="498883"/>
                        <a:pt x="26612" y="478923"/>
                        <a:pt x="40601" y="455392"/>
                      </a:cubicBezTo>
                      <a:cubicBezTo>
                        <a:pt x="53100" y="434215"/>
                        <a:pt x="68283" y="413357"/>
                        <a:pt x="87015" y="391566"/>
                      </a:cubicBezTo>
                      <a:cubicBezTo>
                        <a:pt x="123056" y="349644"/>
                        <a:pt x="165751" y="309759"/>
                        <a:pt x="217567" y="269623"/>
                      </a:cubicBezTo>
                      <a:cubicBezTo>
                        <a:pt x="261331" y="235811"/>
                        <a:pt x="311384" y="203784"/>
                        <a:pt x="370638" y="171677"/>
                      </a:cubicBezTo>
                      <a:cubicBezTo>
                        <a:pt x="468618" y="118599"/>
                        <a:pt x="580325" y="74323"/>
                        <a:pt x="702631" y="40124"/>
                      </a:cubicBezTo>
                      <a:cubicBezTo>
                        <a:pt x="752423" y="26124"/>
                        <a:pt x="811529" y="10918"/>
                        <a:pt x="872273" y="4185"/>
                      </a:cubicBezTo>
                      <a:cubicBezTo>
                        <a:pt x="898147" y="1410"/>
                        <a:pt x="924169" y="11"/>
                        <a:pt x="949622" y="11"/>
                      </a:cubicBezTo>
                    </a:path>
                  </a:pathLst>
                </a:custGeom>
                <a:solidFill>
                  <a:srgbClr val="9F6C2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8" name="Google Shape;2858;p43"/>
                <p:cNvSpPr/>
                <p:nvPr/>
              </p:nvSpPr>
              <p:spPr>
                <a:xfrm>
                  <a:off x="5223775" y="626648"/>
                  <a:ext cx="683775" cy="208078"/>
                </a:xfrm>
                <a:custGeom>
                  <a:rect b="b" l="l" r="r" t="t"/>
                  <a:pathLst>
                    <a:path extrusionOk="0" h="208078" w="683775">
                      <a:moveTo>
                        <a:pt x="682953" y="2627"/>
                      </a:moveTo>
                      <a:cubicBezTo>
                        <a:pt x="681929" y="1069"/>
                        <a:pt x="679927" y="0"/>
                        <a:pt x="678005" y="0"/>
                      </a:cubicBezTo>
                      <a:cubicBezTo>
                        <a:pt x="676982" y="0"/>
                        <a:pt x="676004" y="296"/>
                        <a:pt x="675173" y="955"/>
                      </a:cubicBezTo>
                      <a:cubicBezTo>
                        <a:pt x="629112" y="37474"/>
                        <a:pt x="578149" y="67113"/>
                        <a:pt x="524957" y="92020"/>
                      </a:cubicBezTo>
                      <a:cubicBezTo>
                        <a:pt x="525730" y="91645"/>
                        <a:pt x="526549" y="91247"/>
                        <a:pt x="527391" y="90871"/>
                      </a:cubicBezTo>
                      <a:cubicBezTo>
                        <a:pt x="497559" y="104724"/>
                        <a:pt x="466556" y="116404"/>
                        <a:pt x="435314" y="126674"/>
                      </a:cubicBezTo>
                      <a:cubicBezTo>
                        <a:pt x="405403" y="136478"/>
                        <a:pt x="375059" y="145076"/>
                        <a:pt x="344056" y="150785"/>
                      </a:cubicBezTo>
                      <a:cubicBezTo>
                        <a:pt x="344807" y="150649"/>
                        <a:pt x="345546" y="150535"/>
                        <a:pt x="346308" y="150421"/>
                      </a:cubicBezTo>
                      <a:cubicBezTo>
                        <a:pt x="345318" y="150580"/>
                        <a:pt x="344340" y="150751"/>
                        <a:pt x="343351" y="150910"/>
                      </a:cubicBezTo>
                      <a:cubicBezTo>
                        <a:pt x="342725" y="151024"/>
                        <a:pt x="342122" y="151138"/>
                        <a:pt x="341497" y="151263"/>
                      </a:cubicBezTo>
                      <a:cubicBezTo>
                        <a:pt x="341895" y="151183"/>
                        <a:pt x="342282" y="151092"/>
                        <a:pt x="342680" y="151035"/>
                      </a:cubicBezTo>
                      <a:cubicBezTo>
                        <a:pt x="329009" y="153321"/>
                        <a:pt x="315373" y="155494"/>
                        <a:pt x="301577" y="156904"/>
                      </a:cubicBezTo>
                      <a:cubicBezTo>
                        <a:pt x="287531" y="158314"/>
                        <a:pt x="273406" y="159349"/>
                        <a:pt x="259292" y="160122"/>
                      </a:cubicBezTo>
                      <a:cubicBezTo>
                        <a:pt x="233486" y="161419"/>
                        <a:pt x="207510" y="160850"/>
                        <a:pt x="181750" y="158632"/>
                      </a:cubicBezTo>
                      <a:cubicBezTo>
                        <a:pt x="147096" y="155050"/>
                        <a:pt x="113033" y="147293"/>
                        <a:pt x="80256" y="135488"/>
                      </a:cubicBezTo>
                      <a:cubicBezTo>
                        <a:pt x="65767" y="129915"/>
                        <a:pt x="51198" y="123853"/>
                        <a:pt x="37516" y="116609"/>
                      </a:cubicBezTo>
                      <a:cubicBezTo>
                        <a:pt x="25130" y="110069"/>
                        <a:pt x="9345" y="114994"/>
                        <a:pt x="2850" y="127379"/>
                      </a:cubicBezTo>
                      <a:cubicBezTo>
                        <a:pt x="-3621" y="139764"/>
                        <a:pt x="1326" y="155425"/>
                        <a:pt x="13644" y="161976"/>
                      </a:cubicBezTo>
                      <a:cubicBezTo>
                        <a:pt x="21593" y="166218"/>
                        <a:pt x="29430" y="170563"/>
                        <a:pt x="37641" y="174168"/>
                      </a:cubicBezTo>
                      <a:cubicBezTo>
                        <a:pt x="47137" y="178410"/>
                        <a:pt x="56770" y="182118"/>
                        <a:pt x="66506" y="185587"/>
                      </a:cubicBezTo>
                      <a:cubicBezTo>
                        <a:pt x="83190" y="191501"/>
                        <a:pt x="100398" y="196312"/>
                        <a:pt x="117787" y="199587"/>
                      </a:cubicBezTo>
                      <a:cubicBezTo>
                        <a:pt x="154159" y="206525"/>
                        <a:pt x="191644" y="209527"/>
                        <a:pt x="228607" y="207412"/>
                      </a:cubicBezTo>
                      <a:cubicBezTo>
                        <a:pt x="271268" y="205046"/>
                        <a:pt x="313621" y="197210"/>
                        <a:pt x="354690" y="185212"/>
                      </a:cubicBezTo>
                      <a:cubicBezTo>
                        <a:pt x="396020" y="173156"/>
                        <a:pt x="436315" y="158780"/>
                        <a:pt x="475336" y="140549"/>
                      </a:cubicBezTo>
                      <a:cubicBezTo>
                        <a:pt x="513208" y="122841"/>
                        <a:pt x="549773" y="102108"/>
                        <a:pt x="585007" y="79646"/>
                      </a:cubicBezTo>
                      <a:cubicBezTo>
                        <a:pt x="618308" y="58333"/>
                        <a:pt x="650391" y="35041"/>
                        <a:pt x="681190" y="10338"/>
                      </a:cubicBezTo>
                      <a:cubicBezTo>
                        <a:pt x="683567" y="8484"/>
                        <a:pt x="684659" y="5414"/>
                        <a:pt x="682930" y="2650"/>
                      </a:cubicBezTo>
                      <a:moveTo>
                        <a:pt x="175586" y="158075"/>
                      </a:moveTo>
                      <a:cubicBezTo>
                        <a:pt x="177417" y="158234"/>
                        <a:pt x="179180" y="158405"/>
                        <a:pt x="181011" y="158564"/>
                      </a:cubicBezTo>
                      <a:cubicBezTo>
                        <a:pt x="179202" y="158405"/>
                        <a:pt x="177394" y="158234"/>
                        <a:pt x="175586" y="158075"/>
                      </a:cubicBezTo>
                      <a:moveTo>
                        <a:pt x="343328" y="150922"/>
                      </a:moveTo>
                      <a:cubicBezTo>
                        <a:pt x="343556" y="150876"/>
                        <a:pt x="343806" y="150842"/>
                        <a:pt x="344033" y="150785"/>
                      </a:cubicBezTo>
                      <a:cubicBezTo>
                        <a:pt x="343567" y="150865"/>
                        <a:pt x="343112" y="150933"/>
                        <a:pt x="342657" y="151035"/>
                      </a:cubicBezTo>
                      <a:cubicBezTo>
                        <a:pt x="342884" y="150990"/>
                        <a:pt x="343101" y="150956"/>
                        <a:pt x="343328" y="150922"/>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9" name="Google Shape;2859;p43"/>
                <p:cNvSpPr/>
                <p:nvPr/>
              </p:nvSpPr>
              <p:spPr>
                <a:xfrm>
                  <a:off x="6056008" y="667489"/>
                  <a:ext cx="506595" cy="118224"/>
                </a:xfrm>
                <a:custGeom>
                  <a:rect b="b" l="l" r="r" t="t"/>
                  <a:pathLst>
                    <a:path extrusionOk="0" h="118224" w="506595">
                      <a:moveTo>
                        <a:pt x="505721" y="2479"/>
                      </a:moveTo>
                      <a:cubicBezTo>
                        <a:pt x="507393" y="4981"/>
                        <a:pt x="506563" y="8257"/>
                        <a:pt x="504106" y="9917"/>
                      </a:cubicBezTo>
                      <a:cubicBezTo>
                        <a:pt x="487229" y="21529"/>
                        <a:pt x="470237" y="32948"/>
                        <a:pt x="452654" y="43479"/>
                      </a:cubicBezTo>
                      <a:cubicBezTo>
                        <a:pt x="434616" y="54261"/>
                        <a:pt x="415737" y="63701"/>
                        <a:pt x="396619" y="72299"/>
                      </a:cubicBezTo>
                      <a:cubicBezTo>
                        <a:pt x="357802" y="89882"/>
                        <a:pt x="316859" y="102768"/>
                        <a:pt x="274949" y="110547"/>
                      </a:cubicBezTo>
                      <a:cubicBezTo>
                        <a:pt x="253909" y="114391"/>
                        <a:pt x="232595" y="116904"/>
                        <a:pt x="211157" y="117860"/>
                      </a:cubicBezTo>
                      <a:cubicBezTo>
                        <a:pt x="189844" y="118826"/>
                        <a:pt x="168610" y="117814"/>
                        <a:pt x="147433" y="115494"/>
                      </a:cubicBezTo>
                      <a:cubicBezTo>
                        <a:pt x="126780" y="113174"/>
                        <a:pt x="106433" y="108886"/>
                        <a:pt x="86530" y="102847"/>
                      </a:cubicBezTo>
                      <a:cubicBezTo>
                        <a:pt x="65934" y="96626"/>
                        <a:pt x="45792" y="88540"/>
                        <a:pt x="26912" y="78270"/>
                      </a:cubicBezTo>
                      <a:cubicBezTo>
                        <a:pt x="20885" y="75006"/>
                        <a:pt x="15050" y="71401"/>
                        <a:pt x="9273" y="67693"/>
                      </a:cubicBezTo>
                      <a:cubicBezTo>
                        <a:pt x="5303" y="65066"/>
                        <a:pt x="2221" y="62177"/>
                        <a:pt x="811" y="57423"/>
                      </a:cubicBezTo>
                      <a:cubicBezTo>
                        <a:pt x="-599" y="53056"/>
                        <a:pt x="-156" y="48233"/>
                        <a:pt x="2028" y="44196"/>
                      </a:cubicBezTo>
                      <a:cubicBezTo>
                        <a:pt x="4143" y="40090"/>
                        <a:pt x="7862" y="37020"/>
                        <a:pt x="12230" y="35666"/>
                      </a:cubicBezTo>
                      <a:cubicBezTo>
                        <a:pt x="16267" y="34438"/>
                        <a:pt x="21794" y="34495"/>
                        <a:pt x="25513" y="36883"/>
                      </a:cubicBezTo>
                      <a:cubicBezTo>
                        <a:pt x="46690" y="50679"/>
                        <a:pt x="69277" y="62473"/>
                        <a:pt x="92956" y="71332"/>
                      </a:cubicBezTo>
                      <a:cubicBezTo>
                        <a:pt x="91671" y="70820"/>
                        <a:pt x="90397" y="70377"/>
                        <a:pt x="89112" y="69877"/>
                      </a:cubicBezTo>
                      <a:cubicBezTo>
                        <a:pt x="116510" y="79817"/>
                        <a:pt x="144931" y="85969"/>
                        <a:pt x="173944" y="88870"/>
                      </a:cubicBezTo>
                      <a:cubicBezTo>
                        <a:pt x="172659" y="88733"/>
                        <a:pt x="171431" y="88608"/>
                        <a:pt x="170146" y="88540"/>
                      </a:cubicBezTo>
                      <a:cubicBezTo>
                        <a:pt x="207813" y="92043"/>
                        <a:pt x="245595" y="90189"/>
                        <a:pt x="282876" y="84218"/>
                      </a:cubicBezTo>
                      <a:cubicBezTo>
                        <a:pt x="282831" y="84229"/>
                        <a:pt x="282762" y="84229"/>
                        <a:pt x="282717" y="84252"/>
                      </a:cubicBezTo>
                      <a:cubicBezTo>
                        <a:pt x="333794" y="75506"/>
                        <a:pt x="383585" y="59550"/>
                        <a:pt x="430704" y="37782"/>
                      </a:cubicBezTo>
                      <a:cubicBezTo>
                        <a:pt x="430670" y="37793"/>
                        <a:pt x="430636" y="37816"/>
                        <a:pt x="430602" y="37827"/>
                      </a:cubicBezTo>
                      <a:cubicBezTo>
                        <a:pt x="453917" y="26966"/>
                        <a:pt x="476834" y="15206"/>
                        <a:pt x="498272" y="819"/>
                      </a:cubicBezTo>
                      <a:cubicBezTo>
                        <a:pt x="499125" y="262"/>
                        <a:pt x="500114" y="0"/>
                        <a:pt x="501081" y="0"/>
                      </a:cubicBezTo>
                      <a:cubicBezTo>
                        <a:pt x="502901" y="0"/>
                        <a:pt x="504709" y="898"/>
                        <a:pt x="505710" y="2491"/>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0" name="Google Shape;2860;p43"/>
                <p:cNvSpPr/>
                <p:nvPr/>
              </p:nvSpPr>
              <p:spPr>
                <a:xfrm>
                  <a:off x="5344225" y="87027"/>
                  <a:ext cx="1249361" cy="241757"/>
                </a:xfrm>
                <a:custGeom>
                  <a:rect b="b" l="l" r="r" t="t"/>
                  <a:pathLst>
                    <a:path extrusionOk="0" h="241757" w="1249361">
                      <a:moveTo>
                        <a:pt x="600864" y="3401"/>
                      </a:moveTo>
                      <a:cubicBezTo>
                        <a:pt x="575001" y="1342"/>
                        <a:pt x="549014" y="68"/>
                        <a:pt x="523095" y="0"/>
                      </a:cubicBezTo>
                      <a:cubicBezTo>
                        <a:pt x="497414" y="0"/>
                        <a:pt x="471688" y="2115"/>
                        <a:pt x="446144" y="4686"/>
                      </a:cubicBezTo>
                      <a:cubicBezTo>
                        <a:pt x="418496" y="7449"/>
                        <a:pt x="391098" y="11885"/>
                        <a:pt x="363802" y="16946"/>
                      </a:cubicBezTo>
                      <a:cubicBezTo>
                        <a:pt x="338656" y="21711"/>
                        <a:pt x="313761" y="27409"/>
                        <a:pt x="289229" y="34677"/>
                      </a:cubicBezTo>
                      <a:cubicBezTo>
                        <a:pt x="186757" y="65020"/>
                        <a:pt x="89528" y="115335"/>
                        <a:pt x="8358" y="185155"/>
                      </a:cubicBezTo>
                      <a:cubicBezTo>
                        <a:pt x="2444" y="190216"/>
                        <a:pt x="-183" y="200235"/>
                        <a:pt x="10" y="207673"/>
                      </a:cubicBezTo>
                      <a:cubicBezTo>
                        <a:pt x="317" y="216203"/>
                        <a:pt x="4047" y="224415"/>
                        <a:pt x="10405" y="230192"/>
                      </a:cubicBezTo>
                      <a:cubicBezTo>
                        <a:pt x="20982" y="239882"/>
                        <a:pt x="36973" y="241099"/>
                        <a:pt x="49096" y="233468"/>
                      </a:cubicBezTo>
                      <a:cubicBezTo>
                        <a:pt x="61413" y="225700"/>
                        <a:pt x="73605" y="217750"/>
                        <a:pt x="86127" y="210301"/>
                      </a:cubicBezTo>
                      <a:cubicBezTo>
                        <a:pt x="98581" y="202863"/>
                        <a:pt x="111171" y="195595"/>
                        <a:pt x="123795" y="188487"/>
                      </a:cubicBezTo>
                      <a:cubicBezTo>
                        <a:pt x="146610" y="175795"/>
                        <a:pt x="170061" y="164205"/>
                        <a:pt x="193683" y="153128"/>
                      </a:cubicBezTo>
                      <a:cubicBezTo>
                        <a:pt x="192136" y="153833"/>
                        <a:pt x="190589" y="154538"/>
                        <a:pt x="189066" y="155232"/>
                      </a:cubicBezTo>
                      <a:cubicBezTo>
                        <a:pt x="190806" y="154447"/>
                        <a:pt x="192569" y="153640"/>
                        <a:pt x="194320" y="152832"/>
                      </a:cubicBezTo>
                      <a:cubicBezTo>
                        <a:pt x="195662" y="152207"/>
                        <a:pt x="197015" y="151570"/>
                        <a:pt x="198357" y="150944"/>
                      </a:cubicBezTo>
                      <a:cubicBezTo>
                        <a:pt x="197163" y="151513"/>
                        <a:pt x="195958" y="152082"/>
                        <a:pt x="194729" y="152639"/>
                      </a:cubicBezTo>
                      <a:cubicBezTo>
                        <a:pt x="235639" y="134044"/>
                        <a:pt x="277685" y="117928"/>
                        <a:pt x="320619" y="104803"/>
                      </a:cubicBezTo>
                      <a:cubicBezTo>
                        <a:pt x="343012" y="97934"/>
                        <a:pt x="365599" y="91463"/>
                        <a:pt x="388437" y="86061"/>
                      </a:cubicBezTo>
                      <a:cubicBezTo>
                        <a:pt x="408442" y="81318"/>
                        <a:pt x="428606" y="77371"/>
                        <a:pt x="448760" y="73891"/>
                      </a:cubicBezTo>
                      <a:cubicBezTo>
                        <a:pt x="469004" y="70639"/>
                        <a:pt x="489339" y="68125"/>
                        <a:pt x="509720" y="66305"/>
                      </a:cubicBezTo>
                      <a:cubicBezTo>
                        <a:pt x="531351" y="64383"/>
                        <a:pt x="552972" y="62018"/>
                        <a:pt x="574660" y="61244"/>
                      </a:cubicBezTo>
                      <a:cubicBezTo>
                        <a:pt x="617059" y="59868"/>
                        <a:pt x="659493" y="59652"/>
                        <a:pt x="701710" y="63564"/>
                      </a:cubicBezTo>
                      <a:cubicBezTo>
                        <a:pt x="726708" y="66351"/>
                        <a:pt x="751467" y="69945"/>
                        <a:pt x="776158" y="74585"/>
                      </a:cubicBezTo>
                      <a:cubicBezTo>
                        <a:pt x="800417" y="79089"/>
                        <a:pt x="824665" y="84275"/>
                        <a:pt x="848480" y="90701"/>
                      </a:cubicBezTo>
                      <a:cubicBezTo>
                        <a:pt x="897259" y="103973"/>
                        <a:pt x="945129" y="120089"/>
                        <a:pt x="992555" y="137729"/>
                      </a:cubicBezTo>
                      <a:cubicBezTo>
                        <a:pt x="991850" y="137467"/>
                        <a:pt x="991201" y="137217"/>
                        <a:pt x="990564" y="136955"/>
                      </a:cubicBezTo>
                      <a:cubicBezTo>
                        <a:pt x="1033293" y="153003"/>
                        <a:pt x="1075465" y="170654"/>
                        <a:pt x="1117489" y="188487"/>
                      </a:cubicBezTo>
                      <a:cubicBezTo>
                        <a:pt x="1159399" y="206195"/>
                        <a:pt x="1201309" y="224039"/>
                        <a:pt x="1243389" y="241372"/>
                      </a:cubicBezTo>
                      <a:cubicBezTo>
                        <a:pt x="1245437" y="242191"/>
                        <a:pt x="1247825" y="241747"/>
                        <a:pt x="1248905" y="239632"/>
                      </a:cubicBezTo>
                      <a:cubicBezTo>
                        <a:pt x="1249872" y="237846"/>
                        <a:pt x="1249303" y="234946"/>
                        <a:pt x="1247177" y="234116"/>
                      </a:cubicBezTo>
                      <a:cubicBezTo>
                        <a:pt x="1235235" y="229123"/>
                        <a:pt x="1223372" y="223983"/>
                        <a:pt x="1211499" y="218853"/>
                      </a:cubicBezTo>
                      <a:cubicBezTo>
                        <a:pt x="1161833" y="197153"/>
                        <a:pt x="1112666" y="174191"/>
                        <a:pt x="1063387" y="151661"/>
                      </a:cubicBezTo>
                      <a:cubicBezTo>
                        <a:pt x="1014300" y="129256"/>
                        <a:pt x="965214" y="106657"/>
                        <a:pt x="915092" y="86652"/>
                      </a:cubicBezTo>
                      <a:cubicBezTo>
                        <a:pt x="890071" y="76632"/>
                        <a:pt x="864903" y="66999"/>
                        <a:pt x="839552" y="57969"/>
                      </a:cubicBezTo>
                      <a:cubicBezTo>
                        <a:pt x="814201" y="48916"/>
                        <a:pt x="788680" y="40056"/>
                        <a:pt x="762624" y="33198"/>
                      </a:cubicBezTo>
                      <a:cubicBezTo>
                        <a:pt x="736568" y="26329"/>
                        <a:pt x="710512" y="19971"/>
                        <a:pt x="684081" y="14967"/>
                      </a:cubicBezTo>
                      <a:cubicBezTo>
                        <a:pt x="656479" y="9713"/>
                        <a:pt x="628887" y="5664"/>
                        <a:pt x="600841" y="3423"/>
                      </a:cubicBezTo>
                      <a:moveTo>
                        <a:pt x="193672" y="153151"/>
                      </a:moveTo>
                      <a:cubicBezTo>
                        <a:pt x="194013" y="152991"/>
                        <a:pt x="194377" y="152821"/>
                        <a:pt x="194729" y="152662"/>
                      </a:cubicBezTo>
                      <a:cubicBezTo>
                        <a:pt x="194593" y="152730"/>
                        <a:pt x="194445" y="152798"/>
                        <a:pt x="194320" y="152855"/>
                      </a:cubicBezTo>
                      <a:cubicBezTo>
                        <a:pt x="194104" y="152957"/>
                        <a:pt x="193888" y="153048"/>
                        <a:pt x="193683" y="153151"/>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1" name="Google Shape;2861;p43"/>
                <p:cNvSpPr/>
                <p:nvPr/>
              </p:nvSpPr>
              <p:spPr>
                <a:xfrm>
                  <a:off x="5144638" y="281905"/>
                  <a:ext cx="502262" cy="331739"/>
                </a:xfrm>
                <a:custGeom>
                  <a:rect b="b" l="l" r="r" t="t"/>
                  <a:pathLst>
                    <a:path extrusionOk="0" h="331739" w="502262">
                      <a:moveTo>
                        <a:pt x="501975" y="4959"/>
                      </a:moveTo>
                      <a:cubicBezTo>
                        <a:pt x="503055" y="8621"/>
                        <a:pt x="501008" y="12840"/>
                        <a:pt x="497221" y="13943"/>
                      </a:cubicBezTo>
                      <a:cubicBezTo>
                        <a:pt x="455823" y="25817"/>
                        <a:pt x="415527" y="41216"/>
                        <a:pt x="376438" y="59254"/>
                      </a:cubicBezTo>
                      <a:cubicBezTo>
                        <a:pt x="377211" y="58924"/>
                        <a:pt x="377985" y="58549"/>
                        <a:pt x="378758" y="58219"/>
                      </a:cubicBezTo>
                      <a:cubicBezTo>
                        <a:pt x="343274" y="74778"/>
                        <a:pt x="309132" y="94408"/>
                        <a:pt x="276411" y="115915"/>
                      </a:cubicBezTo>
                      <a:cubicBezTo>
                        <a:pt x="243736" y="137353"/>
                        <a:pt x="212290" y="160646"/>
                        <a:pt x="182390" y="185803"/>
                      </a:cubicBezTo>
                      <a:cubicBezTo>
                        <a:pt x="183606" y="184768"/>
                        <a:pt x="184823" y="183688"/>
                        <a:pt x="186052" y="182653"/>
                      </a:cubicBezTo>
                      <a:cubicBezTo>
                        <a:pt x="161656" y="203249"/>
                        <a:pt x="138046" y="224949"/>
                        <a:pt x="115265" y="247343"/>
                      </a:cubicBezTo>
                      <a:cubicBezTo>
                        <a:pt x="103255" y="259217"/>
                        <a:pt x="91712" y="271590"/>
                        <a:pt x="80225" y="283976"/>
                      </a:cubicBezTo>
                      <a:cubicBezTo>
                        <a:pt x="68419" y="296759"/>
                        <a:pt x="56933" y="309713"/>
                        <a:pt x="45957" y="323190"/>
                      </a:cubicBezTo>
                      <a:cubicBezTo>
                        <a:pt x="36859" y="334427"/>
                        <a:pt x="18753" y="334165"/>
                        <a:pt x="8619" y="324874"/>
                      </a:cubicBezTo>
                      <a:cubicBezTo>
                        <a:pt x="3342" y="320131"/>
                        <a:pt x="203" y="313330"/>
                        <a:pt x="10" y="306199"/>
                      </a:cubicBezTo>
                      <a:cubicBezTo>
                        <a:pt x="-172" y="299841"/>
                        <a:pt x="2125" y="292017"/>
                        <a:pt x="6948" y="287524"/>
                      </a:cubicBezTo>
                      <a:cubicBezTo>
                        <a:pt x="23632" y="272000"/>
                        <a:pt x="39998" y="256078"/>
                        <a:pt x="56876" y="240803"/>
                      </a:cubicBezTo>
                      <a:cubicBezTo>
                        <a:pt x="74015" y="225279"/>
                        <a:pt x="91609" y="210267"/>
                        <a:pt x="109249" y="195447"/>
                      </a:cubicBezTo>
                      <a:cubicBezTo>
                        <a:pt x="141970" y="168049"/>
                        <a:pt x="176953" y="143267"/>
                        <a:pt x="212881" y="120237"/>
                      </a:cubicBezTo>
                      <a:cubicBezTo>
                        <a:pt x="248763" y="97252"/>
                        <a:pt x="286738" y="77110"/>
                        <a:pt x="325646" y="59845"/>
                      </a:cubicBezTo>
                      <a:cubicBezTo>
                        <a:pt x="365611" y="42137"/>
                        <a:pt x="406497" y="26477"/>
                        <a:pt x="448214" y="13523"/>
                      </a:cubicBezTo>
                      <a:cubicBezTo>
                        <a:pt x="463101" y="8882"/>
                        <a:pt x="478046" y="4470"/>
                        <a:pt x="493001" y="296"/>
                      </a:cubicBezTo>
                      <a:cubicBezTo>
                        <a:pt x="493706" y="102"/>
                        <a:pt x="494412" y="0"/>
                        <a:pt x="495105" y="0"/>
                      </a:cubicBezTo>
                      <a:cubicBezTo>
                        <a:pt x="498165" y="0"/>
                        <a:pt x="500985" y="1888"/>
                        <a:pt x="501986" y="4981"/>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2" name="Google Shape;2862;p43"/>
                <p:cNvSpPr/>
                <p:nvPr/>
              </p:nvSpPr>
              <p:spPr>
                <a:xfrm>
                  <a:off x="6714550" y="720931"/>
                  <a:ext cx="191414" cy="250265"/>
                </a:xfrm>
                <a:custGeom>
                  <a:rect b="b" l="l" r="r" t="t"/>
                  <a:pathLst>
                    <a:path extrusionOk="0" h="250265" w="191414">
                      <a:moveTo>
                        <a:pt x="17594" y="6608"/>
                      </a:moveTo>
                      <a:cubicBezTo>
                        <a:pt x="16638" y="2627"/>
                        <a:pt x="12794" y="0"/>
                        <a:pt x="8825" y="0"/>
                      </a:cubicBezTo>
                      <a:cubicBezTo>
                        <a:pt x="8052" y="0"/>
                        <a:pt x="7267" y="102"/>
                        <a:pt x="6494" y="318"/>
                      </a:cubicBezTo>
                      <a:cubicBezTo>
                        <a:pt x="1683" y="1660"/>
                        <a:pt x="-876" y="6653"/>
                        <a:pt x="273" y="11419"/>
                      </a:cubicBezTo>
                      <a:cubicBezTo>
                        <a:pt x="5857" y="35029"/>
                        <a:pt x="14341" y="57741"/>
                        <a:pt x="25748" y="79123"/>
                      </a:cubicBezTo>
                      <a:cubicBezTo>
                        <a:pt x="37429" y="101119"/>
                        <a:pt x="51361" y="121715"/>
                        <a:pt x="66749" y="141300"/>
                      </a:cubicBezTo>
                      <a:cubicBezTo>
                        <a:pt x="82352" y="161123"/>
                        <a:pt x="99298" y="179923"/>
                        <a:pt x="117075" y="197824"/>
                      </a:cubicBezTo>
                      <a:cubicBezTo>
                        <a:pt x="133566" y="214452"/>
                        <a:pt x="150375" y="230806"/>
                        <a:pt x="167901" y="246399"/>
                      </a:cubicBezTo>
                      <a:cubicBezTo>
                        <a:pt x="173542" y="251471"/>
                        <a:pt x="182083" y="251722"/>
                        <a:pt x="187531" y="246149"/>
                      </a:cubicBezTo>
                      <a:cubicBezTo>
                        <a:pt x="192479" y="241008"/>
                        <a:pt x="193047" y="231318"/>
                        <a:pt x="187201" y="226496"/>
                      </a:cubicBezTo>
                      <a:cubicBezTo>
                        <a:pt x="167060" y="209755"/>
                        <a:pt x="147100" y="193002"/>
                        <a:pt x="128288" y="174714"/>
                      </a:cubicBezTo>
                      <a:cubicBezTo>
                        <a:pt x="110251" y="157165"/>
                        <a:pt x="93123" y="138718"/>
                        <a:pt x="77326" y="119077"/>
                      </a:cubicBezTo>
                      <a:lnTo>
                        <a:pt x="77473" y="119270"/>
                      </a:lnTo>
                      <a:cubicBezTo>
                        <a:pt x="77371" y="119156"/>
                        <a:pt x="77280" y="119020"/>
                        <a:pt x="77178" y="118895"/>
                      </a:cubicBezTo>
                      <a:cubicBezTo>
                        <a:pt x="76689" y="118269"/>
                        <a:pt x="76177" y="117644"/>
                        <a:pt x="75665" y="117018"/>
                      </a:cubicBezTo>
                      <a:cubicBezTo>
                        <a:pt x="75949" y="117348"/>
                        <a:pt x="76211" y="117655"/>
                        <a:pt x="76450" y="117974"/>
                      </a:cubicBezTo>
                      <a:cubicBezTo>
                        <a:pt x="57946" y="94329"/>
                        <a:pt x="41853" y="69069"/>
                        <a:pt x="29661" y="41546"/>
                      </a:cubicBezTo>
                      <a:cubicBezTo>
                        <a:pt x="29888" y="42058"/>
                        <a:pt x="30093" y="42570"/>
                        <a:pt x="30298" y="43093"/>
                      </a:cubicBezTo>
                      <a:cubicBezTo>
                        <a:pt x="29956" y="42308"/>
                        <a:pt x="29626" y="41501"/>
                        <a:pt x="29274" y="40693"/>
                      </a:cubicBezTo>
                      <a:cubicBezTo>
                        <a:pt x="29274" y="40693"/>
                        <a:pt x="29274" y="40682"/>
                        <a:pt x="29263" y="40659"/>
                      </a:cubicBezTo>
                      <a:lnTo>
                        <a:pt x="29263" y="40682"/>
                      </a:lnTo>
                      <a:cubicBezTo>
                        <a:pt x="24634" y="29559"/>
                        <a:pt x="20573" y="18322"/>
                        <a:pt x="17582" y="6596"/>
                      </a:cubicBezTo>
                      <a:moveTo>
                        <a:pt x="77314" y="119077"/>
                      </a:moveTo>
                      <a:cubicBezTo>
                        <a:pt x="77018" y="118701"/>
                        <a:pt x="76746" y="118337"/>
                        <a:pt x="76450" y="117974"/>
                      </a:cubicBezTo>
                      <a:cubicBezTo>
                        <a:pt x="76700" y="118281"/>
                        <a:pt x="76927" y="118599"/>
                        <a:pt x="77178" y="118895"/>
                      </a:cubicBezTo>
                      <a:cubicBezTo>
                        <a:pt x="77223" y="118963"/>
                        <a:pt x="77280" y="119031"/>
                        <a:pt x="77326" y="119077"/>
                      </a:cubicBezTo>
                      <a:moveTo>
                        <a:pt x="29672" y="41557"/>
                      </a:moveTo>
                      <a:cubicBezTo>
                        <a:pt x="29558" y="41273"/>
                        <a:pt x="29422" y="41000"/>
                        <a:pt x="29297" y="40704"/>
                      </a:cubicBezTo>
                      <a:cubicBezTo>
                        <a:pt x="29433" y="41000"/>
                        <a:pt x="29558" y="41262"/>
                        <a:pt x="29672" y="41557"/>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3" name="Google Shape;2863;p43"/>
                <p:cNvSpPr/>
                <p:nvPr/>
              </p:nvSpPr>
              <p:spPr>
                <a:xfrm>
                  <a:off x="6824894" y="1167008"/>
                  <a:ext cx="128035" cy="409955"/>
                </a:xfrm>
                <a:custGeom>
                  <a:rect b="b" l="l" r="r" t="t"/>
                  <a:pathLst>
                    <a:path extrusionOk="0" h="409955" w="128035">
                      <a:moveTo>
                        <a:pt x="124340" y="933"/>
                      </a:moveTo>
                      <a:cubicBezTo>
                        <a:pt x="123203" y="296"/>
                        <a:pt x="122020" y="0"/>
                        <a:pt x="120894" y="0"/>
                      </a:cubicBezTo>
                      <a:cubicBezTo>
                        <a:pt x="118415" y="0"/>
                        <a:pt x="116083" y="1399"/>
                        <a:pt x="114582" y="3628"/>
                      </a:cubicBezTo>
                      <a:cubicBezTo>
                        <a:pt x="95464" y="32118"/>
                        <a:pt x="78324" y="62075"/>
                        <a:pt x="64085" y="93408"/>
                      </a:cubicBezTo>
                      <a:cubicBezTo>
                        <a:pt x="50085" y="124331"/>
                        <a:pt x="38280" y="156290"/>
                        <a:pt x="28908" y="188953"/>
                      </a:cubicBezTo>
                      <a:cubicBezTo>
                        <a:pt x="19218" y="222515"/>
                        <a:pt x="12099" y="256919"/>
                        <a:pt x="7401" y="291562"/>
                      </a:cubicBezTo>
                      <a:cubicBezTo>
                        <a:pt x="2921" y="324931"/>
                        <a:pt x="-287" y="358822"/>
                        <a:pt x="20" y="392578"/>
                      </a:cubicBezTo>
                      <a:cubicBezTo>
                        <a:pt x="89" y="402074"/>
                        <a:pt x="7993" y="409956"/>
                        <a:pt x="17490" y="409956"/>
                      </a:cubicBezTo>
                      <a:cubicBezTo>
                        <a:pt x="22164" y="409888"/>
                        <a:pt x="26713" y="407966"/>
                        <a:pt x="29943" y="404633"/>
                      </a:cubicBezTo>
                      <a:cubicBezTo>
                        <a:pt x="32889" y="401608"/>
                        <a:pt x="35266" y="396797"/>
                        <a:pt x="34879" y="392441"/>
                      </a:cubicBezTo>
                      <a:cubicBezTo>
                        <a:pt x="33025" y="370867"/>
                        <a:pt x="31604" y="349314"/>
                        <a:pt x="32002" y="327615"/>
                      </a:cubicBezTo>
                      <a:cubicBezTo>
                        <a:pt x="32297" y="306631"/>
                        <a:pt x="33787" y="285636"/>
                        <a:pt x="36289" y="264767"/>
                      </a:cubicBezTo>
                      <a:cubicBezTo>
                        <a:pt x="43307" y="210505"/>
                        <a:pt x="56943" y="157291"/>
                        <a:pt x="77199" y="106509"/>
                      </a:cubicBezTo>
                      <a:cubicBezTo>
                        <a:pt x="77130" y="106669"/>
                        <a:pt x="77051" y="106839"/>
                        <a:pt x="76983" y="106998"/>
                      </a:cubicBezTo>
                      <a:cubicBezTo>
                        <a:pt x="77164" y="106555"/>
                        <a:pt x="77346" y="106123"/>
                        <a:pt x="77528" y="105679"/>
                      </a:cubicBezTo>
                      <a:cubicBezTo>
                        <a:pt x="77631" y="105429"/>
                        <a:pt x="77722" y="105190"/>
                        <a:pt x="77824" y="104940"/>
                      </a:cubicBezTo>
                      <a:cubicBezTo>
                        <a:pt x="77744" y="105122"/>
                        <a:pt x="77676" y="105304"/>
                        <a:pt x="77597" y="105497"/>
                      </a:cubicBezTo>
                      <a:cubicBezTo>
                        <a:pt x="91210" y="72390"/>
                        <a:pt x="107315" y="40443"/>
                        <a:pt x="127047" y="10611"/>
                      </a:cubicBezTo>
                      <a:cubicBezTo>
                        <a:pt x="129231" y="7393"/>
                        <a:pt x="127559" y="2707"/>
                        <a:pt x="124352" y="921"/>
                      </a:cubicBezTo>
                      <a:moveTo>
                        <a:pt x="77199" y="106498"/>
                      </a:moveTo>
                      <a:cubicBezTo>
                        <a:pt x="77346" y="106157"/>
                        <a:pt x="77483" y="105804"/>
                        <a:pt x="77597" y="105497"/>
                      </a:cubicBezTo>
                      <a:cubicBezTo>
                        <a:pt x="77574" y="105543"/>
                        <a:pt x="77551" y="105611"/>
                        <a:pt x="77528" y="105679"/>
                      </a:cubicBezTo>
                      <a:cubicBezTo>
                        <a:pt x="77415" y="105941"/>
                        <a:pt x="77301" y="106225"/>
                        <a:pt x="77199" y="106498"/>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4" name="Google Shape;2864;p43"/>
                <p:cNvSpPr/>
                <p:nvPr/>
              </p:nvSpPr>
              <p:spPr>
                <a:xfrm>
                  <a:off x="7054445" y="791285"/>
                  <a:ext cx="171979" cy="394283"/>
                </a:xfrm>
                <a:custGeom>
                  <a:rect b="b" l="l" r="r" t="t"/>
                  <a:pathLst>
                    <a:path extrusionOk="0" h="394283" w="171979">
                      <a:moveTo>
                        <a:pt x="15345" y="2570"/>
                      </a:moveTo>
                      <a:cubicBezTo>
                        <a:pt x="36078" y="28490"/>
                        <a:pt x="55901" y="55319"/>
                        <a:pt x="73814" y="83297"/>
                      </a:cubicBezTo>
                      <a:cubicBezTo>
                        <a:pt x="92671" y="112822"/>
                        <a:pt x="109367" y="143756"/>
                        <a:pt x="123538" y="175772"/>
                      </a:cubicBezTo>
                      <a:cubicBezTo>
                        <a:pt x="137845" y="207855"/>
                        <a:pt x="149400" y="241099"/>
                        <a:pt x="157736" y="275241"/>
                      </a:cubicBezTo>
                      <a:cubicBezTo>
                        <a:pt x="161706" y="291471"/>
                        <a:pt x="164799" y="307905"/>
                        <a:pt x="167233" y="324396"/>
                      </a:cubicBezTo>
                      <a:cubicBezTo>
                        <a:pt x="169792" y="342172"/>
                        <a:pt x="171601" y="360017"/>
                        <a:pt x="171976" y="377986"/>
                      </a:cubicBezTo>
                      <a:cubicBezTo>
                        <a:pt x="172169" y="386846"/>
                        <a:pt x="164470" y="394284"/>
                        <a:pt x="155746" y="394284"/>
                      </a:cubicBezTo>
                      <a:cubicBezTo>
                        <a:pt x="147023" y="394284"/>
                        <a:pt x="139380" y="386903"/>
                        <a:pt x="139449" y="378032"/>
                      </a:cubicBezTo>
                      <a:cubicBezTo>
                        <a:pt x="139562" y="357185"/>
                        <a:pt x="138493" y="336451"/>
                        <a:pt x="135900" y="315832"/>
                      </a:cubicBezTo>
                      <a:cubicBezTo>
                        <a:pt x="135900" y="315877"/>
                        <a:pt x="135923" y="315934"/>
                        <a:pt x="135923" y="315980"/>
                      </a:cubicBezTo>
                      <a:cubicBezTo>
                        <a:pt x="128906" y="265961"/>
                        <a:pt x="113791" y="217375"/>
                        <a:pt x="94161" y="171018"/>
                      </a:cubicBezTo>
                      <a:cubicBezTo>
                        <a:pt x="94456" y="171723"/>
                        <a:pt x="94741" y="172428"/>
                        <a:pt x="95048" y="173133"/>
                      </a:cubicBezTo>
                      <a:cubicBezTo>
                        <a:pt x="70653" y="116336"/>
                        <a:pt x="39536" y="62245"/>
                        <a:pt x="1345" y="13671"/>
                      </a:cubicBezTo>
                      <a:cubicBezTo>
                        <a:pt x="-1089" y="10509"/>
                        <a:pt x="59" y="5323"/>
                        <a:pt x="2573" y="2764"/>
                      </a:cubicBezTo>
                      <a:cubicBezTo>
                        <a:pt x="4245" y="1035"/>
                        <a:pt x="6906" y="0"/>
                        <a:pt x="9511" y="0"/>
                      </a:cubicBezTo>
                      <a:cubicBezTo>
                        <a:pt x="11751" y="0"/>
                        <a:pt x="13912" y="773"/>
                        <a:pt x="15345" y="2559"/>
                      </a:cubicBezTo>
                    </a:path>
                  </a:pathLst>
                </a:custGeom>
                <a:solidFill>
                  <a:srgbClr val="FFFFFF">
                    <a:alpha val="2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5" name="Google Shape;2865;p43"/>
                <p:cNvSpPr/>
                <p:nvPr/>
              </p:nvSpPr>
              <p:spPr>
                <a:xfrm>
                  <a:off x="5775379" y="1580638"/>
                  <a:ext cx="12203" cy="2365"/>
                </a:xfrm>
                <a:custGeom>
                  <a:rect b="b" l="l" r="r" t="t"/>
                  <a:pathLst>
                    <a:path extrusionOk="0" h="2365" w="12203">
                      <a:moveTo>
                        <a:pt x="11851" y="2081"/>
                      </a:moveTo>
                      <a:cubicBezTo>
                        <a:pt x="11965" y="2184"/>
                        <a:pt x="12078" y="2275"/>
                        <a:pt x="12203" y="2366"/>
                      </a:cubicBezTo>
                      <a:cubicBezTo>
                        <a:pt x="8132" y="1604"/>
                        <a:pt x="4072" y="807"/>
                        <a:pt x="0" y="0"/>
                      </a:cubicBezTo>
                      <a:cubicBezTo>
                        <a:pt x="3924" y="728"/>
                        <a:pt x="7882" y="1433"/>
                        <a:pt x="11862" y="2081"/>
                      </a:cubicBezTo>
                    </a:path>
                  </a:pathLst>
                </a:custGeom>
                <a:solidFill>
                  <a:srgbClr val="91493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6" name="Google Shape;2866;p43"/>
                <p:cNvSpPr/>
                <p:nvPr/>
              </p:nvSpPr>
              <p:spPr>
                <a:xfrm>
                  <a:off x="5767723" y="1910948"/>
                  <a:ext cx="268561" cy="155629"/>
                </a:xfrm>
                <a:custGeom>
                  <a:rect b="b" l="l" r="r" t="t"/>
                  <a:pathLst>
                    <a:path extrusionOk="0" h="155629" w="268561">
                      <a:moveTo>
                        <a:pt x="179140" y="0"/>
                      </a:moveTo>
                      <a:cubicBezTo>
                        <a:pt x="181141" y="0"/>
                        <a:pt x="183200" y="0"/>
                        <a:pt x="185190" y="68"/>
                      </a:cubicBezTo>
                      <a:cubicBezTo>
                        <a:pt x="195847" y="250"/>
                        <a:pt x="206742" y="1228"/>
                        <a:pt x="218502" y="3071"/>
                      </a:cubicBezTo>
                      <a:cubicBezTo>
                        <a:pt x="223973" y="3912"/>
                        <a:pt x="229363" y="5072"/>
                        <a:pt x="234754" y="6289"/>
                      </a:cubicBezTo>
                      <a:cubicBezTo>
                        <a:pt x="243284" y="8143"/>
                        <a:pt x="250131" y="10316"/>
                        <a:pt x="256295" y="13102"/>
                      </a:cubicBezTo>
                      <a:cubicBezTo>
                        <a:pt x="257171" y="13466"/>
                        <a:pt x="257774" y="13796"/>
                        <a:pt x="258365" y="14205"/>
                      </a:cubicBezTo>
                      <a:cubicBezTo>
                        <a:pt x="258820" y="14023"/>
                        <a:pt x="259468" y="13955"/>
                        <a:pt x="260116" y="13955"/>
                      </a:cubicBezTo>
                      <a:cubicBezTo>
                        <a:pt x="263028" y="14148"/>
                        <a:pt x="265177" y="15286"/>
                        <a:pt x="266690" y="17105"/>
                      </a:cubicBezTo>
                      <a:cubicBezTo>
                        <a:pt x="268100" y="18811"/>
                        <a:pt x="268760" y="20881"/>
                        <a:pt x="268510" y="22951"/>
                      </a:cubicBezTo>
                      <a:cubicBezTo>
                        <a:pt x="267623" y="30707"/>
                        <a:pt x="266030" y="38544"/>
                        <a:pt x="263744" y="46266"/>
                      </a:cubicBezTo>
                      <a:cubicBezTo>
                        <a:pt x="261754" y="53238"/>
                        <a:pt x="258729" y="60312"/>
                        <a:pt x="253986" y="69285"/>
                      </a:cubicBezTo>
                      <a:cubicBezTo>
                        <a:pt x="247219" y="82182"/>
                        <a:pt x="237234" y="94693"/>
                        <a:pt x="224302" y="106475"/>
                      </a:cubicBezTo>
                      <a:cubicBezTo>
                        <a:pt x="213180" y="116654"/>
                        <a:pt x="199509" y="125844"/>
                        <a:pt x="183712" y="133782"/>
                      </a:cubicBezTo>
                      <a:cubicBezTo>
                        <a:pt x="169836" y="140777"/>
                        <a:pt x="154039" y="146384"/>
                        <a:pt x="136820" y="150421"/>
                      </a:cubicBezTo>
                      <a:cubicBezTo>
                        <a:pt x="122103" y="153867"/>
                        <a:pt x="106397" y="155630"/>
                        <a:pt x="90145" y="155630"/>
                      </a:cubicBezTo>
                      <a:lnTo>
                        <a:pt x="88337" y="155607"/>
                      </a:lnTo>
                      <a:cubicBezTo>
                        <a:pt x="72744" y="155471"/>
                        <a:pt x="57117" y="153048"/>
                        <a:pt x="41889" y="148351"/>
                      </a:cubicBezTo>
                      <a:cubicBezTo>
                        <a:pt x="32438" y="145440"/>
                        <a:pt x="24067" y="141482"/>
                        <a:pt x="17004" y="136591"/>
                      </a:cubicBezTo>
                      <a:cubicBezTo>
                        <a:pt x="10578" y="132088"/>
                        <a:pt x="5654" y="126276"/>
                        <a:pt x="2777" y="119839"/>
                      </a:cubicBezTo>
                      <a:cubicBezTo>
                        <a:pt x="331" y="114471"/>
                        <a:pt x="-522" y="108022"/>
                        <a:pt x="308" y="101210"/>
                      </a:cubicBezTo>
                      <a:cubicBezTo>
                        <a:pt x="1366" y="92919"/>
                        <a:pt x="5233" y="85435"/>
                        <a:pt x="8486" y="79839"/>
                      </a:cubicBezTo>
                      <a:cubicBezTo>
                        <a:pt x="13695" y="70821"/>
                        <a:pt x="21042" y="62962"/>
                        <a:pt x="27513" y="56331"/>
                      </a:cubicBezTo>
                      <a:cubicBezTo>
                        <a:pt x="35338" y="48313"/>
                        <a:pt x="43993" y="41068"/>
                        <a:pt x="53250" y="34813"/>
                      </a:cubicBezTo>
                      <a:cubicBezTo>
                        <a:pt x="71129" y="22701"/>
                        <a:pt x="91919" y="13705"/>
                        <a:pt x="116826" y="7324"/>
                      </a:cubicBezTo>
                      <a:cubicBezTo>
                        <a:pt x="136013" y="2457"/>
                        <a:pt x="156973" y="0"/>
                        <a:pt x="179117" y="0"/>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7" name="Google Shape;2867;p43"/>
                <p:cNvSpPr/>
                <p:nvPr/>
              </p:nvSpPr>
              <p:spPr>
                <a:xfrm>
                  <a:off x="5671713" y="1769170"/>
                  <a:ext cx="390901" cy="308018"/>
                </a:xfrm>
                <a:custGeom>
                  <a:rect b="b" l="l" r="r" t="t"/>
                  <a:pathLst>
                    <a:path extrusionOk="0" h="308018" w="390901">
                      <a:moveTo>
                        <a:pt x="387721" y="57"/>
                      </a:moveTo>
                      <a:cubicBezTo>
                        <a:pt x="359254" y="9246"/>
                        <a:pt x="329286" y="16127"/>
                        <a:pt x="296168" y="21097"/>
                      </a:cubicBezTo>
                      <a:cubicBezTo>
                        <a:pt x="262583" y="26204"/>
                        <a:pt x="227383" y="28785"/>
                        <a:pt x="191535" y="28785"/>
                      </a:cubicBezTo>
                      <a:cubicBezTo>
                        <a:pt x="187429" y="28785"/>
                        <a:pt x="183255" y="28717"/>
                        <a:pt x="179149" y="28672"/>
                      </a:cubicBezTo>
                      <a:cubicBezTo>
                        <a:pt x="139639" y="28080"/>
                        <a:pt x="100572" y="23861"/>
                        <a:pt x="63018" y="16082"/>
                      </a:cubicBezTo>
                      <a:cubicBezTo>
                        <a:pt x="43343" y="12010"/>
                        <a:pt x="23997" y="6722"/>
                        <a:pt x="5425" y="444"/>
                      </a:cubicBezTo>
                      <a:cubicBezTo>
                        <a:pt x="4833" y="1615"/>
                        <a:pt x="4504" y="2798"/>
                        <a:pt x="4367" y="4163"/>
                      </a:cubicBezTo>
                      <a:cubicBezTo>
                        <a:pt x="671" y="28683"/>
                        <a:pt x="-694" y="53556"/>
                        <a:pt x="330" y="78054"/>
                      </a:cubicBezTo>
                      <a:cubicBezTo>
                        <a:pt x="1399" y="103928"/>
                        <a:pt x="4174" y="126867"/>
                        <a:pt x="8803" y="148169"/>
                      </a:cubicBezTo>
                      <a:cubicBezTo>
                        <a:pt x="17059" y="185177"/>
                        <a:pt x="31105" y="216510"/>
                        <a:pt x="50542" y="241270"/>
                      </a:cubicBezTo>
                      <a:cubicBezTo>
                        <a:pt x="71560" y="267883"/>
                        <a:pt x="99208" y="287399"/>
                        <a:pt x="130506" y="297681"/>
                      </a:cubicBezTo>
                      <a:cubicBezTo>
                        <a:pt x="147589" y="303333"/>
                        <a:pt x="165809" y="306722"/>
                        <a:pt x="184643" y="307757"/>
                      </a:cubicBezTo>
                      <a:cubicBezTo>
                        <a:pt x="188817" y="307950"/>
                        <a:pt x="192934" y="308019"/>
                        <a:pt x="197051" y="308019"/>
                      </a:cubicBezTo>
                      <a:cubicBezTo>
                        <a:pt x="210630" y="308019"/>
                        <a:pt x="223527" y="306824"/>
                        <a:pt x="235390" y="304482"/>
                      </a:cubicBezTo>
                      <a:cubicBezTo>
                        <a:pt x="266302" y="298260"/>
                        <a:pt x="294132" y="284192"/>
                        <a:pt x="315866" y="263823"/>
                      </a:cubicBezTo>
                      <a:cubicBezTo>
                        <a:pt x="336417" y="244466"/>
                        <a:pt x="353113" y="219513"/>
                        <a:pt x="365441" y="189636"/>
                      </a:cubicBezTo>
                      <a:cubicBezTo>
                        <a:pt x="376792" y="162033"/>
                        <a:pt x="384469" y="130984"/>
                        <a:pt x="388233" y="97377"/>
                      </a:cubicBezTo>
                      <a:cubicBezTo>
                        <a:pt x="391634" y="66738"/>
                        <a:pt x="391782" y="34654"/>
                        <a:pt x="388688" y="2047"/>
                      </a:cubicBezTo>
                      <a:cubicBezTo>
                        <a:pt x="388620" y="1479"/>
                        <a:pt x="388426" y="876"/>
                        <a:pt x="388108" y="273"/>
                      </a:cubicBezTo>
                      <a:cubicBezTo>
                        <a:pt x="388108" y="193"/>
                        <a:pt x="387892" y="0"/>
                        <a:pt x="387812" y="0"/>
                      </a:cubicBezTo>
                      <a:lnTo>
                        <a:pt x="387699" y="68"/>
                      </a:lnTo>
                      <a:close/>
                      <a:moveTo>
                        <a:pt x="197437" y="290550"/>
                      </a:moveTo>
                      <a:cubicBezTo>
                        <a:pt x="185166" y="290550"/>
                        <a:pt x="172962" y="289537"/>
                        <a:pt x="161146" y="287524"/>
                      </a:cubicBezTo>
                      <a:cubicBezTo>
                        <a:pt x="146543" y="284874"/>
                        <a:pt x="132201" y="280393"/>
                        <a:pt x="118519" y="274206"/>
                      </a:cubicBezTo>
                      <a:cubicBezTo>
                        <a:pt x="112173" y="271056"/>
                        <a:pt x="105554" y="267405"/>
                        <a:pt x="98525" y="263368"/>
                      </a:cubicBezTo>
                      <a:cubicBezTo>
                        <a:pt x="100140" y="261844"/>
                        <a:pt x="100697" y="260024"/>
                        <a:pt x="101152" y="257385"/>
                      </a:cubicBezTo>
                      <a:cubicBezTo>
                        <a:pt x="103086" y="249060"/>
                        <a:pt x="106066" y="240678"/>
                        <a:pt x="109534" y="233809"/>
                      </a:cubicBezTo>
                      <a:cubicBezTo>
                        <a:pt x="114050" y="225188"/>
                        <a:pt x="120134" y="216226"/>
                        <a:pt x="126526" y="208492"/>
                      </a:cubicBezTo>
                      <a:lnTo>
                        <a:pt x="128073" y="207082"/>
                      </a:lnTo>
                      <a:cubicBezTo>
                        <a:pt x="137126" y="197210"/>
                        <a:pt x="147919" y="187930"/>
                        <a:pt x="160190" y="179514"/>
                      </a:cubicBezTo>
                      <a:cubicBezTo>
                        <a:pt x="176704" y="168743"/>
                        <a:pt x="194867" y="159975"/>
                        <a:pt x="214190" y="153481"/>
                      </a:cubicBezTo>
                      <a:cubicBezTo>
                        <a:pt x="232887" y="147566"/>
                        <a:pt x="251528" y="144120"/>
                        <a:pt x="269600" y="143233"/>
                      </a:cubicBezTo>
                      <a:cubicBezTo>
                        <a:pt x="271772" y="143165"/>
                        <a:pt x="273956" y="143097"/>
                        <a:pt x="276185" y="143097"/>
                      </a:cubicBezTo>
                      <a:cubicBezTo>
                        <a:pt x="287376" y="143097"/>
                        <a:pt x="298363" y="144132"/>
                        <a:pt x="308814" y="146168"/>
                      </a:cubicBezTo>
                      <a:cubicBezTo>
                        <a:pt x="318755" y="148499"/>
                        <a:pt x="328160" y="151763"/>
                        <a:pt x="337395" y="156222"/>
                      </a:cubicBezTo>
                      <a:cubicBezTo>
                        <a:pt x="343798" y="159759"/>
                        <a:pt x="349599" y="163591"/>
                        <a:pt x="355092" y="167833"/>
                      </a:cubicBezTo>
                      <a:cubicBezTo>
                        <a:pt x="351941" y="177046"/>
                        <a:pt x="348416" y="185837"/>
                        <a:pt x="344640" y="194003"/>
                      </a:cubicBezTo>
                      <a:cubicBezTo>
                        <a:pt x="336918" y="209960"/>
                        <a:pt x="327853" y="224312"/>
                        <a:pt x="317720" y="236698"/>
                      </a:cubicBezTo>
                      <a:cubicBezTo>
                        <a:pt x="308849" y="246968"/>
                        <a:pt x="298954" y="256100"/>
                        <a:pt x="288297" y="263868"/>
                      </a:cubicBezTo>
                      <a:cubicBezTo>
                        <a:pt x="277789" y="271010"/>
                        <a:pt x="266597" y="276811"/>
                        <a:pt x="255076" y="281121"/>
                      </a:cubicBezTo>
                      <a:cubicBezTo>
                        <a:pt x="242191" y="285580"/>
                        <a:pt x="228509" y="288491"/>
                        <a:pt x="214429" y="289844"/>
                      </a:cubicBezTo>
                      <a:cubicBezTo>
                        <a:pt x="208788" y="290288"/>
                        <a:pt x="203090" y="290550"/>
                        <a:pt x="197437" y="29055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8" name="Google Shape;2868;p43"/>
                <p:cNvSpPr/>
                <p:nvPr/>
              </p:nvSpPr>
              <p:spPr>
                <a:xfrm>
                  <a:off x="5278857" y="1200671"/>
                  <a:ext cx="423358" cy="480546"/>
                </a:xfrm>
                <a:custGeom>
                  <a:rect b="b" l="l" r="r" t="t"/>
                  <a:pathLst>
                    <a:path extrusionOk="0" h="480546" w="423358">
                      <a:moveTo>
                        <a:pt x="415374" y="304722"/>
                      </a:moveTo>
                      <a:cubicBezTo>
                        <a:pt x="416057" y="302471"/>
                        <a:pt x="416728" y="300207"/>
                        <a:pt x="417410" y="297717"/>
                      </a:cubicBezTo>
                      <a:cubicBezTo>
                        <a:pt x="403637" y="363886"/>
                        <a:pt x="365242" y="422594"/>
                        <a:pt x="307659" y="455337"/>
                      </a:cubicBezTo>
                      <a:cubicBezTo>
                        <a:pt x="203788" y="514500"/>
                        <a:pt x="76205" y="465948"/>
                        <a:pt x="23138" y="347167"/>
                      </a:cubicBezTo>
                      <a:cubicBezTo>
                        <a:pt x="-29929" y="228613"/>
                        <a:pt x="11401" y="84322"/>
                        <a:pt x="115271" y="25159"/>
                      </a:cubicBezTo>
                      <a:cubicBezTo>
                        <a:pt x="134242" y="14548"/>
                        <a:pt x="153656" y="7315"/>
                        <a:pt x="173309" y="3482"/>
                      </a:cubicBezTo>
                      <a:cubicBezTo>
                        <a:pt x="262952" y="-14135"/>
                        <a:pt x="356439" y="35998"/>
                        <a:pt x="399805" y="133329"/>
                      </a:cubicBezTo>
                      <a:cubicBezTo>
                        <a:pt x="414032" y="164947"/>
                        <a:pt x="421482" y="198816"/>
                        <a:pt x="422835" y="232014"/>
                      </a:cubicBezTo>
                      <a:cubicBezTo>
                        <a:pt x="422608" y="230206"/>
                        <a:pt x="422608" y="228397"/>
                        <a:pt x="422153" y="226589"/>
                      </a:cubicBezTo>
                      <a:cubicBezTo>
                        <a:pt x="425087" y="252554"/>
                        <a:pt x="422608" y="279201"/>
                        <a:pt x="415374" y="30472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9" name="Google Shape;2869;p43"/>
                <p:cNvSpPr/>
                <p:nvPr/>
              </p:nvSpPr>
              <p:spPr>
                <a:xfrm>
                  <a:off x="6157883" y="1237540"/>
                  <a:ext cx="514821" cy="514318"/>
                </a:xfrm>
                <a:custGeom>
                  <a:rect b="b" l="l" r="r" t="t"/>
                  <a:pathLst>
                    <a:path extrusionOk="0" h="514318" w="514821">
                      <a:moveTo>
                        <a:pt x="513448" y="275985"/>
                      </a:moveTo>
                      <a:cubicBezTo>
                        <a:pt x="508023" y="349603"/>
                        <a:pt x="471220" y="420059"/>
                        <a:pt x="406643" y="466348"/>
                      </a:cubicBezTo>
                      <a:cubicBezTo>
                        <a:pt x="291251" y="548997"/>
                        <a:pt x="130469" y="522122"/>
                        <a:pt x="48048" y="406730"/>
                      </a:cubicBezTo>
                      <a:cubicBezTo>
                        <a:pt x="-34600" y="291338"/>
                        <a:pt x="-7953" y="130556"/>
                        <a:pt x="107439" y="47908"/>
                      </a:cubicBezTo>
                      <a:cubicBezTo>
                        <a:pt x="138374" y="26003"/>
                        <a:pt x="172243" y="11775"/>
                        <a:pt x="207249" y="4781"/>
                      </a:cubicBezTo>
                      <a:cubicBezTo>
                        <a:pt x="303216" y="-13962"/>
                        <a:pt x="405745" y="22841"/>
                        <a:pt x="466261" y="107526"/>
                      </a:cubicBezTo>
                      <a:cubicBezTo>
                        <a:pt x="488621" y="138688"/>
                        <a:pt x="503065" y="173240"/>
                        <a:pt x="509616" y="208462"/>
                      </a:cubicBezTo>
                      <a:cubicBezTo>
                        <a:pt x="514813" y="230367"/>
                        <a:pt x="516166" y="253170"/>
                        <a:pt x="513460" y="27598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0" name="Google Shape;2870;p43"/>
                <p:cNvSpPr/>
                <p:nvPr/>
              </p:nvSpPr>
              <p:spPr>
                <a:xfrm>
                  <a:off x="6166773" y="1423436"/>
                  <a:ext cx="202753" cy="78912"/>
                </a:xfrm>
                <a:custGeom>
                  <a:rect b="b" l="l" r="r" t="t"/>
                  <a:pathLst>
                    <a:path extrusionOk="0" h="78912" w="202753">
                      <a:moveTo>
                        <a:pt x="96468" y="309"/>
                      </a:moveTo>
                      <a:cubicBezTo>
                        <a:pt x="96445" y="412"/>
                        <a:pt x="96388" y="503"/>
                        <a:pt x="96366" y="617"/>
                      </a:cubicBezTo>
                      <a:cubicBezTo>
                        <a:pt x="99061" y="742"/>
                        <a:pt x="101802" y="924"/>
                        <a:pt x="104509" y="1106"/>
                      </a:cubicBezTo>
                      <a:cubicBezTo>
                        <a:pt x="146305" y="4461"/>
                        <a:pt x="183518" y="17494"/>
                        <a:pt x="197200" y="33508"/>
                      </a:cubicBezTo>
                      <a:cubicBezTo>
                        <a:pt x="201203" y="38205"/>
                        <a:pt x="203046" y="42959"/>
                        <a:pt x="202716" y="47588"/>
                      </a:cubicBezTo>
                      <a:cubicBezTo>
                        <a:pt x="201704" y="59757"/>
                        <a:pt x="185292" y="70118"/>
                        <a:pt x="158861" y="75304"/>
                      </a:cubicBezTo>
                      <a:cubicBezTo>
                        <a:pt x="140971" y="78818"/>
                        <a:pt x="120113" y="79774"/>
                        <a:pt x="98527" y="78136"/>
                      </a:cubicBezTo>
                      <a:cubicBezTo>
                        <a:pt x="95399" y="77897"/>
                        <a:pt x="92408" y="77567"/>
                        <a:pt x="89394" y="77249"/>
                      </a:cubicBezTo>
                      <a:lnTo>
                        <a:pt x="85072" y="77010"/>
                      </a:lnTo>
                      <a:cubicBezTo>
                        <a:pt x="35588" y="70573"/>
                        <a:pt x="-1500" y="51295"/>
                        <a:pt x="47" y="31620"/>
                      </a:cubicBezTo>
                      <a:cubicBezTo>
                        <a:pt x="1047" y="18745"/>
                        <a:pt x="18346" y="8635"/>
                        <a:pt x="44140" y="3574"/>
                      </a:cubicBezTo>
                      <a:cubicBezTo>
                        <a:pt x="59210" y="617"/>
                        <a:pt x="77168" y="-634"/>
                        <a:pt x="96468" y="30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1" name="Google Shape;2871;p43"/>
                <p:cNvSpPr/>
                <p:nvPr/>
              </p:nvSpPr>
              <p:spPr>
                <a:xfrm>
                  <a:off x="5287440" y="1352613"/>
                  <a:ext cx="163449" cy="83366"/>
                </a:xfrm>
                <a:custGeom>
                  <a:rect b="b" l="l" r="r" t="t"/>
                  <a:pathLst>
                    <a:path extrusionOk="0" h="83366" w="163449">
                      <a:moveTo>
                        <a:pt x="82578" y="4850"/>
                      </a:moveTo>
                      <a:cubicBezTo>
                        <a:pt x="82532" y="4964"/>
                        <a:pt x="82464" y="5055"/>
                        <a:pt x="82419" y="5169"/>
                      </a:cubicBezTo>
                      <a:cubicBezTo>
                        <a:pt x="84602" y="5646"/>
                        <a:pt x="86809" y="6192"/>
                        <a:pt x="89015" y="6806"/>
                      </a:cubicBezTo>
                      <a:cubicBezTo>
                        <a:pt x="133825" y="19135"/>
                        <a:pt x="167069" y="44906"/>
                        <a:pt x="163134" y="64184"/>
                      </a:cubicBezTo>
                      <a:cubicBezTo>
                        <a:pt x="161348" y="72725"/>
                        <a:pt x="152500" y="78901"/>
                        <a:pt x="138204" y="81710"/>
                      </a:cubicBezTo>
                      <a:cubicBezTo>
                        <a:pt x="121258" y="85042"/>
                        <a:pt x="98170" y="83302"/>
                        <a:pt x="74742" y="76910"/>
                      </a:cubicBezTo>
                      <a:lnTo>
                        <a:pt x="69885" y="75511"/>
                      </a:lnTo>
                      <a:lnTo>
                        <a:pt x="64017" y="73953"/>
                      </a:lnTo>
                      <a:cubicBezTo>
                        <a:pt x="24472" y="60681"/>
                        <a:pt x="-3358" y="37377"/>
                        <a:pt x="327" y="19396"/>
                      </a:cubicBezTo>
                      <a:cubicBezTo>
                        <a:pt x="2136" y="10469"/>
                        <a:pt x="11507" y="4407"/>
                        <a:pt x="25439" y="1666"/>
                      </a:cubicBezTo>
                      <a:cubicBezTo>
                        <a:pt x="40418" y="-1280"/>
                        <a:pt x="60685" y="-381"/>
                        <a:pt x="82566" y="4862"/>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2" name="Google Shape;2872;p43"/>
                <p:cNvSpPr/>
                <p:nvPr/>
              </p:nvSpPr>
              <p:spPr>
                <a:xfrm>
                  <a:off x="6250958" y="1295558"/>
                  <a:ext cx="391828" cy="391978"/>
                </a:xfrm>
                <a:custGeom>
                  <a:rect b="b" l="l" r="r" t="t"/>
                  <a:pathLst>
                    <a:path extrusionOk="0" h="391978" w="391828">
                      <a:moveTo>
                        <a:pt x="157893" y="3686"/>
                      </a:moveTo>
                      <a:lnTo>
                        <a:pt x="158018" y="3663"/>
                      </a:lnTo>
                      <a:cubicBezTo>
                        <a:pt x="233252" y="-11122"/>
                        <a:pt x="310646" y="19620"/>
                        <a:pt x="355149" y="81956"/>
                      </a:cubicBezTo>
                      <a:cubicBezTo>
                        <a:pt x="385618" y="124400"/>
                        <a:pt x="397696" y="176296"/>
                        <a:pt x="389154" y="228044"/>
                      </a:cubicBezTo>
                      <a:cubicBezTo>
                        <a:pt x="380590" y="279723"/>
                        <a:pt x="352419" y="324931"/>
                        <a:pt x="309838" y="355366"/>
                      </a:cubicBezTo>
                      <a:cubicBezTo>
                        <a:pt x="286887" y="371812"/>
                        <a:pt x="261286" y="382900"/>
                        <a:pt x="233729" y="388314"/>
                      </a:cubicBezTo>
                      <a:cubicBezTo>
                        <a:pt x="158462" y="403099"/>
                        <a:pt x="81022" y="372380"/>
                        <a:pt x="36428" y="310055"/>
                      </a:cubicBezTo>
                      <a:cubicBezTo>
                        <a:pt x="14194" y="279029"/>
                        <a:pt x="1592" y="242647"/>
                        <a:pt x="0" y="204820"/>
                      </a:cubicBezTo>
                      <a:lnTo>
                        <a:pt x="5197" y="205138"/>
                      </a:lnTo>
                      <a:cubicBezTo>
                        <a:pt x="8189" y="205457"/>
                        <a:pt x="11214" y="205764"/>
                        <a:pt x="14285" y="205991"/>
                      </a:cubicBezTo>
                      <a:cubicBezTo>
                        <a:pt x="35916" y="207686"/>
                        <a:pt x="56786" y="206719"/>
                        <a:pt x="74665" y="203205"/>
                      </a:cubicBezTo>
                      <a:cubicBezTo>
                        <a:pt x="101096" y="198007"/>
                        <a:pt x="117496" y="187658"/>
                        <a:pt x="118485" y="175488"/>
                      </a:cubicBezTo>
                      <a:cubicBezTo>
                        <a:pt x="118849" y="170791"/>
                        <a:pt x="116995" y="166049"/>
                        <a:pt x="112992" y="161397"/>
                      </a:cubicBezTo>
                      <a:cubicBezTo>
                        <a:pt x="99344" y="145372"/>
                        <a:pt x="62109" y="132350"/>
                        <a:pt x="20324" y="128995"/>
                      </a:cubicBezTo>
                      <a:cubicBezTo>
                        <a:pt x="17606" y="128813"/>
                        <a:pt x="14887" y="128620"/>
                        <a:pt x="12192" y="128506"/>
                      </a:cubicBezTo>
                      <a:cubicBezTo>
                        <a:pt x="25396" y="91384"/>
                        <a:pt x="49485" y="59699"/>
                        <a:pt x="81739" y="36645"/>
                      </a:cubicBezTo>
                      <a:cubicBezTo>
                        <a:pt x="104712" y="20188"/>
                        <a:pt x="130325" y="9100"/>
                        <a:pt x="157882" y="36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3" name="Google Shape;2873;p43"/>
                <p:cNvSpPr/>
                <p:nvPr/>
              </p:nvSpPr>
              <p:spPr>
                <a:xfrm>
                  <a:off x="5349621" y="1264061"/>
                  <a:ext cx="322730" cy="366286"/>
                </a:xfrm>
                <a:custGeom>
                  <a:rect b="b" l="l" r="r" t="t"/>
                  <a:pathLst>
                    <a:path extrusionOk="0" h="366286" w="322730">
                      <a:moveTo>
                        <a:pt x="132172" y="2689"/>
                      </a:moveTo>
                      <a:cubicBezTo>
                        <a:pt x="139269" y="1290"/>
                        <a:pt x="146616" y="426"/>
                        <a:pt x="153997" y="108"/>
                      </a:cubicBezTo>
                      <a:cubicBezTo>
                        <a:pt x="217106" y="-2349"/>
                        <a:pt x="276372" y="37446"/>
                        <a:pt x="304975" y="101499"/>
                      </a:cubicBezTo>
                      <a:cubicBezTo>
                        <a:pt x="324617" y="145206"/>
                        <a:pt x="328085" y="194861"/>
                        <a:pt x="314768" y="241332"/>
                      </a:cubicBezTo>
                      <a:cubicBezTo>
                        <a:pt x="301506" y="287666"/>
                        <a:pt x="273062" y="325197"/>
                        <a:pt x="234723" y="347011"/>
                      </a:cubicBezTo>
                      <a:cubicBezTo>
                        <a:pt x="220541" y="355040"/>
                        <a:pt x="205620" y="360647"/>
                        <a:pt x="190391" y="363638"/>
                      </a:cubicBezTo>
                      <a:cubicBezTo>
                        <a:pt x="183431" y="365003"/>
                        <a:pt x="176140" y="365856"/>
                        <a:pt x="168759" y="366186"/>
                      </a:cubicBezTo>
                      <a:cubicBezTo>
                        <a:pt x="105638" y="368563"/>
                        <a:pt x="46384" y="328734"/>
                        <a:pt x="17769" y="264726"/>
                      </a:cubicBezTo>
                      <a:cubicBezTo>
                        <a:pt x="3417" y="232745"/>
                        <a:pt x="-2406" y="197318"/>
                        <a:pt x="903" y="162277"/>
                      </a:cubicBezTo>
                      <a:lnTo>
                        <a:pt x="7704" y="164017"/>
                      </a:lnTo>
                      <a:lnTo>
                        <a:pt x="12549" y="165427"/>
                      </a:lnTo>
                      <a:cubicBezTo>
                        <a:pt x="35944" y="171842"/>
                        <a:pt x="59077" y="173616"/>
                        <a:pt x="76023" y="170284"/>
                      </a:cubicBezTo>
                      <a:cubicBezTo>
                        <a:pt x="90319" y="167475"/>
                        <a:pt x="99178" y="161231"/>
                        <a:pt x="100930" y="152735"/>
                      </a:cubicBezTo>
                      <a:cubicBezTo>
                        <a:pt x="104876" y="133423"/>
                        <a:pt x="71621" y="107697"/>
                        <a:pt x="26811" y="95369"/>
                      </a:cubicBezTo>
                      <a:cubicBezTo>
                        <a:pt x="24616" y="94766"/>
                        <a:pt x="22410" y="94209"/>
                        <a:pt x="20226" y="93731"/>
                      </a:cubicBezTo>
                      <a:cubicBezTo>
                        <a:pt x="35432" y="61443"/>
                        <a:pt x="58918" y="35774"/>
                        <a:pt x="88021" y="19271"/>
                      </a:cubicBezTo>
                      <a:cubicBezTo>
                        <a:pt x="101953" y="11276"/>
                        <a:pt x="116818" y="5692"/>
                        <a:pt x="132160" y="267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4" name="Google Shape;2874;p43"/>
                <p:cNvSpPr/>
                <p:nvPr/>
              </p:nvSpPr>
              <p:spPr>
                <a:xfrm>
                  <a:off x="5358891" y="879041"/>
                  <a:ext cx="293706" cy="152402"/>
                </a:xfrm>
                <a:custGeom>
                  <a:rect b="b" l="l" r="r" t="t"/>
                  <a:pathLst>
                    <a:path extrusionOk="0" h="152402" w="293706">
                      <a:moveTo>
                        <a:pt x="180996" y="5424"/>
                      </a:moveTo>
                      <a:cubicBezTo>
                        <a:pt x="240330" y="-6233"/>
                        <a:pt x="284048" y="1250"/>
                        <a:pt x="292362" y="24497"/>
                      </a:cubicBezTo>
                      <a:cubicBezTo>
                        <a:pt x="303246" y="55284"/>
                        <a:pt x="246869" y="103540"/>
                        <a:pt x="166655" y="132053"/>
                      </a:cubicBezTo>
                      <a:cubicBezTo>
                        <a:pt x="148639" y="138456"/>
                        <a:pt x="130477" y="143483"/>
                        <a:pt x="112678" y="146974"/>
                      </a:cubicBezTo>
                      <a:cubicBezTo>
                        <a:pt x="53355" y="158632"/>
                        <a:pt x="9682" y="151160"/>
                        <a:pt x="1369" y="127958"/>
                      </a:cubicBezTo>
                      <a:cubicBezTo>
                        <a:pt x="-3931" y="113014"/>
                        <a:pt x="6271" y="93577"/>
                        <a:pt x="30063" y="73231"/>
                      </a:cubicBezTo>
                      <a:cubicBezTo>
                        <a:pt x="53685" y="53009"/>
                        <a:pt x="88100" y="34232"/>
                        <a:pt x="127008" y="20346"/>
                      </a:cubicBezTo>
                      <a:cubicBezTo>
                        <a:pt x="145080" y="13931"/>
                        <a:pt x="163231" y="8916"/>
                        <a:pt x="180996" y="542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5" name="Google Shape;2875;p43"/>
                <p:cNvSpPr/>
                <p:nvPr/>
              </p:nvSpPr>
              <p:spPr>
                <a:xfrm>
                  <a:off x="6285689" y="955973"/>
                  <a:ext cx="344427" cy="162250"/>
                </a:xfrm>
                <a:custGeom>
                  <a:rect b="b" l="l" r="r" t="t"/>
                  <a:pathLst>
                    <a:path extrusionOk="0" h="162250" w="344427">
                      <a:moveTo>
                        <a:pt x="47189" y="3486"/>
                      </a:moveTo>
                      <a:cubicBezTo>
                        <a:pt x="84550" y="-3849"/>
                        <a:pt x="136764" y="507"/>
                        <a:pt x="190411" y="15462"/>
                      </a:cubicBezTo>
                      <a:cubicBezTo>
                        <a:pt x="236256" y="28189"/>
                        <a:pt x="277325" y="46920"/>
                        <a:pt x="306053" y="68245"/>
                      </a:cubicBezTo>
                      <a:cubicBezTo>
                        <a:pt x="335089" y="89649"/>
                        <a:pt x="348361" y="111122"/>
                        <a:pt x="343414" y="128705"/>
                      </a:cubicBezTo>
                      <a:cubicBezTo>
                        <a:pt x="339354" y="143251"/>
                        <a:pt x="323397" y="153646"/>
                        <a:pt x="297307" y="158775"/>
                      </a:cubicBezTo>
                      <a:cubicBezTo>
                        <a:pt x="260037" y="166100"/>
                        <a:pt x="207801" y="161732"/>
                        <a:pt x="153994" y="146765"/>
                      </a:cubicBezTo>
                      <a:cubicBezTo>
                        <a:pt x="83526" y="127260"/>
                        <a:pt x="23920" y="92481"/>
                        <a:pt x="5723" y="60250"/>
                      </a:cubicBezTo>
                      <a:cubicBezTo>
                        <a:pt x="309" y="50583"/>
                        <a:pt x="-1272" y="41621"/>
                        <a:pt x="1014" y="33568"/>
                      </a:cubicBezTo>
                      <a:cubicBezTo>
                        <a:pt x="5040" y="19034"/>
                        <a:pt x="20997" y="8627"/>
                        <a:pt x="47189" y="348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6" name="Google Shape;2876;p43"/>
                <p:cNvSpPr/>
                <p:nvPr/>
              </p:nvSpPr>
              <p:spPr>
                <a:xfrm>
                  <a:off x="5720014" y="1412414"/>
                  <a:ext cx="158403" cy="278513"/>
                </a:xfrm>
                <a:custGeom>
                  <a:rect b="b" l="l" r="r" t="t"/>
                  <a:pathLst>
                    <a:path extrusionOk="0" h="278513" w="158403">
                      <a:moveTo>
                        <a:pt x="128380" y="174"/>
                      </a:moveTo>
                      <a:cubicBezTo>
                        <a:pt x="133430" y="-815"/>
                        <a:pt x="138343" y="2506"/>
                        <a:pt x="139583" y="7749"/>
                      </a:cubicBezTo>
                      <a:cubicBezTo>
                        <a:pt x="144280" y="28334"/>
                        <a:pt x="148056" y="47566"/>
                        <a:pt x="151126" y="66502"/>
                      </a:cubicBezTo>
                      <a:cubicBezTo>
                        <a:pt x="154220" y="85711"/>
                        <a:pt x="156290" y="105489"/>
                        <a:pt x="158314" y="125733"/>
                      </a:cubicBezTo>
                      <a:cubicBezTo>
                        <a:pt x="158735" y="129805"/>
                        <a:pt x="157666" y="132899"/>
                        <a:pt x="155073" y="135196"/>
                      </a:cubicBezTo>
                      <a:cubicBezTo>
                        <a:pt x="153788" y="136379"/>
                        <a:pt x="152173" y="137152"/>
                        <a:pt x="150273" y="137528"/>
                      </a:cubicBezTo>
                      <a:cubicBezTo>
                        <a:pt x="147578" y="138051"/>
                        <a:pt x="144860" y="137505"/>
                        <a:pt x="142813" y="136015"/>
                      </a:cubicBezTo>
                      <a:cubicBezTo>
                        <a:pt x="134385" y="129919"/>
                        <a:pt x="125264" y="123573"/>
                        <a:pt x="115563" y="118432"/>
                      </a:cubicBezTo>
                      <a:cubicBezTo>
                        <a:pt x="107749" y="114645"/>
                        <a:pt x="100379" y="111904"/>
                        <a:pt x="93021" y="110050"/>
                      </a:cubicBezTo>
                      <a:cubicBezTo>
                        <a:pt x="87334" y="108958"/>
                        <a:pt x="81716" y="108492"/>
                        <a:pt x="76382" y="108697"/>
                      </a:cubicBezTo>
                      <a:cubicBezTo>
                        <a:pt x="74278" y="108913"/>
                        <a:pt x="72242" y="109174"/>
                        <a:pt x="70229" y="109572"/>
                      </a:cubicBezTo>
                      <a:cubicBezTo>
                        <a:pt x="68614" y="109891"/>
                        <a:pt x="66988" y="110277"/>
                        <a:pt x="65327" y="110801"/>
                      </a:cubicBezTo>
                      <a:cubicBezTo>
                        <a:pt x="61870" y="112063"/>
                        <a:pt x="58583" y="113621"/>
                        <a:pt x="55444" y="115543"/>
                      </a:cubicBezTo>
                      <a:cubicBezTo>
                        <a:pt x="52009" y="118079"/>
                        <a:pt x="49041" y="120718"/>
                        <a:pt x="46391" y="123584"/>
                      </a:cubicBezTo>
                      <a:cubicBezTo>
                        <a:pt x="43400" y="127246"/>
                        <a:pt x="40739" y="131272"/>
                        <a:pt x="38498" y="135492"/>
                      </a:cubicBezTo>
                      <a:cubicBezTo>
                        <a:pt x="35723" y="141292"/>
                        <a:pt x="33551" y="147536"/>
                        <a:pt x="31936" y="154530"/>
                      </a:cubicBezTo>
                      <a:cubicBezTo>
                        <a:pt x="30571" y="162389"/>
                        <a:pt x="30059" y="170134"/>
                        <a:pt x="30446" y="177606"/>
                      </a:cubicBezTo>
                      <a:cubicBezTo>
                        <a:pt x="31037" y="184453"/>
                        <a:pt x="32357" y="191357"/>
                        <a:pt x="34358" y="198112"/>
                      </a:cubicBezTo>
                      <a:cubicBezTo>
                        <a:pt x="36508" y="204038"/>
                        <a:pt x="39203" y="209633"/>
                        <a:pt x="42331" y="214740"/>
                      </a:cubicBezTo>
                      <a:cubicBezTo>
                        <a:pt x="45515" y="219039"/>
                        <a:pt x="48802" y="222746"/>
                        <a:pt x="52328" y="226090"/>
                      </a:cubicBezTo>
                      <a:cubicBezTo>
                        <a:pt x="55717" y="228740"/>
                        <a:pt x="59300" y="231162"/>
                        <a:pt x="63121" y="233301"/>
                      </a:cubicBezTo>
                      <a:cubicBezTo>
                        <a:pt x="67591" y="235348"/>
                        <a:pt x="72515" y="237031"/>
                        <a:pt x="77724" y="238248"/>
                      </a:cubicBezTo>
                      <a:cubicBezTo>
                        <a:pt x="84582" y="239397"/>
                        <a:pt x="91383" y="239829"/>
                        <a:pt x="98480" y="239579"/>
                      </a:cubicBezTo>
                      <a:cubicBezTo>
                        <a:pt x="103552" y="239169"/>
                        <a:pt x="108648" y="238498"/>
                        <a:pt x="113618" y="237531"/>
                      </a:cubicBezTo>
                      <a:lnTo>
                        <a:pt x="115244" y="237145"/>
                      </a:lnTo>
                      <a:cubicBezTo>
                        <a:pt x="120464" y="236121"/>
                        <a:pt x="125810" y="237247"/>
                        <a:pt x="130313" y="240318"/>
                      </a:cubicBezTo>
                      <a:cubicBezTo>
                        <a:pt x="134772" y="243389"/>
                        <a:pt x="137774" y="247892"/>
                        <a:pt x="138786" y="253033"/>
                      </a:cubicBezTo>
                      <a:cubicBezTo>
                        <a:pt x="140845" y="263508"/>
                        <a:pt x="133782" y="274460"/>
                        <a:pt x="123683" y="276439"/>
                      </a:cubicBezTo>
                      <a:cubicBezTo>
                        <a:pt x="107169" y="278896"/>
                        <a:pt x="93715" y="279157"/>
                        <a:pt x="81341" y="277292"/>
                      </a:cubicBezTo>
                      <a:cubicBezTo>
                        <a:pt x="68717" y="275404"/>
                        <a:pt x="56980" y="271310"/>
                        <a:pt x="45493" y="264816"/>
                      </a:cubicBezTo>
                      <a:cubicBezTo>
                        <a:pt x="36929" y="259891"/>
                        <a:pt x="28808" y="252806"/>
                        <a:pt x="21996" y="244333"/>
                      </a:cubicBezTo>
                      <a:cubicBezTo>
                        <a:pt x="15536" y="236246"/>
                        <a:pt x="10532" y="227318"/>
                        <a:pt x="7086" y="217776"/>
                      </a:cubicBezTo>
                      <a:cubicBezTo>
                        <a:pt x="-34" y="198180"/>
                        <a:pt x="-1831" y="177356"/>
                        <a:pt x="1888" y="157567"/>
                      </a:cubicBezTo>
                      <a:cubicBezTo>
                        <a:pt x="5789" y="136481"/>
                        <a:pt x="14580" y="118830"/>
                        <a:pt x="27989" y="105148"/>
                      </a:cubicBezTo>
                      <a:cubicBezTo>
                        <a:pt x="37452" y="95470"/>
                        <a:pt x="49769" y="88930"/>
                        <a:pt x="63610" y="86212"/>
                      </a:cubicBezTo>
                      <a:cubicBezTo>
                        <a:pt x="69865" y="84984"/>
                        <a:pt x="76246" y="84586"/>
                        <a:pt x="82603" y="85040"/>
                      </a:cubicBezTo>
                      <a:cubicBezTo>
                        <a:pt x="93408" y="85666"/>
                        <a:pt x="104951" y="88885"/>
                        <a:pt x="116893" y="94605"/>
                      </a:cubicBezTo>
                      <a:cubicBezTo>
                        <a:pt x="124058" y="98006"/>
                        <a:pt x="130962" y="101952"/>
                        <a:pt x="137399" y="106354"/>
                      </a:cubicBezTo>
                      <a:cubicBezTo>
                        <a:pt x="134055" y="76954"/>
                        <a:pt x="128835" y="46758"/>
                        <a:pt x="120828" y="11433"/>
                      </a:cubicBezTo>
                      <a:cubicBezTo>
                        <a:pt x="120305" y="9091"/>
                        <a:pt x="120783" y="6623"/>
                        <a:pt x="122182" y="4450"/>
                      </a:cubicBezTo>
                      <a:cubicBezTo>
                        <a:pt x="123626" y="2221"/>
                        <a:pt x="125889" y="652"/>
                        <a:pt x="128391" y="163"/>
                      </a:cubicBezTo>
                    </a:path>
                  </a:pathLst>
                </a:custGeom>
                <a:solidFill>
                  <a:srgbClr val="8F4C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7" name="Google Shape;2877;p43"/>
                <p:cNvSpPr/>
                <p:nvPr/>
              </p:nvSpPr>
              <p:spPr>
                <a:xfrm>
                  <a:off x="6530463" y="3497287"/>
                  <a:ext cx="1383665" cy="1132182"/>
                </a:xfrm>
                <a:custGeom>
                  <a:rect b="b" l="l" r="r" t="t"/>
                  <a:pathLst>
                    <a:path extrusionOk="0" h="1132182" w="1383665">
                      <a:moveTo>
                        <a:pt x="137571" y="6434"/>
                      </a:moveTo>
                      <a:cubicBezTo>
                        <a:pt x="152253" y="1805"/>
                        <a:pt x="166754" y="-333"/>
                        <a:pt x="180686" y="42"/>
                      </a:cubicBezTo>
                      <a:lnTo>
                        <a:pt x="293826" y="2669"/>
                      </a:lnTo>
                      <a:lnTo>
                        <a:pt x="445771" y="6161"/>
                      </a:lnTo>
                      <a:lnTo>
                        <a:pt x="905872" y="16795"/>
                      </a:lnTo>
                      <a:lnTo>
                        <a:pt x="1208670" y="23869"/>
                      </a:lnTo>
                      <a:cubicBezTo>
                        <a:pt x="1257904" y="24915"/>
                        <a:pt x="1297039" y="39222"/>
                        <a:pt x="1328315" y="67587"/>
                      </a:cubicBezTo>
                      <a:cubicBezTo>
                        <a:pt x="1362878" y="98795"/>
                        <a:pt x="1384601" y="145527"/>
                        <a:pt x="1383634" y="186675"/>
                      </a:cubicBezTo>
                      <a:cubicBezTo>
                        <a:pt x="1378778" y="400217"/>
                        <a:pt x="1373842" y="613805"/>
                        <a:pt x="1368826" y="827324"/>
                      </a:cubicBezTo>
                      <a:lnTo>
                        <a:pt x="1365812" y="957137"/>
                      </a:lnTo>
                      <a:cubicBezTo>
                        <a:pt x="1364732" y="1006428"/>
                        <a:pt x="1350436" y="1045529"/>
                        <a:pt x="1322105" y="1076714"/>
                      </a:cubicBezTo>
                      <a:cubicBezTo>
                        <a:pt x="1302168" y="1098914"/>
                        <a:pt x="1274486" y="1116793"/>
                        <a:pt x="1246099" y="1125744"/>
                      </a:cubicBezTo>
                      <a:cubicBezTo>
                        <a:pt x="1231359" y="1130395"/>
                        <a:pt x="1216836" y="1132533"/>
                        <a:pt x="1202972" y="1132135"/>
                      </a:cubicBezTo>
                      <a:lnTo>
                        <a:pt x="175000" y="1108309"/>
                      </a:lnTo>
                      <a:cubicBezTo>
                        <a:pt x="125720" y="1107273"/>
                        <a:pt x="86573" y="1092989"/>
                        <a:pt x="55354" y="1064613"/>
                      </a:cubicBezTo>
                      <a:cubicBezTo>
                        <a:pt x="20712" y="1033371"/>
                        <a:pt x="-1000" y="986605"/>
                        <a:pt x="35" y="945525"/>
                      </a:cubicBezTo>
                      <a:cubicBezTo>
                        <a:pt x="5904" y="689675"/>
                        <a:pt x="11818" y="433802"/>
                        <a:pt x="17777" y="177849"/>
                      </a:cubicBezTo>
                      <a:lnTo>
                        <a:pt x="17846" y="175074"/>
                      </a:lnTo>
                      <a:cubicBezTo>
                        <a:pt x="18926" y="125783"/>
                        <a:pt x="33245" y="86660"/>
                        <a:pt x="61541" y="55486"/>
                      </a:cubicBezTo>
                      <a:cubicBezTo>
                        <a:pt x="81547" y="33263"/>
                        <a:pt x="109229" y="15407"/>
                        <a:pt x="137571" y="6468"/>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8" name="Google Shape;2878;p43"/>
                <p:cNvSpPr/>
                <p:nvPr/>
              </p:nvSpPr>
              <p:spPr>
                <a:xfrm>
                  <a:off x="6585147" y="3501772"/>
                  <a:ext cx="1356638" cy="1135687"/>
                </a:xfrm>
                <a:custGeom>
                  <a:rect b="b" l="l" r="r" t="t"/>
                  <a:pathLst>
                    <a:path extrusionOk="0" h="1135687" w="1356638">
                      <a:moveTo>
                        <a:pt x="130324" y="6226"/>
                      </a:moveTo>
                      <a:cubicBezTo>
                        <a:pt x="144734" y="1676"/>
                        <a:pt x="158995" y="-394"/>
                        <a:pt x="172700" y="62"/>
                      </a:cubicBezTo>
                      <a:lnTo>
                        <a:pt x="283963" y="3269"/>
                      </a:lnTo>
                      <a:lnTo>
                        <a:pt x="433395" y="7545"/>
                      </a:lnTo>
                      <a:lnTo>
                        <a:pt x="885887" y="20579"/>
                      </a:lnTo>
                      <a:lnTo>
                        <a:pt x="1183681" y="29222"/>
                      </a:lnTo>
                      <a:cubicBezTo>
                        <a:pt x="1232096" y="30530"/>
                        <a:pt x="1270674" y="45008"/>
                        <a:pt x="1301586" y="73487"/>
                      </a:cubicBezTo>
                      <a:cubicBezTo>
                        <a:pt x="1335728" y="104819"/>
                        <a:pt x="1357349" y="151586"/>
                        <a:pt x="1356621" y="192665"/>
                      </a:cubicBezTo>
                      <a:cubicBezTo>
                        <a:pt x="1352959" y="405832"/>
                        <a:pt x="1349228" y="619033"/>
                        <a:pt x="1345430" y="832165"/>
                      </a:cubicBezTo>
                      <a:lnTo>
                        <a:pt x="1343144" y="961751"/>
                      </a:lnTo>
                      <a:cubicBezTo>
                        <a:pt x="1342325" y="1010962"/>
                        <a:pt x="1328483" y="1049915"/>
                        <a:pt x="1300779" y="1080907"/>
                      </a:cubicBezTo>
                      <a:cubicBezTo>
                        <a:pt x="1281308" y="1102960"/>
                        <a:pt x="1254160" y="1120668"/>
                        <a:pt x="1226296" y="1129459"/>
                      </a:cubicBezTo>
                      <a:cubicBezTo>
                        <a:pt x="1211841" y="1134020"/>
                        <a:pt x="1197579" y="1136090"/>
                        <a:pt x="1183931" y="1135624"/>
                      </a:cubicBezTo>
                      <a:lnTo>
                        <a:pt x="172927" y="1106440"/>
                      </a:lnTo>
                      <a:cubicBezTo>
                        <a:pt x="124444" y="1105155"/>
                        <a:pt x="85878" y="1090688"/>
                        <a:pt x="55034" y="1062187"/>
                      </a:cubicBezTo>
                      <a:cubicBezTo>
                        <a:pt x="20823" y="1030809"/>
                        <a:pt x="-786" y="984008"/>
                        <a:pt x="22" y="943008"/>
                      </a:cubicBezTo>
                      <a:cubicBezTo>
                        <a:pt x="4446" y="687613"/>
                        <a:pt x="8927" y="432195"/>
                        <a:pt x="13442" y="176698"/>
                      </a:cubicBezTo>
                      <a:lnTo>
                        <a:pt x="13499" y="173923"/>
                      </a:lnTo>
                      <a:cubicBezTo>
                        <a:pt x="14306" y="124722"/>
                        <a:pt x="28159" y="85747"/>
                        <a:pt x="55841" y="54755"/>
                      </a:cubicBezTo>
                      <a:cubicBezTo>
                        <a:pt x="75380" y="32680"/>
                        <a:pt x="102528" y="14994"/>
                        <a:pt x="130335" y="6226"/>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9" name="Google Shape;2879;p43"/>
                <p:cNvSpPr/>
                <p:nvPr/>
              </p:nvSpPr>
              <p:spPr>
                <a:xfrm>
                  <a:off x="6645829" y="3456934"/>
                  <a:ext cx="1318690" cy="1139226"/>
                </a:xfrm>
                <a:custGeom>
                  <a:rect b="b" l="l" r="r" t="t"/>
                  <a:pathLst>
                    <a:path extrusionOk="0" h="1139226" w="1318690">
                      <a:moveTo>
                        <a:pt x="120151" y="5981"/>
                      </a:moveTo>
                      <a:cubicBezTo>
                        <a:pt x="134094" y="1579"/>
                        <a:pt x="147901" y="-400"/>
                        <a:pt x="161185" y="67"/>
                      </a:cubicBezTo>
                      <a:lnTo>
                        <a:pt x="269912" y="4081"/>
                      </a:lnTo>
                      <a:lnTo>
                        <a:pt x="415954" y="9450"/>
                      </a:lnTo>
                      <a:cubicBezTo>
                        <a:pt x="660295" y="18434"/>
                        <a:pt x="904726" y="27453"/>
                        <a:pt x="1149101" y="36495"/>
                      </a:cubicBezTo>
                      <a:cubicBezTo>
                        <a:pt x="1196288" y="38189"/>
                        <a:pt x="1233944" y="52861"/>
                        <a:pt x="1264185" y="81339"/>
                      </a:cubicBezTo>
                      <a:cubicBezTo>
                        <a:pt x="1297668" y="112831"/>
                        <a:pt x="1319061" y="159461"/>
                        <a:pt x="1318685" y="200188"/>
                      </a:cubicBezTo>
                      <a:cubicBezTo>
                        <a:pt x="1316183" y="455947"/>
                        <a:pt x="1313659" y="711661"/>
                        <a:pt x="1311111" y="967431"/>
                      </a:cubicBezTo>
                      <a:cubicBezTo>
                        <a:pt x="1310668" y="1016359"/>
                        <a:pt x="1297463" y="1055016"/>
                        <a:pt x="1270771" y="1085655"/>
                      </a:cubicBezTo>
                      <a:cubicBezTo>
                        <a:pt x="1251880" y="1107389"/>
                        <a:pt x="1225540" y="1124756"/>
                        <a:pt x="1198551" y="1133263"/>
                      </a:cubicBezTo>
                      <a:cubicBezTo>
                        <a:pt x="1184585" y="1137665"/>
                        <a:pt x="1170767" y="1139643"/>
                        <a:pt x="1157517" y="1139154"/>
                      </a:cubicBezTo>
                      <a:lnTo>
                        <a:pt x="169601" y="1102726"/>
                      </a:lnTo>
                      <a:cubicBezTo>
                        <a:pt x="122414" y="1101031"/>
                        <a:pt x="84769" y="1086360"/>
                        <a:pt x="54516" y="1057882"/>
                      </a:cubicBezTo>
                      <a:cubicBezTo>
                        <a:pt x="21022" y="1026412"/>
                        <a:pt x="-359" y="979760"/>
                        <a:pt x="5" y="939055"/>
                      </a:cubicBezTo>
                      <a:cubicBezTo>
                        <a:pt x="2507" y="683285"/>
                        <a:pt x="5020" y="427571"/>
                        <a:pt x="7579" y="171801"/>
                      </a:cubicBezTo>
                      <a:cubicBezTo>
                        <a:pt x="8034" y="122874"/>
                        <a:pt x="21227" y="84217"/>
                        <a:pt x="47931" y="53577"/>
                      </a:cubicBezTo>
                      <a:cubicBezTo>
                        <a:pt x="66879" y="31820"/>
                        <a:pt x="93207" y="14476"/>
                        <a:pt x="120173" y="5981"/>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0" name="Google Shape;2880;p43"/>
                <p:cNvSpPr/>
                <p:nvPr/>
              </p:nvSpPr>
              <p:spPr>
                <a:xfrm>
                  <a:off x="6569037" y="4429130"/>
                  <a:ext cx="1382079" cy="203363"/>
                </a:xfrm>
                <a:custGeom>
                  <a:rect b="b" l="l" r="r" t="t"/>
                  <a:pathLst>
                    <a:path extrusionOk="0" h="203363" w="1382079">
                      <a:moveTo>
                        <a:pt x="711622" y="17685"/>
                      </a:moveTo>
                      <a:cubicBezTo>
                        <a:pt x="935104" y="23236"/>
                        <a:pt x="1158586" y="28808"/>
                        <a:pt x="1382079" y="34370"/>
                      </a:cubicBezTo>
                      <a:cubicBezTo>
                        <a:pt x="1379657" y="80545"/>
                        <a:pt x="1365054" y="117541"/>
                        <a:pt x="1337633" y="147316"/>
                      </a:cubicBezTo>
                      <a:cubicBezTo>
                        <a:pt x="1317378" y="169722"/>
                        <a:pt x="1289184" y="187759"/>
                        <a:pt x="1260432" y="196824"/>
                      </a:cubicBezTo>
                      <a:cubicBezTo>
                        <a:pt x="1245488" y="201532"/>
                        <a:pt x="1230714" y="203716"/>
                        <a:pt x="1216612" y="203318"/>
                      </a:cubicBezTo>
                      <a:lnTo>
                        <a:pt x="176789" y="183221"/>
                      </a:lnTo>
                      <a:cubicBezTo>
                        <a:pt x="126758" y="182368"/>
                        <a:pt x="87191" y="168220"/>
                        <a:pt x="55699" y="139856"/>
                      </a:cubicBezTo>
                      <a:cubicBezTo>
                        <a:pt x="20647" y="108648"/>
                        <a:pt x="-1190" y="61847"/>
                        <a:pt x="50" y="20620"/>
                      </a:cubicBezTo>
                      <a:cubicBezTo>
                        <a:pt x="232" y="13727"/>
                        <a:pt x="414" y="6881"/>
                        <a:pt x="596" y="0"/>
                      </a:cubicBezTo>
                      <a:cubicBezTo>
                        <a:pt x="237612" y="5914"/>
                        <a:pt x="474628" y="11817"/>
                        <a:pt x="711633" y="17685"/>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1" name="Google Shape;2881;p43"/>
                <p:cNvSpPr/>
                <p:nvPr/>
              </p:nvSpPr>
              <p:spPr>
                <a:xfrm>
                  <a:off x="6754083" y="3683860"/>
                  <a:ext cx="326408" cy="602002"/>
                </a:xfrm>
                <a:custGeom>
                  <a:rect b="b" l="l" r="r" t="t"/>
                  <a:pathLst>
                    <a:path extrusionOk="0" h="602002" w="326408">
                      <a:moveTo>
                        <a:pt x="317595" y="602003"/>
                      </a:moveTo>
                      <a:cubicBezTo>
                        <a:pt x="320518" y="402905"/>
                        <a:pt x="323464" y="203795"/>
                        <a:pt x="326409" y="4708"/>
                      </a:cubicBezTo>
                      <a:cubicBezTo>
                        <a:pt x="220548" y="3139"/>
                        <a:pt x="114698" y="1581"/>
                        <a:pt x="8837" y="0"/>
                      </a:cubicBezTo>
                      <a:cubicBezTo>
                        <a:pt x="5880" y="199109"/>
                        <a:pt x="2946" y="398196"/>
                        <a:pt x="0" y="597306"/>
                      </a:cubicBezTo>
                      <a:cubicBezTo>
                        <a:pt x="105861" y="598864"/>
                        <a:pt x="211722" y="600433"/>
                        <a:pt x="317584" y="602003"/>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2" name="Google Shape;2882;p43"/>
                <p:cNvSpPr/>
                <p:nvPr/>
              </p:nvSpPr>
              <p:spPr>
                <a:xfrm>
                  <a:off x="7329618" y="4131780"/>
                  <a:ext cx="504067" cy="550903"/>
                </a:xfrm>
                <a:custGeom>
                  <a:rect b="b" l="l" r="r" t="t"/>
                  <a:pathLst>
                    <a:path extrusionOk="0" h="550903" w="504067">
                      <a:moveTo>
                        <a:pt x="297058" y="34"/>
                      </a:moveTo>
                      <a:cubicBezTo>
                        <a:pt x="270513" y="34"/>
                        <a:pt x="241875" y="7199"/>
                        <a:pt x="214261" y="20722"/>
                      </a:cubicBezTo>
                      <a:cubicBezTo>
                        <a:pt x="185476" y="34802"/>
                        <a:pt x="158487" y="55797"/>
                        <a:pt x="134058" y="83069"/>
                      </a:cubicBezTo>
                      <a:cubicBezTo>
                        <a:pt x="109958" y="110046"/>
                        <a:pt x="90999" y="140094"/>
                        <a:pt x="77681" y="172371"/>
                      </a:cubicBezTo>
                      <a:cubicBezTo>
                        <a:pt x="75736" y="177102"/>
                        <a:pt x="76601" y="182675"/>
                        <a:pt x="79944" y="187293"/>
                      </a:cubicBezTo>
                      <a:cubicBezTo>
                        <a:pt x="77249" y="191217"/>
                        <a:pt x="74429" y="195322"/>
                        <a:pt x="71596" y="199371"/>
                      </a:cubicBezTo>
                      <a:cubicBezTo>
                        <a:pt x="67047" y="205945"/>
                        <a:pt x="62396" y="212450"/>
                        <a:pt x="57733" y="218967"/>
                      </a:cubicBezTo>
                      <a:cubicBezTo>
                        <a:pt x="52706" y="225996"/>
                        <a:pt x="47656" y="233058"/>
                        <a:pt x="42731" y="240178"/>
                      </a:cubicBezTo>
                      <a:cubicBezTo>
                        <a:pt x="24466" y="266677"/>
                        <a:pt x="6190" y="295247"/>
                        <a:pt x="867" y="327455"/>
                      </a:cubicBezTo>
                      <a:cubicBezTo>
                        <a:pt x="-1465" y="341285"/>
                        <a:pt x="947" y="355729"/>
                        <a:pt x="7622" y="368114"/>
                      </a:cubicBezTo>
                      <a:cubicBezTo>
                        <a:pt x="13173" y="378544"/>
                        <a:pt x="22817" y="392498"/>
                        <a:pt x="37204" y="399754"/>
                      </a:cubicBezTo>
                      <a:cubicBezTo>
                        <a:pt x="43880" y="403121"/>
                        <a:pt x="50090" y="405043"/>
                        <a:pt x="57323" y="405998"/>
                      </a:cubicBezTo>
                      <a:cubicBezTo>
                        <a:pt x="59177" y="406282"/>
                        <a:pt x="61099" y="406374"/>
                        <a:pt x="63021" y="406374"/>
                      </a:cubicBezTo>
                      <a:cubicBezTo>
                        <a:pt x="67047" y="406374"/>
                        <a:pt x="71551" y="405850"/>
                        <a:pt x="76441" y="404781"/>
                      </a:cubicBezTo>
                      <a:cubicBezTo>
                        <a:pt x="90646" y="401790"/>
                        <a:pt x="102975" y="394102"/>
                        <a:pt x="113154" y="386971"/>
                      </a:cubicBezTo>
                      <a:cubicBezTo>
                        <a:pt x="122286" y="380545"/>
                        <a:pt x="131237" y="372516"/>
                        <a:pt x="141325" y="361666"/>
                      </a:cubicBezTo>
                      <a:cubicBezTo>
                        <a:pt x="145692" y="357037"/>
                        <a:pt x="149935" y="352215"/>
                        <a:pt x="154052" y="347358"/>
                      </a:cubicBezTo>
                      <a:cubicBezTo>
                        <a:pt x="146068" y="379044"/>
                        <a:pt x="141291" y="404918"/>
                        <a:pt x="138743" y="428597"/>
                      </a:cubicBezTo>
                      <a:cubicBezTo>
                        <a:pt x="137015" y="444496"/>
                        <a:pt x="136753" y="458986"/>
                        <a:pt x="137970" y="472963"/>
                      </a:cubicBezTo>
                      <a:cubicBezTo>
                        <a:pt x="139073" y="486713"/>
                        <a:pt x="142042" y="498132"/>
                        <a:pt x="147103" y="507879"/>
                      </a:cubicBezTo>
                      <a:cubicBezTo>
                        <a:pt x="149684" y="512940"/>
                        <a:pt x="153017" y="517535"/>
                        <a:pt x="156747" y="521197"/>
                      </a:cubicBezTo>
                      <a:cubicBezTo>
                        <a:pt x="161410" y="525791"/>
                        <a:pt x="166608" y="529181"/>
                        <a:pt x="174080" y="532513"/>
                      </a:cubicBezTo>
                      <a:cubicBezTo>
                        <a:pt x="179880" y="535140"/>
                        <a:pt x="186579" y="536539"/>
                        <a:pt x="193482" y="536539"/>
                      </a:cubicBezTo>
                      <a:cubicBezTo>
                        <a:pt x="197372" y="536539"/>
                        <a:pt x="201205" y="536095"/>
                        <a:pt x="204856" y="535220"/>
                      </a:cubicBezTo>
                      <a:cubicBezTo>
                        <a:pt x="222780" y="530921"/>
                        <a:pt x="238463" y="517000"/>
                        <a:pt x="252759" y="492650"/>
                      </a:cubicBezTo>
                      <a:cubicBezTo>
                        <a:pt x="259731" y="480788"/>
                        <a:pt x="265906" y="467550"/>
                        <a:pt x="271695" y="452207"/>
                      </a:cubicBezTo>
                      <a:cubicBezTo>
                        <a:pt x="275232" y="517341"/>
                        <a:pt x="295534" y="549641"/>
                        <a:pt x="333463" y="550869"/>
                      </a:cubicBezTo>
                      <a:lnTo>
                        <a:pt x="335305" y="550903"/>
                      </a:lnTo>
                      <a:cubicBezTo>
                        <a:pt x="345905" y="550903"/>
                        <a:pt x="356073" y="548128"/>
                        <a:pt x="363977" y="543101"/>
                      </a:cubicBezTo>
                      <a:cubicBezTo>
                        <a:pt x="373132" y="537165"/>
                        <a:pt x="380457" y="529385"/>
                        <a:pt x="385791" y="519923"/>
                      </a:cubicBezTo>
                      <a:cubicBezTo>
                        <a:pt x="398279" y="497632"/>
                        <a:pt x="401793" y="471837"/>
                        <a:pt x="403578" y="449523"/>
                      </a:cubicBezTo>
                      <a:cubicBezTo>
                        <a:pt x="411221" y="459873"/>
                        <a:pt x="420501" y="467117"/>
                        <a:pt x="430885" y="470473"/>
                      </a:cubicBezTo>
                      <a:cubicBezTo>
                        <a:pt x="434889" y="471769"/>
                        <a:pt x="439119" y="472406"/>
                        <a:pt x="443487" y="472406"/>
                      </a:cubicBezTo>
                      <a:cubicBezTo>
                        <a:pt x="450834" y="472406"/>
                        <a:pt x="458567" y="470598"/>
                        <a:pt x="466449" y="466981"/>
                      </a:cubicBezTo>
                      <a:cubicBezTo>
                        <a:pt x="477754" y="461704"/>
                        <a:pt x="486511" y="451570"/>
                        <a:pt x="493210" y="435966"/>
                      </a:cubicBezTo>
                      <a:cubicBezTo>
                        <a:pt x="495405" y="430905"/>
                        <a:pt x="497157" y="425219"/>
                        <a:pt x="498806" y="417519"/>
                      </a:cubicBezTo>
                      <a:cubicBezTo>
                        <a:pt x="500625" y="409194"/>
                        <a:pt x="501945" y="400505"/>
                        <a:pt x="502718" y="391714"/>
                      </a:cubicBezTo>
                      <a:cubicBezTo>
                        <a:pt x="504390" y="374313"/>
                        <a:pt x="504174" y="356855"/>
                        <a:pt x="503821" y="343560"/>
                      </a:cubicBezTo>
                      <a:cubicBezTo>
                        <a:pt x="503378" y="329514"/>
                        <a:pt x="502479" y="315388"/>
                        <a:pt x="501569" y="301275"/>
                      </a:cubicBezTo>
                      <a:cubicBezTo>
                        <a:pt x="501194" y="294758"/>
                        <a:pt x="500910" y="288230"/>
                        <a:pt x="500648" y="281690"/>
                      </a:cubicBezTo>
                      <a:cubicBezTo>
                        <a:pt x="500284" y="273217"/>
                        <a:pt x="499943" y="264721"/>
                        <a:pt x="499317" y="256271"/>
                      </a:cubicBezTo>
                      <a:cubicBezTo>
                        <a:pt x="497737" y="233650"/>
                        <a:pt x="495337" y="213917"/>
                        <a:pt x="492004" y="195993"/>
                      </a:cubicBezTo>
                      <a:cubicBezTo>
                        <a:pt x="488411" y="176807"/>
                        <a:pt x="483031" y="157518"/>
                        <a:pt x="476025" y="138661"/>
                      </a:cubicBezTo>
                      <a:cubicBezTo>
                        <a:pt x="469554" y="121249"/>
                        <a:pt x="460717" y="104224"/>
                        <a:pt x="448980" y="86629"/>
                      </a:cubicBezTo>
                      <a:cubicBezTo>
                        <a:pt x="438676" y="71185"/>
                        <a:pt x="425437" y="56752"/>
                        <a:pt x="408514" y="42524"/>
                      </a:cubicBezTo>
                      <a:cubicBezTo>
                        <a:pt x="395367" y="31458"/>
                        <a:pt x="380309" y="22087"/>
                        <a:pt x="362464" y="13887"/>
                      </a:cubicBezTo>
                      <a:cubicBezTo>
                        <a:pt x="347861" y="7188"/>
                        <a:pt x="331109" y="2786"/>
                        <a:pt x="312684" y="842"/>
                      </a:cubicBezTo>
                      <a:cubicBezTo>
                        <a:pt x="307475" y="273"/>
                        <a:pt x="302266" y="0"/>
                        <a:pt x="297012" y="0"/>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3" name="Google Shape;2883;p43"/>
                <p:cNvSpPr/>
                <p:nvPr/>
              </p:nvSpPr>
              <p:spPr>
                <a:xfrm>
                  <a:off x="7727285" y="4431883"/>
                  <a:ext cx="17414" cy="136412"/>
                </a:xfrm>
                <a:custGeom>
                  <a:rect b="b" l="l" r="r" t="t"/>
                  <a:pathLst>
                    <a:path extrusionOk="0" h="136412" w="17414">
                      <a:moveTo>
                        <a:pt x="4910" y="80"/>
                      </a:moveTo>
                      <a:cubicBezTo>
                        <a:pt x="1839" y="591"/>
                        <a:pt x="-549" y="3730"/>
                        <a:pt x="110" y="6812"/>
                      </a:cubicBezTo>
                      <a:cubicBezTo>
                        <a:pt x="3920" y="26067"/>
                        <a:pt x="6468" y="45504"/>
                        <a:pt x="7321" y="65134"/>
                      </a:cubicBezTo>
                      <a:cubicBezTo>
                        <a:pt x="7321" y="65032"/>
                        <a:pt x="7310" y="64907"/>
                        <a:pt x="7287" y="64770"/>
                      </a:cubicBezTo>
                      <a:cubicBezTo>
                        <a:pt x="7981" y="84616"/>
                        <a:pt x="6741" y="104519"/>
                        <a:pt x="2408" y="123979"/>
                      </a:cubicBezTo>
                      <a:cubicBezTo>
                        <a:pt x="2408" y="123967"/>
                        <a:pt x="2419" y="123933"/>
                        <a:pt x="2419" y="123933"/>
                      </a:cubicBezTo>
                      <a:cubicBezTo>
                        <a:pt x="1862" y="126219"/>
                        <a:pt x="1282" y="128551"/>
                        <a:pt x="611" y="130916"/>
                      </a:cubicBezTo>
                      <a:cubicBezTo>
                        <a:pt x="31" y="133032"/>
                        <a:pt x="861" y="135352"/>
                        <a:pt x="3113" y="136193"/>
                      </a:cubicBezTo>
                      <a:cubicBezTo>
                        <a:pt x="5035" y="136898"/>
                        <a:pt x="7730" y="135863"/>
                        <a:pt x="8367" y="133680"/>
                      </a:cubicBezTo>
                      <a:cubicBezTo>
                        <a:pt x="10949" y="124445"/>
                        <a:pt x="12928" y="115016"/>
                        <a:pt x="14418" y="105509"/>
                      </a:cubicBezTo>
                      <a:cubicBezTo>
                        <a:pt x="16135" y="94158"/>
                        <a:pt x="16977" y="82671"/>
                        <a:pt x="17295" y="71184"/>
                      </a:cubicBezTo>
                      <a:cubicBezTo>
                        <a:pt x="17932" y="48973"/>
                        <a:pt x="16010" y="26715"/>
                        <a:pt x="11666" y="4947"/>
                      </a:cubicBezTo>
                      <a:cubicBezTo>
                        <a:pt x="11074" y="2127"/>
                        <a:pt x="8663" y="0"/>
                        <a:pt x="5831" y="0"/>
                      </a:cubicBezTo>
                      <a:cubicBezTo>
                        <a:pt x="5535" y="0"/>
                        <a:pt x="5228" y="34"/>
                        <a:pt x="4910" y="80"/>
                      </a:cubicBezTo>
                      <a:moveTo>
                        <a:pt x="7287" y="64770"/>
                      </a:moveTo>
                      <a:lnTo>
                        <a:pt x="7287" y="64429"/>
                      </a:lnTo>
                      <a:lnTo>
                        <a:pt x="7287" y="64770"/>
                      </a:lnTo>
                      <a:close/>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4" name="Google Shape;2884;p43"/>
                <p:cNvSpPr/>
                <p:nvPr/>
              </p:nvSpPr>
              <p:spPr>
                <a:xfrm>
                  <a:off x="7593127" y="4447850"/>
                  <a:ext cx="24814" cy="136777"/>
                </a:xfrm>
                <a:custGeom>
                  <a:rect b="b" l="l" r="r" t="t"/>
                  <a:pathLst>
                    <a:path extrusionOk="0" h="136777" w="24814">
                      <a:moveTo>
                        <a:pt x="13042" y="91"/>
                      </a:moveTo>
                      <a:cubicBezTo>
                        <a:pt x="8232" y="932"/>
                        <a:pt x="4763" y="5607"/>
                        <a:pt x="5604" y="10486"/>
                      </a:cubicBezTo>
                      <a:cubicBezTo>
                        <a:pt x="7788" y="23167"/>
                        <a:pt x="9346" y="35905"/>
                        <a:pt x="9858" y="48700"/>
                      </a:cubicBezTo>
                      <a:cubicBezTo>
                        <a:pt x="10563" y="72538"/>
                        <a:pt x="7981" y="96296"/>
                        <a:pt x="2761" y="119623"/>
                      </a:cubicBezTo>
                      <a:cubicBezTo>
                        <a:pt x="1954" y="122955"/>
                        <a:pt x="1112" y="126321"/>
                        <a:pt x="214" y="129665"/>
                      </a:cubicBezTo>
                      <a:cubicBezTo>
                        <a:pt x="-492" y="132429"/>
                        <a:pt x="543" y="135442"/>
                        <a:pt x="3421" y="136466"/>
                      </a:cubicBezTo>
                      <a:cubicBezTo>
                        <a:pt x="6002" y="137433"/>
                        <a:pt x="9517" y="136091"/>
                        <a:pt x="10290" y="133259"/>
                      </a:cubicBezTo>
                      <a:cubicBezTo>
                        <a:pt x="15624" y="113367"/>
                        <a:pt x="19673" y="93203"/>
                        <a:pt x="22164" y="72743"/>
                      </a:cubicBezTo>
                      <a:cubicBezTo>
                        <a:pt x="24791" y="51190"/>
                        <a:pt x="25939" y="29172"/>
                        <a:pt x="23380" y="7552"/>
                      </a:cubicBezTo>
                      <a:cubicBezTo>
                        <a:pt x="22857" y="3128"/>
                        <a:pt x="18661" y="0"/>
                        <a:pt x="14407" y="0"/>
                      </a:cubicBezTo>
                      <a:cubicBezTo>
                        <a:pt x="13963" y="0"/>
                        <a:pt x="13509" y="34"/>
                        <a:pt x="13042" y="102"/>
                      </a:cubicBezTo>
                      <a:moveTo>
                        <a:pt x="2966" y="118826"/>
                      </a:moveTo>
                      <a:cubicBezTo>
                        <a:pt x="2932" y="118963"/>
                        <a:pt x="2897" y="119099"/>
                        <a:pt x="2863" y="119224"/>
                      </a:cubicBezTo>
                      <a:cubicBezTo>
                        <a:pt x="2897" y="119111"/>
                        <a:pt x="2932" y="118963"/>
                        <a:pt x="2966" y="118826"/>
                      </a:cubicBezTo>
                    </a:path>
                  </a:pathLst>
                </a:custGeom>
                <a:solidFill>
                  <a:srgbClr val="D49A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5" name="Google Shape;2885;p43"/>
                <p:cNvSpPr/>
                <p:nvPr/>
              </p:nvSpPr>
              <p:spPr>
                <a:xfrm>
                  <a:off x="6617655" y="2522208"/>
                  <a:ext cx="1184787" cy="1819655"/>
                </a:xfrm>
                <a:custGeom>
                  <a:rect b="b" l="l" r="r" t="t"/>
                  <a:pathLst>
                    <a:path extrusionOk="0" h="1819655" w="1184787">
                      <a:moveTo>
                        <a:pt x="246" y="160213"/>
                      </a:moveTo>
                      <a:cubicBezTo>
                        <a:pt x="1270" y="215146"/>
                        <a:pt x="5500" y="269953"/>
                        <a:pt x="12836" y="324362"/>
                      </a:cubicBezTo>
                      <a:cubicBezTo>
                        <a:pt x="12768" y="324055"/>
                        <a:pt x="12700" y="323657"/>
                        <a:pt x="12643" y="323281"/>
                      </a:cubicBezTo>
                      <a:cubicBezTo>
                        <a:pt x="31260" y="460225"/>
                        <a:pt x="68530" y="594349"/>
                        <a:pt x="122052" y="721728"/>
                      </a:cubicBezTo>
                      <a:lnTo>
                        <a:pt x="121677" y="720761"/>
                      </a:lnTo>
                      <a:cubicBezTo>
                        <a:pt x="131355" y="743610"/>
                        <a:pt x="141443" y="766265"/>
                        <a:pt x="152214" y="788659"/>
                      </a:cubicBezTo>
                      <a:cubicBezTo>
                        <a:pt x="154511" y="793424"/>
                        <a:pt x="156797" y="798201"/>
                        <a:pt x="159129" y="802966"/>
                      </a:cubicBezTo>
                      <a:cubicBezTo>
                        <a:pt x="168011" y="812508"/>
                        <a:pt x="177121" y="822266"/>
                        <a:pt x="186481" y="832229"/>
                      </a:cubicBezTo>
                      <a:lnTo>
                        <a:pt x="215539" y="863164"/>
                      </a:lnTo>
                      <a:cubicBezTo>
                        <a:pt x="278751" y="930425"/>
                        <a:pt x="344090" y="999915"/>
                        <a:pt x="403117" y="1072953"/>
                      </a:cubicBezTo>
                      <a:lnTo>
                        <a:pt x="402161" y="1071338"/>
                      </a:lnTo>
                      <a:cubicBezTo>
                        <a:pt x="428149" y="1104195"/>
                        <a:pt x="452863" y="1137621"/>
                        <a:pt x="478009" y="1171888"/>
                      </a:cubicBezTo>
                      <a:cubicBezTo>
                        <a:pt x="509069" y="1214378"/>
                        <a:pt x="536080" y="1253012"/>
                        <a:pt x="560657" y="1289975"/>
                      </a:cubicBezTo>
                      <a:cubicBezTo>
                        <a:pt x="620730" y="1380335"/>
                        <a:pt x="667132" y="1463620"/>
                        <a:pt x="702412" y="1544483"/>
                      </a:cubicBezTo>
                      <a:lnTo>
                        <a:pt x="701002" y="1540309"/>
                      </a:lnTo>
                      <a:cubicBezTo>
                        <a:pt x="737646" y="1625517"/>
                        <a:pt x="762610" y="1710042"/>
                        <a:pt x="774927" y="1791678"/>
                      </a:cubicBezTo>
                      <a:cubicBezTo>
                        <a:pt x="775894" y="1799764"/>
                        <a:pt x="780841" y="1805724"/>
                        <a:pt x="787244" y="1807271"/>
                      </a:cubicBezTo>
                      <a:cubicBezTo>
                        <a:pt x="816769" y="1814209"/>
                        <a:pt x="848272" y="1818178"/>
                        <a:pt x="883575" y="1819394"/>
                      </a:cubicBezTo>
                      <a:cubicBezTo>
                        <a:pt x="889477" y="1819588"/>
                        <a:pt x="895368" y="1819656"/>
                        <a:pt x="901282" y="1819656"/>
                      </a:cubicBezTo>
                      <a:cubicBezTo>
                        <a:pt x="930671" y="1819656"/>
                        <a:pt x="961082" y="1817211"/>
                        <a:pt x="991699" y="1812400"/>
                      </a:cubicBezTo>
                      <a:cubicBezTo>
                        <a:pt x="1027820" y="1806702"/>
                        <a:pt x="1062531" y="1796671"/>
                        <a:pt x="1094751" y="1782568"/>
                      </a:cubicBezTo>
                      <a:cubicBezTo>
                        <a:pt x="1127733" y="1767999"/>
                        <a:pt x="1156291" y="1747926"/>
                        <a:pt x="1177331" y="1724429"/>
                      </a:cubicBezTo>
                      <a:cubicBezTo>
                        <a:pt x="1178810" y="1722757"/>
                        <a:pt x="1179913" y="1720960"/>
                        <a:pt x="1180664" y="1719038"/>
                      </a:cubicBezTo>
                      <a:cubicBezTo>
                        <a:pt x="1181255" y="1718515"/>
                        <a:pt x="1181767" y="1717866"/>
                        <a:pt x="1182210" y="1717161"/>
                      </a:cubicBezTo>
                      <a:cubicBezTo>
                        <a:pt x="1184724" y="1713386"/>
                        <a:pt x="1185031" y="1709655"/>
                        <a:pt x="1184656" y="1704901"/>
                      </a:cubicBezTo>
                      <a:cubicBezTo>
                        <a:pt x="1176444" y="1595753"/>
                        <a:pt x="1160783" y="1489676"/>
                        <a:pt x="1138242" y="1389501"/>
                      </a:cubicBezTo>
                      <a:cubicBezTo>
                        <a:pt x="1114631" y="1284459"/>
                        <a:pt x="1082093" y="1181851"/>
                        <a:pt x="1041616" y="1084428"/>
                      </a:cubicBezTo>
                      <a:cubicBezTo>
                        <a:pt x="1005870" y="998493"/>
                        <a:pt x="963892" y="911864"/>
                        <a:pt x="916932" y="826838"/>
                      </a:cubicBezTo>
                      <a:cubicBezTo>
                        <a:pt x="870279" y="742643"/>
                        <a:pt x="818679" y="661609"/>
                        <a:pt x="763622" y="585876"/>
                      </a:cubicBezTo>
                      <a:cubicBezTo>
                        <a:pt x="707473" y="508618"/>
                        <a:pt x="646001" y="435728"/>
                        <a:pt x="580856" y="369172"/>
                      </a:cubicBezTo>
                      <a:cubicBezTo>
                        <a:pt x="517326" y="304163"/>
                        <a:pt x="446539" y="242362"/>
                        <a:pt x="370624" y="185439"/>
                      </a:cubicBezTo>
                      <a:cubicBezTo>
                        <a:pt x="287975" y="123455"/>
                        <a:pt x="210251" y="76666"/>
                        <a:pt x="133061" y="42331"/>
                      </a:cubicBezTo>
                      <a:cubicBezTo>
                        <a:pt x="90367" y="23360"/>
                        <a:pt x="48059" y="9133"/>
                        <a:pt x="7286" y="0"/>
                      </a:cubicBezTo>
                      <a:cubicBezTo>
                        <a:pt x="1588" y="53158"/>
                        <a:pt x="-778" y="106714"/>
                        <a:pt x="223" y="160225"/>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6" name="Google Shape;2886;p43"/>
                <p:cNvSpPr/>
                <p:nvPr/>
              </p:nvSpPr>
              <p:spPr>
                <a:xfrm>
                  <a:off x="4379964" y="1365833"/>
                  <a:ext cx="284842" cy="248844"/>
                </a:xfrm>
                <a:custGeom>
                  <a:rect b="b" l="l" r="r" t="t"/>
                  <a:pathLst>
                    <a:path extrusionOk="0" h="248844" w="284842">
                      <a:moveTo>
                        <a:pt x="102097" y="146452"/>
                      </a:moveTo>
                      <a:cubicBezTo>
                        <a:pt x="108682" y="94477"/>
                        <a:pt x="157870" y="32971"/>
                        <a:pt x="166002" y="25521"/>
                      </a:cubicBezTo>
                      <a:cubicBezTo>
                        <a:pt x="175260" y="17162"/>
                        <a:pt x="186554" y="8132"/>
                        <a:pt x="200326" y="3389"/>
                      </a:cubicBezTo>
                      <a:cubicBezTo>
                        <a:pt x="205069" y="1808"/>
                        <a:pt x="209584" y="682"/>
                        <a:pt x="213644" y="227"/>
                      </a:cubicBezTo>
                      <a:cubicBezTo>
                        <a:pt x="215453" y="0"/>
                        <a:pt x="217261" y="0"/>
                        <a:pt x="219285" y="0"/>
                      </a:cubicBezTo>
                      <a:cubicBezTo>
                        <a:pt x="226507" y="0"/>
                        <a:pt x="232831" y="1126"/>
                        <a:pt x="240064" y="3844"/>
                      </a:cubicBezTo>
                      <a:cubicBezTo>
                        <a:pt x="255190" y="9269"/>
                        <a:pt x="266484" y="21905"/>
                        <a:pt x="273035" y="31617"/>
                      </a:cubicBezTo>
                      <a:cubicBezTo>
                        <a:pt x="281167" y="43138"/>
                        <a:pt x="285454" y="57139"/>
                        <a:pt x="284772" y="71139"/>
                      </a:cubicBezTo>
                      <a:cubicBezTo>
                        <a:pt x="283191" y="103882"/>
                        <a:pt x="268508" y="134362"/>
                        <a:pt x="253610" y="162818"/>
                      </a:cubicBezTo>
                      <a:cubicBezTo>
                        <a:pt x="249549" y="170495"/>
                        <a:pt x="245250" y="178171"/>
                        <a:pt x="241190" y="185621"/>
                      </a:cubicBezTo>
                      <a:cubicBezTo>
                        <a:pt x="237346" y="192627"/>
                        <a:pt x="233513" y="199849"/>
                        <a:pt x="229669" y="206843"/>
                      </a:cubicBezTo>
                      <a:cubicBezTo>
                        <a:pt x="227406" y="211131"/>
                        <a:pt x="225154" y="215646"/>
                        <a:pt x="222891" y="219718"/>
                      </a:cubicBezTo>
                      <a:cubicBezTo>
                        <a:pt x="225825" y="222879"/>
                        <a:pt x="227406" y="226939"/>
                        <a:pt x="227406" y="230784"/>
                      </a:cubicBezTo>
                      <a:cubicBezTo>
                        <a:pt x="203693" y="224460"/>
                        <a:pt x="177728" y="221298"/>
                        <a:pt x="149500" y="221298"/>
                      </a:cubicBezTo>
                      <a:cubicBezTo>
                        <a:pt x="143631" y="221298"/>
                        <a:pt x="137763" y="221298"/>
                        <a:pt x="131883" y="221753"/>
                      </a:cubicBezTo>
                      <a:cubicBezTo>
                        <a:pt x="98912" y="223107"/>
                        <a:pt x="63690" y="229430"/>
                        <a:pt x="27102" y="240041"/>
                      </a:cubicBezTo>
                      <a:cubicBezTo>
                        <a:pt x="18072" y="242521"/>
                        <a:pt x="9042" y="245455"/>
                        <a:pt x="0" y="248844"/>
                      </a:cubicBezTo>
                      <a:cubicBezTo>
                        <a:pt x="17390" y="233490"/>
                        <a:pt x="37031" y="221071"/>
                        <a:pt x="58708" y="212712"/>
                      </a:cubicBezTo>
                      <a:cubicBezTo>
                        <a:pt x="82421" y="203454"/>
                        <a:pt x="102290" y="197585"/>
                        <a:pt x="111548" y="172519"/>
                      </a:cubicBezTo>
                    </a:path>
                  </a:pathLst>
                </a:custGeom>
                <a:solidFill>
                  <a:srgbClr val="FFB9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7" name="Google Shape;2887;p43"/>
                <p:cNvSpPr/>
                <p:nvPr/>
              </p:nvSpPr>
              <p:spPr>
                <a:xfrm>
                  <a:off x="4260079" y="1587143"/>
                  <a:ext cx="347312" cy="537880"/>
                </a:xfrm>
                <a:custGeom>
                  <a:rect b="b" l="l" r="r" t="t"/>
                  <a:pathLst>
                    <a:path extrusionOk="0" h="537880" w="347312">
                      <a:moveTo>
                        <a:pt x="68876" y="527270"/>
                      </a:moveTo>
                      <a:lnTo>
                        <a:pt x="69558" y="529977"/>
                      </a:lnTo>
                      <a:cubicBezTo>
                        <a:pt x="70684" y="532684"/>
                        <a:pt x="71594" y="535402"/>
                        <a:pt x="72720" y="537881"/>
                      </a:cubicBezTo>
                      <a:cubicBezTo>
                        <a:pt x="71366" y="534492"/>
                        <a:pt x="70013" y="530875"/>
                        <a:pt x="68876" y="527270"/>
                      </a:cubicBezTo>
                      <a:close/>
                      <a:moveTo>
                        <a:pt x="0" y="233036"/>
                      </a:moveTo>
                      <a:lnTo>
                        <a:pt x="0" y="235071"/>
                      </a:lnTo>
                      <a:cubicBezTo>
                        <a:pt x="455" y="238915"/>
                        <a:pt x="898" y="242748"/>
                        <a:pt x="1353" y="246592"/>
                      </a:cubicBezTo>
                      <a:cubicBezTo>
                        <a:pt x="898" y="242077"/>
                        <a:pt x="455" y="237562"/>
                        <a:pt x="0" y="233047"/>
                      </a:cubicBezTo>
                      <a:close/>
                      <a:moveTo>
                        <a:pt x="119907" y="27546"/>
                      </a:moveTo>
                      <a:cubicBezTo>
                        <a:pt x="128937" y="24157"/>
                        <a:pt x="137968" y="21222"/>
                        <a:pt x="147009" y="18743"/>
                      </a:cubicBezTo>
                      <a:cubicBezTo>
                        <a:pt x="183597" y="8132"/>
                        <a:pt x="218819" y="1808"/>
                        <a:pt x="251790" y="455"/>
                      </a:cubicBezTo>
                      <a:cubicBezTo>
                        <a:pt x="257658" y="0"/>
                        <a:pt x="263527" y="0"/>
                        <a:pt x="269407" y="0"/>
                      </a:cubicBezTo>
                      <a:cubicBezTo>
                        <a:pt x="297635" y="0"/>
                        <a:pt x="323600" y="3162"/>
                        <a:pt x="347313" y="9485"/>
                      </a:cubicBezTo>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88" name="Google Shape;2888;p43"/>
              <p:cNvSpPr/>
              <p:nvPr/>
            </p:nvSpPr>
            <p:spPr>
              <a:xfrm>
                <a:off x="1828675" y="3182175"/>
                <a:ext cx="106575" cy="53000"/>
              </a:xfrm>
              <a:custGeom>
                <a:rect b="b" l="l" r="r" t="t"/>
                <a:pathLst>
                  <a:path extrusionOk="0" h="2120" w="4263">
                    <a:moveTo>
                      <a:pt x="905" y="405"/>
                    </a:moveTo>
                    <a:lnTo>
                      <a:pt x="4263" y="0"/>
                    </a:lnTo>
                    <a:lnTo>
                      <a:pt x="2334" y="1786"/>
                    </a:lnTo>
                    <a:lnTo>
                      <a:pt x="0" y="2120"/>
                    </a:lnTo>
                    <a:close/>
                  </a:path>
                </a:pathLst>
              </a:custGeom>
              <a:solidFill>
                <a:schemeClr val="lt1"/>
              </a:solidFill>
              <a:ln>
                <a:noFill/>
              </a:ln>
            </p:spPr>
          </p:sp>
        </p:grpSp>
        <p:grpSp>
          <p:nvGrpSpPr>
            <p:cNvPr id="2889" name="Google Shape;2889;p43"/>
            <p:cNvGrpSpPr/>
            <p:nvPr/>
          </p:nvGrpSpPr>
          <p:grpSpPr>
            <a:xfrm>
              <a:off x="10291749" y="4672328"/>
              <a:ext cx="416522" cy="854050"/>
              <a:chOff x="10101613" y="1315268"/>
              <a:chExt cx="2090972" cy="4287400"/>
            </a:xfrm>
          </p:grpSpPr>
          <p:sp>
            <p:nvSpPr>
              <p:cNvPr id="2890" name="Google Shape;2890;p43"/>
              <p:cNvSpPr/>
              <p:nvPr/>
            </p:nvSpPr>
            <p:spPr>
              <a:xfrm>
                <a:off x="10448466" y="2934152"/>
                <a:ext cx="1479228" cy="1462949"/>
              </a:xfrm>
              <a:custGeom>
                <a:rect b="b" l="l" r="r" t="t"/>
                <a:pathLst>
                  <a:path extrusionOk="0" h="1462949" w="1479228">
                    <a:moveTo>
                      <a:pt x="840969" y="37"/>
                    </a:moveTo>
                    <a:cubicBezTo>
                      <a:pt x="795094" y="-256"/>
                      <a:pt x="752941" y="1188"/>
                      <a:pt x="712121" y="4482"/>
                    </a:cubicBezTo>
                    <a:cubicBezTo>
                      <a:pt x="638762" y="10372"/>
                      <a:pt x="573978" y="22196"/>
                      <a:pt x="514066" y="40587"/>
                    </a:cubicBezTo>
                    <a:cubicBezTo>
                      <a:pt x="449823" y="60354"/>
                      <a:pt x="390792" y="88515"/>
                      <a:pt x="338576" y="124304"/>
                    </a:cubicBezTo>
                    <a:cubicBezTo>
                      <a:pt x="311002" y="143214"/>
                      <a:pt x="284555" y="164696"/>
                      <a:pt x="260004" y="188186"/>
                    </a:cubicBezTo>
                    <a:cubicBezTo>
                      <a:pt x="235273" y="211812"/>
                      <a:pt x="211851" y="238191"/>
                      <a:pt x="188450" y="268834"/>
                    </a:cubicBezTo>
                    <a:cubicBezTo>
                      <a:pt x="151962" y="316605"/>
                      <a:pt x="119467" y="371529"/>
                      <a:pt x="91848" y="432049"/>
                    </a:cubicBezTo>
                    <a:cubicBezTo>
                      <a:pt x="67681" y="485032"/>
                      <a:pt x="47823" y="540949"/>
                      <a:pt x="32795" y="598264"/>
                    </a:cubicBezTo>
                    <a:cubicBezTo>
                      <a:pt x="17564" y="656280"/>
                      <a:pt x="7476" y="715784"/>
                      <a:pt x="2783" y="775153"/>
                    </a:cubicBezTo>
                    <a:cubicBezTo>
                      <a:pt x="-1978" y="835267"/>
                      <a:pt x="-624" y="894365"/>
                      <a:pt x="6800" y="950779"/>
                    </a:cubicBezTo>
                    <a:cubicBezTo>
                      <a:pt x="14607" y="1010193"/>
                      <a:pt x="28982" y="1065635"/>
                      <a:pt x="49606" y="1115595"/>
                    </a:cubicBezTo>
                    <a:cubicBezTo>
                      <a:pt x="60483" y="1141929"/>
                      <a:pt x="73209" y="1167134"/>
                      <a:pt x="87380" y="1190557"/>
                    </a:cubicBezTo>
                    <a:cubicBezTo>
                      <a:pt x="101484" y="1213844"/>
                      <a:pt x="118160" y="1236635"/>
                      <a:pt x="136888" y="1258343"/>
                    </a:cubicBezTo>
                    <a:cubicBezTo>
                      <a:pt x="174121" y="1301420"/>
                      <a:pt x="219748" y="1337863"/>
                      <a:pt x="272506" y="1366611"/>
                    </a:cubicBezTo>
                    <a:cubicBezTo>
                      <a:pt x="319960" y="1392448"/>
                      <a:pt x="374523" y="1412215"/>
                      <a:pt x="444249" y="1428801"/>
                    </a:cubicBezTo>
                    <a:cubicBezTo>
                      <a:pt x="506168" y="1443513"/>
                      <a:pt x="574112" y="1453690"/>
                      <a:pt x="646186" y="1459038"/>
                    </a:cubicBezTo>
                    <a:cubicBezTo>
                      <a:pt x="677935" y="1461407"/>
                      <a:pt x="710091" y="1462716"/>
                      <a:pt x="741727" y="1462919"/>
                    </a:cubicBezTo>
                    <a:cubicBezTo>
                      <a:pt x="782345" y="1463190"/>
                      <a:pt x="823165" y="1461655"/>
                      <a:pt x="863106" y="1458338"/>
                    </a:cubicBezTo>
                    <a:cubicBezTo>
                      <a:pt x="939218" y="1452065"/>
                      <a:pt x="1006733" y="1439993"/>
                      <a:pt x="1069487" y="1421399"/>
                    </a:cubicBezTo>
                    <a:cubicBezTo>
                      <a:pt x="1137160" y="1401361"/>
                      <a:pt x="1192356" y="1375637"/>
                      <a:pt x="1238208" y="1342692"/>
                    </a:cubicBezTo>
                    <a:cubicBezTo>
                      <a:pt x="1250709" y="1333688"/>
                      <a:pt x="1261968" y="1324639"/>
                      <a:pt x="1272597" y="1314936"/>
                    </a:cubicBezTo>
                    <a:cubicBezTo>
                      <a:pt x="1283067" y="1305391"/>
                      <a:pt x="1293131" y="1294899"/>
                      <a:pt x="1303354" y="1282871"/>
                    </a:cubicBezTo>
                    <a:cubicBezTo>
                      <a:pt x="1322218" y="1260780"/>
                      <a:pt x="1339413" y="1235461"/>
                      <a:pt x="1354464" y="1207593"/>
                    </a:cubicBezTo>
                    <a:cubicBezTo>
                      <a:pt x="1381904" y="1156867"/>
                      <a:pt x="1402979" y="1097317"/>
                      <a:pt x="1418865" y="1025560"/>
                    </a:cubicBezTo>
                    <a:cubicBezTo>
                      <a:pt x="1431998" y="966078"/>
                      <a:pt x="1440888" y="901541"/>
                      <a:pt x="1446823" y="822427"/>
                    </a:cubicBezTo>
                    <a:cubicBezTo>
                      <a:pt x="1451856" y="754912"/>
                      <a:pt x="1453570" y="687442"/>
                      <a:pt x="1454698" y="624553"/>
                    </a:cubicBezTo>
                    <a:lnTo>
                      <a:pt x="1455082" y="601153"/>
                    </a:lnTo>
                    <a:cubicBezTo>
                      <a:pt x="1455330" y="585583"/>
                      <a:pt x="1455579" y="569967"/>
                      <a:pt x="1455872" y="554375"/>
                    </a:cubicBezTo>
                    <a:cubicBezTo>
                      <a:pt x="1456098" y="540136"/>
                      <a:pt x="1456458" y="525920"/>
                      <a:pt x="1456797" y="511704"/>
                    </a:cubicBezTo>
                    <a:cubicBezTo>
                      <a:pt x="1457113" y="498797"/>
                      <a:pt x="1457452" y="485889"/>
                      <a:pt x="1457677" y="472982"/>
                    </a:cubicBezTo>
                    <a:cubicBezTo>
                      <a:pt x="1458038" y="454862"/>
                      <a:pt x="1458219" y="436720"/>
                      <a:pt x="1458309" y="418577"/>
                    </a:cubicBezTo>
                    <a:cubicBezTo>
                      <a:pt x="1458647" y="436923"/>
                      <a:pt x="1458918" y="455223"/>
                      <a:pt x="1459076" y="473569"/>
                    </a:cubicBezTo>
                    <a:cubicBezTo>
                      <a:pt x="1459166" y="478826"/>
                      <a:pt x="1463657" y="483136"/>
                      <a:pt x="1469095" y="483159"/>
                    </a:cubicBezTo>
                    <a:cubicBezTo>
                      <a:pt x="1471758" y="483159"/>
                      <a:pt x="1474421" y="482121"/>
                      <a:pt x="1476361" y="480271"/>
                    </a:cubicBezTo>
                    <a:cubicBezTo>
                      <a:pt x="1478256" y="478465"/>
                      <a:pt x="1479272" y="476119"/>
                      <a:pt x="1479227" y="473682"/>
                    </a:cubicBezTo>
                    <a:cubicBezTo>
                      <a:pt x="1478550" y="399713"/>
                      <a:pt x="1476542" y="327572"/>
                      <a:pt x="1459821" y="258499"/>
                    </a:cubicBezTo>
                    <a:cubicBezTo>
                      <a:pt x="1450728" y="220861"/>
                      <a:pt x="1437188" y="187351"/>
                      <a:pt x="1419610" y="158829"/>
                    </a:cubicBezTo>
                    <a:cubicBezTo>
                      <a:pt x="1410494" y="144094"/>
                      <a:pt x="1399504" y="130036"/>
                      <a:pt x="1386867" y="117015"/>
                    </a:cubicBezTo>
                    <a:cubicBezTo>
                      <a:pt x="1376351" y="106184"/>
                      <a:pt x="1363648" y="95781"/>
                      <a:pt x="1348011" y="85198"/>
                    </a:cubicBezTo>
                    <a:cubicBezTo>
                      <a:pt x="1322466" y="67959"/>
                      <a:pt x="1291281" y="53787"/>
                      <a:pt x="1252694" y="41828"/>
                    </a:cubicBezTo>
                    <a:cubicBezTo>
                      <a:pt x="1221284" y="32147"/>
                      <a:pt x="1186714" y="24881"/>
                      <a:pt x="1143929" y="18992"/>
                    </a:cubicBezTo>
                    <a:cubicBezTo>
                      <a:pt x="1111933" y="14592"/>
                      <a:pt x="1077859" y="11365"/>
                      <a:pt x="1033495" y="8499"/>
                    </a:cubicBezTo>
                    <a:cubicBezTo>
                      <a:pt x="1016369" y="7393"/>
                      <a:pt x="999174" y="6423"/>
                      <a:pt x="982002" y="5475"/>
                    </a:cubicBezTo>
                    <a:lnTo>
                      <a:pt x="968779" y="4708"/>
                    </a:lnTo>
                    <a:cubicBezTo>
                      <a:pt x="955510" y="3941"/>
                      <a:pt x="942242" y="3174"/>
                      <a:pt x="928973" y="2542"/>
                    </a:cubicBezTo>
                    <a:cubicBezTo>
                      <a:pt x="898668" y="1053"/>
                      <a:pt x="869063" y="195"/>
                      <a:pt x="840946" y="15"/>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1" name="Google Shape;2891;p43"/>
              <p:cNvSpPr/>
              <p:nvPr/>
            </p:nvSpPr>
            <p:spPr>
              <a:xfrm>
                <a:off x="10794828" y="3146370"/>
                <a:ext cx="45" cy="22"/>
              </a:xfrm>
              <a:custGeom>
                <a:rect b="b" l="l" r="r" t="t"/>
                <a:pathLst>
                  <a:path extrusionOk="0" h="22" w="45">
                    <a:moveTo>
                      <a:pt x="0" y="23"/>
                    </a:moveTo>
                    <a:cubicBezTo>
                      <a:pt x="0" y="23"/>
                      <a:pt x="22" y="23"/>
                      <a:pt x="45" y="0"/>
                    </a:cubicBezTo>
                    <a:cubicBezTo>
                      <a:pt x="45" y="0"/>
                      <a:pt x="22" y="0"/>
                      <a:pt x="0" y="23"/>
                    </a:cubicBezTo>
                  </a:path>
                </a:pathLst>
              </a:custGeom>
              <a:solidFill>
                <a:srgbClr val="CB36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2" name="Google Shape;2892;p43"/>
              <p:cNvSpPr/>
              <p:nvPr/>
            </p:nvSpPr>
            <p:spPr>
              <a:xfrm>
                <a:off x="10700076" y="4251909"/>
                <a:ext cx="68" cy="112"/>
              </a:xfrm>
              <a:custGeom>
                <a:rect b="b" l="l" r="r" t="t"/>
                <a:pathLst>
                  <a:path extrusionOk="0" h="112" w="68">
                    <a:moveTo>
                      <a:pt x="68" y="113"/>
                    </a:moveTo>
                    <a:cubicBezTo>
                      <a:pt x="68" y="113"/>
                      <a:pt x="23" y="45"/>
                      <a:pt x="0" y="0"/>
                    </a:cubicBezTo>
                    <a:cubicBezTo>
                      <a:pt x="23" y="45"/>
                      <a:pt x="45" y="90"/>
                      <a:pt x="68" y="113"/>
                    </a:cubicBezTo>
                  </a:path>
                </a:pathLst>
              </a:custGeom>
              <a:solidFill>
                <a:srgbClr val="CB36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3" name="Google Shape;2893;p43"/>
              <p:cNvSpPr/>
              <p:nvPr/>
            </p:nvSpPr>
            <p:spPr>
              <a:xfrm>
                <a:off x="10793233" y="3102842"/>
                <a:ext cx="43910" cy="50226"/>
              </a:xfrm>
              <a:custGeom>
                <a:rect b="b" l="l" r="r" t="t"/>
                <a:pathLst>
                  <a:path extrusionOk="0" h="50226" w="43910">
                    <a:moveTo>
                      <a:pt x="27566" y="2460"/>
                    </a:moveTo>
                    <a:cubicBezTo>
                      <a:pt x="18428" y="12997"/>
                      <a:pt x="9763" y="23829"/>
                      <a:pt x="1616" y="35112"/>
                    </a:cubicBezTo>
                    <a:cubicBezTo>
                      <a:pt x="-1497" y="39444"/>
                      <a:pt x="128" y="45830"/>
                      <a:pt x="4437" y="48651"/>
                    </a:cubicBezTo>
                    <a:cubicBezTo>
                      <a:pt x="9086" y="51674"/>
                      <a:pt x="14862" y="50140"/>
                      <a:pt x="17999" y="45807"/>
                    </a:cubicBezTo>
                    <a:cubicBezTo>
                      <a:pt x="24904" y="36240"/>
                      <a:pt x="32193" y="26920"/>
                      <a:pt x="39865" y="17962"/>
                    </a:cubicBezTo>
                    <a:cubicBezTo>
                      <a:pt x="39323" y="18616"/>
                      <a:pt x="38782" y="19225"/>
                      <a:pt x="38218" y="19880"/>
                    </a:cubicBezTo>
                    <a:cubicBezTo>
                      <a:pt x="39030" y="18932"/>
                      <a:pt x="39842" y="18007"/>
                      <a:pt x="40677" y="17059"/>
                    </a:cubicBezTo>
                    <a:cubicBezTo>
                      <a:pt x="42483" y="14983"/>
                      <a:pt x="43791" y="13065"/>
                      <a:pt x="43904" y="10154"/>
                    </a:cubicBezTo>
                    <a:cubicBezTo>
                      <a:pt x="43995" y="7627"/>
                      <a:pt x="43092" y="5100"/>
                      <a:pt x="41422" y="3227"/>
                    </a:cubicBezTo>
                    <a:cubicBezTo>
                      <a:pt x="39639" y="1309"/>
                      <a:pt x="37135" y="113"/>
                      <a:pt x="34517" y="0"/>
                    </a:cubicBezTo>
                    <a:cubicBezTo>
                      <a:pt x="34426" y="0"/>
                      <a:pt x="34314" y="0"/>
                      <a:pt x="34224" y="0"/>
                    </a:cubicBezTo>
                    <a:cubicBezTo>
                      <a:pt x="31989" y="0"/>
                      <a:pt x="29056" y="767"/>
                      <a:pt x="27590" y="2482"/>
                    </a:cubicBezTo>
                  </a:path>
                </a:pathLst>
              </a:custGeom>
              <a:solidFill>
                <a:srgbClr val="B02E4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4" name="Google Shape;2894;p43"/>
              <p:cNvSpPr/>
              <p:nvPr/>
            </p:nvSpPr>
            <p:spPr>
              <a:xfrm>
                <a:off x="10720121" y="3185227"/>
                <a:ext cx="55886" cy="70717"/>
              </a:xfrm>
              <a:custGeom>
                <a:rect b="b" l="l" r="r" t="t"/>
                <a:pathLst>
                  <a:path extrusionOk="0" h="70717" w="55886">
                    <a:moveTo>
                      <a:pt x="43905" y="248"/>
                    </a:moveTo>
                    <a:cubicBezTo>
                      <a:pt x="41264" y="835"/>
                      <a:pt x="39459" y="2369"/>
                      <a:pt x="37835" y="4468"/>
                    </a:cubicBezTo>
                    <a:cubicBezTo>
                      <a:pt x="24904" y="20895"/>
                      <a:pt x="12809" y="37977"/>
                      <a:pt x="1550" y="55623"/>
                    </a:cubicBezTo>
                    <a:cubicBezTo>
                      <a:pt x="-1316" y="60114"/>
                      <a:pt x="-120" y="66252"/>
                      <a:pt x="4416" y="69163"/>
                    </a:cubicBezTo>
                    <a:cubicBezTo>
                      <a:pt x="8838" y="72051"/>
                      <a:pt x="15066" y="70810"/>
                      <a:pt x="17977" y="66319"/>
                    </a:cubicBezTo>
                    <a:cubicBezTo>
                      <a:pt x="29214" y="48673"/>
                      <a:pt x="41332" y="31591"/>
                      <a:pt x="54239" y="15164"/>
                    </a:cubicBezTo>
                    <a:cubicBezTo>
                      <a:pt x="57511" y="10944"/>
                      <a:pt x="55571" y="4310"/>
                      <a:pt x="51396" y="1602"/>
                    </a:cubicBezTo>
                    <a:cubicBezTo>
                      <a:pt x="49816" y="564"/>
                      <a:pt x="47966" y="23"/>
                      <a:pt x="46093" y="0"/>
                    </a:cubicBezTo>
                    <a:cubicBezTo>
                      <a:pt x="45371" y="0"/>
                      <a:pt x="44627" y="68"/>
                      <a:pt x="43905" y="248"/>
                    </a:cubicBezTo>
                  </a:path>
                </a:pathLst>
              </a:custGeom>
              <a:solidFill>
                <a:srgbClr val="B02E4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5" name="Google Shape;2895;p43"/>
              <p:cNvSpPr/>
              <p:nvPr/>
            </p:nvSpPr>
            <p:spPr>
              <a:xfrm>
                <a:off x="10666901" y="3280317"/>
                <a:ext cx="42699" cy="58201"/>
              </a:xfrm>
              <a:custGeom>
                <a:rect b="b" l="l" r="r" t="t"/>
                <a:pathLst>
                  <a:path extrusionOk="0" h="58201" w="42699">
                    <a:moveTo>
                      <a:pt x="24690" y="4445"/>
                    </a:moveTo>
                    <a:cubicBezTo>
                      <a:pt x="16002" y="16744"/>
                      <a:pt x="8285" y="29606"/>
                      <a:pt x="1583" y="43100"/>
                    </a:cubicBezTo>
                    <a:cubicBezTo>
                      <a:pt x="342" y="45582"/>
                      <a:pt x="-403" y="47793"/>
                      <a:pt x="230" y="50569"/>
                    </a:cubicBezTo>
                    <a:cubicBezTo>
                      <a:pt x="794" y="53028"/>
                      <a:pt x="2306" y="55262"/>
                      <a:pt x="4449" y="56639"/>
                    </a:cubicBezTo>
                    <a:cubicBezTo>
                      <a:pt x="6615" y="58060"/>
                      <a:pt x="9368" y="58534"/>
                      <a:pt x="11918" y="57970"/>
                    </a:cubicBezTo>
                    <a:cubicBezTo>
                      <a:pt x="14152" y="57451"/>
                      <a:pt x="16905" y="55917"/>
                      <a:pt x="17988" y="53773"/>
                    </a:cubicBezTo>
                    <a:cubicBezTo>
                      <a:pt x="24690" y="40279"/>
                      <a:pt x="32385" y="27417"/>
                      <a:pt x="41095" y="15119"/>
                    </a:cubicBezTo>
                    <a:cubicBezTo>
                      <a:pt x="44187" y="10786"/>
                      <a:pt x="42584" y="4423"/>
                      <a:pt x="38229" y="1557"/>
                    </a:cubicBezTo>
                    <a:cubicBezTo>
                      <a:pt x="36627" y="519"/>
                      <a:pt x="34845" y="23"/>
                      <a:pt x="33084" y="0"/>
                    </a:cubicBezTo>
                    <a:cubicBezTo>
                      <a:pt x="29858" y="0"/>
                      <a:pt x="26676" y="1602"/>
                      <a:pt x="24667" y="4400"/>
                    </a:cubicBezTo>
                  </a:path>
                </a:pathLst>
              </a:custGeom>
              <a:solidFill>
                <a:srgbClr val="B02E4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6" name="Google Shape;2896;p43"/>
              <p:cNvSpPr/>
              <p:nvPr/>
            </p:nvSpPr>
            <p:spPr>
              <a:xfrm>
                <a:off x="10616375" y="3373985"/>
                <a:ext cx="42674" cy="72166"/>
              </a:xfrm>
              <a:custGeom>
                <a:rect b="b" l="l" r="r" t="t"/>
                <a:pathLst>
                  <a:path extrusionOk="0" h="72166" w="42674">
                    <a:moveTo>
                      <a:pt x="30762" y="226"/>
                    </a:moveTo>
                    <a:cubicBezTo>
                      <a:pt x="28574" y="745"/>
                      <a:pt x="25730" y="2302"/>
                      <a:pt x="24692" y="4445"/>
                    </a:cubicBezTo>
                    <a:cubicBezTo>
                      <a:pt x="16004" y="22475"/>
                      <a:pt x="7904" y="40775"/>
                      <a:pt x="548" y="59414"/>
                    </a:cubicBezTo>
                    <a:cubicBezTo>
                      <a:pt x="-1393" y="64379"/>
                      <a:pt x="2082" y="70178"/>
                      <a:pt x="6888" y="71690"/>
                    </a:cubicBezTo>
                    <a:cubicBezTo>
                      <a:pt x="12236" y="73405"/>
                      <a:pt x="17223" y="70313"/>
                      <a:pt x="19209" y="65349"/>
                    </a:cubicBezTo>
                    <a:cubicBezTo>
                      <a:pt x="25370" y="49711"/>
                      <a:pt x="32049" y="34277"/>
                      <a:pt x="39247" y="19022"/>
                    </a:cubicBezTo>
                    <a:cubicBezTo>
                      <a:pt x="39857" y="17714"/>
                      <a:pt x="40466" y="16428"/>
                      <a:pt x="41097" y="15141"/>
                    </a:cubicBezTo>
                    <a:cubicBezTo>
                      <a:pt x="42294" y="12659"/>
                      <a:pt x="43083" y="10493"/>
                      <a:pt x="42451" y="7650"/>
                    </a:cubicBezTo>
                    <a:cubicBezTo>
                      <a:pt x="41909" y="5190"/>
                      <a:pt x="40376" y="2956"/>
                      <a:pt x="38255" y="1580"/>
                    </a:cubicBezTo>
                    <a:cubicBezTo>
                      <a:pt x="36675" y="542"/>
                      <a:pt x="34825" y="0"/>
                      <a:pt x="32952" y="0"/>
                    </a:cubicBezTo>
                    <a:cubicBezTo>
                      <a:pt x="32229" y="0"/>
                      <a:pt x="31485" y="68"/>
                      <a:pt x="30762" y="226"/>
                    </a:cubicBezTo>
                  </a:path>
                </a:pathLst>
              </a:custGeom>
              <a:solidFill>
                <a:srgbClr val="B02E4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7" name="Google Shape;2897;p43"/>
              <p:cNvSpPr/>
              <p:nvPr/>
            </p:nvSpPr>
            <p:spPr>
              <a:xfrm>
                <a:off x="10584171" y="3476996"/>
                <a:ext cx="32371" cy="61455"/>
              </a:xfrm>
              <a:custGeom>
                <a:rect b="b" l="l" r="r" t="t"/>
                <a:pathLst>
                  <a:path extrusionOk="0" h="61455" w="32371">
                    <a:moveTo>
                      <a:pt x="13301" y="6770"/>
                    </a:moveTo>
                    <a:cubicBezTo>
                      <a:pt x="9194" y="20805"/>
                      <a:pt x="4906" y="34773"/>
                      <a:pt x="462" y="48673"/>
                    </a:cubicBezTo>
                    <a:cubicBezTo>
                      <a:pt x="-1186" y="53751"/>
                      <a:pt x="1725" y="59347"/>
                      <a:pt x="6803" y="60994"/>
                    </a:cubicBezTo>
                    <a:cubicBezTo>
                      <a:pt x="11880" y="62641"/>
                      <a:pt x="17476" y="59730"/>
                      <a:pt x="19078" y="54653"/>
                    </a:cubicBezTo>
                    <a:cubicBezTo>
                      <a:pt x="23568" y="40730"/>
                      <a:pt x="27833" y="26762"/>
                      <a:pt x="31963" y="12749"/>
                    </a:cubicBezTo>
                    <a:cubicBezTo>
                      <a:pt x="33451" y="7627"/>
                      <a:pt x="30766" y="2121"/>
                      <a:pt x="25622" y="429"/>
                    </a:cubicBezTo>
                    <a:cubicBezTo>
                      <a:pt x="24696" y="136"/>
                      <a:pt x="23749" y="0"/>
                      <a:pt x="22778" y="0"/>
                    </a:cubicBezTo>
                    <a:cubicBezTo>
                      <a:pt x="18604" y="-22"/>
                      <a:pt x="14520" y="2618"/>
                      <a:pt x="13301" y="6792"/>
                    </a:cubicBezTo>
                  </a:path>
                </a:pathLst>
              </a:custGeom>
              <a:solidFill>
                <a:srgbClr val="B02E4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8" name="Google Shape;2898;p43"/>
              <p:cNvSpPr/>
              <p:nvPr/>
            </p:nvSpPr>
            <p:spPr>
              <a:xfrm>
                <a:off x="10562199" y="3581224"/>
                <a:ext cx="27024" cy="56757"/>
              </a:xfrm>
              <a:custGeom>
                <a:rect b="b" l="l" r="r" t="t"/>
                <a:pathLst>
                  <a:path extrusionOk="0" h="56757" w="27024">
                    <a:moveTo>
                      <a:pt x="7924" y="6770"/>
                    </a:moveTo>
                    <a:cubicBezTo>
                      <a:pt x="4901" y="19948"/>
                      <a:pt x="2328" y="33239"/>
                      <a:pt x="71" y="46575"/>
                    </a:cubicBezTo>
                    <a:cubicBezTo>
                      <a:pt x="-335" y="48944"/>
                      <a:pt x="1064" y="51810"/>
                      <a:pt x="2599" y="53503"/>
                    </a:cubicBezTo>
                    <a:cubicBezTo>
                      <a:pt x="4358" y="55466"/>
                      <a:pt x="6863" y="56661"/>
                      <a:pt x="9459" y="56752"/>
                    </a:cubicBezTo>
                    <a:cubicBezTo>
                      <a:pt x="12030" y="56842"/>
                      <a:pt x="14558" y="55939"/>
                      <a:pt x="16431" y="54224"/>
                    </a:cubicBezTo>
                    <a:cubicBezTo>
                      <a:pt x="18552" y="52284"/>
                      <a:pt x="19161" y="50073"/>
                      <a:pt x="19658" y="47365"/>
                    </a:cubicBezTo>
                    <a:cubicBezTo>
                      <a:pt x="19838" y="46259"/>
                      <a:pt x="20019" y="45153"/>
                      <a:pt x="20222" y="44070"/>
                    </a:cubicBezTo>
                    <a:cubicBezTo>
                      <a:pt x="22072" y="33577"/>
                      <a:pt x="24239" y="23107"/>
                      <a:pt x="26631" y="12727"/>
                    </a:cubicBezTo>
                    <a:cubicBezTo>
                      <a:pt x="27217" y="10087"/>
                      <a:pt x="27262" y="7672"/>
                      <a:pt x="25976" y="5235"/>
                    </a:cubicBezTo>
                    <a:cubicBezTo>
                      <a:pt x="24803" y="2979"/>
                      <a:pt x="22704" y="1196"/>
                      <a:pt x="20268" y="429"/>
                    </a:cubicBezTo>
                    <a:cubicBezTo>
                      <a:pt x="19387" y="158"/>
                      <a:pt x="18440" y="0"/>
                      <a:pt x="17492" y="0"/>
                    </a:cubicBezTo>
                    <a:cubicBezTo>
                      <a:pt x="13317" y="-22"/>
                      <a:pt x="8917" y="2505"/>
                      <a:pt x="7946" y="6770"/>
                    </a:cubicBezTo>
                    <a:moveTo>
                      <a:pt x="20357" y="43258"/>
                    </a:moveTo>
                    <a:cubicBezTo>
                      <a:pt x="20313" y="43506"/>
                      <a:pt x="20268" y="43777"/>
                      <a:pt x="20222" y="44002"/>
                    </a:cubicBezTo>
                    <a:cubicBezTo>
                      <a:pt x="20268" y="43754"/>
                      <a:pt x="20313" y="43506"/>
                      <a:pt x="20357" y="43258"/>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9" name="Google Shape;2899;p43"/>
              <p:cNvSpPr/>
              <p:nvPr/>
            </p:nvSpPr>
            <p:spPr>
              <a:xfrm>
                <a:off x="10550005" y="3690937"/>
                <a:ext cx="24476" cy="64748"/>
              </a:xfrm>
              <a:custGeom>
                <a:rect b="b" l="l" r="r" t="t"/>
                <a:pathLst>
                  <a:path extrusionOk="0" h="64748" w="24476">
                    <a:moveTo>
                      <a:pt x="8045" y="2482"/>
                    </a:moveTo>
                    <a:cubicBezTo>
                      <a:pt x="5924" y="4423"/>
                      <a:pt x="5315" y="6634"/>
                      <a:pt x="4819" y="9387"/>
                    </a:cubicBezTo>
                    <a:cubicBezTo>
                      <a:pt x="2268" y="24325"/>
                      <a:pt x="690" y="39422"/>
                      <a:pt x="12" y="54540"/>
                    </a:cubicBezTo>
                    <a:cubicBezTo>
                      <a:pt x="-258" y="59888"/>
                      <a:pt x="4074" y="64514"/>
                      <a:pt x="9399" y="64740"/>
                    </a:cubicBezTo>
                    <a:cubicBezTo>
                      <a:pt x="14748" y="64965"/>
                      <a:pt x="19328" y="60678"/>
                      <a:pt x="19554" y="55375"/>
                    </a:cubicBezTo>
                    <a:cubicBezTo>
                      <a:pt x="20253" y="40189"/>
                      <a:pt x="21856" y="25138"/>
                      <a:pt x="24405" y="10154"/>
                    </a:cubicBezTo>
                    <a:cubicBezTo>
                      <a:pt x="24812" y="7830"/>
                      <a:pt x="23412" y="4919"/>
                      <a:pt x="21878" y="3227"/>
                    </a:cubicBezTo>
                    <a:cubicBezTo>
                      <a:pt x="20118" y="1264"/>
                      <a:pt x="17614" y="113"/>
                      <a:pt x="15019" y="0"/>
                    </a:cubicBezTo>
                    <a:cubicBezTo>
                      <a:pt x="14883" y="0"/>
                      <a:pt x="14748" y="0"/>
                      <a:pt x="14589" y="0"/>
                    </a:cubicBezTo>
                    <a:cubicBezTo>
                      <a:pt x="12175" y="0"/>
                      <a:pt x="9828" y="925"/>
                      <a:pt x="8023" y="2482"/>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0" name="Google Shape;2900;p43"/>
              <p:cNvSpPr/>
              <p:nvPr/>
            </p:nvSpPr>
            <p:spPr>
              <a:xfrm>
                <a:off x="10550523" y="3805974"/>
                <a:ext cx="20422" cy="63459"/>
              </a:xfrm>
              <a:custGeom>
                <a:rect b="b" l="l" r="r" t="t"/>
                <a:pathLst>
                  <a:path extrusionOk="0" h="63459" w="20422">
                    <a:moveTo>
                      <a:pt x="374" y="9387"/>
                    </a:moveTo>
                    <a:cubicBezTo>
                      <a:pt x="-257" y="24032"/>
                      <a:pt x="-78" y="38632"/>
                      <a:pt x="826" y="53254"/>
                    </a:cubicBezTo>
                    <a:cubicBezTo>
                      <a:pt x="1005" y="55894"/>
                      <a:pt x="1525" y="58150"/>
                      <a:pt x="3352" y="60181"/>
                    </a:cubicBezTo>
                    <a:cubicBezTo>
                      <a:pt x="5113" y="62145"/>
                      <a:pt x="7617" y="63318"/>
                      <a:pt x="10257" y="63454"/>
                    </a:cubicBezTo>
                    <a:cubicBezTo>
                      <a:pt x="12785" y="63544"/>
                      <a:pt x="15312" y="62641"/>
                      <a:pt x="17185" y="60926"/>
                    </a:cubicBezTo>
                    <a:cubicBezTo>
                      <a:pt x="18968" y="59324"/>
                      <a:pt x="20570" y="56548"/>
                      <a:pt x="20412" y="54021"/>
                    </a:cubicBezTo>
                    <a:cubicBezTo>
                      <a:pt x="19509" y="39422"/>
                      <a:pt x="19329" y="24799"/>
                      <a:pt x="19961" y="10154"/>
                    </a:cubicBezTo>
                    <a:cubicBezTo>
                      <a:pt x="20186" y="4851"/>
                      <a:pt x="15899" y="226"/>
                      <a:pt x="10551" y="0"/>
                    </a:cubicBezTo>
                    <a:cubicBezTo>
                      <a:pt x="10438" y="0"/>
                      <a:pt x="10326" y="0"/>
                      <a:pt x="10212" y="0"/>
                    </a:cubicBezTo>
                    <a:cubicBezTo>
                      <a:pt x="5045" y="-22"/>
                      <a:pt x="622" y="4197"/>
                      <a:pt x="397" y="9387"/>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1" name="Google Shape;2901;p43"/>
              <p:cNvSpPr/>
              <p:nvPr/>
            </p:nvSpPr>
            <p:spPr>
              <a:xfrm>
                <a:off x="10560730" y="3926969"/>
                <a:ext cx="26811" cy="57996"/>
              </a:xfrm>
              <a:custGeom>
                <a:rect b="b" l="l" r="r" t="t"/>
                <a:pathLst>
                  <a:path extrusionOk="0" h="57996" w="26811">
                    <a:moveTo>
                      <a:pt x="7588" y="226"/>
                    </a:moveTo>
                    <a:cubicBezTo>
                      <a:pt x="5105" y="790"/>
                      <a:pt x="2894" y="2301"/>
                      <a:pt x="1517" y="4445"/>
                    </a:cubicBezTo>
                    <a:cubicBezTo>
                      <a:pt x="-62" y="6837"/>
                      <a:pt x="-153" y="9207"/>
                      <a:pt x="118" y="11914"/>
                    </a:cubicBezTo>
                    <a:cubicBezTo>
                      <a:pt x="1517" y="24934"/>
                      <a:pt x="3954" y="37706"/>
                      <a:pt x="7407" y="50343"/>
                    </a:cubicBezTo>
                    <a:cubicBezTo>
                      <a:pt x="8828" y="55488"/>
                      <a:pt x="13703" y="58940"/>
                      <a:pt x="19095" y="57767"/>
                    </a:cubicBezTo>
                    <a:cubicBezTo>
                      <a:pt x="24105" y="56661"/>
                      <a:pt x="27918" y="51200"/>
                      <a:pt x="26519" y="46078"/>
                    </a:cubicBezTo>
                    <a:cubicBezTo>
                      <a:pt x="23067" y="33487"/>
                      <a:pt x="20675" y="20647"/>
                      <a:pt x="19276" y="7649"/>
                    </a:cubicBezTo>
                    <a:cubicBezTo>
                      <a:pt x="18983" y="5280"/>
                      <a:pt x="16974" y="2866"/>
                      <a:pt x="15079" y="1579"/>
                    </a:cubicBezTo>
                    <a:cubicBezTo>
                      <a:pt x="13499" y="542"/>
                      <a:pt x="11604" y="0"/>
                      <a:pt x="9754" y="0"/>
                    </a:cubicBezTo>
                    <a:cubicBezTo>
                      <a:pt x="9009" y="0"/>
                      <a:pt x="8286" y="67"/>
                      <a:pt x="7588" y="226"/>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2" name="Google Shape;2902;p43"/>
              <p:cNvSpPr/>
              <p:nvPr/>
            </p:nvSpPr>
            <p:spPr>
              <a:xfrm>
                <a:off x="10584860" y="4032236"/>
                <a:ext cx="35583" cy="63060"/>
              </a:xfrm>
              <a:custGeom>
                <a:rect b="b" l="l" r="r" t="t"/>
                <a:pathLst>
                  <a:path extrusionOk="0" h="63060" w="35583">
                    <a:moveTo>
                      <a:pt x="7760" y="248"/>
                    </a:moveTo>
                    <a:cubicBezTo>
                      <a:pt x="2863" y="1354"/>
                      <a:pt x="-1221" y="6837"/>
                      <a:pt x="336" y="11937"/>
                    </a:cubicBezTo>
                    <a:cubicBezTo>
                      <a:pt x="5119" y="27530"/>
                      <a:pt x="10715" y="42806"/>
                      <a:pt x="17125" y="57812"/>
                    </a:cubicBezTo>
                    <a:cubicBezTo>
                      <a:pt x="19246" y="62709"/>
                      <a:pt x="25835" y="64334"/>
                      <a:pt x="30326" y="62032"/>
                    </a:cubicBezTo>
                    <a:cubicBezTo>
                      <a:pt x="32582" y="60859"/>
                      <a:pt x="34364" y="58760"/>
                      <a:pt x="35132" y="56323"/>
                    </a:cubicBezTo>
                    <a:cubicBezTo>
                      <a:pt x="35989" y="53683"/>
                      <a:pt x="35537" y="51313"/>
                      <a:pt x="34522" y="48854"/>
                    </a:cubicBezTo>
                    <a:cubicBezTo>
                      <a:pt x="31657" y="42129"/>
                      <a:pt x="28948" y="35360"/>
                      <a:pt x="26377" y="28522"/>
                    </a:cubicBezTo>
                    <a:cubicBezTo>
                      <a:pt x="26399" y="28590"/>
                      <a:pt x="26444" y="28681"/>
                      <a:pt x="26466" y="28748"/>
                    </a:cubicBezTo>
                    <a:cubicBezTo>
                      <a:pt x="26422" y="28635"/>
                      <a:pt x="26377" y="28522"/>
                      <a:pt x="26331" y="28387"/>
                    </a:cubicBezTo>
                    <a:cubicBezTo>
                      <a:pt x="26082" y="27733"/>
                      <a:pt x="25835" y="27078"/>
                      <a:pt x="25609" y="26424"/>
                    </a:cubicBezTo>
                    <a:cubicBezTo>
                      <a:pt x="25744" y="26808"/>
                      <a:pt x="25902" y="27191"/>
                      <a:pt x="26060" y="27575"/>
                    </a:cubicBezTo>
                    <a:cubicBezTo>
                      <a:pt x="23714" y="20986"/>
                      <a:pt x="21479" y="14329"/>
                      <a:pt x="19426" y="7650"/>
                    </a:cubicBezTo>
                    <a:cubicBezTo>
                      <a:pt x="18682" y="5168"/>
                      <a:pt x="17508" y="3047"/>
                      <a:pt x="15228" y="1580"/>
                    </a:cubicBezTo>
                    <a:cubicBezTo>
                      <a:pt x="13672" y="542"/>
                      <a:pt x="11798" y="0"/>
                      <a:pt x="9927" y="0"/>
                    </a:cubicBezTo>
                    <a:cubicBezTo>
                      <a:pt x="9204" y="0"/>
                      <a:pt x="8459" y="68"/>
                      <a:pt x="7737" y="226"/>
                    </a:cubicBezTo>
                    <a:moveTo>
                      <a:pt x="26354" y="28387"/>
                    </a:moveTo>
                    <a:cubicBezTo>
                      <a:pt x="26354" y="28387"/>
                      <a:pt x="26377" y="28477"/>
                      <a:pt x="26399" y="28522"/>
                    </a:cubicBezTo>
                    <a:cubicBezTo>
                      <a:pt x="26286" y="28207"/>
                      <a:pt x="26173" y="27891"/>
                      <a:pt x="26060" y="27575"/>
                    </a:cubicBezTo>
                    <a:cubicBezTo>
                      <a:pt x="26151" y="27846"/>
                      <a:pt x="26263" y="28116"/>
                      <a:pt x="26354" y="28387"/>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3" name="Google Shape;2903;p43"/>
              <p:cNvSpPr/>
              <p:nvPr/>
            </p:nvSpPr>
            <p:spPr>
              <a:xfrm>
                <a:off x="10626888" y="4137728"/>
                <a:ext cx="34038" cy="49318"/>
              </a:xfrm>
              <a:custGeom>
                <a:rect b="b" l="l" r="r" t="t"/>
                <a:pathLst>
                  <a:path extrusionOk="0" h="49318" w="34038">
                    <a:moveTo>
                      <a:pt x="7749" y="248"/>
                    </a:moveTo>
                    <a:cubicBezTo>
                      <a:pt x="5267" y="790"/>
                      <a:pt x="3078" y="2324"/>
                      <a:pt x="1679" y="4446"/>
                    </a:cubicBezTo>
                    <a:cubicBezTo>
                      <a:pt x="370" y="6454"/>
                      <a:pt x="-464" y="9568"/>
                      <a:pt x="280" y="11937"/>
                    </a:cubicBezTo>
                    <a:cubicBezTo>
                      <a:pt x="4071" y="23310"/>
                      <a:pt x="8967" y="34006"/>
                      <a:pt x="15556" y="44047"/>
                    </a:cubicBezTo>
                    <a:cubicBezTo>
                      <a:pt x="17046" y="46259"/>
                      <a:pt x="18603" y="47996"/>
                      <a:pt x="21266" y="48854"/>
                    </a:cubicBezTo>
                    <a:cubicBezTo>
                      <a:pt x="23748" y="49644"/>
                      <a:pt x="26479" y="49418"/>
                      <a:pt x="28757" y="48244"/>
                    </a:cubicBezTo>
                    <a:cubicBezTo>
                      <a:pt x="31014" y="47026"/>
                      <a:pt x="32796" y="44995"/>
                      <a:pt x="33563" y="42513"/>
                    </a:cubicBezTo>
                    <a:cubicBezTo>
                      <a:pt x="34263" y="40301"/>
                      <a:pt x="34286" y="37075"/>
                      <a:pt x="32977" y="35044"/>
                    </a:cubicBezTo>
                    <a:cubicBezTo>
                      <a:pt x="27967" y="27439"/>
                      <a:pt x="23839" y="19429"/>
                      <a:pt x="20521" y="10922"/>
                    </a:cubicBezTo>
                    <a:cubicBezTo>
                      <a:pt x="20138" y="9838"/>
                      <a:pt x="19776" y="8755"/>
                      <a:pt x="19438" y="7650"/>
                    </a:cubicBezTo>
                    <a:cubicBezTo>
                      <a:pt x="18581" y="5122"/>
                      <a:pt x="17520" y="3091"/>
                      <a:pt x="15218" y="1580"/>
                    </a:cubicBezTo>
                    <a:cubicBezTo>
                      <a:pt x="13639" y="542"/>
                      <a:pt x="11766" y="0"/>
                      <a:pt x="9893" y="0"/>
                    </a:cubicBezTo>
                    <a:cubicBezTo>
                      <a:pt x="9171" y="0"/>
                      <a:pt x="8448" y="68"/>
                      <a:pt x="7727" y="226"/>
                    </a:cubicBezTo>
                    <a:moveTo>
                      <a:pt x="20633" y="11260"/>
                    </a:moveTo>
                    <a:cubicBezTo>
                      <a:pt x="20814" y="11712"/>
                      <a:pt x="20973" y="12163"/>
                      <a:pt x="21107" y="12592"/>
                    </a:cubicBezTo>
                    <a:cubicBezTo>
                      <a:pt x="20950" y="12140"/>
                      <a:pt x="20792" y="11689"/>
                      <a:pt x="20633" y="11260"/>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4" name="Google Shape;2904;p43"/>
              <p:cNvSpPr/>
              <p:nvPr/>
            </p:nvSpPr>
            <p:spPr>
              <a:xfrm>
                <a:off x="10678800" y="4218806"/>
                <a:ext cx="45789" cy="52189"/>
              </a:xfrm>
              <a:custGeom>
                <a:rect b="b" l="l" r="r" t="t"/>
                <a:pathLst>
                  <a:path extrusionOk="0" h="52189" w="45789">
                    <a:moveTo>
                      <a:pt x="5412" y="1061"/>
                    </a:moveTo>
                    <a:cubicBezTo>
                      <a:pt x="921" y="3362"/>
                      <a:pt x="-1650" y="9703"/>
                      <a:pt x="1192" y="14239"/>
                    </a:cubicBezTo>
                    <a:cubicBezTo>
                      <a:pt x="9023" y="26875"/>
                      <a:pt x="18116" y="38541"/>
                      <a:pt x="28722" y="48989"/>
                    </a:cubicBezTo>
                    <a:cubicBezTo>
                      <a:pt x="32536" y="52735"/>
                      <a:pt x="38403" y="53457"/>
                      <a:pt x="42555" y="49734"/>
                    </a:cubicBezTo>
                    <a:cubicBezTo>
                      <a:pt x="46323" y="46327"/>
                      <a:pt x="47090" y="39624"/>
                      <a:pt x="43299" y="35901"/>
                    </a:cubicBezTo>
                    <a:cubicBezTo>
                      <a:pt x="35514" y="28274"/>
                      <a:pt x="28519" y="19993"/>
                      <a:pt x="22291" y="11080"/>
                    </a:cubicBezTo>
                    <a:cubicBezTo>
                      <a:pt x="21027" y="9161"/>
                      <a:pt x="19787" y="7243"/>
                      <a:pt x="18568" y="5303"/>
                    </a:cubicBezTo>
                    <a:cubicBezTo>
                      <a:pt x="17169" y="3001"/>
                      <a:pt x="15498" y="1309"/>
                      <a:pt x="12858" y="451"/>
                    </a:cubicBezTo>
                    <a:cubicBezTo>
                      <a:pt x="11911" y="158"/>
                      <a:pt x="10918" y="0"/>
                      <a:pt x="9925" y="0"/>
                    </a:cubicBezTo>
                    <a:cubicBezTo>
                      <a:pt x="8368" y="0"/>
                      <a:pt x="6812" y="361"/>
                      <a:pt x="5389" y="1106"/>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5" name="Google Shape;2905;p43"/>
              <p:cNvSpPr/>
              <p:nvPr/>
            </p:nvSpPr>
            <p:spPr>
              <a:xfrm>
                <a:off x="10464029" y="2897518"/>
                <a:ext cx="1423789" cy="719408"/>
              </a:xfrm>
              <a:custGeom>
                <a:rect b="b" l="l" r="r" t="t"/>
                <a:pathLst>
                  <a:path extrusionOk="0" h="719408" w="1423789">
                    <a:moveTo>
                      <a:pt x="849640" y="25"/>
                    </a:moveTo>
                    <a:cubicBezTo>
                      <a:pt x="837862" y="-43"/>
                      <a:pt x="826082" y="25"/>
                      <a:pt x="814304" y="251"/>
                    </a:cubicBezTo>
                    <a:cubicBezTo>
                      <a:pt x="672210" y="3184"/>
                      <a:pt x="542979" y="29157"/>
                      <a:pt x="430198" y="77401"/>
                    </a:cubicBezTo>
                    <a:cubicBezTo>
                      <a:pt x="370468" y="102968"/>
                      <a:pt x="315250" y="135304"/>
                      <a:pt x="266013" y="173552"/>
                    </a:cubicBezTo>
                    <a:cubicBezTo>
                      <a:pt x="214880" y="213267"/>
                      <a:pt x="169569" y="260360"/>
                      <a:pt x="131299" y="313524"/>
                    </a:cubicBezTo>
                    <a:cubicBezTo>
                      <a:pt x="116360" y="334307"/>
                      <a:pt x="101919" y="357052"/>
                      <a:pt x="88334" y="381175"/>
                    </a:cubicBezTo>
                    <a:cubicBezTo>
                      <a:pt x="75652" y="403672"/>
                      <a:pt x="63467" y="428674"/>
                      <a:pt x="49973" y="459814"/>
                    </a:cubicBezTo>
                    <a:cubicBezTo>
                      <a:pt x="38398" y="486599"/>
                      <a:pt x="23730" y="522162"/>
                      <a:pt x="13102" y="559846"/>
                    </a:cubicBezTo>
                    <a:cubicBezTo>
                      <a:pt x="2835" y="596244"/>
                      <a:pt x="-1430" y="631423"/>
                      <a:pt x="420" y="664413"/>
                    </a:cubicBezTo>
                    <a:cubicBezTo>
                      <a:pt x="668" y="668791"/>
                      <a:pt x="4437" y="672560"/>
                      <a:pt x="9153" y="673169"/>
                    </a:cubicBezTo>
                    <a:cubicBezTo>
                      <a:pt x="30026" y="691605"/>
                      <a:pt x="51621" y="704670"/>
                      <a:pt x="73283" y="711913"/>
                    </a:cubicBezTo>
                    <a:cubicBezTo>
                      <a:pt x="87748" y="716787"/>
                      <a:pt x="102754" y="719292"/>
                      <a:pt x="117895" y="719405"/>
                    </a:cubicBezTo>
                    <a:cubicBezTo>
                      <a:pt x="124642" y="719450"/>
                      <a:pt x="131434" y="718999"/>
                      <a:pt x="138136" y="718096"/>
                    </a:cubicBezTo>
                    <a:cubicBezTo>
                      <a:pt x="158061" y="715411"/>
                      <a:pt x="178844" y="708303"/>
                      <a:pt x="199851" y="696952"/>
                    </a:cubicBezTo>
                    <a:cubicBezTo>
                      <a:pt x="219574" y="686302"/>
                      <a:pt x="238980" y="672605"/>
                      <a:pt x="259176" y="655049"/>
                    </a:cubicBezTo>
                    <a:cubicBezTo>
                      <a:pt x="301711" y="618087"/>
                      <a:pt x="338018" y="573566"/>
                      <a:pt x="367917" y="534912"/>
                    </a:cubicBezTo>
                    <a:cubicBezTo>
                      <a:pt x="385316" y="512414"/>
                      <a:pt x="402375" y="489082"/>
                      <a:pt x="418870" y="466516"/>
                    </a:cubicBezTo>
                    <a:cubicBezTo>
                      <a:pt x="432613" y="447742"/>
                      <a:pt x="446806" y="428313"/>
                      <a:pt x="461135" y="409471"/>
                    </a:cubicBezTo>
                    <a:cubicBezTo>
                      <a:pt x="472576" y="394420"/>
                      <a:pt x="481579" y="383183"/>
                      <a:pt x="490312" y="372961"/>
                    </a:cubicBezTo>
                    <a:cubicBezTo>
                      <a:pt x="494712" y="367793"/>
                      <a:pt x="499248" y="362694"/>
                      <a:pt x="503896" y="357752"/>
                    </a:cubicBezTo>
                    <a:cubicBezTo>
                      <a:pt x="510892" y="350328"/>
                      <a:pt x="518247" y="343400"/>
                      <a:pt x="525785" y="336360"/>
                    </a:cubicBezTo>
                    <a:lnTo>
                      <a:pt x="524724" y="337082"/>
                    </a:lnTo>
                    <a:lnTo>
                      <a:pt x="523798" y="337917"/>
                    </a:lnTo>
                    <a:cubicBezTo>
                      <a:pt x="571073" y="294073"/>
                      <a:pt x="617332" y="259931"/>
                      <a:pt x="665350" y="233688"/>
                    </a:cubicBezTo>
                    <a:lnTo>
                      <a:pt x="664267" y="234072"/>
                    </a:lnTo>
                    <a:cubicBezTo>
                      <a:pt x="702763" y="213537"/>
                      <a:pt x="742885" y="197900"/>
                      <a:pt x="783637" y="187745"/>
                    </a:cubicBezTo>
                    <a:lnTo>
                      <a:pt x="784924" y="187339"/>
                    </a:lnTo>
                    <a:lnTo>
                      <a:pt x="784924" y="187429"/>
                    </a:lnTo>
                    <a:cubicBezTo>
                      <a:pt x="825608" y="177794"/>
                      <a:pt x="869295" y="173078"/>
                      <a:pt x="914809" y="173371"/>
                    </a:cubicBezTo>
                    <a:cubicBezTo>
                      <a:pt x="918578" y="173394"/>
                      <a:pt x="922346" y="173439"/>
                      <a:pt x="926114" y="173552"/>
                    </a:cubicBezTo>
                    <a:lnTo>
                      <a:pt x="924805" y="173304"/>
                    </a:lnTo>
                    <a:lnTo>
                      <a:pt x="923497" y="173258"/>
                    </a:lnTo>
                    <a:cubicBezTo>
                      <a:pt x="1027500" y="176350"/>
                      <a:pt x="1127644" y="202841"/>
                      <a:pt x="1211903" y="228340"/>
                    </a:cubicBezTo>
                    <a:lnTo>
                      <a:pt x="1210797" y="227821"/>
                    </a:lnTo>
                    <a:cubicBezTo>
                      <a:pt x="1275604" y="247724"/>
                      <a:pt x="1338472" y="268416"/>
                      <a:pt x="1394862" y="303415"/>
                    </a:cubicBezTo>
                    <a:lnTo>
                      <a:pt x="1395878" y="304047"/>
                    </a:lnTo>
                    <a:lnTo>
                      <a:pt x="1397028" y="304769"/>
                    </a:lnTo>
                    <a:cubicBezTo>
                      <a:pt x="1399104" y="306123"/>
                      <a:pt x="1400955" y="307025"/>
                      <a:pt x="1403257" y="307048"/>
                    </a:cubicBezTo>
                    <a:cubicBezTo>
                      <a:pt x="1403617" y="307048"/>
                      <a:pt x="1403978" y="307048"/>
                      <a:pt x="1404385" y="306980"/>
                    </a:cubicBezTo>
                    <a:cubicBezTo>
                      <a:pt x="1406596" y="306732"/>
                      <a:pt x="1409620" y="305536"/>
                      <a:pt x="1410974" y="303460"/>
                    </a:cubicBezTo>
                    <a:cubicBezTo>
                      <a:pt x="1415306" y="296758"/>
                      <a:pt x="1418217" y="290846"/>
                      <a:pt x="1420090" y="284798"/>
                    </a:cubicBezTo>
                    <a:cubicBezTo>
                      <a:pt x="1422392" y="277465"/>
                      <a:pt x="1423587" y="269905"/>
                      <a:pt x="1423768" y="261669"/>
                    </a:cubicBezTo>
                    <a:cubicBezTo>
                      <a:pt x="1424061" y="248152"/>
                      <a:pt x="1421354" y="233553"/>
                      <a:pt x="1415487" y="216967"/>
                    </a:cubicBezTo>
                    <a:cubicBezTo>
                      <a:pt x="1410657" y="203315"/>
                      <a:pt x="1403617" y="189212"/>
                      <a:pt x="1393350" y="172581"/>
                    </a:cubicBezTo>
                    <a:cubicBezTo>
                      <a:pt x="1385475" y="159787"/>
                      <a:pt x="1376245" y="147150"/>
                      <a:pt x="1365098" y="133950"/>
                    </a:cubicBezTo>
                    <a:cubicBezTo>
                      <a:pt x="1355373" y="122464"/>
                      <a:pt x="1345218" y="112084"/>
                      <a:pt x="1334883" y="103126"/>
                    </a:cubicBezTo>
                    <a:cubicBezTo>
                      <a:pt x="1324459" y="94100"/>
                      <a:pt x="1312093" y="85322"/>
                      <a:pt x="1297110" y="76296"/>
                    </a:cubicBezTo>
                    <a:cubicBezTo>
                      <a:pt x="1272445" y="61470"/>
                      <a:pt x="1243314" y="49104"/>
                      <a:pt x="1208044" y="38544"/>
                    </a:cubicBezTo>
                    <a:cubicBezTo>
                      <a:pt x="1139039" y="17919"/>
                      <a:pt x="1068094" y="10879"/>
                      <a:pt x="1007778" y="6727"/>
                    </a:cubicBezTo>
                    <a:cubicBezTo>
                      <a:pt x="979842" y="4809"/>
                      <a:pt x="951388" y="3500"/>
                      <a:pt x="923903" y="2237"/>
                    </a:cubicBezTo>
                    <a:lnTo>
                      <a:pt x="915509" y="1853"/>
                    </a:lnTo>
                    <a:cubicBezTo>
                      <a:pt x="892357" y="770"/>
                      <a:pt x="870784" y="183"/>
                      <a:pt x="849551" y="48"/>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6" name="Google Shape;2906;p43"/>
              <p:cNvSpPr/>
              <p:nvPr/>
            </p:nvSpPr>
            <p:spPr>
              <a:xfrm>
                <a:off x="11299945" y="2822536"/>
                <a:ext cx="337450" cy="513202"/>
              </a:xfrm>
              <a:custGeom>
                <a:rect b="b" l="l" r="r" t="t"/>
                <a:pathLst>
                  <a:path extrusionOk="0" h="513202" w="337450">
                    <a:moveTo>
                      <a:pt x="150334" y="23"/>
                    </a:moveTo>
                    <a:cubicBezTo>
                      <a:pt x="139165" y="-45"/>
                      <a:pt x="127814" y="1309"/>
                      <a:pt x="116600" y="4017"/>
                    </a:cubicBezTo>
                    <a:cubicBezTo>
                      <a:pt x="95434" y="9116"/>
                      <a:pt x="75824" y="19767"/>
                      <a:pt x="61382" y="33961"/>
                    </a:cubicBezTo>
                    <a:cubicBezTo>
                      <a:pt x="54004" y="41227"/>
                      <a:pt x="47753" y="49847"/>
                      <a:pt x="43353" y="58963"/>
                    </a:cubicBezTo>
                    <a:cubicBezTo>
                      <a:pt x="41954" y="61829"/>
                      <a:pt x="40759" y="64762"/>
                      <a:pt x="39698" y="67696"/>
                    </a:cubicBezTo>
                    <a:cubicBezTo>
                      <a:pt x="38096" y="66274"/>
                      <a:pt x="36020" y="65552"/>
                      <a:pt x="33853" y="65530"/>
                    </a:cubicBezTo>
                    <a:cubicBezTo>
                      <a:pt x="32995" y="65530"/>
                      <a:pt x="32161" y="65620"/>
                      <a:pt x="31258" y="65845"/>
                    </a:cubicBezTo>
                    <a:cubicBezTo>
                      <a:pt x="28708" y="66545"/>
                      <a:pt x="26451" y="68328"/>
                      <a:pt x="25120" y="70765"/>
                    </a:cubicBezTo>
                    <a:cubicBezTo>
                      <a:pt x="23857" y="73066"/>
                      <a:pt x="23540" y="75616"/>
                      <a:pt x="24285" y="77963"/>
                    </a:cubicBezTo>
                    <a:cubicBezTo>
                      <a:pt x="27016" y="86651"/>
                      <a:pt x="29024" y="95699"/>
                      <a:pt x="30400" y="105628"/>
                    </a:cubicBezTo>
                    <a:cubicBezTo>
                      <a:pt x="32183" y="121017"/>
                      <a:pt x="32071" y="136836"/>
                      <a:pt x="30017" y="152631"/>
                    </a:cubicBezTo>
                    <a:cubicBezTo>
                      <a:pt x="27715" y="167705"/>
                      <a:pt x="23744" y="182124"/>
                      <a:pt x="18170" y="195460"/>
                    </a:cubicBezTo>
                    <a:cubicBezTo>
                      <a:pt x="14718" y="203223"/>
                      <a:pt x="10724" y="210534"/>
                      <a:pt x="6301" y="217236"/>
                    </a:cubicBezTo>
                    <a:cubicBezTo>
                      <a:pt x="2736" y="218815"/>
                      <a:pt x="366" y="222335"/>
                      <a:pt x="456" y="226014"/>
                    </a:cubicBezTo>
                    <a:cubicBezTo>
                      <a:pt x="-108" y="227683"/>
                      <a:pt x="-153" y="229827"/>
                      <a:pt x="344" y="231722"/>
                    </a:cubicBezTo>
                    <a:cubicBezTo>
                      <a:pt x="479" y="232309"/>
                      <a:pt x="705" y="232873"/>
                      <a:pt x="998" y="233460"/>
                    </a:cubicBezTo>
                    <a:cubicBezTo>
                      <a:pt x="1878" y="241719"/>
                      <a:pt x="3774" y="250452"/>
                      <a:pt x="6933" y="260899"/>
                    </a:cubicBezTo>
                    <a:cubicBezTo>
                      <a:pt x="10904" y="273897"/>
                      <a:pt x="16252" y="287549"/>
                      <a:pt x="23789" y="303841"/>
                    </a:cubicBezTo>
                    <a:cubicBezTo>
                      <a:pt x="38231" y="335094"/>
                      <a:pt x="56960" y="366369"/>
                      <a:pt x="79435" y="396765"/>
                    </a:cubicBezTo>
                    <a:cubicBezTo>
                      <a:pt x="104460" y="430658"/>
                      <a:pt x="129665" y="457285"/>
                      <a:pt x="156518" y="478180"/>
                    </a:cubicBezTo>
                    <a:cubicBezTo>
                      <a:pt x="185717" y="500881"/>
                      <a:pt x="214036" y="512660"/>
                      <a:pt x="240731" y="513201"/>
                    </a:cubicBezTo>
                    <a:lnTo>
                      <a:pt x="241814" y="513201"/>
                    </a:lnTo>
                    <a:cubicBezTo>
                      <a:pt x="256166" y="513292"/>
                      <a:pt x="270698" y="509546"/>
                      <a:pt x="282726" y="502596"/>
                    </a:cubicBezTo>
                    <a:cubicBezTo>
                      <a:pt x="295046" y="495555"/>
                      <a:pt x="305989" y="483799"/>
                      <a:pt x="314362" y="468612"/>
                    </a:cubicBezTo>
                    <a:cubicBezTo>
                      <a:pt x="321830" y="455141"/>
                      <a:pt x="327404" y="439075"/>
                      <a:pt x="331375" y="419510"/>
                    </a:cubicBezTo>
                    <a:cubicBezTo>
                      <a:pt x="334850" y="402113"/>
                      <a:pt x="336814" y="383338"/>
                      <a:pt x="337333" y="362059"/>
                    </a:cubicBezTo>
                    <a:cubicBezTo>
                      <a:pt x="337875" y="339494"/>
                      <a:pt x="336543" y="316117"/>
                      <a:pt x="333248" y="290550"/>
                    </a:cubicBezTo>
                    <a:cubicBezTo>
                      <a:pt x="330428" y="268459"/>
                      <a:pt x="326750" y="251016"/>
                      <a:pt x="321673" y="235626"/>
                    </a:cubicBezTo>
                    <a:cubicBezTo>
                      <a:pt x="320590" y="232174"/>
                      <a:pt x="317972" y="229579"/>
                      <a:pt x="314722" y="228676"/>
                    </a:cubicBezTo>
                    <a:cubicBezTo>
                      <a:pt x="300912" y="217348"/>
                      <a:pt x="289246" y="205547"/>
                      <a:pt x="279498" y="193068"/>
                    </a:cubicBezTo>
                    <a:cubicBezTo>
                      <a:pt x="279453" y="193023"/>
                      <a:pt x="279092" y="192639"/>
                      <a:pt x="279025" y="192639"/>
                    </a:cubicBezTo>
                    <a:lnTo>
                      <a:pt x="279025" y="192639"/>
                    </a:lnTo>
                    <a:cubicBezTo>
                      <a:pt x="279025" y="192639"/>
                      <a:pt x="278686" y="192346"/>
                      <a:pt x="278686" y="192346"/>
                    </a:cubicBezTo>
                    <a:lnTo>
                      <a:pt x="278686" y="192346"/>
                    </a:lnTo>
                    <a:cubicBezTo>
                      <a:pt x="269999" y="180161"/>
                      <a:pt x="262891" y="167727"/>
                      <a:pt x="257452" y="154955"/>
                    </a:cubicBezTo>
                    <a:cubicBezTo>
                      <a:pt x="252037" y="141439"/>
                      <a:pt x="248223" y="126975"/>
                      <a:pt x="246102" y="112014"/>
                    </a:cubicBezTo>
                    <a:cubicBezTo>
                      <a:pt x="244161" y="95293"/>
                      <a:pt x="244320" y="77692"/>
                      <a:pt x="246621" y="59663"/>
                    </a:cubicBezTo>
                    <a:cubicBezTo>
                      <a:pt x="246914" y="57113"/>
                      <a:pt x="245357" y="54247"/>
                      <a:pt x="243777" y="52645"/>
                    </a:cubicBezTo>
                    <a:cubicBezTo>
                      <a:pt x="241950" y="50794"/>
                      <a:pt x="239422" y="49711"/>
                      <a:pt x="236805" y="49711"/>
                    </a:cubicBezTo>
                    <a:cubicBezTo>
                      <a:pt x="235158" y="46958"/>
                      <a:pt x="233804" y="44205"/>
                      <a:pt x="232292" y="41520"/>
                    </a:cubicBezTo>
                    <a:cubicBezTo>
                      <a:pt x="225590" y="29854"/>
                      <a:pt x="215255" y="19925"/>
                      <a:pt x="202415" y="12817"/>
                    </a:cubicBezTo>
                    <a:cubicBezTo>
                      <a:pt x="187612" y="4558"/>
                      <a:pt x="169605" y="113"/>
                      <a:pt x="150380" y="0"/>
                    </a:cubicBezTo>
                  </a:path>
                </a:pathLst>
              </a:custGeom>
              <a:solidFill>
                <a:srgbClr val="FFA07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7" name="Google Shape;2907;p43"/>
              <p:cNvSpPr/>
              <p:nvPr/>
            </p:nvSpPr>
            <p:spPr>
              <a:xfrm>
                <a:off x="11323640" y="2822398"/>
                <a:ext cx="240369" cy="184633"/>
              </a:xfrm>
              <a:custGeom>
                <a:rect b="b" l="l" r="r" t="t"/>
                <a:pathLst>
                  <a:path extrusionOk="0" h="184633" w="240369">
                    <a:moveTo>
                      <a:pt x="92837" y="3996"/>
                    </a:moveTo>
                    <a:cubicBezTo>
                      <a:pt x="71694" y="9096"/>
                      <a:pt x="52062" y="19747"/>
                      <a:pt x="37552" y="33963"/>
                    </a:cubicBezTo>
                    <a:cubicBezTo>
                      <a:pt x="30128" y="41297"/>
                      <a:pt x="23877" y="49962"/>
                      <a:pt x="19500" y="59033"/>
                    </a:cubicBezTo>
                    <a:cubicBezTo>
                      <a:pt x="18101" y="61899"/>
                      <a:pt x="16905" y="64832"/>
                      <a:pt x="15845" y="67766"/>
                    </a:cubicBezTo>
                    <a:cubicBezTo>
                      <a:pt x="14513" y="66276"/>
                      <a:pt x="12460" y="65442"/>
                      <a:pt x="10158" y="65442"/>
                    </a:cubicBezTo>
                    <a:cubicBezTo>
                      <a:pt x="9278" y="65442"/>
                      <a:pt x="8398" y="65577"/>
                      <a:pt x="7473" y="65848"/>
                    </a:cubicBezTo>
                    <a:cubicBezTo>
                      <a:pt x="4877" y="66547"/>
                      <a:pt x="2599" y="68375"/>
                      <a:pt x="1223" y="70857"/>
                    </a:cubicBezTo>
                    <a:cubicBezTo>
                      <a:pt x="-64" y="73181"/>
                      <a:pt x="-335" y="75799"/>
                      <a:pt x="410" y="78236"/>
                    </a:cubicBezTo>
                    <a:cubicBezTo>
                      <a:pt x="3118" y="86811"/>
                      <a:pt x="5126" y="95837"/>
                      <a:pt x="6457" y="105811"/>
                    </a:cubicBezTo>
                    <a:cubicBezTo>
                      <a:pt x="7698" y="116439"/>
                      <a:pt x="8037" y="127248"/>
                      <a:pt x="7450" y="138102"/>
                    </a:cubicBezTo>
                    <a:cubicBezTo>
                      <a:pt x="14648" y="143292"/>
                      <a:pt x="22163" y="147963"/>
                      <a:pt x="29925" y="152228"/>
                    </a:cubicBezTo>
                    <a:cubicBezTo>
                      <a:pt x="29925" y="152228"/>
                      <a:pt x="29925" y="152228"/>
                      <a:pt x="29925" y="152228"/>
                    </a:cubicBezTo>
                    <a:cubicBezTo>
                      <a:pt x="50686" y="163442"/>
                      <a:pt x="72913" y="171611"/>
                      <a:pt x="95906" y="177117"/>
                    </a:cubicBezTo>
                    <a:lnTo>
                      <a:pt x="95861" y="177117"/>
                    </a:lnTo>
                    <a:lnTo>
                      <a:pt x="95906" y="177162"/>
                    </a:lnTo>
                    <a:lnTo>
                      <a:pt x="95906" y="177117"/>
                    </a:lnTo>
                    <a:cubicBezTo>
                      <a:pt x="96064" y="177140"/>
                      <a:pt x="96199" y="177185"/>
                      <a:pt x="96335" y="177230"/>
                    </a:cubicBezTo>
                    <a:cubicBezTo>
                      <a:pt x="96402" y="177230"/>
                      <a:pt x="96447" y="177230"/>
                      <a:pt x="96493" y="177252"/>
                    </a:cubicBezTo>
                    <a:lnTo>
                      <a:pt x="96425" y="177252"/>
                    </a:lnTo>
                    <a:cubicBezTo>
                      <a:pt x="119915" y="182645"/>
                      <a:pt x="144060" y="185286"/>
                      <a:pt x="168182" y="184496"/>
                    </a:cubicBezTo>
                    <a:cubicBezTo>
                      <a:pt x="168047" y="184496"/>
                      <a:pt x="167911" y="184541"/>
                      <a:pt x="167754" y="184541"/>
                    </a:cubicBezTo>
                    <a:cubicBezTo>
                      <a:pt x="177163" y="184180"/>
                      <a:pt x="186506" y="183368"/>
                      <a:pt x="195758" y="181811"/>
                    </a:cubicBezTo>
                    <a:cubicBezTo>
                      <a:pt x="204625" y="180321"/>
                      <a:pt x="213403" y="178336"/>
                      <a:pt x="222001" y="175673"/>
                    </a:cubicBezTo>
                    <a:cubicBezTo>
                      <a:pt x="228206" y="173732"/>
                      <a:pt x="234366" y="171476"/>
                      <a:pt x="240279" y="168745"/>
                    </a:cubicBezTo>
                    <a:cubicBezTo>
                      <a:pt x="240279" y="168745"/>
                      <a:pt x="240324" y="168745"/>
                      <a:pt x="240369" y="168723"/>
                    </a:cubicBezTo>
                    <a:cubicBezTo>
                      <a:pt x="237977" y="164187"/>
                      <a:pt x="235811" y="159651"/>
                      <a:pt x="233869" y="155138"/>
                    </a:cubicBezTo>
                    <a:cubicBezTo>
                      <a:pt x="228409" y="141419"/>
                      <a:pt x="224641" y="126977"/>
                      <a:pt x="222587" y="112287"/>
                    </a:cubicBezTo>
                    <a:cubicBezTo>
                      <a:pt x="220601" y="95476"/>
                      <a:pt x="220782" y="77852"/>
                      <a:pt x="223129" y="59890"/>
                    </a:cubicBezTo>
                    <a:cubicBezTo>
                      <a:pt x="223400" y="57363"/>
                      <a:pt x="221820" y="54407"/>
                      <a:pt x="220195" y="52737"/>
                    </a:cubicBezTo>
                    <a:cubicBezTo>
                      <a:pt x="218345" y="50842"/>
                      <a:pt x="215750" y="49714"/>
                      <a:pt x="213087" y="49714"/>
                    </a:cubicBezTo>
                    <a:cubicBezTo>
                      <a:pt x="212230" y="48134"/>
                      <a:pt x="211282" y="46419"/>
                      <a:pt x="210357" y="44727"/>
                    </a:cubicBezTo>
                    <a:lnTo>
                      <a:pt x="208687" y="41703"/>
                    </a:lnTo>
                    <a:cubicBezTo>
                      <a:pt x="202030" y="30037"/>
                      <a:pt x="191650" y="20063"/>
                      <a:pt x="178743" y="12910"/>
                    </a:cubicBezTo>
                    <a:cubicBezTo>
                      <a:pt x="163895" y="4583"/>
                      <a:pt x="145865" y="115"/>
                      <a:pt x="126639" y="2"/>
                    </a:cubicBezTo>
                    <a:cubicBezTo>
                      <a:pt x="115447" y="-65"/>
                      <a:pt x="104074" y="1311"/>
                      <a:pt x="92815" y="4064"/>
                    </a:cubicBezTo>
                  </a:path>
                </a:pathLst>
              </a:custGeom>
              <a:solidFill>
                <a:srgbClr val="F4997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8" name="Google Shape;2908;p43"/>
              <p:cNvSpPr/>
              <p:nvPr/>
            </p:nvSpPr>
            <p:spPr>
              <a:xfrm>
                <a:off x="11860200" y="3301528"/>
                <a:ext cx="332385" cy="562416"/>
              </a:xfrm>
              <a:custGeom>
                <a:rect b="b" l="l" r="r" t="t"/>
                <a:pathLst>
                  <a:path extrusionOk="0" h="562416" w="332385">
                    <a:moveTo>
                      <a:pt x="126908" y="0"/>
                    </a:moveTo>
                    <a:cubicBezTo>
                      <a:pt x="124673" y="0"/>
                      <a:pt x="122417" y="158"/>
                      <a:pt x="120160" y="496"/>
                    </a:cubicBezTo>
                    <a:cubicBezTo>
                      <a:pt x="111834" y="1738"/>
                      <a:pt x="103462" y="6363"/>
                      <a:pt x="95248" y="14239"/>
                    </a:cubicBezTo>
                    <a:cubicBezTo>
                      <a:pt x="91413" y="17917"/>
                      <a:pt x="88117" y="22114"/>
                      <a:pt x="84508" y="26830"/>
                    </a:cubicBezTo>
                    <a:cubicBezTo>
                      <a:pt x="80333" y="32313"/>
                      <a:pt x="76655" y="38090"/>
                      <a:pt x="73925" y="42513"/>
                    </a:cubicBezTo>
                    <a:lnTo>
                      <a:pt x="72661" y="44589"/>
                    </a:lnTo>
                    <a:lnTo>
                      <a:pt x="71871" y="45875"/>
                    </a:lnTo>
                    <a:cubicBezTo>
                      <a:pt x="67065" y="50569"/>
                      <a:pt x="62078" y="56030"/>
                      <a:pt x="56661" y="62551"/>
                    </a:cubicBezTo>
                    <a:cubicBezTo>
                      <a:pt x="47839" y="73134"/>
                      <a:pt x="39941" y="83965"/>
                      <a:pt x="33217" y="94751"/>
                    </a:cubicBezTo>
                    <a:cubicBezTo>
                      <a:pt x="19090" y="117452"/>
                      <a:pt x="8959" y="143628"/>
                      <a:pt x="3949" y="170390"/>
                    </a:cubicBezTo>
                    <a:cubicBezTo>
                      <a:pt x="-631" y="194986"/>
                      <a:pt x="-1240" y="221433"/>
                      <a:pt x="2190" y="248985"/>
                    </a:cubicBezTo>
                    <a:cubicBezTo>
                      <a:pt x="5371" y="274371"/>
                      <a:pt x="11621" y="300163"/>
                      <a:pt x="21257" y="327850"/>
                    </a:cubicBezTo>
                    <a:cubicBezTo>
                      <a:pt x="29561" y="351634"/>
                      <a:pt x="39580" y="375057"/>
                      <a:pt x="50975" y="397442"/>
                    </a:cubicBezTo>
                    <a:cubicBezTo>
                      <a:pt x="66546" y="428017"/>
                      <a:pt x="86403" y="457871"/>
                      <a:pt x="109984" y="486213"/>
                    </a:cubicBezTo>
                    <a:cubicBezTo>
                      <a:pt x="123138" y="502077"/>
                      <a:pt x="136249" y="515413"/>
                      <a:pt x="150059" y="526966"/>
                    </a:cubicBezTo>
                    <a:cubicBezTo>
                      <a:pt x="165607" y="539941"/>
                      <a:pt x="180748" y="549306"/>
                      <a:pt x="196363" y="555624"/>
                    </a:cubicBezTo>
                    <a:cubicBezTo>
                      <a:pt x="203494" y="558490"/>
                      <a:pt x="211392" y="560498"/>
                      <a:pt x="220530" y="561784"/>
                    </a:cubicBezTo>
                    <a:cubicBezTo>
                      <a:pt x="223441" y="562190"/>
                      <a:pt x="226374" y="562393"/>
                      <a:pt x="229285" y="562416"/>
                    </a:cubicBezTo>
                    <a:cubicBezTo>
                      <a:pt x="234115" y="562439"/>
                      <a:pt x="239125" y="562010"/>
                      <a:pt x="244585" y="561062"/>
                    </a:cubicBezTo>
                    <a:cubicBezTo>
                      <a:pt x="264623" y="557632"/>
                      <a:pt x="280576" y="545176"/>
                      <a:pt x="290415" y="535338"/>
                    </a:cubicBezTo>
                    <a:cubicBezTo>
                      <a:pt x="297885" y="527869"/>
                      <a:pt x="304586" y="519339"/>
                      <a:pt x="310250" y="509952"/>
                    </a:cubicBezTo>
                    <a:cubicBezTo>
                      <a:pt x="315328" y="501558"/>
                      <a:pt x="319570" y="492080"/>
                      <a:pt x="323271" y="480865"/>
                    </a:cubicBezTo>
                    <a:cubicBezTo>
                      <a:pt x="329363" y="462272"/>
                      <a:pt x="332342" y="440722"/>
                      <a:pt x="332386" y="415020"/>
                    </a:cubicBezTo>
                    <a:cubicBezTo>
                      <a:pt x="332364" y="393786"/>
                      <a:pt x="330062" y="371153"/>
                      <a:pt x="325166" y="343827"/>
                    </a:cubicBezTo>
                    <a:cubicBezTo>
                      <a:pt x="321420" y="323134"/>
                      <a:pt x="316094" y="301020"/>
                      <a:pt x="308896" y="276266"/>
                    </a:cubicBezTo>
                    <a:cubicBezTo>
                      <a:pt x="293372" y="223148"/>
                      <a:pt x="275342" y="177746"/>
                      <a:pt x="253792" y="137490"/>
                    </a:cubicBezTo>
                    <a:cubicBezTo>
                      <a:pt x="240478" y="112600"/>
                      <a:pt x="225043" y="88546"/>
                      <a:pt x="207872" y="65958"/>
                    </a:cubicBezTo>
                    <a:cubicBezTo>
                      <a:pt x="198552" y="53750"/>
                      <a:pt x="189526" y="42829"/>
                      <a:pt x="180229" y="32584"/>
                    </a:cubicBezTo>
                    <a:cubicBezTo>
                      <a:pt x="170007" y="21347"/>
                      <a:pt x="160801" y="13426"/>
                      <a:pt x="151278" y="7650"/>
                    </a:cubicBezTo>
                    <a:cubicBezTo>
                      <a:pt x="146674" y="4829"/>
                      <a:pt x="141620" y="2663"/>
                      <a:pt x="136610" y="1309"/>
                    </a:cubicBezTo>
                    <a:cubicBezTo>
                      <a:pt x="133542" y="474"/>
                      <a:pt x="130293" y="45"/>
                      <a:pt x="126953" y="23"/>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9" name="Google Shape;2909;p43"/>
              <p:cNvSpPr/>
              <p:nvPr/>
            </p:nvSpPr>
            <p:spPr>
              <a:xfrm>
                <a:off x="11626040" y="3026007"/>
                <a:ext cx="117044" cy="38850"/>
              </a:xfrm>
              <a:custGeom>
                <a:rect b="b" l="l" r="r" t="t"/>
                <a:pathLst>
                  <a:path extrusionOk="0" h="38850" w="117044">
                    <a:moveTo>
                      <a:pt x="294" y="7221"/>
                    </a:moveTo>
                    <a:cubicBezTo>
                      <a:pt x="-992" y="12185"/>
                      <a:pt x="2054" y="18120"/>
                      <a:pt x="7289" y="19203"/>
                    </a:cubicBezTo>
                    <a:cubicBezTo>
                      <a:pt x="39783" y="25679"/>
                      <a:pt x="72367" y="31749"/>
                      <a:pt x="104771" y="38609"/>
                    </a:cubicBezTo>
                    <a:cubicBezTo>
                      <a:pt x="110006" y="39715"/>
                      <a:pt x="115331" y="36962"/>
                      <a:pt x="116754" y="31614"/>
                    </a:cubicBezTo>
                    <a:cubicBezTo>
                      <a:pt x="118039" y="26650"/>
                      <a:pt x="114948" y="20783"/>
                      <a:pt x="109735" y="19677"/>
                    </a:cubicBezTo>
                    <a:cubicBezTo>
                      <a:pt x="77310" y="12817"/>
                      <a:pt x="44724" y="6747"/>
                      <a:pt x="12231" y="226"/>
                    </a:cubicBezTo>
                    <a:cubicBezTo>
                      <a:pt x="11509" y="90"/>
                      <a:pt x="10787" y="23"/>
                      <a:pt x="10088" y="0"/>
                    </a:cubicBezTo>
                    <a:cubicBezTo>
                      <a:pt x="5642" y="-22"/>
                      <a:pt x="1512" y="2573"/>
                      <a:pt x="294" y="7221"/>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0" name="Google Shape;2910;p43"/>
              <p:cNvSpPr/>
              <p:nvPr/>
            </p:nvSpPr>
            <p:spPr>
              <a:xfrm>
                <a:off x="11608305" y="3017929"/>
                <a:ext cx="115489" cy="34360"/>
              </a:xfrm>
              <a:custGeom>
                <a:rect b="b" l="l" r="r" t="t"/>
                <a:pathLst>
                  <a:path extrusionOk="0" h="34360" w="115489">
                    <a:moveTo>
                      <a:pt x="2956" y="2843"/>
                    </a:moveTo>
                    <a:cubicBezTo>
                      <a:pt x="1083" y="4716"/>
                      <a:pt x="22" y="7266"/>
                      <a:pt x="0" y="9861"/>
                    </a:cubicBezTo>
                    <a:cubicBezTo>
                      <a:pt x="22" y="12433"/>
                      <a:pt x="1038" y="14870"/>
                      <a:pt x="2821" y="16676"/>
                    </a:cubicBezTo>
                    <a:cubicBezTo>
                      <a:pt x="4829" y="18707"/>
                      <a:pt x="7131" y="19338"/>
                      <a:pt x="9838" y="19587"/>
                    </a:cubicBezTo>
                    <a:cubicBezTo>
                      <a:pt x="16924" y="20309"/>
                      <a:pt x="23965" y="21098"/>
                      <a:pt x="31027" y="21956"/>
                    </a:cubicBezTo>
                    <a:cubicBezTo>
                      <a:pt x="30689" y="21911"/>
                      <a:pt x="30373" y="21866"/>
                      <a:pt x="30057" y="21821"/>
                    </a:cubicBezTo>
                    <a:cubicBezTo>
                      <a:pt x="30801" y="21911"/>
                      <a:pt x="31546" y="22024"/>
                      <a:pt x="32291" y="22114"/>
                    </a:cubicBezTo>
                    <a:cubicBezTo>
                      <a:pt x="32381" y="22114"/>
                      <a:pt x="32494" y="22114"/>
                      <a:pt x="32584" y="22136"/>
                    </a:cubicBezTo>
                    <a:cubicBezTo>
                      <a:pt x="32539" y="22136"/>
                      <a:pt x="32517" y="22136"/>
                      <a:pt x="32472" y="22136"/>
                    </a:cubicBezTo>
                    <a:cubicBezTo>
                      <a:pt x="56232" y="25205"/>
                      <a:pt x="79836" y="29154"/>
                      <a:pt x="103258" y="34119"/>
                    </a:cubicBezTo>
                    <a:cubicBezTo>
                      <a:pt x="108494" y="35224"/>
                      <a:pt x="113819" y="32471"/>
                      <a:pt x="115195" y="27123"/>
                    </a:cubicBezTo>
                    <a:cubicBezTo>
                      <a:pt x="116482" y="22114"/>
                      <a:pt x="113436" y="16247"/>
                      <a:pt x="108200" y="15141"/>
                    </a:cubicBezTo>
                    <a:cubicBezTo>
                      <a:pt x="75706" y="8304"/>
                      <a:pt x="42806" y="3362"/>
                      <a:pt x="9771" y="0"/>
                    </a:cubicBezTo>
                    <a:cubicBezTo>
                      <a:pt x="9612" y="0"/>
                      <a:pt x="9432" y="0"/>
                      <a:pt x="9252" y="0"/>
                    </a:cubicBezTo>
                    <a:cubicBezTo>
                      <a:pt x="6995" y="0"/>
                      <a:pt x="4468" y="1331"/>
                      <a:pt x="2978" y="2843"/>
                    </a:cubicBezTo>
                    <a:moveTo>
                      <a:pt x="32494" y="22136"/>
                    </a:moveTo>
                    <a:cubicBezTo>
                      <a:pt x="32494" y="22136"/>
                      <a:pt x="32381" y="22136"/>
                      <a:pt x="32313" y="22136"/>
                    </a:cubicBezTo>
                    <a:cubicBezTo>
                      <a:pt x="31884" y="22091"/>
                      <a:pt x="31478" y="22024"/>
                      <a:pt x="31072" y="21979"/>
                    </a:cubicBezTo>
                    <a:cubicBezTo>
                      <a:pt x="31546" y="22046"/>
                      <a:pt x="32020" y="22114"/>
                      <a:pt x="32494" y="22159"/>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1" name="Google Shape;2911;p43"/>
              <p:cNvSpPr/>
              <p:nvPr/>
            </p:nvSpPr>
            <p:spPr>
              <a:xfrm>
                <a:off x="11601737" y="3014566"/>
                <a:ext cx="114268" cy="32239"/>
              </a:xfrm>
              <a:custGeom>
                <a:rect b="b" l="l" r="r" t="t"/>
                <a:pathLst>
                  <a:path extrusionOk="0" h="32239" w="114268">
                    <a:moveTo>
                      <a:pt x="23" y="9861"/>
                    </a:moveTo>
                    <a:cubicBezTo>
                      <a:pt x="69" y="15412"/>
                      <a:pt x="4513" y="19293"/>
                      <a:pt x="9862" y="19587"/>
                    </a:cubicBezTo>
                    <a:cubicBezTo>
                      <a:pt x="23581" y="20354"/>
                      <a:pt x="37323" y="21550"/>
                      <a:pt x="51020" y="23242"/>
                    </a:cubicBezTo>
                    <a:cubicBezTo>
                      <a:pt x="68125" y="25476"/>
                      <a:pt x="85139" y="28410"/>
                      <a:pt x="102018" y="31998"/>
                    </a:cubicBezTo>
                    <a:cubicBezTo>
                      <a:pt x="107254" y="33103"/>
                      <a:pt x="112579" y="30350"/>
                      <a:pt x="113978" y="25002"/>
                    </a:cubicBezTo>
                    <a:cubicBezTo>
                      <a:pt x="115264" y="19993"/>
                      <a:pt x="112172" y="14171"/>
                      <a:pt x="106937" y="13065"/>
                    </a:cubicBezTo>
                    <a:cubicBezTo>
                      <a:pt x="74939" y="6251"/>
                      <a:pt x="42424" y="1828"/>
                      <a:pt x="9749" y="23"/>
                    </a:cubicBezTo>
                    <a:cubicBezTo>
                      <a:pt x="9614" y="23"/>
                      <a:pt x="9478" y="23"/>
                      <a:pt x="9343" y="0"/>
                    </a:cubicBezTo>
                    <a:cubicBezTo>
                      <a:pt x="4197" y="-23"/>
                      <a:pt x="-45" y="4874"/>
                      <a:pt x="0" y="9861"/>
                    </a:cubicBezTo>
                    <a:moveTo>
                      <a:pt x="49238" y="23017"/>
                    </a:moveTo>
                    <a:cubicBezTo>
                      <a:pt x="49532" y="23039"/>
                      <a:pt x="49825" y="23084"/>
                      <a:pt x="50118" y="23129"/>
                    </a:cubicBezTo>
                    <a:cubicBezTo>
                      <a:pt x="49825" y="23084"/>
                      <a:pt x="49532" y="23062"/>
                      <a:pt x="49238" y="23017"/>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2" name="Google Shape;2912;p43"/>
              <p:cNvSpPr/>
              <p:nvPr/>
            </p:nvSpPr>
            <p:spPr>
              <a:xfrm>
                <a:off x="11600226" y="3015785"/>
                <a:ext cx="119972" cy="31659"/>
              </a:xfrm>
              <a:custGeom>
                <a:rect b="b" l="l" r="r" t="t"/>
                <a:pathLst>
                  <a:path extrusionOk="0" h="31659" w="119972">
                    <a:moveTo>
                      <a:pt x="0" y="9816"/>
                    </a:moveTo>
                    <a:cubicBezTo>
                      <a:pt x="46" y="15390"/>
                      <a:pt x="4491" y="19293"/>
                      <a:pt x="9838" y="19542"/>
                    </a:cubicBezTo>
                    <a:cubicBezTo>
                      <a:pt x="28907" y="20580"/>
                      <a:pt x="47974" y="22046"/>
                      <a:pt x="66929" y="24393"/>
                    </a:cubicBezTo>
                    <a:cubicBezTo>
                      <a:pt x="66884" y="24393"/>
                      <a:pt x="66861" y="24393"/>
                      <a:pt x="66839" y="24393"/>
                    </a:cubicBezTo>
                    <a:cubicBezTo>
                      <a:pt x="80581" y="26176"/>
                      <a:pt x="94210" y="28455"/>
                      <a:pt x="107727" y="31411"/>
                    </a:cubicBezTo>
                    <a:cubicBezTo>
                      <a:pt x="112962" y="32539"/>
                      <a:pt x="118287" y="29764"/>
                      <a:pt x="119663" y="24416"/>
                    </a:cubicBezTo>
                    <a:cubicBezTo>
                      <a:pt x="120995" y="19406"/>
                      <a:pt x="117904" y="13629"/>
                      <a:pt x="112669" y="12479"/>
                    </a:cubicBezTo>
                    <a:cubicBezTo>
                      <a:pt x="78843" y="5122"/>
                      <a:pt x="44296" y="1873"/>
                      <a:pt x="9726" y="0"/>
                    </a:cubicBezTo>
                    <a:cubicBezTo>
                      <a:pt x="9613" y="0"/>
                      <a:pt x="9500" y="0"/>
                      <a:pt x="9388" y="0"/>
                    </a:cubicBezTo>
                    <a:cubicBezTo>
                      <a:pt x="4220" y="-23"/>
                      <a:pt x="-45" y="4874"/>
                      <a:pt x="0" y="9838"/>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3" name="Google Shape;2913;p43"/>
              <p:cNvSpPr/>
              <p:nvPr/>
            </p:nvSpPr>
            <p:spPr>
              <a:xfrm>
                <a:off x="11605010" y="3017378"/>
                <a:ext cx="124041" cy="27122"/>
              </a:xfrm>
              <a:custGeom>
                <a:rect b="b" l="l" r="r" t="t"/>
                <a:pathLst>
                  <a:path extrusionOk="0" h="27122" w="124041">
                    <a:moveTo>
                      <a:pt x="9726" y="979"/>
                    </a:moveTo>
                    <a:cubicBezTo>
                      <a:pt x="4400" y="1295"/>
                      <a:pt x="-23" y="5221"/>
                      <a:pt x="0" y="10817"/>
                    </a:cubicBezTo>
                    <a:cubicBezTo>
                      <a:pt x="45" y="15894"/>
                      <a:pt x="4513" y="20859"/>
                      <a:pt x="9838" y="20543"/>
                    </a:cubicBezTo>
                    <a:cubicBezTo>
                      <a:pt x="35472" y="18896"/>
                      <a:pt x="61174" y="19279"/>
                      <a:pt x="86650" y="22416"/>
                    </a:cubicBezTo>
                    <a:cubicBezTo>
                      <a:pt x="85815" y="22325"/>
                      <a:pt x="84958" y="22213"/>
                      <a:pt x="84123" y="22122"/>
                    </a:cubicBezTo>
                    <a:cubicBezTo>
                      <a:pt x="93420" y="23318"/>
                      <a:pt x="102649" y="24875"/>
                      <a:pt x="111810" y="26884"/>
                    </a:cubicBezTo>
                    <a:cubicBezTo>
                      <a:pt x="117001" y="27989"/>
                      <a:pt x="122371" y="25191"/>
                      <a:pt x="123748" y="19843"/>
                    </a:cubicBezTo>
                    <a:cubicBezTo>
                      <a:pt x="125033" y="14856"/>
                      <a:pt x="121988" y="9057"/>
                      <a:pt x="116752" y="7906"/>
                    </a:cubicBezTo>
                    <a:cubicBezTo>
                      <a:pt x="92066" y="2558"/>
                      <a:pt x="66906" y="166"/>
                      <a:pt x="41701" y="9"/>
                    </a:cubicBezTo>
                    <a:cubicBezTo>
                      <a:pt x="31049" y="-59"/>
                      <a:pt x="20376" y="279"/>
                      <a:pt x="9726" y="934"/>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4" name="Google Shape;2914;p43"/>
              <p:cNvSpPr/>
              <p:nvPr/>
            </p:nvSpPr>
            <p:spPr>
              <a:xfrm>
                <a:off x="11596932" y="3012467"/>
                <a:ext cx="120623" cy="32529"/>
              </a:xfrm>
              <a:custGeom>
                <a:rect b="b" l="l" r="r" t="t"/>
                <a:pathLst>
                  <a:path extrusionOk="0" h="32529" w="120623">
                    <a:moveTo>
                      <a:pt x="22" y="9839"/>
                    </a:moveTo>
                    <a:cubicBezTo>
                      <a:pt x="67" y="15232"/>
                      <a:pt x="4558" y="19452"/>
                      <a:pt x="9861" y="19564"/>
                    </a:cubicBezTo>
                    <a:cubicBezTo>
                      <a:pt x="26876" y="19835"/>
                      <a:pt x="43867" y="20964"/>
                      <a:pt x="60769" y="23039"/>
                    </a:cubicBezTo>
                    <a:cubicBezTo>
                      <a:pt x="59933" y="22949"/>
                      <a:pt x="59076" y="22836"/>
                      <a:pt x="58241" y="22746"/>
                    </a:cubicBezTo>
                    <a:cubicBezTo>
                      <a:pt x="75165" y="24890"/>
                      <a:pt x="91885" y="28004"/>
                      <a:pt x="108380" y="32224"/>
                    </a:cubicBezTo>
                    <a:cubicBezTo>
                      <a:pt x="113526" y="33555"/>
                      <a:pt x="118986" y="30418"/>
                      <a:pt x="120317" y="25228"/>
                    </a:cubicBezTo>
                    <a:cubicBezTo>
                      <a:pt x="121650" y="20129"/>
                      <a:pt x="118513" y="14623"/>
                      <a:pt x="113322" y="13291"/>
                    </a:cubicBezTo>
                    <a:cubicBezTo>
                      <a:pt x="79497" y="4694"/>
                      <a:pt x="44657" y="564"/>
                      <a:pt x="9748" y="0"/>
                    </a:cubicBezTo>
                    <a:lnTo>
                      <a:pt x="9612" y="0"/>
                    </a:lnTo>
                    <a:cubicBezTo>
                      <a:pt x="4355" y="-45"/>
                      <a:pt x="0" y="4604"/>
                      <a:pt x="0" y="9839"/>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5" name="Google Shape;2915;p43"/>
              <p:cNvSpPr/>
              <p:nvPr/>
            </p:nvSpPr>
            <p:spPr>
              <a:xfrm>
                <a:off x="11601851" y="3014002"/>
                <a:ext cx="168861" cy="110189"/>
              </a:xfrm>
              <a:custGeom>
                <a:rect b="b" l="l" r="r" t="t"/>
                <a:pathLst>
                  <a:path extrusionOk="0" h="110189" w="168861">
                    <a:moveTo>
                      <a:pt x="22" y="9884"/>
                    </a:moveTo>
                    <a:cubicBezTo>
                      <a:pt x="68" y="15322"/>
                      <a:pt x="4513" y="19497"/>
                      <a:pt x="9861" y="19610"/>
                    </a:cubicBezTo>
                    <a:cubicBezTo>
                      <a:pt x="29583" y="20038"/>
                      <a:pt x="49259" y="21076"/>
                      <a:pt x="68801" y="23513"/>
                    </a:cubicBezTo>
                    <a:cubicBezTo>
                      <a:pt x="74826" y="24326"/>
                      <a:pt x="80851" y="25273"/>
                      <a:pt x="86808" y="26357"/>
                    </a:cubicBezTo>
                    <a:cubicBezTo>
                      <a:pt x="86922" y="28703"/>
                      <a:pt x="87824" y="31028"/>
                      <a:pt x="89607" y="32607"/>
                    </a:cubicBezTo>
                    <a:cubicBezTo>
                      <a:pt x="93240" y="35856"/>
                      <a:pt x="97031" y="38948"/>
                      <a:pt x="100889" y="41859"/>
                    </a:cubicBezTo>
                    <a:cubicBezTo>
                      <a:pt x="98474" y="42558"/>
                      <a:pt x="96376" y="44206"/>
                      <a:pt x="95135" y="46349"/>
                    </a:cubicBezTo>
                    <a:cubicBezTo>
                      <a:pt x="92901" y="50208"/>
                      <a:pt x="93623" y="54992"/>
                      <a:pt x="96624" y="58128"/>
                    </a:cubicBezTo>
                    <a:cubicBezTo>
                      <a:pt x="98248" y="59843"/>
                      <a:pt x="99941" y="61491"/>
                      <a:pt x="101633" y="63070"/>
                    </a:cubicBezTo>
                    <a:cubicBezTo>
                      <a:pt x="100235" y="66590"/>
                      <a:pt x="100821" y="70900"/>
                      <a:pt x="103710" y="73608"/>
                    </a:cubicBezTo>
                    <a:cubicBezTo>
                      <a:pt x="109306" y="78911"/>
                      <a:pt x="115241" y="83830"/>
                      <a:pt x="121334" y="88546"/>
                    </a:cubicBezTo>
                    <a:cubicBezTo>
                      <a:pt x="122077" y="91028"/>
                      <a:pt x="123657" y="92721"/>
                      <a:pt x="125778" y="94165"/>
                    </a:cubicBezTo>
                    <a:cubicBezTo>
                      <a:pt x="133293" y="99265"/>
                      <a:pt x="140672" y="104500"/>
                      <a:pt x="148637" y="108923"/>
                    </a:cubicBezTo>
                    <a:cubicBezTo>
                      <a:pt x="153285" y="111518"/>
                      <a:pt x="159310" y="110028"/>
                      <a:pt x="161995" y="105335"/>
                    </a:cubicBezTo>
                    <a:cubicBezTo>
                      <a:pt x="163282" y="103101"/>
                      <a:pt x="163644" y="100416"/>
                      <a:pt x="162966" y="97933"/>
                    </a:cubicBezTo>
                    <a:cubicBezTo>
                      <a:pt x="162425" y="95835"/>
                      <a:pt x="161342" y="94458"/>
                      <a:pt x="159897" y="93172"/>
                    </a:cubicBezTo>
                    <a:cubicBezTo>
                      <a:pt x="160393" y="92653"/>
                      <a:pt x="160845" y="92044"/>
                      <a:pt x="161206" y="91412"/>
                    </a:cubicBezTo>
                    <a:cubicBezTo>
                      <a:pt x="164004" y="86606"/>
                      <a:pt x="162109" y="80897"/>
                      <a:pt x="157618" y="78031"/>
                    </a:cubicBezTo>
                    <a:cubicBezTo>
                      <a:pt x="156784" y="77489"/>
                      <a:pt x="155925" y="76948"/>
                      <a:pt x="155091" y="76406"/>
                    </a:cubicBezTo>
                    <a:lnTo>
                      <a:pt x="156603" y="76880"/>
                    </a:lnTo>
                    <a:cubicBezTo>
                      <a:pt x="160755" y="78121"/>
                      <a:pt x="165448" y="75955"/>
                      <a:pt x="167569" y="72299"/>
                    </a:cubicBezTo>
                    <a:cubicBezTo>
                      <a:pt x="170300" y="67561"/>
                      <a:pt x="168517" y="61739"/>
                      <a:pt x="163982" y="58918"/>
                    </a:cubicBezTo>
                    <a:cubicBezTo>
                      <a:pt x="155858" y="53818"/>
                      <a:pt x="147554" y="48967"/>
                      <a:pt x="139341" y="43980"/>
                    </a:cubicBezTo>
                    <a:cubicBezTo>
                      <a:pt x="142500" y="44431"/>
                      <a:pt x="145681" y="44815"/>
                      <a:pt x="148886" y="45108"/>
                    </a:cubicBezTo>
                    <a:cubicBezTo>
                      <a:pt x="153218" y="45469"/>
                      <a:pt x="157325" y="41723"/>
                      <a:pt x="158340" y="37797"/>
                    </a:cubicBezTo>
                    <a:cubicBezTo>
                      <a:pt x="159355" y="33826"/>
                      <a:pt x="157641" y="28681"/>
                      <a:pt x="153759" y="26830"/>
                    </a:cubicBezTo>
                    <a:cubicBezTo>
                      <a:pt x="108967" y="5709"/>
                      <a:pt x="58670" y="1016"/>
                      <a:pt x="9725" y="0"/>
                    </a:cubicBezTo>
                    <a:lnTo>
                      <a:pt x="9613" y="0"/>
                    </a:lnTo>
                    <a:cubicBezTo>
                      <a:pt x="4355" y="-45"/>
                      <a:pt x="-45" y="4649"/>
                      <a:pt x="0" y="9839"/>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6" name="Google Shape;2916;p43"/>
              <p:cNvSpPr/>
              <p:nvPr/>
            </p:nvSpPr>
            <p:spPr>
              <a:xfrm>
                <a:off x="11808789" y="3093477"/>
                <a:ext cx="73187" cy="91211"/>
              </a:xfrm>
              <a:custGeom>
                <a:rect b="b" l="l" r="r" t="t"/>
                <a:pathLst>
                  <a:path extrusionOk="0" h="91211" w="73187">
                    <a:moveTo>
                      <a:pt x="3911" y="1896"/>
                    </a:moveTo>
                    <a:cubicBezTo>
                      <a:pt x="-173" y="4964"/>
                      <a:pt x="-1460" y="11531"/>
                      <a:pt x="1993" y="15615"/>
                    </a:cubicBezTo>
                    <a:cubicBezTo>
                      <a:pt x="21219" y="38496"/>
                      <a:pt x="39474" y="62167"/>
                      <a:pt x="55562" y="87350"/>
                    </a:cubicBezTo>
                    <a:cubicBezTo>
                      <a:pt x="58451" y="91841"/>
                      <a:pt x="65288" y="92314"/>
                      <a:pt x="69282" y="89291"/>
                    </a:cubicBezTo>
                    <a:cubicBezTo>
                      <a:pt x="71313" y="87779"/>
                      <a:pt x="72712" y="85477"/>
                      <a:pt x="73073" y="82972"/>
                    </a:cubicBezTo>
                    <a:cubicBezTo>
                      <a:pt x="73502" y="80219"/>
                      <a:pt x="72690" y="77895"/>
                      <a:pt x="71246" y="75571"/>
                    </a:cubicBezTo>
                    <a:cubicBezTo>
                      <a:pt x="55157" y="50388"/>
                      <a:pt x="36879" y="26717"/>
                      <a:pt x="17631" y="3881"/>
                    </a:cubicBezTo>
                    <a:cubicBezTo>
                      <a:pt x="15554" y="1422"/>
                      <a:pt x="12643" y="23"/>
                      <a:pt x="9688" y="0"/>
                    </a:cubicBezTo>
                    <a:cubicBezTo>
                      <a:pt x="7701" y="0"/>
                      <a:pt x="5716" y="587"/>
                      <a:pt x="3911" y="1941"/>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7" name="Google Shape;2917;p43"/>
              <p:cNvSpPr/>
              <p:nvPr/>
            </p:nvSpPr>
            <p:spPr>
              <a:xfrm>
                <a:off x="11781746" y="3057034"/>
                <a:ext cx="95160" cy="117450"/>
              </a:xfrm>
              <a:custGeom>
                <a:rect b="b" l="l" r="r" t="t"/>
                <a:pathLst>
                  <a:path extrusionOk="0" h="117450" w="95160">
                    <a:moveTo>
                      <a:pt x="8728" y="68"/>
                    </a:moveTo>
                    <a:cubicBezTo>
                      <a:pt x="6110" y="361"/>
                      <a:pt x="3696" y="1715"/>
                      <a:pt x="2094" y="3768"/>
                    </a:cubicBezTo>
                    <a:cubicBezTo>
                      <a:pt x="514" y="5754"/>
                      <a:pt x="-231" y="8349"/>
                      <a:pt x="63" y="10854"/>
                    </a:cubicBezTo>
                    <a:cubicBezTo>
                      <a:pt x="333" y="13539"/>
                      <a:pt x="1620" y="15299"/>
                      <a:pt x="3357" y="17104"/>
                    </a:cubicBezTo>
                    <a:cubicBezTo>
                      <a:pt x="3312" y="17059"/>
                      <a:pt x="3267" y="16992"/>
                      <a:pt x="3199" y="16947"/>
                    </a:cubicBezTo>
                    <a:cubicBezTo>
                      <a:pt x="31767" y="46123"/>
                      <a:pt x="55460" y="79430"/>
                      <a:pt x="77642" y="113593"/>
                    </a:cubicBezTo>
                    <a:cubicBezTo>
                      <a:pt x="80553" y="118084"/>
                      <a:pt x="87323" y="118558"/>
                      <a:pt x="91362" y="115511"/>
                    </a:cubicBezTo>
                    <a:cubicBezTo>
                      <a:pt x="95852" y="112149"/>
                      <a:pt x="96190" y="106282"/>
                      <a:pt x="93279" y="101792"/>
                    </a:cubicBezTo>
                    <a:cubicBezTo>
                      <a:pt x="82042" y="84462"/>
                      <a:pt x="70421" y="67380"/>
                      <a:pt x="57965" y="50862"/>
                    </a:cubicBezTo>
                    <a:cubicBezTo>
                      <a:pt x="45013" y="33690"/>
                      <a:pt x="30955" y="17398"/>
                      <a:pt x="15836" y="2076"/>
                    </a:cubicBezTo>
                    <a:cubicBezTo>
                      <a:pt x="14414" y="632"/>
                      <a:pt x="11887" y="23"/>
                      <a:pt x="9766" y="0"/>
                    </a:cubicBezTo>
                    <a:cubicBezTo>
                      <a:pt x="9404" y="0"/>
                      <a:pt x="9066" y="0"/>
                      <a:pt x="8750" y="45"/>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8" name="Google Shape;2918;p43"/>
              <p:cNvSpPr/>
              <p:nvPr/>
            </p:nvSpPr>
            <p:spPr>
              <a:xfrm>
                <a:off x="11779965" y="3050468"/>
                <a:ext cx="108014" cy="123836"/>
              </a:xfrm>
              <a:custGeom>
                <a:rect b="b" l="l" r="r" t="t"/>
                <a:pathLst>
                  <a:path extrusionOk="0" h="123836" w="108014">
                    <a:moveTo>
                      <a:pt x="2047" y="3656"/>
                    </a:moveTo>
                    <a:cubicBezTo>
                      <a:pt x="-1067" y="7650"/>
                      <a:pt x="-707" y="14397"/>
                      <a:pt x="3671" y="17420"/>
                    </a:cubicBezTo>
                    <a:cubicBezTo>
                      <a:pt x="14029" y="24461"/>
                      <a:pt x="23574" y="32584"/>
                      <a:pt x="32441" y="41407"/>
                    </a:cubicBezTo>
                    <a:cubicBezTo>
                      <a:pt x="55210" y="64898"/>
                      <a:pt x="73014" y="92472"/>
                      <a:pt x="90435" y="119957"/>
                    </a:cubicBezTo>
                    <a:cubicBezTo>
                      <a:pt x="93278" y="124492"/>
                      <a:pt x="100115" y="124921"/>
                      <a:pt x="104109" y="121920"/>
                    </a:cubicBezTo>
                    <a:cubicBezTo>
                      <a:pt x="106140" y="120363"/>
                      <a:pt x="107539" y="118084"/>
                      <a:pt x="107901" y="115557"/>
                    </a:cubicBezTo>
                    <a:cubicBezTo>
                      <a:pt x="108329" y="112804"/>
                      <a:pt x="107516" y="110525"/>
                      <a:pt x="106073" y="108200"/>
                    </a:cubicBezTo>
                    <a:cubicBezTo>
                      <a:pt x="81206" y="68892"/>
                      <a:pt x="54849" y="28680"/>
                      <a:pt x="15743" y="2008"/>
                    </a:cubicBezTo>
                    <a:cubicBezTo>
                      <a:pt x="13848" y="700"/>
                      <a:pt x="11682" y="23"/>
                      <a:pt x="9538" y="0"/>
                    </a:cubicBezTo>
                    <a:cubicBezTo>
                      <a:pt x="6717" y="0"/>
                      <a:pt x="3987" y="1128"/>
                      <a:pt x="2001" y="3633"/>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9" name="Google Shape;2919;p43"/>
              <p:cNvSpPr/>
              <p:nvPr/>
            </p:nvSpPr>
            <p:spPr>
              <a:xfrm>
                <a:off x="11783615" y="3047241"/>
                <a:ext cx="116556" cy="137541"/>
              </a:xfrm>
              <a:custGeom>
                <a:rect b="b" l="l" r="r" t="t"/>
                <a:pathLst>
                  <a:path extrusionOk="0" h="137541" w="116556">
                    <a:moveTo>
                      <a:pt x="2075" y="3678"/>
                    </a:moveTo>
                    <a:cubicBezTo>
                      <a:pt x="-1175" y="7740"/>
                      <a:pt x="-588" y="14216"/>
                      <a:pt x="3700" y="17420"/>
                    </a:cubicBezTo>
                    <a:cubicBezTo>
                      <a:pt x="13245" y="24483"/>
                      <a:pt x="22158" y="32268"/>
                      <a:pt x="30574" y="40685"/>
                    </a:cubicBezTo>
                    <a:cubicBezTo>
                      <a:pt x="57495" y="68463"/>
                      <a:pt x="78120" y="101363"/>
                      <a:pt x="99038" y="133699"/>
                    </a:cubicBezTo>
                    <a:cubicBezTo>
                      <a:pt x="101949" y="138144"/>
                      <a:pt x="108719" y="138663"/>
                      <a:pt x="112758" y="135617"/>
                    </a:cubicBezTo>
                    <a:cubicBezTo>
                      <a:pt x="117248" y="132255"/>
                      <a:pt x="117586" y="126388"/>
                      <a:pt x="114675" y="121897"/>
                    </a:cubicBezTo>
                    <a:cubicBezTo>
                      <a:pt x="100776" y="100370"/>
                      <a:pt x="87011" y="78662"/>
                      <a:pt x="71418" y="58263"/>
                    </a:cubicBezTo>
                    <a:cubicBezTo>
                      <a:pt x="55374" y="37278"/>
                      <a:pt x="37074" y="17736"/>
                      <a:pt x="15795" y="2008"/>
                    </a:cubicBezTo>
                    <a:cubicBezTo>
                      <a:pt x="13990" y="677"/>
                      <a:pt x="11846" y="0"/>
                      <a:pt x="9747" y="0"/>
                    </a:cubicBezTo>
                    <a:cubicBezTo>
                      <a:pt x="6859" y="0"/>
                      <a:pt x="3993" y="1196"/>
                      <a:pt x="2075" y="3678"/>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0" name="Google Shape;2920;p43"/>
              <p:cNvSpPr/>
              <p:nvPr/>
            </p:nvSpPr>
            <p:spPr>
              <a:xfrm>
                <a:off x="11781835" y="3041080"/>
                <a:ext cx="128373" cy="154142"/>
              </a:xfrm>
              <a:custGeom>
                <a:rect b="b" l="l" r="r" t="t"/>
                <a:pathLst>
                  <a:path extrusionOk="0" h="154142" w="128373">
                    <a:moveTo>
                      <a:pt x="2050" y="3701"/>
                    </a:moveTo>
                    <a:cubicBezTo>
                      <a:pt x="-1313" y="8011"/>
                      <a:pt x="-387" y="14058"/>
                      <a:pt x="3719" y="17465"/>
                    </a:cubicBezTo>
                    <a:cubicBezTo>
                      <a:pt x="11550" y="24009"/>
                      <a:pt x="19064" y="30937"/>
                      <a:pt x="26308" y="38158"/>
                    </a:cubicBezTo>
                    <a:cubicBezTo>
                      <a:pt x="26308" y="38158"/>
                      <a:pt x="26330" y="38203"/>
                      <a:pt x="26353" y="38226"/>
                    </a:cubicBezTo>
                    <a:cubicBezTo>
                      <a:pt x="26353" y="38226"/>
                      <a:pt x="26330" y="38180"/>
                      <a:pt x="26308" y="38180"/>
                    </a:cubicBezTo>
                    <a:cubicBezTo>
                      <a:pt x="26668" y="38541"/>
                      <a:pt x="27007" y="38880"/>
                      <a:pt x="27368" y="39241"/>
                    </a:cubicBezTo>
                    <a:cubicBezTo>
                      <a:pt x="27075" y="38970"/>
                      <a:pt x="26804" y="38699"/>
                      <a:pt x="26534" y="38406"/>
                    </a:cubicBezTo>
                    <a:cubicBezTo>
                      <a:pt x="59208" y="72051"/>
                      <a:pt x="84864" y="111450"/>
                      <a:pt x="110859" y="150262"/>
                    </a:cubicBezTo>
                    <a:cubicBezTo>
                      <a:pt x="113815" y="154707"/>
                      <a:pt x="120449" y="155294"/>
                      <a:pt x="124534" y="152225"/>
                    </a:cubicBezTo>
                    <a:cubicBezTo>
                      <a:pt x="129002" y="148885"/>
                      <a:pt x="129453" y="142928"/>
                      <a:pt x="126497" y="138505"/>
                    </a:cubicBezTo>
                    <a:cubicBezTo>
                      <a:pt x="110205" y="114203"/>
                      <a:pt x="94116" y="89742"/>
                      <a:pt x="76335" y="66477"/>
                    </a:cubicBezTo>
                    <a:cubicBezTo>
                      <a:pt x="58395" y="43054"/>
                      <a:pt x="38493" y="21008"/>
                      <a:pt x="15792" y="2076"/>
                    </a:cubicBezTo>
                    <a:cubicBezTo>
                      <a:pt x="14123" y="677"/>
                      <a:pt x="12069" y="0"/>
                      <a:pt x="9993" y="0"/>
                    </a:cubicBezTo>
                    <a:cubicBezTo>
                      <a:pt x="6992" y="0"/>
                      <a:pt x="3968" y="1309"/>
                      <a:pt x="2050" y="3723"/>
                    </a:cubicBezTo>
                    <a:moveTo>
                      <a:pt x="26534" y="38406"/>
                    </a:moveTo>
                    <a:cubicBezTo>
                      <a:pt x="26534" y="38406"/>
                      <a:pt x="26420" y="38293"/>
                      <a:pt x="26375" y="38248"/>
                    </a:cubicBezTo>
                    <a:cubicBezTo>
                      <a:pt x="26443" y="38293"/>
                      <a:pt x="26488" y="38361"/>
                      <a:pt x="26534" y="38406"/>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1" name="Google Shape;2921;p43"/>
              <p:cNvSpPr/>
              <p:nvPr/>
            </p:nvSpPr>
            <p:spPr>
              <a:xfrm>
                <a:off x="11785824" y="3042096"/>
                <a:ext cx="114875" cy="134148"/>
              </a:xfrm>
              <a:custGeom>
                <a:rect b="b" l="l" r="r" t="t"/>
                <a:pathLst>
                  <a:path extrusionOk="0" h="134148" w="114875">
                    <a:moveTo>
                      <a:pt x="2055" y="3768"/>
                    </a:moveTo>
                    <a:cubicBezTo>
                      <a:pt x="-1375" y="8146"/>
                      <a:pt x="-292" y="13968"/>
                      <a:pt x="3679" y="17511"/>
                    </a:cubicBezTo>
                    <a:cubicBezTo>
                      <a:pt x="11464" y="24393"/>
                      <a:pt x="18956" y="31546"/>
                      <a:pt x="26199" y="38948"/>
                    </a:cubicBezTo>
                    <a:cubicBezTo>
                      <a:pt x="53051" y="66816"/>
                      <a:pt x="76137" y="97956"/>
                      <a:pt x="97370" y="130292"/>
                    </a:cubicBezTo>
                    <a:cubicBezTo>
                      <a:pt x="100281" y="134737"/>
                      <a:pt x="107028" y="135279"/>
                      <a:pt x="111090" y="132232"/>
                    </a:cubicBezTo>
                    <a:cubicBezTo>
                      <a:pt x="115536" y="128893"/>
                      <a:pt x="115919" y="122981"/>
                      <a:pt x="113008" y="118513"/>
                    </a:cubicBezTo>
                    <a:cubicBezTo>
                      <a:pt x="99153" y="97437"/>
                      <a:pt x="84554" y="76835"/>
                      <a:pt x="68599" y="57316"/>
                    </a:cubicBezTo>
                    <a:cubicBezTo>
                      <a:pt x="52487" y="37549"/>
                      <a:pt x="34842" y="19000"/>
                      <a:pt x="15775" y="2099"/>
                    </a:cubicBezTo>
                    <a:cubicBezTo>
                      <a:pt x="14172" y="677"/>
                      <a:pt x="12119" y="0"/>
                      <a:pt x="10043" y="0"/>
                    </a:cubicBezTo>
                    <a:cubicBezTo>
                      <a:pt x="6997" y="0"/>
                      <a:pt x="3883" y="1377"/>
                      <a:pt x="2032" y="3768"/>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2" name="Google Shape;2922;p43"/>
              <p:cNvSpPr/>
              <p:nvPr/>
            </p:nvSpPr>
            <p:spPr>
              <a:xfrm>
                <a:off x="11792265" y="3048888"/>
                <a:ext cx="128373" cy="153430"/>
              </a:xfrm>
              <a:custGeom>
                <a:rect b="b" l="l" r="r" t="t"/>
                <a:pathLst>
                  <a:path extrusionOk="0" h="153430" w="128373">
                    <a:moveTo>
                      <a:pt x="2067" y="3746"/>
                    </a:moveTo>
                    <a:cubicBezTo>
                      <a:pt x="-1408" y="8169"/>
                      <a:pt x="-256" y="13945"/>
                      <a:pt x="3693" y="17488"/>
                    </a:cubicBezTo>
                    <a:cubicBezTo>
                      <a:pt x="9739" y="22926"/>
                      <a:pt x="15583" y="28545"/>
                      <a:pt x="21270" y="34322"/>
                    </a:cubicBezTo>
                    <a:cubicBezTo>
                      <a:pt x="20706" y="33758"/>
                      <a:pt x="20096" y="33126"/>
                      <a:pt x="19532" y="32517"/>
                    </a:cubicBezTo>
                    <a:cubicBezTo>
                      <a:pt x="54238" y="68034"/>
                      <a:pt x="82196" y="109193"/>
                      <a:pt x="110809" y="149562"/>
                    </a:cubicBezTo>
                    <a:cubicBezTo>
                      <a:pt x="113878" y="153918"/>
                      <a:pt x="120332" y="154640"/>
                      <a:pt x="124529" y="151503"/>
                    </a:cubicBezTo>
                    <a:cubicBezTo>
                      <a:pt x="128884" y="148231"/>
                      <a:pt x="129561" y="142161"/>
                      <a:pt x="126447" y="137783"/>
                    </a:cubicBezTo>
                    <a:cubicBezTo>
                      <a:pt x="109771" y="114293"/>
                      <a:pt x="93411" y="90554"/>
                      <a:pt x="75743" y="67741"/>
                    </a:cubicBezTo>
                    <a:cubicBezTo>
                      <a:pt x="57578" y="44273"/>
                      <a:pt x="37879" y="21956"/>
                      <a:pt x="15787" y="2121"/>
                    </a:cubicBezTo>
                    <a:cubicBezTo>
                      <a:pt x="14185" y="677"/>
                      <a:pt x="12154" y="23"/>
                      <a:pt x="10078" y="0"/>
                    </a:cubicBezTo>
                    <a:cubicBezTo>
                      <a:pt x="7032" y="0"/>
                      <a:pt x="3895" y="1376"/>
                      <a:pt x="2044" y="3746"/>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3" name="Google Shape;2923;p43"/>
              <p:cNvSpPr/>
              <p:nvPr/>
            </p:nvSpPr>
            <p:spPr>
              <a:xfrm>
                <a:off x="11801179" y="3059968"/>
                <a:ext cx="143230" cy="160387"/>
              </a:xfrm>
              <a:custGeom>
                <a:rect b="b" l="l" r="r" t="t"/>
                <a:pathLst>
                  <a:path extrusionOk="0" h="160387" w="143230">
                    <a:moveTo>
                      <a:pt x="2044" y="3701"/>
                    </a:moveTo>
                    <a:cubicBezTo>
                      <a:pt x="-1272" y="7965"/>
                      <a:pt x="-438" y="14081"/>
                      <a:pt x="3714" y="17465"/>
                    </a:cubicBezTo>
                    <a:cubicBezTo>
                      <a:pt x="17523" y="28726"/>
                      <a:pt x="30589" y="40843"/>
                      <a:pt x="43090" y="53547"/>
                    </a:cubicBezTo>
                    <a:cubicBezTo>
                      <a:pt x="42526" y="52983"/>
                      <a:pt x="41895" y="52351"/>
                      <a:pt x="41330" y="51742"/>
                    </a:cubicBezTo>
                    <a:cubicBezTo>
                      <a:pt x="72696" y="83898"/>
                      <a:pt x="99977" y="119731"/>
                      <a:pt x="125679" y="156512"/>
                    </a:cubicBezTo>
                    <a:cubicBezTo>
                      <a:pt x="128748" y="160890"/>
                      <a:pt x="135247" y="161590"/>
                      <a:pt x="139399" y="158453"/>
                    </a:cubicBezTo>
                    <a:cubicBezTo>
                      <a:pt x="143776" y="155204"/>
                      <a:pt x="144386" y="149111"/>
                      <a:pt x="141317" y="144733"/>
                    </a:cubicBezTo>
                    <a:cubicBezTo>
                      <a:pt x="104942" y="92766"/>
                      <a:pt x="65159" y="42377"/>
                      <a:pt x="15786" y="2076"/>
                    </a:cubicBezTo>
                    <a:cubicBezTo>
                      <a:pt x="14071" y="677"/>
                      <a:pt x="11996" y="22"/>
                      <a:pt x="9920" y="0"/>
                    </a:cubicBezTo>
                    <a:cubicBezTo>
                      <a:pt x="6941" y="0"/>
                      <a:pt x="3939" y="1286"/>
                      <a:pt x="2022" y="3701"/>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4" name="Google Shape;2924;p43"/>
              <p:cNvSpPr/>
              <p:nvPr/>
            </p:nvSpPr>
            <p:spPr>
              <a:xfrm>
                <a:off x="11807496" y="3060645"/>
                <a:ext cx="143413" cy="164128"/>
              </a:xfrm>
              <a:custGeom>
                <a:rect b="b" l="l" r="r" t="t"/>
                <a:pathLst>
                  <a:path extrusionOk="0" h="164128" w="143413">
                    <a:moveTo>
                      <a:pt x="2044" y="3746"/>
                    </a:moveTo>
                    <a:cubicBezTo>
                      <a:pt x="-1384" y="8123"/>
                      <a:pt x="-279" y="13945"/>
                      <a:pt x="3715" y="17488"/>
                    </a:cubicBezTo>
                    <a:cubicBezTo>
                      <a:pt x="11951" y="24822"/>
                      <a:pt x="19984" y="32471"/>
                      <a:pt x="27724" y="40369"/>
                    </a:cubicBezTo>
                    <a:cubicBezTo>
                      <a:pt x="27363" y="40008"/>
                      <a:pt x="27025" y="39647"/>
                      <a:pt x="26663" y="39286"/>
                    </a:cubicBezTo>
                    <a:cubicBezTo>
                      <a:pt x="63106" y="76722"/>
                      <a:pt x="93885" y="119054"/>
                      <a:pt x="125793" y="160258"/>
                    </a:cubicBezTo>
                    <a:cubicBezTo>
                      <a:pt x="129087" y="164455"/>
                      <a:pt x="135202" y="165448"/>
                      <a:pt x="139513" y="162199"/>
                    </a:cubicBezTo>
                    <a:cubicBezTo>
                      <a:pt x="143732" y="159062"/>
                      <a:pt x="144748" y="152699"/>
                      <a:pt x="141475" y="148479"/>
                    </a:cubicBezTo>
                    <a:cubicBezTo>
                      <a:pt x="102076" y="97640"/>
                      <a:pt x="64167" y="45018"/>
                      <a:pt x="15787" y="2099"/>
                    </a:cubicBezTo>
                    <a:cubicBezTo>
                      <a:pt x="14185" y="677"/>
                      <a:pt x="12155" y="0"/>
                      <a:pt x="10101" y="0"/>
                    </a:cubicBezTo>
                    <a:cubicBezTo>
                      <a:pt x="7054" y="0"/>
                      <a:pt x="3941" y="1376"/>
                      <a:pt x="2044" y="3768"/>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5" name="Google Shape;2925;p43"/>
              <p:cNvSpPr/>
              <p:nvPr/>
            </p:nvSpPr>
            <p:spPr>
              <a:xfrm>
                <a:off x="11800897" y="3059674"/>
                <a:ext cx="145483" cy="159162"/>
              </a:xfrm>
              <a:custGeom>
                <a:rect b="b" l="l" r="r" t="t"/>
                <a:pathLst>
                  <a:path extrusionOk="0" h="159162" w="145483">
                    <a:moveTo>
                      <a:pt x="2055" y="3768"/>
                    </a:moveTo>
                    <a:cubicBezTo>
                      <a:pt x="-1375" y="8101"/>
                      <a:pt x="-292" y="14013"/>
                      <a:pt x="3680" y="17511"/>
                    </a:cubicBezTo>
                    <a:cubicBezTo>
                      <a:pt x="14263" y="26672"/>
                      <a:pt x="24417" y="36307"/>
                      <a:pt x="34256" y="46259"/>
                    </a:cubicBezTo>
                    <a:cubicBezTo>
                      <a:pt x="67743" y="80580"/>
                      <a:pt x="97326" y="118355"/>
                      <a:pt x="127856" y="155294"/>
                    </a:cubicBezTo>
                    <a:cubicBezTo>
                      <a:pt x="131241" y="159401"/>
                      <a:pt x="137153" y="160552"/>
                      <a:pt x="141576" y="157212"/>
                    </a:cubicBezTo>
                    <a:cubicBezTo>
                      <a:pt x="145684" y="154143"/>
                      <a:pt x="146924" y="147622"/>
                      <a:pt x="143494" y="143492"/>
                    </a:cubicBezTo>
                    <a:cubicBezTo>
                      <a:pt x="103012" y="94548"/>
                      <a:pt x="63929" y="43980"/>
                      <a:pt x="15775" y="2099"/>
                    </a:cubicBezTo>
                    <a:cubicBezTo>
                      <a:pt x="14127" y="677"/>
                      <a:pt x="12097" y="0"/>
                      <a:pt x="10021" y="0"/>
                    </a:cubicBezTo>
                    <a:cubicBezTo>
                      <a:pt x="6997" y="0"/>
                      <a:pt x="3928" y="1354"/>
                      <a:pt x="2055" y="3768"/>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6" name="Google Shape;2926;p43"/>
              <p:cNvSpPr/>
              <p:nvPr/>
            </p:nvSpPr>
            <p:spPr>
              <a:xfrm>
                <a:off x="11787895" y="3043946"/>
                <a:ext cx="153250" cy="168249"/>
              </a:xfrm>
              <a:custGeom>
                <a:rect b="b" l="l" r="r" t="t"/>
                <a:pathLst>
                  <a:path extrusionOk="0" h="168249" w="153250">
                    <a:moveTo>
                      <a:pt x="2060" y="3678"/>
                    </a:moveTo>
                    <a:cubicBezTo>
                      <a:pt x="-1213" y="7830"/>
                      <a:pt x="-535" y="14171"/>
                      <a:pt x="3729" y="17420"/>
                    </a:cubicBezTo>
                    <a:cubicBezTo>
                      <a:pt x="17404" y="27891"/>
                      <a:pt x="30176" y="39422"/>
                      <a:pt x="42294" y="51652"/>
                    </a:cubicBezTo>
                    <a:cubicBezTo>
                      <a:pt x="76435" y="86651"/>
                      <a:pt x="104822" y="126546"/>
                      <a:pt x="135645" y="164388"/>
                    </a:cubicBezTo>
                    <a:cubicBezTo>
                      <a:pt x="138985" y="168540"/>
                      <a:pt x="144943" y="169600"/>
                      <a:pt x="149320" y="166306"/>
                    </a:cubicBezTo>
                    <a:cubicBezTo>
                      <a:pt x="153473" y="163192"/>
                      <a:pt x="154668" y="156738"/>
                      <a:pt x="151284" y="152631"/>
                    </a:cubicBezTo>
                    <a:cubicBezTo>
                      <a:pt x="108681" y="100235"/>
                      <a:pt x="69958" y="43506"/>
                      <a:pt x="15780" y="2054"/>
                    </a:cubicBezTo>
                    <a:cubicBezTo>
                      <a:pt x="13997" y="700"/>
                      <a:pt x="11898" y="23"/>
                      <a:pt x="9777" y="0"/>
                    </a:cubicBezTo>
                    <a:cubicBezTo>
                      <a:pt x="6866" y="0"/>
                      <a:pt x="3955" y="1219"/>
                      <a:pt x="2037" y="3678"/>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7" name="Google Shape;2927;p43"/>
              <p:cNvSpPr/>
              <p:nvPr/>
            </p:nvSpPr>
            <p:spPr>
              <a:xfrm>
                <a:off x="11801445" y="3059471"/>
                <a:ext cx="165553" cy="187472"/>
              </a:xfrm>
              <a:custGeom>
                <a:rect b="b" l="l" r="r" t="t"/>
                <a:pathLst>
                  <a:path extrusionOk="0" h="187472" w="165553">
                    <a:moveTo>
                      <a:pt x="2049" y="3723"/>
                    </a:moveTo>
                    <a:cubicBezTo>
                      <a:pt x="-1336" y="8056"/>
                      <a:pt x="-343" y="13990"/>
                      <a:pt x="3673" y="17465"/>
                    </a:cubicBezTo>
                    <a:cubicBezTo>
                      <a:pt x="15001" y="27169"/>
                      <a:pt x="25855" y="37368"/>
                      <a:pt x="36326" y="47951"/>
                    </a:cubicBezTo>
                    <a:cubicBezTo>
                      <a:pt x="77304" y="89990"/>
                      <a:pt x="111941" y="137422"/>
                      <a:pt x="147933" y="183591"/>
                    </a:cubicBezTo>
                    <a:cubicBezTo>
                      <a:pt x="151228" y="187810"/>
                      <a:pt x="157343" y="188781"/>
                      <a:pt x="161653" y="185554"/>
                    </a:cubicBezTo>
                    <a:cubicBezTo>
                      <a:pt x="165873" y="182372"/>
                      <a:pt x="166888" y="176031"/>
                      <a:pt x="163616" y="171834"/>
                    </a:cubicBezTo>
                    <a:cubicBezTo>
                      <a:pt x="117425" y="112668"/>
                      <a:pt x="73152" y="51201"/>
                      <a:pt x="15769" y="2099"/>
                    </a:cubicBezTo>
                    <a:cubicBezTo>
                      <a:pt x="14122" y="677"/>
                      <a:pt x="12045" y="23"/>
                      <a:pt x="9969" y="0"/>
                    </a:cubicBezTo>
                    <a:cubicBezTo>
                      <a:pt x="6946" y="0"/>
                      <a:pt x="3922" y="1331"/>
                      <a:pt x="2026" y="3723"/>
                    </a:cubicBezTo>
                    <a:moveTo>
                      <a:pt x="36393" y="47996"/>
                    </a:moveTo>
                    <a:cubicBezTo>
                      <a:pt x="36935" y="48560"/>
                      <a:pt x="37476" y="49079"/>
                      <a:pt x="38018" y="49644"/>
                    </a:cubicBezTo>
                    <a:cubicBezTo>
                      <a:pt x="37454" y="49125"/>
                      <a:pt x="36957" y="48560"/>
                      <a:pt x="36393" y="4799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8" name="Google Shape;2928;p43"/>
              <p:cNvSpPr/>
              <p:nvPr/>
            </p:nvSpPr>
            <p:spPr>
              <a:xfrm>
                <a:off x="11585537" y="3010279"/>
                <a:ext cx="297383" cy="1070306"/>
              </a:xfrm>
              <a:custGeom>
                <a:rect b="b" l="l" r="r" t="t"/>
                <a:pathLst>
                  <a:path extrusionOk="0" h="1070306" w="297383">
                    <a:moveTo>
                      <a:pt x="133223" y="0"/>
                    </a:moveTo>
                    <a:lnTo>
                      <a:pt x="133698" y="0"/>
                    </a:lnTo>
                    <a:cubicBezTo>
                      <a:pt x="128710" y="135"/>
                      <a:pt x="123701" y="587"/>
                      <a:pt x="118782" y="1580"/>
                    </a:cubicBezTo>
                    <a:cubicBezTo>
                      <a:pt x="115420" y="2279"/>
                      <a:pt x="112081" y="3182"/>
                      <a:pt x="108763" y="4287"/>
                    </a:cubicBezTo>
                    <a:cubicBezTo>
                      <a:pt x="107409" y="5009"/>
                      <a:pt x="106078" y="5777"/>
                      <a:pt x="104747" y="6566"/>
                    </a:cubicBezTo>
                    <a:cubicBezTo>
                      <a:pt x="104024" y="8485"/>
                      <a:pt x="103934" y="10876"/>
                      <a:pt x="104205" y="12682"/>
                    </a:cubicBezTo>
                    <a:cubicBezTo>
                      <a:pt x="104363" y="13697"/>
                      <a:pt x="104657" y="14713"/>
                      <a:pt x="105107" y="15683"/>
                    </a:cubicBezTo>
                    <a:cubicBezTo>
                      <a:pt x="105401" y="17623"/>
                      <a:pt x="106033" y="19203"/>
                      <a:pt x="106913" y="20173"/>
                    </a:cubicBezTo>
                    <a:cubicBezTo>
                      <a:pt x="120339" y="34073"/>
                      <a:pt x="132728" y="51043"/>
                      <a:pt x="143739" y="70539"/>
                    </a:cubicBezTo>
                    <a:cubicBezTo>
                      <a:pt x="158609" y="97595"/>
                      <a:pt x="170705" y="128554"/>
                      <a:pt x="180679" y="165132"/>
                    </a:cubicBezTo>
                    <a:cubicBezTo>
                      <a:pt x="195662" y="221320"/>
                      <a:pt x="204372" y="284322"/>
                      <a:pt x="207283" y="357727"/>
                    </a:cubicBezTo>
                    <a:cubicBezTo>
                      <a:pt x="207283" y="357727"/>
                      <a:pt x="207283" y="357614"/>
                      <a:pt x="207305" y="357501"/>
                    </a:cubicBezTo>
                    <a:cubicBezTo>
                      <a:pt x="210555" y="444625"/>
                      <a:pt x="204734" y="534638"/>
                      <a:pt x="189976" y="625080"/>
                    </a:cubicBezTo>
                    <a:cubicBezTo>
                      <a:pt x="189186" y="630112"/>
                      <a:pt x="188329" y="635121"/>
                      <a:pt x="187425" y="640176"/>
                    </a:cubicBezTo>
                    <a:lnTo>
                      <a:pt x="187358" y="640469"/>
                    </a:lnTo>
                    <a:lnTo>
                      <a:pt x="187425" y="640402"/>
                    </a:lnTo>
                    <a:lnTo>
                      <a:pt x="187291" y="641485"/>
                    </a:lnTo>
                    <a:lnTo>
                      <a:pt x="187380" y="641485"/>
                    </a:lnTo>
                    <a:cubicBezTo>
                      <a:pt x="173864" y="715837"/>
                      <a:pt x="155090" y="783217"/>
                      <a:pt x="131397" y="842180"/>
                    </a:cubicBezTo>
                    <a:cubicBezTo>
                      <a:pt x="131373" y="842248"/>
                      <a:pt x="131148" y="842857"/>
                      <a:pt x="131171" y="842902"/>
                    </a:cubicBezTo>
                    <a:cubicBezTo>
                      <a:pt x="131238" y="842902"/>
                      <a:pt x="131057" y="843444"/>
                      <a:pt x="131057" y="843444"/>
                    </a:cubicBezTo>
                    <a:cubicBezTo>
                      <a:pt x="112645" y="888010"/>
                      <a:pt x="91230" y="928266"/>
                      <a:pt x="67243" y="963017"/>
                    </a:cubicBezTo>
                    <a:cubicBezTo>
                      <a:pt x="52079" y="984589"/>
                      <a:pt x="35674" y="1004424"/>
                      <a:pt x="18480" y="1021844"/>
                    </a:cubicBezTo>
                    <a:cubicBezTo>
                      <a:pt x="17216" y="1022679"/>
                      <a:pt x="16065" y="1023943"/>
                      <a:pt x="15005" y="1025613"/>
                    </a:cubicBezTo>
                    <a:cubicBezTo>
                      <a:pt x="10221" y="1033420"/>
                      <a:pt x="5708" y="1041769"/>
                      <a:pt x="1668" y="1050457"/>
                    </a:cubicBezTo>
                    <a:cubicBezTo>
                      <a:pt x="585" y="1052781"/>
                      <a:pt x="157" y="1055376"/>
                      <a:pt x="450" y="1057746"/>
                    </a:cubicBezTo>
                    <a:cubicBezTo>
                      <a:pt x="-250" y="1060183"/>
                      <a:pt x="-136" y="1062936"/>
                      <a:pt x="811" y="1065215"/>
                    </a:cubicBezTo>
                    <a:cubicBezTo>
                      <a:pt x="1692" y="1067471"/>
                      <a:pt x="3339" y="1069164"/>
                      <a:pt x="5324" y="1069908"/>
                    </a:cubicBezTo>
                    <a:cubicBezTo>
                      <a:pt x="6633" y="1070428"/>
                      <a:pt x="7919" y="1070428"/>
                      <a:pt x="9340" y="1069976"/>
                    </a:cubicBezTo>
                    <a:cubicBezTo>
                      <a:pt x="10085" y="1069750"/>
                      <a:pt x="10830" y="1069457"/>
                      <a:pt x="11597" y="1069051"/>
                    </a:cubicBezTo>
                    <a:cubicBezTo>
                      <a:pt x="49168" y="1049261"/>
                      <a:pt x="83986" y="1022905"/>
                      <a:pt x="115082" y="990682"/>
                    </a:cubicBezTo>
                    <a:cubicBezTo>
                      <a:pt x="143582" y="961121"/>
                      <a:pt x="169532" y="925310"/>
                      <a:pt x="192187" y="884354"/>
                    </a:cubicBezTo>
                    <a:cubicBezTo>
                      <a:pt x="212744" y="847167"/>
                      <a:pt x="230818" y="804473"/>
                      <a:pt x="245937" y="757447"/>
                    </a:cubicBezTo>
                    <a:cubicBezTo>
                      <a:pt x="259544" y="714980"/>
                      <a:pt x="270511" y="669172"/>
                      <a:pt x="279356" y="617340"/>
                    </a:cubicBezTo>
                    <a:cubicBezTo>
                      <a:pt x="287254" y="571013"/>
                      <a:pt x="292648" y="522611"/>
                      <a:pt x="295400" y="473487"/>
                    </a:cubicBezTo>
                    <a:cubicBezTo>
                      <a:pt x="298311" y="421767"/>
                      <a:pt x="298018" y="370047"/>
                      <a:pt x="294520" y="319659"/>
                    </a:cubicBezTo>
                    <a:cubicBezTo>
                      <a:pt x="290865" y="266112"/>
                      <a:pt x="283260" y="215543"/>
                      <a:pt x="272000" y="169330"/>
                    </a:cubicBezTo>
                    <a:cubicBezTo>
                      <a:pt x="259544" y="118535"/>
                      <a:pt x="242688" y="73495"/>
                      <a:pt x="221792" y="35450"/>
                    </a:cubicBezTo>
                    <a:cubicBezTo>
                      <a:pt x="221432" y="34773"/>
                      <a:pt x="221048" y="34096"/>
                      <a:pt x="220709" y="33464"/>
                    </a:cubicBezTo>
                    <a:cubicBezTo>
                      <a:pt x="206155" y="22204"/>
                      <a:pt x="190652" y="13381"/>
                      <a:pt x="174495" y="7424"/>
                    </a:cubicBezTo>
                    <a:cubicBezTo>
                      <a:pt x="174495" y="7424"/>
                      <a:pt x="174450" y="7424"/>
                      <a:pt x="174428" y="7379"/>
                    </a:cubicBezTo>
                    <a:cubicBezTo>
                      <a:pt x="174338" y="7379"/>
                      <a:pt x="174271" y="7334"/>
                      <a:pt x="174202" y="7334"/>
                    </a:cubicBezTo>
                    <a:cubicBezTo>
                      <a:pt x="174293" y="7334"/>
                      <a:pt x="174338" y="7379"/>
                      <a:pt x="174428" y="7379"/>
                    </a:cubicBezTo>
                    <a:cubicBezTo>
                      <a:pt x="167704" y="5009"/>
                      <a:pt x="160866" y="3046"/>
                      <a:pt x="153962" y="1828"/>
                    </a:cubicBezTo>
                    <a:cubicBezTo>
                      <a:pt x="147778" y="745"/>
                      <a:pt x="141596" y="113"/>
                      <a:pt x="135368" y="68"/>
                    </a:cubicBezTo>
                    <a:cubicBezTo>
                      <a:pt x="134646" y="68"/>
                      <a:pt x="133968" y="68"/>
                      <a:pt x="133247" y="68"/>
                    </a:cubicBezTo>
                    <a:moveTo>
                      <a:pt x="174586" y="7447"/>
                    </a:moveTo>
                    <a:cubicBezTo>
                      <a:pt x="174586" y="7447"/>
                      <a:pt x="174631" y="7447"/>
                      <a:pt x="174654" y="7492"/>
                    </a:cubicBezTo>
                    <a:cubicBezTo>
                      <a:pt x="174631" y="7492"/>
                      <a:pt x="174586" y="7469"/>
                      <a:pt x="174586" y="7447"/>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9" name="Google Shape;2929;p43"/>
              <p:cNvSpPr/>
              <p:nvPr/>
            </p:nvSpPr>
            <p:spPr>
              <a:xfrm>
                <a:off x="10570101" y="4420200"/>
                <a:ext cx="2256" cy="2256"/>
              </a:xfrm>
              <a:custGeom>
                <a:rect b="b" l="l" r="r" t="t"/>
                <a:pathLst>
                  <a:path extrusionOk="0" h="2256" w="2256">
                    <a:moveTo>
                      <a:pt x="0" y="0"/>
                    </a:moveTo>
                    <a:lnTo>
                      <a:pt x="0" y="0"/>
                    </a:lnTo>
                    <a:cubicBezTo>
                      <a:pt x="0" y="0"/>
                      <a:pt x="0" y="0"/>
                      <a:pt x="0" y="0"/>
                    </a:cubicBezTo>
                    <a:lnTo>
                      <a:pt x="0" y="0"/>
                    </a:ln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0" name="Google Shape;2930;p43"/>
              <p:cNvSpPr/>
              <p:nvPr/>
            </p:nvSpPr>
            <p:spPr>
              <a:xfrm>
                <a:off x="11405641" y="4343610"/>
                <a:ext cx="575810" cy="1082685"/>
              </a:xfrm>
              <a:custGeom>
                <a:rect b="b" l="l" r="r" t="t"/>
                <a:pathLst>
                  <a:path extrusionOk="0" h="1082685" w="575810">
                    <a:moveTo>
                      <a:pt x="454852" y="4"/>
                    </a:moveTo>
                    <a:cubicBezTo>
                      <a:pt x="446751" y="-41"/>
                      <a:pt x="438132" y="342"/>
                      <a:pt x="428541" y="1222"/>
                    </a:cubicBezTo>
                    <a:cubicBezTo>
                      <a:pt x="410647" y="2869"/>
                      <a:pt x="391399" y="6660"/>
                      <a:pt x="369758" y="12776"/>
                    </a:cubicBezTo>
                    <a:cubicBezTo>
                      <a:pt x="337219" y="21915"/>
                      <a:pt x="304702" y="35995"/>
                      <a:pt x="273156" y="54566"/>
                    </a:cubicBezTo>
                    <a:cubicBezTo>
                      <a:pt x="243371" y="72100"/>
                      <a:pt x="220715" y="90513"/>
                      <a:pt x="203949" y="110889"/>
                    </a:cubicBezTo>
                    <a:cubicBezTo>
                      <a:pt x="201467" y="113891"/>
                      <a:pt x="201197" y="118313"/>
                      <a:pt x="203249" y="121946"/>
                    </a:cubicBezTo>
                    <a:cubicBezTo>
                      <a:pt x="202799" y="123187"/>
                      <a:pt x="202640" y="124654"/>
                      <a:pt x="202775" y="126121"/>
                    </a:cubicBezTo>
                    <a:cubicBezTo>
                      <a:pt x="205145" y="151958"/>
                      <a:pt x="206431" y="179397"/>
                      <a:pt x="206567" y="207694"/>
                    </a:cubicBezTo>
                    <a:cubicBezTo>
                      <a:pt x="206589" y="305763"/>
                      <a:pt x="193321" y="409766"/>
                      <a:pt x="166017" y="525165"/>
                    </a:cubicBezTo>
                    <a:cubicBezTo>
                      <a:pt x="161887" y="542495"/>
                      <a:pt x="157352" y="560366"/>
                      <a:pt x="152546" y="578216"/>
                    </a:cubicBezTo>
                    <a:cubicBezTo>
                      <a:pt x="124452" y="681880"/>
                      <a:pt x="87264" y="784913"/>
                      <a:pt x="42043" y="884223"/>
                    </a:cubicBezTo>
                    <a:cubicBezTo>
                      <a:pt x="26406" y="918522"/>
                      <a:pt x="13746" y="944540"/>
                      <a:pt x="930" y="968594"/>
                    </a:cubicBezTo>
                    <a:cubicBezTo>
                      <a:pt x="-1350" y="972836"/>
                      <a:pt x="862" y="977959"/>
                      <a:pt x="4315" y="980486"/>
                    </a:cubicBezTo>
                    <a:cubicBezTo>
                      <a:pt x="7226" y="995266"/>
                      <a:pt x="14220" y="1009798"/>
                      <a:pt x="25119" y="1023653"/>
                    </a:cubicBezTo>
                    <a:cubicBezTo>
                      <a:pt x="36086" y="1037553"/>
                      <a:pt x="50753" y="1050100"/>
                      <a:pt x="67520" y="1060028"/>
                    </a:cubicBezTo>
                    <a:cubicBezTo>
                      <a:pt x="85008" y="1070341"/>
                      <a:pt x="103263" y="1077291"/>
                      <a:pt x="121744" y="1080698"/>
                    </a:cubicBezTo>
                    <a:cubicBezTo>
                      <a:pt x="128581" y="1081962"/>
                      <a:pt x="135508" y="1082639"/>
                      <a:pt x="142323" y="1082684"/>
                    </a:cubicBezTo>
                    <a:cubicBezTo>
                      <a:pt x="153922" y="1082752"/>
                      <a:pt x="165159" y="1081059"/>
                      <a:pt x="175742" y="1077607"/>
                    </a:cubicBezTo>
                    <a:cubicBezTo>
                      <a:pt x="192216" y="1072281"/>
                      <a:pt x="206905" y="1061021"/>
                      <a:pt x="217105" y="1045925"/>
                    </a:cubicBezTo>
                    <a:cubicBezTo>
                      <a:pt x="217895" y="1044797"/>
                      <a:pt x="218459" y="1043511"/>
                      <a:pt x="218775" y="1042112"/>
                    </a:cubicBezTo>
                    <a:cubicBezTo>
                      <a:pt x="233758" y="1022367"/>
                      <a:pt x="248763" y="1000659"/>
                      <a:pt x="267448" y="971821"/>
                    </a:cubicBezTo>
                    <a:cubicBezTo>
                      <a:pt x="282567" y="948421"/>
                      <a:pt x="297392" y="924479"/>
                      <a:pt x="311450" y="900673"/>
                    </a:cubicBezTo>
                    <a:cubicBezTo>
                      <a:pt x="340694" y="851345"/>
                      <a:pt x="368134" y="800596"/>
                      <a:pt x="393001" y="749824"/>
                    </a:cubicBezTo>
                    <a:cubicBezTo>
                      <a:pt x="445081" y="643497"/>
                      <a:pt x="487007" y="534868"/>
                      <a:pt x="517629" y="426983"/>
                    </a:cubicBezTo>
                    <a:cubicBezTo>
                      <a:pt x="550416" y="311404"/>
                      <a:pt x="569619" y="198465"/>
                      <a:pt x="574719" y="91303"/>
                    </a:cubicBezTo>
                    <a:cubicBezTo>
                      <a:pt x="575215" y="80742"/>
                      <a:pt x="575576" y="70204"/>
                      <a:pt x="575802" y="59644"/>
                    </a:cubicBezTo>
                    <a:cubicBezTo>
                      <a:pt x="575870" y="56868"/>
                      <a:pt x="575554" y="54566"/>
                      <a:pt x="573838" y="52355"/>
                    </a:cubicBezTo>
                    <a:cubicBezTo>
                      <a:pt x="572214" y="50256"/>
                      <a:pt x="569822" y="48880"/>
                      <a:pt x="567294" y="48564"/>
                    </a:cubicBezTo>
                    <a:cubicBezTo>
                      <a:pt x="563414" y="43712"/>
                      <a:pt x="559216" y="39087"/>
                      <a:pt x="554365" y="34506"/>
                    </a:cubicBezTo>
                    <a:cubicBezTo>
                      <a:pt x="548633" y="29045"/>
                      <a:pt x="541773" y="24036"/>
                      <a:pt x="533379" y="19139"/>
                    </a:cubicBezTo>
                    <a:cubicBezTo>
                      <a:pt x="519636" y="11128"/>
                      <a:pt x="503209" y="5487"/>
                      <a:pt x="484548" y="2463"/>
                    </a:cubicBezTo>
                    <a:cubicBezTo>
                      <a:pt x="475364" y="929"/>
                      <a:pt x="465367" y="116"/>
                      <a:pt x="454875" y="4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1" name="Google Shape;2931;p43"/>
              <p:cNvSpPr/>
              <p:nvPr/>
            </p:nvSpPr>
            <p:spPr>
              <a:xfrm>
                <a:off x="10461588" y="4319131"/>
                <a:ext cx="903518" cy="605070"/>
              </a:xfrm>
              <a:custGeom>
                <a:rect b="b" l="l" r="r" t="t"/>
                <a:pathLst>
                  <a:path extrusionOk="0" h="605070" w="903518">
                    <a:moveTo>
                      <a:pt x="592876" y="23"/>
                    </a:moveTo>
                    <a:cubicBezTo>
                      <a:pt x="590800" y="23"/>
                      <a:pt x="588701" y="654"/>
                      <a:pt x="587099" y="1805"/>
                    </a:cubicBezTo>
                    <a:cubicBezTo>
                      <a:pt x="584774" y="3385"/>
                      <a:pt x="583804" y="5303"/>
                      <a:pt x="582879" y="8101"/>
                    </a:cubicBezTo>
                    <a:cubicBezTo>
                      <a:pt x="582067" y="10628"/>
                      <a:pt x="581210" y="13133"/>
                      <a:pt x="580351" y="15660"/>
                    </a:cubicBezTo>
                    <a:lnTo>
                      <a:pt x="579268" y="18910"/>
                    </a:lnTo>
                    <a:cubicBezTo>
                      <a:pt x="576516" y="26966"/>
                      <a:pt x="573695" y="34773"/>
                      <a:pt x="570851" y="42445"/>
                    </a:cubicBezTo>
                    <a:cubicBezTo>
                      <a:pt x="568799" y="43867"/>
                      <a:pt x="567354" y="46056"/>
                      <a:pt x="566790" y="48538"/>
                    </a:cubicBezTo>
                    <a:cubicBezTo>
                      <a:pt x="564375" y="60114"/>
                      <a:pt x="561081" y="72209"/>
                      <a:pt x="556726" y="85477"/>
                    </a:cubicBezTo>
                    <a:cubicBezTo>
                      <a:pt x="554785" y="91118"/>
                      <a:pt x="552687" y="96737"/>
                      <a:pt x="550498" y="102311"/>
                    </a:cubicBezTo>
                    <a:cubicBezTo>
                      <a:pt x="546279" y="111901"/>
                      <a:pt x="541314" y="122033"/>
                      <a:pt x="535740" y="132413"/>
                    </a:cubicBezTo>
                    <a:cubicBezTo>
                      <a:pt x="529422" y="144124"/>
                      <a:pt x="523126" y="154956"/>
                      <a:pt x="516447" y="165539"/>
                    </a:cubicBezTo>
                    <a:cubicBezTo>
                      <a:pt x="509452" y="176573"/>
                      <a:pt x="502908" y="186231"/>
                      <a:pt x="496454" y="195032"/>
                    </a:cubicBezTo>
                    <a:cubicBezTo>
                      <a:pt x="480500" y="216784"/>
                      <a:pt x="464118" y="232445"/>
                      <a:pt x="446382" y="242937"/>
                    </a:cubicBezTo>
                    <a:lnTo>
                      <a:pt x="443426" y="244652"/>
                    </a:lnTo>
                    <a:cubicBezTo>
                      <a:pt x="435438" y="248172"/>
                      <a:pt x="427134" y="250790"/>
                      <a:pt x="418785" y="252415"/>
                    </a:cubicBezTo>
                    <a:cubicBezTo>
                      <a:pt x="412128" y="253588"/>
                      <a:pt x="405156" y="254175"/>
                      <a:pt x="398070" y="254130"/>
                    </a:cubicBezTo>
                    <a:cubicBezTo>
                      <a:pt x="396535" y="254130"/>
                      <a:pt x="395001" y="254062"/>
                      <a:pt x="393488" y="253972"/>
                    </a:cubicBezTo>
                    <a:cubicBezTo>
                      <a:pt x="382860" y="253250"/>
                      <a:pt x="371939" y="251083"/>
                      <a:pt x="361018" y="247518"/>
                    </a:cubicBezTo>
                    <a:cubicBezTo>
                      <a:pt x="347929" y="242847"/>
                      <a:pt x="334954" y="236303"/>
                      <a:pt x="322521" y="228090"/>
                    </a:cubicBezTo>
                    <a:cubicBezTo>
                      <a:pt x="306364" y="216942"/>
                      <a:pt x="291268" y="203403"/>
                      <a:pt x="277413" y="187698"/>
                    </a:cubicBezTo>
                    <a:cubicBezTo>
                      <a:pt x="260129" y="167637"/>
                      <a:pt x="245077" y="144643"/>
                      <a:pt x="232756" y="119370"/>
                    </a:cubicBezTo>
                    <a:lnTo>
                      <a:pt x="232170" y="118513"/>
                    </a:lnTo>
                    <a:cubicBezTo>
                      <a:pt x="229530" y="112533"/>
                      <a:pt x="227048" y="106779"/>
                      <a:pt x="224679" y="101047"/>
                    </a:cubicBezTo>
                    <a:cubicBezTo>
                      <a:pt x="223008" y="96918"/>
                      <a:pt x="219307" y="94210"/>
                      <a:pt x="215268" y="94187"/>
                    </a:cubicBezTo>
                    <a:cubicBezTo>
                      <a:pt x="214230" y="94187"/>
                      <a:pt x="213170" y="94368"/>
                      <a:pt x="212109" y="94706"/>
                    </a:cubicBezTo>
                    <a:cubicBezTo>
                      <a:pt x="208950" y="95722"/>
                      <a:pt x="206378" y="98520"/>
                      <a:pt x="205498" y="101837"/>
                    </a:cubicBezTo>
                    <a:cubicBezTo>
                      <a:pt x="202181" y="95022"/>
                      <a:pt x="198660" y="88117"/>
                      <a:pt x="195299" y="81190"/>
                    </a:cubicBezTo>
                    <a:cubicBezTo>
                      <a:pt x="191350" y="80693"/>
                      <a:pt x="187333" y="80468"/>
                      <a:pt x="182549" y="80423"/>
                    </a:cubicBezTo>
                    <a:cubicBezTo>
                      <a:pt x="175847" y="80513"/>
                      <a:pt x="169528" y="80964"/>
                      <a:pt x="163775" y="81754"/>
                    </a:cubicBezTo>
                    <a:cubicBezTo>
                      <a:pt x="157953" y="82611"/>
                      <a:pt x="152063" y="83807"/>
                      <a:pt x="146332" y="85319"/>
                    </a:cubicBezTo>
                    <a:cubicBezTo>
                      <a:pt x="139472" y="87147"/>
                      <a:pt x="132567" y="89516"/>
                      <a:pt x="126407" y="92111"/>
                    </a:cubicBezTo>
                    <a:cubicBezTo>
                      <a:pt x="120585" y="94548"/>
                      <a:pt x="114740" y="97414"/>
                      <a:pt x="108557" y="100867"/>
                    </a:cubicBezTo>
                    <a:cubicBezTo>
                      <a:pt x="101044" y="105199"/>
                      <a:pt x="94929" y="109306"/>
                      <a:pt x="89219" y="113706"/>
                    </a:cubicBezTo>
                    <a:cubicBezTo>
                      <a:pt x="83420" y="118174"/>
                      <a:pt x="77734" y="123161"/>
                      <a:pt x="72295" y="128532"/>
                    </a:cubicBezTo>
                    <a:cubicBezTo>
                      <a:pt x="66722" y="134195"/>
                      <a:pt x="62005" y="139566"/>
                      <a:pt x="57921" y="145004"/>
                    </a:cubicBezTo>
                    <a:cubicBezTo>
                      <a:pt x="53408" y="151007"/>
                      <a:pt x="49392" y="157122"/>
                      <a:pt x="45939" y="163169"/>
                    </a:cubicBezTo>
                    <a:cubicBezTo>
                      <a:pt x="42848" y="168675"/>
                      <a:pt x="40094" y="174407"/>
                      <a:pt x="37951" y="179777"/>
                    </a:cubicBezTo>
                    <a:cubicBezTo>
                      <a:pt x="36868" y="182463"/>
                      <a:pt x="35852" y="185148"/>
                      <a:pt x="34950" y="187923"/>
                    </a:cubicBezTo>
                    <a:lnTo>
                      <a:pt x="34882" y="186637"/>
                    </a:lnTo>
                    <a:cubicBezTo>
                      <a:pt x="33596" y="182621"/>
                      <a:pt x="29669" y="179800"/>
                      <a:pt x="25382" y="179755"/>
                    </a:cubicBezTo>
                    <a:cubicBezTo>
                      <a:pt x="24322" y="179755"/>
                      <a:pt x="23284" y="179935"/>
                      <a:pt x="22290" y="180274"/>
                    </a:cubicBezTo>
                    <a:cubicBezTo>
                      <a:pt x="20124" y="180951"/>
                      <a:pt x="18364" y="182305"/>
                      <a:pt x="17213" y="184132"/>
                    </a:cubicBezTo>
                    <a:cubicBezTo>
                      <a:pt x="15634" y="181989"/>
                      <a:pt x="12790" y="180703"/>
                      <a:pt x="9745" y="180680"/>
                    </a:cubicBezTo>
                    <a:cubicBezTo>
                      <a:pt x="8751" y="180680"/>
                      <a:pt x="7736" y="180838"/>
                      <a:pt x="6698" y="181176"/>
                    </a:cubicBezTo>
                    <a:cubicBezTo>
                      <a:pt x="1576" y="182846"/>
                      <a:pt x="-1064" y="188149"/>
                      <a:pt x="403" y="193790"/>
                    </a:cubicBezTo>
                    <a:cubicBezTo>
                      <a:pt x="13287" y="244517"/>
                      <a:pt x="34386" y="296056"/>
                      <a:pt x="63111" y="346963"/>
                    </a:cubicBezTo>
                    <a:cubicBezTo>
                      <a:pt x="90280" y="395095"/>
                      <a:pt x="123676" y="440406"/>
                      <a:pt x="162353" y="481633"/>
                    </a:cubicBezTo>
                    <a:cubicBezTo>
                      <a:pt x="169033" y="488718"/>
                      <a:pt x="176028" y="495894"/>
                      <a:pt x="183203" y="502889"/>
                    </a:cubicBezTo>
                    <a:cubicBezTo>
                      <a:pt x="189070" y="509162"/>
                      <a:pt x="195276" y="515435"/>
                      <a:pt x="201639" y="521460"/>
                    </a:cubicBezTo>
                    <a:cubicBezTo>
                      <a:pt x="228921" y="547365"/>
                      <a:pt x="258594" y="567674"/>
                      <a:pt x="289779" y="581777"/>
                    </a:cubicBezTo>
                    <a:cubicBezTo>
                      <a:pt x="306071" y="589066"/>
                      <a:pt x="323176" y="594797"/>
                      <a:pt x="340619" y="598814"/>
                    </a:cubicBezTo>
                    <a:cubicBezTo>
                      <a:pt x="357700" y="602673"/>
                      <a:pt x="376204" y="604794"/>
                      <a:pt x="395678" y="605064"/>
                    </a:cubicBezTo>
                    <a:lnTo>
                      <a:pt x="397777" y="605064"/>
                    </a:lnTo>
                    <a:cubicBezTo>
                      <a:pt x="435302" y="605313"/>
                      <a:pt x="475108" y="597347"/>
                      <a:pt x="516109" y="581348"/>
                    </a:cubicBezTo>
                    <a:cubicBezTo>
                      <a:pt x="536439" y="573451"/>
                      <a:pt x="557945" y="563116"/>
                      <a:pt x="583826" y="548854"/>
                    </a:cubicBezTo>
                    <a:cubicBezTo>
                      <a:pt x="606325" y="536421"/>
                      <a:pt x="628912" y="522160"/>
                      <a:pt x="650958" y="506545"/>
                    </a:cubicBezTo>
                    <a:cubicBezTo>
                      <a:pt x="695141" y="475450"/>
                      <a:pt x="736796" y="439142"/>
                      <a:pt x="774707" y="398592"/>
                    </a:cubicBezTo>
                    <a:cubicBezTo>
                      <a:pt x="812773" y="357885"/>
                      <a:pt x="845178" y="314289"/>
                      <a:pt x="870992" y="269000"/>
                    </a:cubicBezTo>
                    <a:cubicBezTo>
                      <a:pt x="881056" y="251377"/>
                      <a:pt x="890263" y="232851"/>
                      <a:pt x="898296" y="213873"/>
                    </a:cubicBezTo>
                    <a:cubicBezTo>
                      <a:pt x="898883" y="212429"/>
                      <a:pt x="899199" y="211098"/>
                      <a:pt x="899244" y="209767"/>
                    </a:cubicBezTo>
                    <a:cubicBezTo>
                      <a:pt x="903712" y="206833"/>
                      <a:pt x="904862" y="200605"/>
                      <a:pt x="901816" y="195979"/>
                    </a:cubicBezTo>
                    <a:cubicBezTo>
                      <a:pt x="875032" y="155046"/>
                      <a:pt x="839220" y="117903"/>
                      <a:pt x="795354" y="85522"/>
                    </a:cubicBezTo>
                    <a:cubicBezTo>
                      <a:pt x="752141" y="53705"/>
                      <a:pt x="705295" y="29606"/>
                      <a:pt x="656149" y="13945"/>
                    </a:cubicBezTo>
                    <a:cubicBezTo>
                      <a:pt x="640398" y="8891"/>
                      <a:pt x="623993" y="4852"/>
                      <a:pt x="607430" y="1918"/>
                    </a:cubicBezTo>
                    <a:cubicBezTo>
                      <a:pt x="606820" y="1805"/>
                      <a:pt x="606234" y="1760"/>
                      <a:pt x="605670" y="1760"/>
                    </a:cubicBezTo>
                    <a:cubicBezTo>
                      <a:pt x="603594" y="1760"/>
                      <a:pt x="601631" y="2324"/>
                      <a:pt x="600006" y="3430"/>
                    </a:cubicBezTo>
                    <a:cubicBezTo>
                      <a:pt x="598968" y="1873"/>
                      <a:pt x="596937" y="654"/>
                      <a:pt x="594704" y="203"/>
                    </a:cubicBezTo>
                    <a:cubicBezTo>
                      <a:pt x="594094" y="90"/>
                      <a:pt x="593462" y="0"/>
                      <a:pt x="592853"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2" name="Google Shape;2932;p43"/>
              <p:cNvSpPr/>
              <p:nvPr/>
            </p:nvSpPr>
            <p:spPr>
              <a:xfrm>
                <a:off x="11350626" y="5185230"/>
                <a:ext cx="419560" cy="417167"/>
              </a:xfrm>
              <a:custGeom>
                <a:rect b="b" l="l" r="r" t="t"/>
                <a:pathLst>
                  <a:path extrusionOk="0" h="417167" w="419560">
                    <a:moveTo>
                      <a:pt x="97149" y="1331"/>
                    </a:moveTo>
                    <a:cubicBezTo>
                      <a:pt x="95389" y="2460"/>
                      <a:pt x="93990" y="4220"/>
                      <a:pt x="93290" y="6273"/>
                    </a:cubicBezTo>
                    <a:cubicBezTo>
                      <a:pt x="92952" y="6611"/>
                      <a:pt x="92636" y="7040"/>
                      <a:pt x="92365" y="7537"/>
                    </a:cubicBezTo>
                    <a:cubicBezTo>
                      <a:pt x="85054" y="19113"/>
                      <a:pt x="77562" y="30531"/>
                      <a:pt x="70071" y="41949"/>
                    </a:cubicBezTo>
                    <a:cubicBezTo>
                      <a:pt x="61496" y="55082"/>
                      <a:pt x="52876" y="68215"/>
                      <a:pt x="44617" y="81506"/>
                    </a:cubicBezTo>
                    <a:cubicBezTo>
                      <a:pt x="36449" y="94638"/>
                      <a:pt x="29318" y="107140"/>
                      <a:pt x="22684" y="119686"/>
                    </a:cubicBezTo>
                    <a:cubicBezTo>
                      <a:pt x="16252" y="131939"/>
                      <a:pt x="9618" y="145072"/>
                      <a:pt x="5264" y="158679"/>
                    </a:cubicBezTo>
                    <a:cubicBezTo>
                      <a:pt x="-1755" y="180612"/>
                      <a:pt x="-1777" y="204373"/>
                      <a:pt x="5331" y="225585"/>
                    </a:cubicBezTo>
                    <a:cubicBezTo>
                      <a:pt x="11739" y="244968"/>
                      <a:pt x="23519" y="263427"/>
                      <a:pt x="41210" y="282066"/>
                    </a:cubicBezTo>
                    <a:cubicBezTo>
                      <a:pt x="55336" y="296868"/>
                      <a:pt x="72982" y="311287"/>
                      <a:pt x="96742" y="327467"/>
                    </a:cubicBezTo>
                    <a:cubicBezTo>
                      <a:pt x="112380" y="338163"/>
                      <a:pt x="124679" y="345767"/>
                      <a:pt x="136571" y="352198"/>
                    </a:cubicBezTo>
                    <a:cubicBezTo>
                      <a:pt x="160760" y="365241"/>
                      <a:pt x="187567" y="377313"/>
                      <a:pt x="218505" y="389047"/>
                    </a:cubicBezTo>
                    <a:cubicBezTo>
                      <a:pt x="257949" y="403940"/>
                      <a:pt x="290510" y="412447"/>
                      <a:pt x="320997" y="415900"/>
                    </a:cubicBezTo>
                    <a:cubicBezTo>
                      <a:pt x="327878" y="416712"/>
                      <a:pt x="334513" y="417141"/>
                      <a:pt x="340786" y="417164"/>
                    </a:cubicBezTo>
                    <a:cubicBezTo>
                      <a:pt x="349880" y="417231"/>
                      <a:pt x="358567" y="416487"/>
                      <a:pt x="366646" y="414952"/>
                    </a:cubicBezTo>
                    <a:cubicBezTo>
                      <a:pt x="380975" y="412289"/>
                      <a:pt x="393318" y="406332"/>
                      <a:pt x="402322" y="397667"/>
                    </a:cubicBezTo>
                    <a:cubicBezTo>
                      <a:pt x="406970" y="393222"/>
                      <a:pt x="410919" y="387738"/>
                      <a:pt x="413672" y="381804"/>
                    </a:cubicBezTo>
                    <a:cubicBezTo>
                      <a:pt x="417711" y="373342"/>
                      <a:pt x="419584" y="365557"/>
                      <a:pt x="419561" y="358065"/>
                    </a:cubicBezTo>
                    <a:cubicBezTo>
                      <a:pt x="419470" y="342269"/>
                      <a:pt x="411551" y="326158"/>
                      <a:pt x="395417" y="308738"/>
                    </a:cubicBezTo>
                    <a:cubicBezTo>
                      <a:pt x="387676" y="300388"/>
                      <a:pt x="378808" y="292987"/>
                      <a:pt x="371971" y="287526"/>
                    </a:cubicBezTo>
                    <a:cubicBezTo>
                      <a:pt x="364705" y="281704"/>
                      <a:pt x="356875" y="275838"/>
                      <a:pt x="347262" y="269113"/>
                    </a:cubicBezTo>
                    <a:cubicBezTo>
                      <a:pt x="342433" y="265728"/>
                      <a:pt x="337559" y="262434"/>
                      <a:pt x="332730" y="259117"/>
                    </a:cubicBezTo>
                    <a:lnTo>
                      <a:pt x="324313" y="253385"/>
                    </a:lnTo>
                    <a:cubicBezTo>
                      <a:pt x="315739" y="247563"/>
                      <a:pt x="307727" y="241403"/>
                      <a:pt x="301681" y="236687"/>
                    </a:cubicBezTo>
                    <a:lnTo>
                      <a:pt x="293963" y="230684"/>
                    </a:lnTo>
                    <a:lnTo>
                      <a:pt x="289653" y="227300"/>
                    </a:lnTo>
                    <a:cubicBezTo>
                      <a:pt x="296829" y="211527"/>
                      <a:pt x="305042" y="195889"/>
                      <a:pt x="314046" y="181041"/>
                    </a:cubicBezTo>
                    <a:lnTo>
                      <a:pt x="314091" y="181041"/>
                    </a:lnTo>
                    <a:cubicBezTo>
                      <a:pt x="323094" y="166531"/>
                      <a:pt x="333294" y="152067"/>
                      <a:pt x="344396" y="138099"/>
                    </a:cubicBezTo>
                    <a:cubicBezTo>
                      <a:pt x="345299" y="136948"/>
                      <a:pt x="345909" y="135662"/>
                      <a:pt x="346247" y="134353"/>
                    </a:cubicBezTo>
                    <a:cubicBezTo>
                      <a:pt x="345390" y="134398"/>
                      <a:pt x="344554" y="134421"/>
                      <a:pt x="343674" y="134444"/>
                    </a:cubicBezTo>
                    <a:cubicBezTo>
                      <a:pt x="329458" y="134895"/>
                      <a:pt x="315197" y="133722"/>
                      <a:pt x="301229" y="131239"/>
                    </a:cubicBezTo>
                    <a:cubicBezTo>
                      <a:pt x="280041" y="127426"/>
                      <a:pt x="259302" y="121107"/>
                      <a:pt x="239445" y="112871"/>
                    </a:cubicBezTo>
                    <a:cubicBezTo>
                      <a:pt x="218775" y="104319"/>
                      <a:pt x="198850" y="93871"/>
                      <a:pt x="180144" y="81551"/>
                    </a:cubicBezTo>
                    <a:cubicBezTo>
                      <a:pt x="162633" y="69997"/>
                      <a:pt x="145935" y="57000"/>
                      <a:pt x="131268" y="41971"/>
                    </a:cubicBezTo>
                    <a:cubicBezTo>
                      <a:pt x="119083" y="29447"/>
                      <a:pt x="108025" y="15592"/>
                      <a:pt x="100015" y="0"/>
                    </a:cubicBezTo>
                    <a:cubicBezTo>
                      <a:pt x="98999" y="271"/>
                      <a:pt x="98029" y="699"/>
                      <a:pt x="97149" y="1309"/>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3" name="Google Shape;2933;p43"/>
              <p:cNvSpPr/>
              <p:nvPr/>
            </p:nvSpPr>
            <p:spPr>
              <a:xfrm>
                <a:off x="11351625" y="5393349"/>
                <a:ext cx="407099" cy="209319"/>
              </a:xfrm>
              <a:custGeom>
                <a:rect b="b" l="l" r="r" t="t"/>
                <a:pathLst>
                  <a:path extrusionOk="0" h="209319" w="407099">
                    <a:moveTo>
                      <a:pt x="4175" y="17578"/>
                    </a:moveTo>
                    <a:cubicBezTo>
                      <a:pt x="10583" y="36939"/>
                      <a:pt x="22317" y="55420"/>
                      <a:pt x="40098" y="74127"/>
                    </a:cubicBezTo>
                    <a:cubicBezTo>
                      <a:pt x="54157" y="88862"/>
                      <a:pt x="71847" y="103326"/>
                      <a:pt x="95676" y="119528"/>
                    </a:cubicBezTo>
                    <a:cubicBezTo>
                      <a:pt x="111246" y="130201"/>
                      <a:pt x="123545" y="137806"/>
                      <a:pt x="135504" y="144259"/>
                    </a:cubicBezTo>
                    <a:cubicBezTo>
                      <a:pt x="159807" y="157393"/>
                      <a:pt x="186614" y="169442"/>
                      <a:pt x="217462" y="181109"/>
                    </a:cubicBezTo>
                    <a:cubicBezTo>
                      <a:pt x="256680" y="195979"/>
                      <a:pt x="289286" y="204509"/>
                      <a:pt x="319998" y="208051"/>
                    </a:cubicBezTo>
                    <a:cubicBezTo>
                      <a:pt x="327173" y="208819"/>
                      <a:pt x="333830" y="209293"/>
                      <a:pt x="339788" y="209315"/>
                    </a:cubicBezTo>
                    <a:cubicBezTo>
                      <a:pt x="348859" y="209383"/>
                      <a:pt x="357569" y="208616"/>
                      <a:pt x="365692" y="207104"/>
                    </a:cubicBezTo>
                    <a:cubicBezTo>
                      <a:pt x="380111" y="204373"/>
                      <a:pt x="392522" y="198371"/>
                      <a:pt x="401481" y="189751"/>
                    </a:cubicBezTo>
                    <a:cubicBezTo>
                      <a:pt x="403511" y="187810"/>
                      <a:pt x="405384" y="185689"/>
                      <a:pt x="407100" y="183433"/>
                    </a:cubicBezTo>
                    <a:cubicBezTo>
                      <a:pt x="399112" y="183478"/>
                      <a:pt x="391124" y="183275"/>
                      <a:pt x="383135" y="182846"/>
                    </a:cubicBezTo>
                    <a:cubicBezTo>
                      <a:pt x="365376" y="181898"/>
                      <a:pt x="347640" y="179935"/>
                      <a:pt x="330107" y="176956"/>
                    </a:cubicBezTo>
                    <a:cubicBezTo>
                      <a:pt x="293889" y="170751"/>
                      <a:pt x="258372" y="160868"/>
                      <a:pt x="224072" y="147712"/>
                    </a:cubicBezTo>
                    <a:cubicBezTo>
                      <a:pt x="176483" y="129412"/>
                      <a:pt x="131014" y="105357"/>
                      <a:pt x="89223" y="76180"/>
                    </a:cubicBezTo>
                    <a:cubicBezTo>
                      <a:pt x="57113" y="53795"/>
                      <a:pt x="26965" y="28410"/>
                      <a:pt x="0" y="0"/>
                    </a:cubicBezTo>
                    <a:cubicBezTo>
                      <a:pt x="902" y="5980"/>
                      <a:pt x="2279" y="11847"/>
                      <a:pt x="4175" y="1755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4" name="Google Shape;2934;p43"/>
              <p:cNvSpPr/>
              <p:nvPr/>
            </p:nvSpPr>
            <p:spPr>
              <a:xfrm>
                <a:off x="11614538" y="5331971"/>
                <a:ext cx="71185" cy="35967"/>
              </a:xfrm>
              <a:custGeom>
                <a:rect b="b" l="l" r="r" t="t"/>
                <a:pathLst>
                  <a:path extrusionOk="0" h="35967" w="71185">
                    <a:moveTo>
                      <a:pt x="6313" y="700"/>
                    </a:moveTo>
                    <a:cubicBezTo>
                      <a:pt x="3943" y="1602"/>
                      <a:pt x="1981" y="3430"/>
                      <a:pt x="920" y="5709"/>
                    </a:cubicBezTo>
                    <a:cubicBezTo>
                      <a:pt x="-208" y="8101"/>
                      <a:pt x="-299" y="10854"/>
                      <a:pt x="649" y="13314"/>
                    </a:cubicBezTo>
                    <a:cubicBezTo>
                      <a:pt x="1665" y="15931"/>
                      <a:pt x="3402" y="17353"/>
                      <a:pt x="5704" y="18707"/>
                    </a:cubicBezTo>
                    <a:cubicBezTo>
                      <a:pt x="14052" y="23806"/>
                      <a:pt x="22740" y="28139"/>
                      <a:pt x="32014" y="31230"/>
                    </a:cubicBezTo>
                    <a:cubicBezTo>
                      <a:pt x="36618" y="32787"/>
                      <a:pt x="41289" y="34006"/>
                      <a:pt x="46050" y="34863"/>
                    </a:cubicBezTo>
                    <a:cubicBezTo>
                      <a:pt x="51399" y="35856"/>
                      <a:pt x="56904" y="36037"/>
                      <a:pt x="62343" y="35947"/>
                    </a:cubicBezTo>
                    <a:cubicBezTo>
                      <a:pt x="67690" y="35879"/>
                      <a:pt x="71639" y="30260"/>
                      <a:pt x="71143" y="25273"/>
                    </a:cubicBezTo>
                    <a:cubicBezTo>
                      <a:pt x="70894" y="22701"/>
                      <a:pt x="69608" y="20331"/>
                      <a:pt x="67623" y="18661"/>
                    </a:cubicBezTo>
                    <a:cubicBezTo>
                      <a:pt x="65502" y="16924"/>
                      <a:pt x="63132" y="16450"/>
                      <a:pt x="60447" y="16473"/>
                    </a:cubicBezTo>
                    <a:cubicBezTo>
                      <a:pt x="59612" y="16495"/>
                      <a:pt x="58777" y="16495"/>
                      <a:pt x="57942" y="16495"/>
                    </a:cubicBezTo>
                    <a:cubicBezTo>
                      <a:pt x="51918" y="16134"/>
                      <a:pt x="46072" y="15074"/>
                      <a:pt x="40297" y="13449"/>
                    </a:cubicBezTo>
                    <a:cubicBezTo>
                      <a:pt x="31000" y="10380"/>
                      <a:pt x="22266" y="6002"/>
                      <a:pt x="13895" y="925"/>
                    </a:cubicBezTo>
                    <a:cubicBezTo>
                      <a:pt x="12857" y="271"/>
                      <a:pt x="11503" y="0"/>
                      <a:pt x="10149" y="0"/>
                    </a:cubicBezTo>
                    <a:cubicBezTo>
                      <a:pt x="8796" y="0"/>
                      <a:pt x="7418" y="248"/>
                      <a:pt x="6335" y="677"/>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5" name="Google Shape;2935;p43"/>
              <p:cNvSpPr/>
              <p:nvPr/>
            </p:nvSpPr>
            <p:spPr>
              <a:xfrm>
                <a:off x="11597862" y="5363766"/>
                <a:ext cx="70045" cy="38037"/>
              </a:xfrm>
              <a:custGeom>
                <a:rect b="b" l="l" r="r" t="t"/>
                <a:pathLst>
                  <a:path extrusionOk="0" h="38037" w="70045">
                    <a:moveTo>
                      <a:pt x="920" y="5777"/>
                    </a:moveTo>
                    <a:cubicBezTo>
                      <a:pt x="-209" y="8169"/>
                      <a:pt x="-299" y="10922"/>
                      <a:pt x="650" y="13381"/>
                    </a:cubicBezTo>
                    <a:cubicBezTo>
                      <a:pt x="1619" y="15908"/>
                      <a:pt x="3402" y="17443"/>
                      <a:pt x="5704" y="18774"/>
                    </a:cubicBezTo>
                    <a:cubicBezTo>
                      <a:pt x="22087" y="28094"/>
                      <a:pt x="39980" y="34683"/>
                      <a:pt x="58575" y="37887"/>
                    </a:cubicBezTo>
                    <a:cubicBezTo>
                      <a:pt x="63809" y="38835"/>
                      <a:pt x="68999" y="35202"/>
                      <a:pt x="69902" y="29944"/>
                    </a:cubicBezTo>
                    <a:cubicBezTo>
                      <a:pt x="70827" y="24664"/>
                      <a:pt x="67172" y="19519"/>
                      <a:pt x="61914" y="18616"/>
                    </a:cubicBezTo>
                    <a:cubicBezTo>
                      <a:pt x="55776" y="17578"/>
                      <a:pt x="49751" y="16112"/>
                      <a:pt x="43817" y="14329"/>
                    </a:cubicBezTo>
                    <a:cubicBezTo>
                      <a:pt x="33413" y="10876"/>
                      <a:pt x="23440" y="6409"/>
                      <a:pt x="13940" y="1038"/>
                    </a:cubicBezTo>
                    <a:cubicBezTo>
                      <a:pt x="12721" y="339"/>
                      <a:pt x="11412" y="23"/>
                      <a:pt x="10081" y="0"/>
                    </a:cubicBezTo>
                    <a:cubicBezTo>
                      <a:pt x="6313" y="-22"/>
                      <a:pt x="2500" y="2437"/>
                      <a:pt x="943" y="579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6" name="Google Shape;2936;p43"/>
              <p:cNvSpPr/>
              <p:nvPr/>
            </p:nvSpPr>
            <p:spPr>
              <a:xfrm>
                <a:off x="11595068" y="5409799"/>
                <a:ext cx="66923" cy="22248"/>
              </a:xfrm>
              <a:custGeom>
                <a:rect b="b" l="l" r="r" t="t"/>
                <a:pathLst>
                  <a:path extrusionOk="0" h="22248" w="66923">
                    <a:moveTo>
                      <a:pt x="56201" y="90"/>
                    </a:moveTo>
                    <a:cubicBezTo>
                      <a:pt x="46137" y="1602"/>
                      <a:pt x="36073" y="2888"/>
                      <a:pt x="25874" y="2775"/>
                    </a:cubicBezTo>
                    <a:cubicBezTo>
                      <a:pt x="20999" y="2527"/>
                      <a:pt x="16238" y="1873"/>
                      <a:pt x="11476" y="812"/>
                    </a:cubicBezTo>
                    <a:cubicBezTo>
                      <a:pt x="6241" y="-361"/>
                      <a:pt x="1029" y="3723"/>
                      <a:pt x="148" y="8755"/>
                    </a:cubicBezTo>
                    <a:cubicBezTo>
                      <a:pt x="-799" y="14216"/>
                      <a:pt x="2902" y="18909"/>
                      <a:pt x="8115" y="20083"/>
                    </a:cubicBezTo>
                    <a:cubicBezTo>
                      <a:pt x="24655" y="23829"/>
                      <a:pt x="41511" y="22091"/>
                      <a:pt x="58096" y="19564"/>
                    </a:cubicBezTo>
                    <a:cubicBezTo>
                      <a:pt x="63376" y="18774"/>
                      <a:pt x="67415" y="14396"/>
                      <a:pt x="66874" y="8891"/>
                    </a:cubicBezTo>
                    <a:cubicBezTo>
                      <a:pt x="66423" y="4220"/>
                      <a:pt x="62248" y="45"/>
                      <a:pt x="57487" y="0"/>
                    </a:cubicBezTo>
                    <a:cubicBezTo>
                      <a:pt x="57058" y="0"/>
                      <a:pt x="56630" y="22"/>
                      <a:pt x="56201" y="90"/>
                    </a:cubicBezTo>
                    <a:moveTo>
                      <a:pt x="27024" y="2821"/>
                    </a:moveTo>
                    <a:cubicBezTo>
                      <a:pt x="27272" y="2821"/>
                      <a:pt x="27543" y="2821"/>
                      <a:pt x="27791" y="2843"/>
                    </a:cubicBezTo>
                    <a:cubicBezTo>
                      <a:pt x="27543" y="2843"/>
                      <a:pt x="27272" y="2843"/>
                      <a:pt x="27024" y="282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7" name="Google Shape;2937;p43"/>
              <p:cNvSpPr/>
              <p:nvPr/>
            </p:nvSpPr>
            <p:spPr>
              <a:xfrm>
                <a:off x="10216176" y="4243247"/>
                <a:ext cx="499224" cy="340799"/>
              </a:xfrm>
              <a:custGeom>
                <a:rect b="b" l="l" r="r" t="t"/>
                <a:pathLst>
                  <a:path extrusionOk="0" h="340799" w="499224">
                    <a:moveTo>
                      <a:pt x="499222" y="200511"/>
                    </a:moveTo>
                    <a:cubicBezTo>
                      <a:pt x="499222" y="198413"/>
                      <a:pt x="498455" y="196292"/>
                      <a:pt x="497078" y="194622"/>
                    </a:cubicBezTo>
                    <a:cubicBezTo>
                      <a:pt x="496965" y="194148"/>
                      <a:pt x="496784" y="193652"/>
                      <a:pt x="496491" y="193178"/>
                    </a:cubicBezTo>
                    <a:cubicBezTo>
                      <a:pt x="490579" y="180835"/>
                      <a:pt x="484892" y="168424"/>
                      <a:pt x="479184" y="156013"/>
                    </a:cubicBezTo>
                    <a:cubicBezTo>
                      <a:pt x="472617" y="141774"/>
                      <a:pt x="466073" y="127490"/>
                      <a:pt x="459213" y="113410"/>
                    </a:cubicBezTo>
                    <a:cubicBezTo>
                      <a:pt x="452422" y="99532"/>
                      <a:pt x="445652" y="86828"/>
                      <a:pt x="438544" y="74552"/>
                    </a:cubicBezTo>
                    <a:cubicBezTo>
                      <a:pt x="431571" y="62593"/>
                      <a:pt x="423989" y="50001"/>
                      <a:pt x="414783" y="39080"/>
                    </a:cubicBezTo>
                    <a:cubicBezTo>
                      <a:pt x="399934" y="21456"/>
                      <a:pt x="379806" y="8842"/>
                      <a:pt x="358076" y="3562"/>
                    </a:cubicBezTo>
                    <a:cubicBezTo>
                      <a:pt x="338241" y="-1312"/>
                      <a:pt x="316353" y="-1177"/>
                      <a:pt x="291171" y="3923"/>
                    </a:cubicBezTo>
                    <a:cubicBezTo>
                      <a:pt x="271110" y="8007"/>
                      <a:pt x="249515" y="15273"/>
                      <a:pt x="223181" y="26804"/>
                    </a:cubicBezTo>
                    <a:cubicBezTo>
                      <a:pt x="205806" y="34363"/>
                      <a:pt x="192808" y="40750"/>
                      <a:pt x="181052" y="47384"/>
                    </a:cubicBezTo>
                    <a:cubicBezTo>
                      <a:pt x="157132" y="60945"/>
                      <a:pt x="132672" y="77237"/>
                      <a:pt x="106271" y="97185"/>
                    </a:cubicBezTo>
                    <a:cubicBezTo>
                      <a:pt x="72671" y="122684"/>
                      <a:pt x="48166" y="145723"/>
                      <a:pt x="29029" y="169710"/>
                    </a:cubicBezTo>
                    <a:cubicBezTo>
                      <a:pt x="24697" y="175125"/>
                      <a:pt x="20793" y="180519"/>
                      <a:pt x="17408" y="185799"/>
                    </a:cubicBezTo>
                    <a:cubicBezTo>
                      <a:pt x="12535" y="193471"/>
                      <a:pt x="8541" y="201234"/>
                      <a:pt x="5540" y="208883"/>
                    </a:cubicBezTo>
                    <a:cubicBezTo>
                      <a:pt x="169" y="222422"/>
                      <a:pt x="-1343" y="236052"/>
                      <a:pt x="1207" y="248282"/>
                    </a:cubicBezTo>
                    <a:cubicBezTo>
                      <a:pt x="2493" y="254600"/>
                      <a:pt x="5043" y="260828"/>
                      <a:pt x="8608" y="266334"/>
                    </a:cubicBezTo>
                    <a:cubicBezTo>
                      <a:pt x="13640" y="274255"/>
                      <a:pt x="19236" y="279986"/>
                      <a:pt x="25577" y="283958"/>
                    </a:cubicBezTo>
                    <a:cubicBezTo>
                      <a:pt x="39004" y="292284"/>
                      <a:pt x="56876" y="294135"/>
                      <a:pt x="80208" y="289734"/>
                    </a:cubicBezTo>
                    <a:cubicBezTo>
                      <a:pt x="91400" y="287613"/>
                      <a:pt x="102366" y="284025"/>
                      <a:pt x="110649" y="281159"/>
                    </a:cubicBezTo>
                    <a:cubicBezTo>
                      <a:pt x="119449" y="278113"/>
                      <a:pt x="128565" y="274571"/>
                      <a:pt x="139374" y="270012"/>
                    </a:cubicBezTo>
                    <a:cubicBezTo>
                      <a:pt x="144812" y="267733"/>
                      <a:pt x="150183" y="265364"/>
                      <a:pt x="155575" y="263017"/>
                    </a:cubicBezTo>
                    <a:lnTo>
                      <a:pt x="164872" y="258933"/>
                    </a:lnTo>
                    <a:cubicBezTo>
                      <a:pt x="174372" y="254781"/>
                      <a:pt x="183872" y="251261"/>
                      <a:pt x="191070" y="248643"/>
                    </a:cubicBezTo>
                    <a:lnTo>
                      <a:pt x="200277" y="245304"/>
                    </a:lnTo>
                    <a:lnTo>
                      <a:pt x="205445" y="243453"/>
                    </a:lnTo>
                    <a:cubicBezTo>
                      <a:pt x="214990" y="257917"/>
                      <a:pt x="223858" y="273194"/>
                      <a:pt x="231643" y="288719"/>
                    </a:cubicBezTo>
                    <a:lnTo>
                      <a:pt x="231643" y="288764"/>
                    </a:lnTo>
                    <a:cubicBezTo>
                      <a:pt x="239135" y="304086"/>
                      <a:pt x="245950" y="320423"/>
                      <a:pt x="251884" y="337234"/>
                    </a:cubicBezTo>
                    <a:cubicBezTo>
                      <a:pt x="252381" y="338611"/>
                      <a:pt x="253125" y="339807"/>
                      <a:pt x="254074" y="340800"/>
                    </a:cubicBezTo>
                    <a:cubicBezTo>
                      <a:pt x="254479" y="340055"/>
                      <a:pt x="254908" y="339310"/>
                      <a:pt x="255336" y="338566"/>
                    </a:cubicBezTo>
                    <a:cubicBezTo>
                      <a:pt x="262512" y="326268"/>
                      <a:pt x="271087" y="314827"/>
                      <a:pt x="280632" y="304311"/>
                    </a:cubicBezTo>
                    <a:cubicBezTo>
                      <a:pt x="295142" y="288381"/>
                      <a:pt x="311525" y="274210"/>
                      <a:pt x="329058" y="261753"/>
                    </a:cubicBezTo>
                    <a:cubicBezTo>
                      <a:pt x="347290" y="248778"/>
                      <a:pt x="366741" y="237473"/>
                      <a:pt x="387095" y="228199"/>
                    </a:cubicBezTo>
                    <a:cubicBezTo>
                      <a:pt x="406185" y="219511"/>
                      <a:pt x="426088" y="212268"/>
                      <a:pt x="446622" y="207845"/>
                    </a:cubicBezTo>
                    <a:cubicBezTo>
                      <a:pt x="463704" y="204189"/>
                      <a:pt x="481305" y="202181"/>
                      <a:pt x="498793" y="203716"/>
                    </a:cubicBezTo>
                    <a:cubicBezTo>
                      <a:pt x="499109" y="202700"/>
                      <a:pt x="499245" y="201662"/>
                      <a:pt x="499222" y="200602"/>
                    </a:cubicBezTo>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8" name="Google Shape;2938;p43"/>
              <p:cNvSpPr/>
              <p:nvPr/>
            </p:nvSpPr>
            <p:spPr>
              <a:xfrm>
                <a:off x="10215988" y="4242999"/>
                <a:ext cx="375324" cy="256630"/>
              </a:xfrm>
              <a:custGeom>
                <a:rect b="b" l="l" r="r" t="t"/>
                <a:pathLst>
                  <a:path extrusionOk="0" h="256630" w="375324">
                    <a:moveTo>
                      <a:pt x="358310" y="3562"/>
                    </a:moveTo>
                    <a:cubicBezTo>
                      <a:pt x="338497" y="-1290"/>
                      <a:pt x="316586" y="-1200"/>
                      <a:pt x="291314" y="3923"/>
                    </a:cubicBezTo>
                    <a:cubicBezTo>
                      <a:pt x="271365" y="7984"/>
                      <a:pt x="249726" y="15296"/>
                      <a:pt x="223302" y="26849"/>
                    </a:cubicBezTo>
                    <a:cubicBezTo>
                      <a:pt x="205995" y="34363"/>
                      <a:pt x="193019" y="40749"/>
                      <a:pt x="181173" y="47451"/>
                    </a:cubicBezTo>
                    <a:cubicBezTo>
                      <a:pt x="157141" y="61058"/>
                      <a:pt x="132680" y="77350"/>
                      <a:pt x="106369" y="97275"/>
                    </a:cubicBezTo>
                    <a:cubicBezTo>
                      <a:pt x="72927" y="122593"/>
                      <a:pt x="48354" y="145655"/>
                      <a:pt x="29038" y="169800"/>
                    </a:cubicBezTo>
                    <a:cubicBezTo>
                      <a:pt x="24570" y="175464"/>
                      <a:pt x="20643" y="180857"/>
                      <a:pt x="17439" y="185889"/>
                    </a:cubicBezTo>
                    <a:cubicBezTo>
                      <a:pt x="12565" y="193538"/>
                      <a:pt x="8549" y="201323"/>
                      <a:pt x="5524" y="208995"/>
                    </a:cubicBezTo>
                    <a:cubicBezTo>
                      <a:pt x="177" y="222670"/>
                      <a:pt x="-1335" y="236367"/>
                      <a:pt x="1192" y="248530"/>
                    </a:cubicBezTo>
                    <a:cubicBezTo>
                      <a:pt x="1756" y="251283"/>
                      <a:pt x="2546" y="253991"/>
                      <a:pt x="3539" y="256631"/>
                    </a:cubicBezTo>
                    <a:cubicBezTo>
                      <a:pt x="7759" y="249861"/>
                      <a:pt x="12159" y="243182"/>
                      <a:pt x="16785" y="236638"/>
                    </a:cubicBezTo>
                    <a:cubicBezTo>
                      <a:pt x="27029" y="222106"/>
                      <a:pt x="38131" y="208115"/>
                      <a:pt x="49956" y="194870"/>
                    </a:cubicBezTo>
                    <a:cubicBezTo>
                      <a:pt x="74462" y="167498"/>
                      <a:pt x="101743" y="142676"/>
                      <a:pt x="131101" y="120608"/>
                    </a:cubicBezTo>
                    <a:cubicBezTo>
                      <a:pt x="171921" y="90032"/>
                      <a:pt x="216465" y="64307"/>
                      <a:pt x="263377" y="44427"/>
                    </a:cubicBezTo>
                    <a:cubicBezTo>
                      <a:pt x="299414" y="29128"/>
                      <a:pt x="336940" y="17101"/>
                      <a:pt x="375324" y="9361"/>
                    </a:cubicBezTo>
                    <a:cubicBezTo>
                      <a:pt x="369795" y="6947"/>
                      <a:pt x="364087" y="5006"/>
                      <a:pt x="358242" y="358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9" name="Google Shape;2939;p43"/>
              <p:cNvSpPr/>
              <p:nvPr/>
            </p:nvSpPr>
            <p:spPr>
              <a:xfrm>
                <a:off x="10438831" y="4500949"/>
                <a:ext cx="60986" cy="54501"/>
              </a:xfrm>
              <a:custGeom>
                <a:rect b="b" l="l" r="r" t="t"/>
                <a:pathLst>
                  <a:path extrusionOk="0" h="54501" w="60986">
                    <a:moveTo>
                      <a:pt x="60798" y="11679"/>
                    </a:moveTo>
                    <a:cubicBezTo>
                      <a:pt x="61295" y="9196"/>
                      <a:pt x="60798" y="6556"/>
                      <a:pt x="59422" y="4458"/>
                    </a:cubicBezTo>
                    <a:cubicBezTo>
                      <a:pt x="57977" y="2224"/>
                      <a:pt x="55699" y="689"/>
                      <a:pt x="53126" y="170"/>
                    </a:cubicBezTo>
                    <a:cubicBezTo>
                      <a:pt x="50374" y="-349"/>
                      <a:pt x="48229" y="373"/>
                      <a:pt x="45883" y="1592"/>
                    </a:cubicBezTo>
                    <a:cubicBezTo>
                      <a:pt x="37128" y="5947"/>
                      <a:pt x="28823" y="11002"/>
                      <a:pt x="21287" y="17207"/>
                    </a:cubicBezTo>
                    <a:cubicBezTo>
                      <a:pt x="17518" y="20276"/>
                      <a:pt x="14020" y="23593"/>
                      <a:pt x="10726" y="27158"/>
                    </a:cubicBezTo>
                    <a:cubicBezTo>
                      <a:pt x="7048" y="31152"/>
                      <a:pt x="3956" y="35711"/>
                      <a:pt x="1136" y="40359"/>
                    </a:cubicBezTo>
                    <a:cubicBezTo>
                      <a:pt x="-1640" y="44940"/>
                      <a:pt x="1000" y="51235"/>
                      <a:pt x="5513" y="53492"/>
                    </a:cubicBezTo>
                    <a:cubicBezTo>
                      <a:pt x="7838" y="54643"/>
                      <a:pt x="10523" y="54801"/>
                      <a:pt x="12982" y="54011"/>
                    </a:cubicBezTo>
                    <a:cubicBezTo>
                      <a:pt x="15578" y="53131"/>
                      <a:pt x="17247" y="51393"/>
                      <a:pt x="18647" y="49114"/>
                    </a:cubicBezTo>
                    <a:cubicBezTo>
                      <a:pt x="19075" y="48392"/>
                      <a:pt x="19527" y="47670"/>
                      <a:pt x="19956" y="46971"/>
                    </a:cubicBezTo>
                    <a:cubicBezTo>
                      <a:pt x="23476" y="42074"/>
                      <a:pt x="27492" y="37674"/>
                      <a:pt x="31915" y="33657"/>
                    </a:cubicBezTo>
                    <a:cubicBezTo>
                      <a:pt x="39474" y="27406"/>
                      <a:pt x="47801" y="22352"/>
                      <a:pt x="56556" y="17974"/>
                    </a:cubicBezTo>
                    <a:cubicBezTo>
                      <a:pt x="57662" y="17433"/>
                      <a:pt x="58610" y="16440"/>
                      <a:pt x="59331" y="15289"/>
                    </a:cubicBezTo>
                    <a:cubicBezTo>
                      <a:pt x="60054" y="14138"/>
                      <a:pt x="60573" y="12852"/>
                      <a:pt x="60776" y="1170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0" name="Google Shape;2940;p43"/>
              <p:cNvSpPr/>
              <p:nvPr/>
            </p:nvSpPr>
            <p:spPr>
              <a:xfrm>
                <a:off x="10419802" y="4469906"/>
                <a:ext cx="61890" cy="52518"/>
              </a:xfrm>
              <a:custGeom>
                <a:rect b="b" l="l" r="r" t="t"/>
                <a:pathLst>
                  <a:path extrusionOk="0" h="52518" w="61890">
                    <a:moveTo>
                      <a:pt x="60330" y="4451"/>
                    </a:moveTo>
                    <a:cubicBezTo>
                      <a:pt x="58886" y="2217"/>
                      <a:pt x="56607" y="660"/>
                      <a:pt x="54035" y="164"/>
                    </a:cubicBezTo>
                    <a:cubicBezTo>
                      <a:pt x="51372" y="-333"/>
                      <a:pt x="49115" y="344"/>
                      <a:pt x="46791" y="1585"/>
                    </a:cubicBezTo>
                    <a:cubicBezTo>
                      <a:pt x="30182" y="10499"/>
                      <a:pt x="15110" y="22142"/>
                      <a:pt x="2496" y="36200"/>
                    </a:cubicBezTo>
                    <a:cubicBezTo>
                      <a:pt x="-1093" y="40127"/>
                      <a:pt x="-776" y="46468"/>
                      <a:pt x="3218" y="50033"/>
                    </a:cubicBezTo>
                    <a:cubicBezTo>
                      <a:pt x="7189" y="53621"/>
                      <a:pt x="13484" y="53282"/>
                      <a:pt x="17073" y="49288"/>
                    </a:cubicBezTo>
                    <a:cubicBezTo>
                      <a:pt x="21225" y="44640"/>
                      <a:pt x="25647" y="40330"/>
                      <a:pt x="30341" y="36246"/>
                    </a:cubicBezTo>
                    <a:cubicBezTo>
                      <a:pt x="38780" y="29273"/>
                      <a:pt x="47874" y="23181"/>
                      <a:pt x="57487" y="17990"/>
                    </a:cubicBezTo>
                    <a:cubicBezTo>
                      <a:pt x="58728" y="17336"/>
                      <a:pt x="59698" y="16388"/>
                      <a:pt x="60398" y="15260"/>
                    </a:cubicBezTo>
                    <a:cubicBezTo>
                      <a:pt x="62428" y="12101"/>
                      <a:pt x="62361" y="7543"/>
                      <a:pt x="60352" y="445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1" name="Google Shape;2941;p43"/>
              <p:cNvSpPr/>
              <p:nvPr/>
            </p:nvSpPr>
            <p:spPr>
              <a:xfrm>
                <a:off x="10399598" y="4442799"/>
                <a:ext cx="44147" cy="59920"/>
              </a:xfrm>
              <a:custGeom>
                <a:rect b="b" l="l" r="r" t="t"/>
                <a:pathLst>
                  <a:path extrusionOk="0" h="59920" w="44147">
                    <a:moveTo>
                      <a:pt x="18457" y="54529"/>
                    </a:moveTo>
                    <a:cubicBezTo>
                      <a:pt x="22542" y="45210"/>
                      <a:pt x="26807" y="36003"/>
                      <a:pt x="32313" y="27428"/>
                    </a:cubicBezTo>
                    <a:cubicBezTo>
                      <a:pt x="35111" y="23457"/>
                      <a:pt x="38180" y="19756"/>
                      <a:pt x="41632" y="16304"/>
                    </a:cubicBezTo>
                    <a:cubicBezTo>
                      <a:pt x="45423" y="12490"/>
                      <a:pt x="44723" y="5879"/>
                      <a:pt x="40910" y="2471"/>
                    </a:cubicBezTo>
                    <a:cubicBezTo>
                      <a:pt x="36780" y="-1230"/>
                      <a:pt x="30846" y="-598"/>
                      <a:pt x="27078" y="3193"/>
                    </a:cubicBezTo>
                    <a:cubicBezTo>
                      <a:pt x="15118" y="15198"/>
                      <a:pt x="7603" y="30407"/>
                      <a:pt x="924" y="45796"/>
                    </a:cubicBezTo>
                    <a:cubicBezTo>
                      <a:pt x="-1197" y="50716"/>
                      <a:pt x="360" y="56447"/>
                      <a:pt x="5325" y="58929"/>
                    </a:cubicBezTo>
                    <a:cubicBezTo>
                      <a:pt x="9521" y="61028"/>
                      <a:pt x="15276" y="59719"/>
                      <a:pt x="17826" y="55703"/>
                    </a:cubicBezTo>
                    <a:cubicBezTo>
                      <a:pt x="18052" y="55342"/>
                      <a:pt x="18254" y="54958"/>
                      <a:pt x="18435" y="54552"/>
                    </a:cubicBezTo>
                    <a:moveTo>
                      <a:pt x="31636" y="28399"/>
                    </a:moveTo>
                    <a:cubicBezTo>
                      <a:pt x="31477" y="28602"/>
                      <a:pt x="31342" y="28827"/>
                      <a:pt x="31206" y="29031"/>
                    </a:cubicBezTo>
                    <a:cubicBezTo>
                      <a:pt x="31365" y="28827"/>
                      <a:pt x="31501" y="28602"/>
                      <a:pt x="31636" y="2839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2" name="Google Shape;2942;p43"/>
              <p:cNvSpPr/>
              <p:nvPr/>
            </p:nvSpPr>
            <p:spPr>
              <a:xfrm>
                <a:off x="10858708" y="3027925"/>
                <a:ext cx="1226732" cy="1575047"/>
              </a:xfrm>
              <a:custGeom>
                <a:rect b="b" l="l" r="r" t="t"/>
                <a:pathLst>
                  <a:path extrusionOk="0" h="1575047" w="1226732">
                    <a:moveTo>
                      <a:pt x="736102" y="2888"/>
                    </a:moveTo>
                    <a:cubicBezTo>
                      <a:pt x="733936" y="5009"/>
                      <a:pt x="733394" y="7492"/>
                      <a:pt x="733146" y="9861"/>
                    </a:cubicBezTo>
                    <a:cubicBezTo>
                      <a:pt x="731656" y="22859"/>
                      <a:pt x="730078" y="35788"/>
                      <a:pt x="728295" y="48718"/>
                    </a:cubicBezTo>
                    <a:cubicBezTo>
                      <a:pt x="723691" y="81009"/>
                      <a:pt x="717193" y="106237"/>
                      <a:pt x="707896" y="128125"/>
                    </a:cubicBezTo>
                    <a:lnTo>
                      <a:pt x="708370" y="127358"/>
                    </a:lnTo>
                    <a:cubicBezTo>
                      <a:pt x="703360" y="138347"/>
                      <a:pt x="698034" y="147644"/>
                      <a:pt x="691941" y="155678"/>
                    </a:cubicBezTo>
                    <a:cubicBezTo>
                      <a:pt x="687654" y="161003"/>
                      <a:pt x="683051" y="165629"/>
                      <a:pt x="678245" y="169465"/>
                    </a:cubicBezTo>
                    <a:cubicBezTo>
                      <a:pt x="674093" y="172444"/>
                      <a:pt x="669761" y="174993"/>
                      <a:pt x="665427" y="176911"/>
                    </a:cubicBezTo>
                    <a:cubicBezTo>
                      <a:pt x="661005" y="178649"/>
                      <a:pt x="656267" y="179913"/>
                      <a:pt x="651279" y="180657"/>
                    </a:cubicBezTo>
                    <a:cubicBezTo>
                      <a:pt x="648617" y="180951"/>
                      <a:pt x="645932" y="181041"/>
                      <a:pt x="643292" y="181018"/>
                    </a:cubicBezTo>
                    <a:cubicBezTo>
                      <a:pt x="640155" y="181018"/>
                      <a:pt x="637063" y="180793"/>
                      <a:pt x="633971" y="180409"/>
                    </a:cubicBezTo>
                    <a:cubicBezTo>
                      <a:pt x="625600" y="179123"/>
                      <a:pt x="617138" y="176641"/>
                      <a:pt x="608135" y="172850"/>
                    </a:cubicBezTo>
                    <a:cubicBezTo>
                      <a:pt x="594866" y="166915"/>
                      <a:pt x="581530" y="158769"/>
                      <a:pt x="567427" y="147938"/>
                    </a:cubicBezTo>
                    <a:cubicBezTo>
                      <a:pt x="543508" y="129005"/>
                      <a:pt x="520717" y="105267"/>
                      <a:pt x="497723" y="75345"/>
                    </a:cubicBezTo>
                    <a:lnTo>
                      <a:pt x="497046" y="74646"/>
                    </a:lnTo>
                    <a:lnTo>
                      <a:pt x="496956" y="74713"/>
                    </a:lnTo>
                    <a:cubicBezTo>
                      <a:pt x="482130" y="54743"/>
                      <a:pt x="468636" y="34073"/>
                      <a:pt x="456699" y="12885"/>
                    </a:cubicBezTo>
                    <a:cubicBezTo>
                      <a:pt x="445507" y="13990"/>
                      <a:pt x="434337" y="15074"/>
                      <a:pt x="423167" y="16382"/>
                    </a:cubicBezTo>
                    <a:cubicBezTo>
                      <a:pt x="418813" y="66725"/>
                      <a:pt x="413081" y="117836"/>
                      <a:pt x="405995" y="168427"/>
                    </a:cubicBezTo>
                    <a:cubicBezTo>
                      <a:pt x="386206" y="308557"/>
                      <a:pt x="356419" y="444625"/>
                      <a:pt x="317358" y="572841"/>
                    </a:cubicBezTo>
                    <a:cubicBezTo>
                      <a:pt x="293440" y="651458"/>
                      <a:pt x="265527" y="728090"/>
                      <a:pt x="234431" y="800660"/>
                    </a:cubicBezTo>
                    <a:lnTo>
                      <a:pt x="235064" y="799667"/>
                    </a:lnTo>
                    <a:cubicBezTo>
                      <a:pt x="207579" y="863030"/>
                      <a:pt x="177365" y="924227"/>
                      <a:pt x="145074" y="981430"/>
                    </a:cubicBezTo>
                    <a:cubicBezTo>
                      <a:pt x="130022" y="1007989"/>
                      <a:pt x="112783" y="1036512"/>
                      <a:pt x="90804" y="1071172"/>
                    </a:cubicBezTo>
                    <a:cubicBezTo>
                      <a:pt x="67403" y="1107999"/>
                      <a:pt x="47163" y="1137717"/>
                      <a:pt x="27147" y="1164773"/>
                    </a:cubicBezTo>
                    <a:cubicBezTo>
                      <a:pt x="22702" y="1170798"/>
                      <a:pt x="18166" y="1176732"/>
                      <a:pt x="13563" y="1182667"/>
                    </a:cubicBezTo>
                    <a:cubicBezTo>
                      <a:pt x="13518" y="1182712"/>
                      <a:pt x="13022" y="1183389"/>
                      <a:pt x="13067" y="1183434"/>
                    </a:cubicBezTo>
                    <a:cubicBezTo>
                      <a:pt x="13112" y="1183457"/>
                      <a:pt x="12682" y="1184089"/>
                      <a:pt x="12728" y="1184089"/>
                    </a:cubicBezTo>
                    <a:cubicBezTo>
                      <a:pt x="9637" y="1187654"/>
                      <a:pt x="6726" y="1191354"/>
                      <a:pt x="3702" y="1195078"/>
                    </a:cubicBezTo>
                    <a:lnTo>
                      <a:pt x="2889" y="1196138"/>
                    </a:lnTo>
                    <a:cubicBezTo>
                      <a:pt x="-382" y="1199297"/>
                      <a:pt x="-946" y="1204329"/>
                      <a:pt x="1558" y="1208640"/>
                    </a:cubicBezTo>
                    <a:cubicBezTo>
                      <a:pt x="50841" y="1294230"/>
                      <a:pt x="121447" y="1370500"/>
                      <a:pt x="205819" y="1429237"/>
                    </a:cubicBezTo>
                    <a:cubicBezTo>
                      <a:pt x="287505" y="1486124"/>
                      <a:pt x="380586" y="1527283"/>
                      <a:pt x="482401" y="1551586"/>
                    </a:cubicBezTo>
                    <a:cubicBezTo>
                      <a:pt x="545742" y="1566727"/>
                      <a:pt x="611113" y="1574603"/>
                      <a:pt x="676688" y="1575031"/>
                    </a:cubicBezTo>
                    <a:cubicBezTo>
                      <a:pt x="713131" y="1575257"/>
                      <a:pt x="749799" y="1573181"/>
                      <a:pt x="785701" y="1568781"/>
                    </a:cubicBezTo>
                    <a:cubicBezTo>
                      <a:pt x="889591" y="1556099"/>
                      <a:pt x="986486" y="1524688"/>
                      <a:pt x="1073724" y="1475361"/>
                    </a:cubicBezTo>
                    <a:cubicBezTo>
                      <a:pt x="1096063" y="1462724"/>
                      <a:pt x="1117951" y="1448643"/>
                      <a:pt x="1138847" y="1433480"/>
                    </a:cubicBezTo>
                    <a:cubicBezTo>
                      <a:pt x="1162540" y="1416285"/>
                      <a:pt x="1186460" y="1396179"/>
                      <a:pt x="1211687" y="1372192"/>
                    </a:cubicBezTo>
                    <a:cubicBezTo>
                      <a:pt x="1216764" y="1366912"/>
                      <a:pt x="1221774" y="1361587"/>
                      <a:pt x="1226670" y="1356148"/>
                    </a:cubicBezTo>
                    <a:cubicBezTo>
                      <a:pt x="1226716" y="1356036"/>
                      <a:pt x="1226716" y="1355923"/>
                      <a:pt x="1226716" y="1355765"/>
                    </a:cubicBezTo>
                    <a:cubicBezTo>
                      <a:pt x="1227122" y="1273605"/>
                      <a:pt x="1220013" y="1186187"/>
                      <a:pt x="1205595" y="1095926"/>
                    </a:cubicBezTo>
                    <a:cubicBezTo>
                      <a:pt x="1199480" y="1057768"/>
                      <a:pt x="1191559" y="1017015"/>
                      <a:pt x="1181428" y="971388"/>
                    </a:cubicBezTo>
                    <a:cubicBezTo>
                      <a:pt x="1173620" y="936345"/>
                      <a:pt x="1165428" y="901617"/>
                      <a:pt x="1157034" y="868175"/>
                    </a:cubicBezTo>
                    <a:cubicBezTo>
                      <a:pt x="1118267" y="712678"/>
                      <a:pt x="1074084" y="575594"/>
                      <a:pt x="1021891" y="449093"/>
                    </a:cubicBezTo>
                    <a:cubicBezTo>
                      <a:pt x="960198" y="299463"/>
                      <a:pt x="891170" y="174474"/>
                      <a:pt x="810996" y="66928"/>
                    </a:cubicBezTo>
                    <a:cubicBezTo>
                      <a:pt x="795223" y="45807"/>
                      <a:pt x="778683" y="24957"/>
                      <a:pt x="761849" y="5055"/>
                    </a:cubicBezTo>
                    <a:cubicBezTo>
                      <a:pt x="760246" y="3204"/>
                      <a:pt x="757900" y="2166"/>
                      <a:pt x="755124" y="2144"/>
                    </a:cubicBezTo>
                    <a:cubicBezTo>
                      <a:pt x="753410" y="2144"/>
                      <a:pt x="751717" y="2550"/>
                      <a:pt x="750273" y="3294"/>
                    </a:cubicBezTo>
                    <a:cubicBezTo>
                      <a:pt x="748220" y="1106"/>
                      <a:pt x="745715" y="23"/>
                      <a:pt x="743120" y="0"/>
                    </a:cubicBezTo>
                    <a:cubicBezTo>
                      <a:pt x="740480" y="0"/>
                      <a:pt x="737907" y="1038"/>
                      <a:pt x="736102" y="2866"/>
                    </a:cubicBezTo>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3" name="Google Shape;2943;p43"/>
              <p:cNvSpPr/>
              <p:nvPr/>
            </p:nvSpPr>
            <p:spPr>
              <a:xfrm>
                <a:off x="11284380" y="3797986"/>
                <a:ext cx="113" cy="225"/>
              </a:xfrm>
              <a:custGeom>
                <a:rect b="b" l="l" r="r" t="t"/>
                <a:pathLst>
                  <a:path extrusionOk="0" h="225" w="113">
                    <a:moveTo>
                      <a:pt x="45" y="113"/>
                    </a:moveTo>
                    <a:cubicBezTo>
                      <a:pt x="45" y="113"/>
                      <a:pt x="23" y="180"/>
                      <a:pt x="0" y="226"/>
                    </a:cubicBezTo>
                    <a:lnTo>
                      <a:pt x="113" y="0"/>
                    </a:lnTo>
                    <a:cubicBezTo>
                      <a:pt x="113" y="0"/>
                      <a:pt x="68" y="90"/>
                      <a:pt x="45" y="135"/>
                    </a:cubicBezTo>
                  </a:path>
                </a:pathLst>
              </a:custGeom>
              <a:solidFill>
                <a:srgbClr val="5FADA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4" name="Google Shape;2944;p43"/>
              <p:cNvSpPr/>
              <p:nvPr/>
            </p:nvSpPr>
            <p:spPr>
              <a:xfrm>
                <a:off x="11345280" y="3080163"/>
                <a:ext cx="315558" cy="209754"/>
              </a:xfrm>
              <a:custGeom>
                <a:rect b="b" l="l" r="r" t="t"/>
                <a:pathLst>
                  <a:path extrusionOk="0" h="209754" w="315558">
                    <a:moveTo>
                      <a:pt x="296015" y="9094"/>
                    </a:moveTo>
                    <a:cubicBezTo>
                      <a:pt x="294932" y="24890"/>
                      <a:pt x="292990" y="40663"/>
                      <a:pt x="289967" y="56210"/>
                    </a:cubicBezTo>
                    <a:cubicBezTo>
                      <a:pt x="285431" y="78144"/>
                      <a:pt x="278752" y="99581"/>
                      <a:pt x="268801" y="119641"/>
                    </a:cubicBezTo>
                    <a:cubicBezTo>
                      <a:pt x="262505" y="131781"/>
                      <a:pt x="255036" y="143289"/>
                      <a:pt x="246077" y="153647"/>
                    </a:cubicBezTo>
                    <a:cubicBezTo>
                      <a:pt x="246236" y="153466"/>
                      <a:pt x="246393" y="153308"/>
                      <a:pt x="246551" y="153128"/>
                    </a:cubicBezTo>
                    <a:cubicBezTo>
                      <a:pt x="246348" y="153354"/>
                      <a:pt x="246146" y="153557"/>
                      <a:pt x="245942" y="153782"/>
                    </a:cubicBezTo>
                    <a:cubicBezTo>
                      <a:pt x="245603" y="154188"/>
                      <a:pt x="245243" y="154572"/>
                      <a:pt x="244904" y="154978"/>
                    </a:cubicBezTo>
                    <a:cubicBezTo>
                      <a:pt x="245153" y="154685"/>
                      <a:pt x="245378" y="154392"/>
                      <a:pt x="245649" y="154121"/>
                    </a:cubicBezTo>
                    <a:cubicBezTo>
                      <a:pt x="239038" y="161319"/>
                      <a:pt x="231704" y="167840"/>
                      <a:pt x="223671" y="173437"/>
                    </a:cubicBezTo>
                    <a:cubicBezTo>
                      <a:pt x="216359" y="178175"/>
                      <a:pt x="208575" y="182124"/>
                      <a:pt x="200383" y="185080"/>
                    </a:cubicBezTo>
                    <a:cubicBezTo>
                      <a:pt x="192305" y="187675"/>
                      <a:pt x="184023" y="189323"/>
                      <a:pt x="175584" y="190022"/>
                    </a:cubicBezTo>
                    <a:cubicBezTo>
                      <a:pt x="166106" y="190496"/>
                      <a:pt x="156651" y="189796"/>
                      <a:pt x="147332" y="188036"/>
                    </a:cubicBezTo>
                    <a:cubicBezTo>
                      <a:pt x="134741" y="185328"/>
                      <a:pt x="122646" y="180838"/>
                      <a:pt x="111114" y="175061"/>
                    </a:cubicBezTo>
                    <a:cubicBezTo>
                      <a:pt x="95613" y="166938"/>
                      <a:pt x="81374" y="156671"/>
                      <a:pt x="68196" y="145185"/>
                    </a:cubicBezTo>
                    <a:cubicBezTo>
                      <a:pt x="68309" y="145275"/>
                      <a:pt x="68421" y="145388"/>
                      <a:pt x="68535" y="145501"/>
                    </a:cubicBezTo>
                    <a:cubicBezTo>
                      <a:pt x="68309" y="145298"/>
                      <a:pt x="68061" y="145072"/>
                      <a:pt x="67835" y="144869"/>
                    </a:cubicBezTo>
                    <a:cubicBezTo>
                      <a:pt x="67451" y="144531"/>
                      <a:pt x="67068" y="144192"/>
                      <a:pt x="66684" y="143854"/>
                    </a:cubicBezTo>
                    <a:cubicBezTo>
                      <a:pt x="66842" y="144011"/>
                      <a:pt x="67000" y="144124"/>
                      <a:pt x="67180" y="144260"/>
                    </a:cubicBezTo>
                    <a:cubicBezTo>
                      <a:pt x="48361" y="127178"/>
                      <a:pt x="31888" y="107682"/>
                      <a:pt x="17153" y="87012"/>
                    </a:cubicBezTo>
                    <a:cubicBezTo>
                      <a:pt x="15709" y="84981"/>
                      <a:pt x="12821" y="83807"/>
                      <a:pt x="10451" y="83672"/>
                    </a:cubicBezTo>
                    <a:cubicBezTo>
                      <a:pt x="7878" y="83469"/>
                      <a:pt x="5284" y="84327"/>
                      <a:pt x="3365" y="86041"/>
                    </a:cubicBezTo>
                    <a:cubicBezTo>
                      <a:pt x="1403" y="87756"/>
                      <a:pt x="206" y="90193"/>
                      <a:pt x="26" y="92743"/>
                    </a:cubicBezTo>
                    <a:cubicBezTo>
                      <a:pt x="-177" y="95541"/>
                      <a:pt x="839" y="97640"/>
                      <a:pt x="2396" y="99829"/>
                    </a:cubicBezTo>
                    <a:cubicBezTo>
                      <a:pt x="16499" y="119618"/>
                      <a:pt x="32136" y="138257"/>
                      <a:pt x="49918" y="154820"/>
                    </a:cubicBezTo>
                    <a:cubicBezTo>
                      <a:pt x="64924" y="168788"/>
                      <a:pt x="81284" y="181289"/>
                      <a:pt x="99426" y="190902"/>
                    </a:cubicBezTo>
                    <a:cubicBezTo>
                      <a:pt x="115403" y="199364"/>
                      <a:pt x="132213" y="205412"/>
                      <a:pt x="150085" y="208277"/>
                    </a:cubicBezTo>
                    <a:cubicBezTo>
                      <a:pt x="165497" y="210737"/>
                      <a:pt x="181541" y="210128"/>
                      <a:pt x="196705" y="206427"/>
                    </a:cubicBezTo>
                    <a:cubicBezTo>
                      <a:pt x="212365" y="202636"/>
                      <a:pt x="226761" y="195393"/>
                      <a:pt x="239736" y="185915"/>
                    </a:cubicBezTo>
                    <a:cubicBezTo>
                      <a:pt x="253344" y="175941"/>
                      <a:pt x="264807" y="162944"/>
                      <a:pt x="274193" y="149021"/>
                    </a:cubicBezTo>
                    <a:cubicBezTo>
                      <a:pt x="285206" y="132684"/>
                      <a:pt x="293464" y="114474"/>
                      <a:pt x="299648" y="95835"/>
                    </a:cubicBezTo>
                    <a:cubicBezTo>
                      <a:pt x="307072" y="73653"/>
                      <a:pt x="311494" y="50479"/>
                      <a:pt x="314044" y="27259"/>
                    </a:cubicBezTo>
                    <a:cubicBezTo>
                      <a:pt x="314698" y="21685"/>
                      <a:pt x="315150" y="16067"/>
                      <a:pt x="315534" y="10448"/>
                    </a:cubicBezTo>
                    <a:cubicBezTo>
                      <a:pt x="315917" y="5145"/>
                      <a:pt x="311765" y="361"/>
                      <a:pt x="306462" y="23"/>
                    </a:cubicBezTo>
                    <a:cubicBezTo>
                      <a:pt x="306260" y="23"/>
                      <a:pt x="306056" y="23"/>
                      <a:pt x="305853" y="0"/>
                    </a:cubicBezTo>
                    <a:cubicBezTo>
                      <a:pt x="300753" y="-22"/>
                      <a:pt x="296375" y="3994"/>
                      <a:pt x="296015" y="9094"/>
                    </a:cubicBezTo>
                    <a:moveTo>
                      <a:pt x="289719" y="57496"/>
                    </a:moveTo>
                    <a:lnTo>
                      <a:pt x="289470" y="58760"/>
                    </a:lnTo>
                    <a:cubicBezTo>
                      <a:pt x="289560" y="58331"/>
                      <a:pt x="289629" y="57903"/>
                      <a:pt x="289719" y="57496"/>
                    </a:cubicBezTo>
                    <a:moveTo>
                      <a:pt x="223197" y="173752"/>
                    </a:moveTo>
                    <a:cubicBezTo>
                      <a:pt x="222926" y="173956"/>
                      <a:pt x="222655" y="174136"/>
                      <a:pt x="222362" y="174317"/>
                    </a:cubicBezTo>
                    <a:cubicBezTo>
                      <a:pt x="222633" y="174114"/>
                      <a:pt x="222903" y="173933"/>
                      <a:pt x="223197" y="173752"/>
                    </a:cubicBezTo>
                    <a:moveTo>
                      <a:pt x="200044" y="185193"/>
                    </a:moveTo>
                    <a:cubicBezTo>
                      <a:pt x="199661" y="185328"/>
                      <a:pt x="199254" y="185486"/>
                      <a:pt x="198849" y="185622"/>
                    </a:cubicBezTo>
                    <a:cubicBezTo>
                      <a:pt x="199254" y="185486"/>
                      <a:pt x="199661" y="185328"/>
                      <a:pt x="200044" y="185193"/>
                    </a:cubicBezTo>
                    <a:moveTo>
                      <a:pt x="245627" y="154121"/>
                    </a:moveTo>
                    <a:cubicBezTo>
                      <a:pt x="245717" y="154008"/>
                      <a:pt x="245829" y="153895"/>
                      <a:pt x="245920" y="153782"/>
                    </a:cubicBezTo>
                    <a:cubicBezTo>
                      <a:pt x="245965" y="153737"/>
                      <a:pt x="246010" y="153692"/>
                      <a:pt x="246055" y="153647"/>
                    </a:cubicBezTo>
                    <a:cubicBezTo>
                      <a:pt x="245898" y="153805"/>
                      <a:pt x="245762" y="153963"/>
                      <a:pt x="245627" y="154143"/>
                    </a:cubicBezTo>
                    <a:moveTo>
                      <a:pt x="67812" y="144869"/>
                    </a:moveTo>
                    <a:cubicBezTo>
                      <a:pt x="67947" y="144982"/>
                      <a:pt x="68061" y="145095"/>
                      <a:pt x="68173" y="145185"/>
                    </a:cubicBezTo>
                    <a:cubicBezTo>
                      <a:pt x="67835" y="144869"/>
                      <a:pt x="67497" y="144553"/>
                      <a:pt x="67135" y="144260"/>
                    </a:cubicBezTo>
                    <a:cubicBezTo>
                      <a:pt x="67338" y="144463"/>
                      <a:pt x="67564" y="144666"/>
                      <a:pt x="67790" y="14486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5" name="Google Shape;2945;p43"/>
              <p:cNvSpPr/>
              <p:nvPr/>
            </p:nvSpPr>
            <p:spPr>
              <a:xfrm>
                <a:off x="10892712" y="4221942"/>
                <a:ext cx="1160645" cy="333857"/>
              </a:xfrm>
              <a:custGeom>
                <a:rect b="b" l="l" r="r" t="t"/>
                <a:pathLst>
                  <a:path extrusionOk="0" h="333857" w="1160645">
                    <a:moveTo>
                      <a:pt x="9503" y="23"/>
                    </a:moveTo>
                    <a:cubicBezTo>
                      <a:pt x="6975" y="90"/>
                      <a:pt x="4516" y="1173"/>
                      <a:pt x="2757" y="2956"/>
                    </a:cubicBezTo>
                    <a:cubicBezTo>
                      <a:pt x="951" y="4852"/>
                      <a:pt x="-64" y="7446"/>
                      <a:pt x="3" y="10064"/>
                    </a:cubicBezTo>
                    <a:cubicBezTo>
                      <a:pt x="71" y="12862"/>
                      <a:pt x="1267" y="14735"/>
                      <a:pt x="2936" y="16811"/>
                    </a:cubicBezTo>
                    <a:cubicBezTo>
                      <a:pt x="73566" y="104838"/>
                      <a:pt x="160194" y="179958"/>
                      <a:pt x="258984" y="234724"/>
                    </a:cubicBezTo>
                    <a:cubicBezTo>
                      <a:pt x="306033" y="260832"/>
                      <a:pt x="355834" y="282066"/>
                      <a:pt x="407170" y="298245"/>
                    </a:cubicBezTo>
                    <a:cubicBezTo>
                      <a:pt x="458032" y="314244"/>
                      <a:pt x="510475" y="324601"/>
                      <a:pt x="563503" y="329994"/>
                    </a:cubicBezTo>
                    <a:cubicBezTo>
                      <a:pt x="671342" y="340938"/>
                      <a:pt x="781077" y="328347"/>
                      <a:pt x="884380" y="295853"/>
                    </a:cubicBezTo>
                    <a:cubicBezTo>
                      <a:pt x="930210" y="281434"/>
                      <a:pt x="974709" y="262908"/>
                      <a:pt x="1017560" y="241222"/>
                    </a:cubicBezTo>
                    <a:cubicBezTo>
                      <a:pt x="1039606" y="230098"/>
                      <a:pt x="1061202" y="217958"/>
                      <a:pt x="1082300" y="205050"/>
                    </a:cubicBezTo>
                    <a:cubicBezTo>
                      <a:pt x="1093898" y="197920"/>
                      <a:pt x="1105293" y="190586"/>
                      <a:pt x="1116487" y="182936"/>
                    </a:cubicBezTo>
                    <a:cubicBezTo>
                      <a:pt x="1129619" y="174001"/>
                      <a:pt x="1142571" y="164704"/>
                      <a:pt x="1155931" y="156084"/>
                    </a:cubicBezTo>
                    <a:cubicBezTo>
                      <a:pt x="1160421" y="153195"/>
                      <a:pt x="1162068" y="147328"/>
                      <a:pt x="1159270" y="142657"/>
                    </a:cubicBezTo>
                    <a:cubicBezTo>
                      <a:pt x="1156584" y="138212"/>
                      <a:pt x="1150335" y="136452"/>
                      <a:pt x="1145844" y="139363"/>
                    </a:cubicBezTo>
                    <a:cubicBezTo>
                      <a:pt x="1128829" y="150352"/>
                      <a:pt x="1112515" y="162289"/>
                      <a:pt x="1095614" y="173436"/>
                    </a:cubicBezTo>
                    <a:cubicBezTo>
                      <a:pt x="1081488" y="182801"/>
                      <a:pt x="1066978" y="191602"/>
                      <a:pt x="1052310" y="200108"/>
                    </a:cubicBezTo>
                    <a:cubicBezTo>
                      <a:pt x="1024262" y="216423"/>
                      <a:pt x="995311" y="231158"/>
                      <a:pt x="965683" y="244314"/>
                    </a:cubicBezTo>
                    <a:cubicBezTo>
                      <a:pt x="900785" y="272769"/>
                      <a:pt x="832525" y="293348"/>
                      <a:pt x="762551" y="304653"/>
                    </a:cubicBezTo>
                    <a:cubicBezTo>
                      <a:pt x="694426" y="315304"/>
                      <a:pt x="625129" y="317087"/>
                      <a:pt x="556643" y="309753"/>
                    </a:cubicBezTo>
                    <a:cubicBezTo>
                      <a:pt x="488721" y="302036"/>
                      <a:pt x="422086" y="285383"/>
                      <a:pt x="358519" y="260290"/>
                    </a:cubicBezTo>
                    <a:cubicBezTo>
                      <a:pt x="293644" y="234317"/>
                      <a:pt x="232425" y="199748"/>
                      <a:pt x="176328" y="158115"/>
                    </a:cubicBezTo>
                    <a:cubicBezTo>
                      <a:pt x="116733" y="113390"/>
                      <a:pt x="63254" y="60881"/>
                      <a:pt x="16634" y="2775"/>
                    </a:cubicBezTo>
                    <a:cubicBezTo>
                      <a:pt x="15144" y="925"/>
                      <a:pt x="12166" y="23"/>
                      <a:pt x="9819" y="0"/>
                    </a:cubicBezTo>
                    <a:lnTo>
                      <a:pt x="9526" y="0"/>
                    </a:lnTo>
                    <a:close/>
                    <a:moveTo>
                      <a:pt x="174996" y="157190"/>
                    </a:moveTo>
                    <a:cubicBezTo>
                      <a:pt x="175200" y="157325"/>
                      <a:pt x="175403" y="157483"/>
                      <a:pt x="175605" y="157641"/>
                    </a:cubicBezTo>
                    <a:cubicBezTo>
                      <a:pt x="175403" y="157483"/>
                      <a:pt x="175200" y="157325"/>
                      <a:pt x="174996" y="157190"/>
                    </a:cubicBezTo>
                    <a:moveTo>
                      <a:pt x="761354" y="304879"/>
                    </a:moveTo>
                    <a:cubicBezTo>
                      <a:pt x="760994" y="304947"/>
                      <a:pt x="760609" y="304992"/>
                      <a:pt x="760249" y="305037"/>
                    </a:cubicBezTo>
                    <a:cubicBezTo>
                      <a:pt x="760609" y="304969"/>
                      <a:pt x="760994" y="304924"/>
                      <a:pt x="761354" y="304879"/>
                    </a:cubicBezTo>
                    <a:moveTo>
                      <a:pt x="555086" y="309618"/>
                    </a:moveTo>
                    <a:cubicBezTo>
                      <a:pt x="555289" y="309618"/>
                      <a:pt x="555515" y="309663"/>
                      <a:pt x="555741" y="309685"/>
                    </a:cubicBezTo>
                    <a:cubicBezTo>
                      <a:pt x="555515" y="309663"/>
                      <a:pt x="555311" y="309640"/>
                      <a:pt x="555086" y="30961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6" name="Google Shape;2946;p43"/>
              <p:cNvSpPr/>
              <p:nvPr/>
            </p:nvSpPr>
            <p:spPr>
              <a:xfrm>
                <a:off x="10907629" y="3017455"/>
                <a:ext cx="547306" cy="1101122"/>
              </a:xfrm>
              <a:custGeom>
                <a:rect b="b" l="l" r="r" t="t"/>
                <a:pathLst>
                  <a:path extrusionOk="0" h="1101122" w="547306">
                    <a:moveTo>
                      <a:pt x="389816" y="7334"/>
                    </a:moveTo>
                    <a:cubicBezTo>
                      <a:pt x="387086" y="8507"/>
                      <a:pt x="384378" y="9703"/>
                      <a:pt x="381648" y="10944"/>
                    </a:cubicBezTo>
                    <a:cubicBezTo>
                      <a:pt x="380271" y="11666"/>
                      <a:pt x="378918" y="12411"/>
                      <a:pt x="377541" y="13201"/>
                    </a:cubicBezTo>
                    <a:cubicBezTo>
                      <a:pt x="369530" y="17736"/>
                      <a:pt x="361271" y="23581"/>
                      <a:pt x="352335" y="30960"/>
                    </a:cubicBezTo>
                    <a:cubicBezTo>
                      <a:pt x="337646" y="43190"/>
                      <a:pt x="324062" y="58309"/>
                      <a:pt x="309507" y="78527"/>
                    </a:cubicBezTo>
                    <a:cubicBezTo>
                      <a:pt x="281367" y="117497"/>
                      <a:pt x="261239" y="162650"/>
                      <a:pt x="245263" y="201666"/>
                    </a:cubicBezTo>
                    <a:cubicBezTo>
                      <a:pt x="235470" y="225427"/>
                      <a:pt x="226602" y="249797"/>
                      <a:pt x="218050" y="273378"/>
                    </a:cubicBezTo>
                    <a:lnTo>
                      <a:pt x="217620" y="274596"/>
                    </a:lnTo>
                    <a:cubicBezTo>
                      <a:pt x="212160" y="289580"/>
                      <a:pt x="206722" y="304586"/>
                      <a:pt x="201036" y="319501"/>
                    </a:cubicBezTo>
                    <a:lnTo>
                      <a:pt x="195868" y="332815"/>
                    </a:lnTo>
                    <a:cubicBezTo>
                      <a:pt x="192686" y="341051"/>
                      <a:pt x="189504" y="349333"/>
                      <a:pt x="186414" y="357637"/>
                    </a:cubicBezTo>
                    <a:cubicBezTo>
                      <a:pt x="180885" y="372507"/>
                      <a:pt x="175401" y="388190"/>
                      <a:pt x="170031" y="404279"/>
                    </a:cubicBezTo>
                    <a:cubicBezTo>
                      <a:pt x="158838" y="437134"/>
                      <a:pt x="148617" y="470282"/>
                      <a:pt x="139906" y="498760"/>
                    </a:cubicBezTo>
                    <a:lnTo>
                      <a:pt x="132053" y="524371"/>
                    </a:lnTo>
                    <a:lnTo>
                      <a:pt x="131579" y="525906"/>
                    </a:lnTo>
                    <a:cubicBezTo>
                      <a:pt x="108293" y="601973"/>
                      <a:pt x="84463" y="679846"/>
                      <a:pt x="53098" y="753611"/>
                    </a:cubicBezTo>
                    <a:cubicBezTo>
                      <a:pt x="46960" y="767602"/>
                      <a:pt x="40754" y="781186"/>
                      <a:pt x="33037" y="797523"/>
                    </a:cubicBezTo>
                    <a:cubicBezTo>
                      <a:pt x="26989" y="809979"/>
                      <a:pt x="21709" y="821804"/>
                      <a:pt x="16903" y="833673"/>
                    </a:cubicBezTo>
                    <a:cubicBezTo>
                      <a:pt x="6906" y="857953"/>
                      <a:pt x="1627" y="878126"/>
                      <a:pt x="250" y="897104"/>
                    </a:cubicBezTo>
                    <a:cubicBezTo>
                      <a:pt x="-427" y="906536"/>
                      <a:pt x="272" y="916600"/>
                      <a:pt x="2326" y="926912"/>
                    </a:cubicBezTo>
                    <a:cubicBezTo>
                      <a:pt x="4176" y="936142"/>
                      <a:pt x="7742" y="945754"/>
                      <a:pt x="13000" y="955593"/>
                    </a:cubicBezTo>
                    <a:cubicBezTo>
                      <a:pt x="17874" y="964777"/>
                      <a:pt x="24508" y="973938"/>
                      <a:pt x="33240" y="983687"/>
                    </a:cubicBezTo>
                    <a:cubicBezTo>
                      <a:pt x="41364" y="992735"/>
                      <a:pt x="51202" y="1001649"/>
                      <a:pt x="64177" y="1011803"/>
                    </a:cubicBezTo>
                    <a:cubicBezTo>
                      <a:pt x="84870" y="1027802"/>
                      <a:pt x="108766" y="1041927"/>
                      <a:pt x="135213" y="1053752"/>
                    </a:cubicBezTo>
                    <a:cubicBezTo>
                      <a:pt x="160147" y="1065012"/>
                      <a:pt x="187564" y="1074512"/>
                      <a:pt x="216741" y="1082049"/>
                    </a:cubicBezTo>
                    <a:cubicBezTo>
                      <a:pt x="242668" y="1088796"/>
                      <a:pt x="270965" y="1093986"/>
                      <a:pt x="300887" y="1097438"/>
                    </a:cubicBezTo>
                    <a:cubicBezTo>
                      <a:pt x="313839" y="1098905"/>
                      <a:pt x="327107" y="1099943"/>
                      <a:pt x="341369" y="1100575"/>
                    </a:cubicBezTo>
                    <a:cubicBezTo>
                      <a:pt x="348003" y="1100890"/>
                      <a:pt x="354660" y="1101071"/>
                      <a:pt x="361316" y="1101116"/>
                    </a:cubicBezTo>
                    <a:cubicBezTo>
                      <a:pt x="373277" y="1101184"/>
                      <a:pt x="383791" y="1100755"/>
                      <a:pt x="393472" y="1099717"/>
                    </a:cubicBezTo>
                    <a:cubicBezTo>
                      <a:pt x="396338" y="1099424"/>
                      <a:pt x="398549" y="1098860"/>
                      <a:pt x="400648" y="1096806"/>
                    </a:cubicBezTo>
                    <a:cubicBezTo>
                      <a:pt x="402543" y="1094911"/>
                      <a:pt x="403671" y="1092361"/>
                      <a:pt x="403671" y="1089721"/>
                    </a:cubicBezTo>
                    <a:cubicBezTo>
                      <a:pt x="437067" y="1038656"/>
                      <a:pt x="464666" y="980640"/>
                      <a:pt x="485718" y="917255"/>
                    </a:cubicBezTo>
                    <a:cubicBezTo>
                      <a:pt x="494384" y="891463"/>
                      <a:pt x="502123" y="863572"/>
                      <a:pt x="510157" y="829430"/>
                    </a:cubicBezTo>
                    <a:cubicBezTo>
                      <a:pt x="516566" y="802217"/>
                      <a:pt x="522251" y="774304"/>
                      <a:pt x="527058" y="746413"/>
                    </a:cubicBezTo>
                    <a:cubicBezTo>
                      <a:pt x="547548" y="627743"/>
                      <a:pt x="552512" y="511238"/>
                      <a:pt x="541838" y="400082"/>
                    </a:cubicBezTo>
                    <a:cubicBezTo>
                      <a:pt x="530037" y="278094"/>
                      <a:pt x="499642" y="167051"/>
                      <a:pt x="451351" y="70042"/>
                    </a:cubicBezTo>
                    <a:cubicBezTo>
                      <a:pt x="441536" y="50253"/>
                      <a:pt x="430682" y="30756"/>
                      <a:pt x="419129" y="12072"/>
                    </a:cubicBezTo>
                    <a:cubicBezTo>
                      <a:pt x="416894" y="9229"/>
                      <a:pt x="414570" y="6454"/>
                      <a:pt x="412156" y="3723"/>
                    </a:cubicBezTo>
                    <a:cubicBezTo>
                      <a:pt x="411050" y="2482"/>
                      <a:pt x="409945" y="1241"/>
                      <a:pt x="408839" y="0"/>
                    </a:cubicBezTo>
                    <a:cubicBezTo>
                      <a:pt x="402408" y="2257"/>
                      <a:pt x="396045" y="4671"/>
                      <a:pt x="389816" y="7356"/>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7" name="Google Shape;2947;p43"/>
              <p:cNvSpPr/>
              <p:nvPr/>
            </p:nvSpPr>
            <p:spPr>
              <a:xfrm>
                <a:off x="11591289" y="3012445"/>
                <a:ext cx="471661" cy="1028886"/>
              </a:xfrm>
              <a:custGeom>
                <a:rect b="b" l="l" r="r" t="t"/>
                <a:pathLst>
                  <a:path extrusionOk="0" h="1028886" w="471661">
                    <a:moveTo>
                      <a:pt x="10133" y="45"/>
                    </a:moveTo>
                    <a:cubicBezTo>
                      <a:pt x="8395" y="45"/>
                      <a:pt x="6681" y="474"/>
                      <a:pt x="5034" y="1354"/>
                    </a:cubicBezTo>
                    <a:cubicBezTo>
                      <a:pt x="2687" y="2730"/>
                      <a:pt x="1017" y="4874"/>
                      <a:pt x="363" y="7334"/>
                    </a:cubicBezTo>
                    <a:cubicBezTo>
                      <a:pt x="-517" y="10448"/>
                      <a:pt x="363" y="13020"/>
                      <a:pt x="1311" y="15141"/>
                    </a:cubicBezTo>
                    <a:cubicBezTo>
                      <a:pt x="10472" y="35698"/>
                      <a:pt x="19723" y="57180"/>
                      <a:pt x="28772" y="78978"/>
                    </a:cubicBezTo>
                    <a:lnTo>
                      <a:pt x="28727" y="77354"/>
                    </a:lnTo>
                    <a:cubicBezTo>
                      <a:pt x="74963" y="190654"/>
                      <a:pt x="114768" y="309753"/>
                      <a:pt x="146811" y="431380"/>
                    </a:cubicBezTo>
                    <a:cubicBezTo>
                      <a:pt x="177522" y="548065"/>
                      <a:pt x="202254" y="671677"/>
                      <a:pt x="220306" y="798764"/>
                    </a:cubicBezTo>
                    <a:cubicBezTo>
                      <a:pt x="220915" y="802939"/>
                      <a:pt x="221524" y="807069"/>
                      <a:pt x="222021" y="811220"/>
                    </a:cubicBezTo>
                    <a:cubicBezTo>
                      <a:pt x="223849" y="826023"/>
                      <a:pt x="224616" y="840849"/>
                      <a:pt x="225316" y="856035"/>
                    </a:cubicBezTo>
                    <a:lnTo>
                      <a:pt x="225586" y="861157"/>
                    </a:lnTo>
                    <a:cubicBezTo>
                      <a:pt x="226489" y="879051"/>
                      <a:pt x="227594" y="898119"/>
                      <a:pt x="229941" y="917096"/>
                    </a:cubicBezTo>
                    <a:cubicBezTo>
                      <a:pt x="231881" y="932260"/>
                      <a:pt x="234996" y="951960"/>
                      <a:pt x="242059" y="970080"/>
                    </a:cubicBezTo>
                    <a:cubicBezTo>
                      <a:pt x="248851" y="987748"/>
                      <a:pt x="258193" y="1001490"/>
                      <a:pt x="269814" y="1010900"/>
                    </a:cubicBezTo>
                    <a:cubicBezTo>
                      <a:pt x="280013" y="1019114"/>
                      <a:pt x="291793" y="1024530"/>
                      <a:pt x="304813" y="1027057"/>
                    </a:cubicBezTo>
                    <a:cubicBezTo>
                      <a:pt x="311154" y="1028253"/>
                      <a:pt x="317653" y="1028862"/>
                      <a:pt x="324106" y="1028885"/>
                    </a:cubicBezTo>
                    <a:cubicBezTo>
                      <a:pt x="335366" y="1028952"/>
                      <a:pt x="347190" y="1027395"/>
                      <a:pt x="359263" y="1024214"/>
                    </a:cubicBezTo>
                    <a:cubicBezTo>
                      <a:pt x="377541" y="1019520"/>
                      <a:pt x="396383" y="1010923"/>
                      <a:pt x="415247" y="998602"/>
                    </a:cubicBezTo>
                    <a:cubicBezTo>
                      <a:pt x="432419" y="987387"/>
                      <a:pt x="447719" y="974299"/>
                      <a:pt x="460694" y="959677"/>
                    </a:cubicBezTo>
                    <a:cubicBezTo>
                      <a:pt x="462182" y="958030"/>
                      <a:pt x="463175" y="955886"/>
                      <a:pt x="463491" y="953675"/>
                    </a:cubicBezTo>
                    <a:cubicBezTo>
                      <a:pt x="467666" y="952885"/>
                      <a:pt x="470758" y="949049"/>
                      <a:pt x="471096" y="944197"/>
                    </a:cubicBezTo>
                    <a:cubicBezTo>
                      <a:pt x="473150" y="910372"/>
                      <a:pt x="469246" y="877607"/>
                      <a:pt x="465162" y="850033"/>
                    </a:cubicBezTo>
                    <a:cubicBezTo>
                      <a:pt x="463063" y="835771"/>
                      <a:pt x="460558" y="821578"/>
                      <a:pt x="458076" y="807384"/>
                    </a:cubicBezTo>
                    <a:lnTo>
                      <a:pt x="457489" y="803909"/>
                    </a:lnTo>
                    <a:cubicBezTo>
                      <a:pt x="454601" y="787595"/>
                      <a:pt x="451758" y="772860"/>
                      <a:pt x="448869" y="758779"/>
                    </a:cubicBezTo>
                    <a:cubicBezTo>
                      <a:pt x="436910" y="701418"/>
                      <a:pt x="420956" y="642839"/>
                      <a:pt x="400083" y="579724"/>
                    </a:cubicBezTo>
                    <a:cubicBezTo>
                      <a:pt x="381761" y="524213"/>
                      <a:pt x="360075" y="467281"/>
                      <a:pt x="333832" y="405723"/>
                    </a:cubicBezTo>
                    <a:cubicBezTo>
                      <a:pt x="318081" y="368716"/>
                      <a:pt x="302602" y="334800"/>
                      <a:pt x="286512" y="302058"/>
                    </a:cubicBezTo>
                    <a:cubicBezTo>
                      <a:pt x="266452" y="261260"/>
                      <a:pt x="246708" y="225224"/>
                      <a:pt x="226150" y="191805"/>
                    </a:cubicBezTo>
                    <a:cubicBezTo>
                      <a:pt x="200539" y="150217"/>
                      <a:pt x="175492" y="115918"/>
                      <a:pt x="149541" y="86989"/>
                    </a:cubicBezTo>
                    <a:cubicBezTo>
                      <a:pt x="128285" y="63205"/>
                      <a:pt x="107299" y="44476"/>
                      <a:pt x="85388" y="29741"/>
                    </a:cubicBezTo>
                    <a:cubicBezTo>
                      <a:pt x="62349" y="14193"/>
                      <a:pt x="38994" y="4378"/>
                      <a:pt x="15933" y="609"/>
                    </a:cubicBezTo>
                    <a:cubicBezTo>
                      <a:pt x="14940" y="451"/>
                      <a:pt x="14015" y="316"/>
                      <a:pt x="13089" y="316"/>
                    </a:cubicBezTo>
                    <a:cubicBezTo>
                      <a:pt x="11803" y="113"/>
                      <a:pt x="10946" y="0"/>
                      <a:pt x="10156"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8" name="Google Shape;2948;p43"/>
              <p:cNvSpPr/>
              <p:nvPr/>
            </p:nvSpPr>
            <p:spPr>
              <a:xfrm>
                <a:off x="11225706" y="3029933"/>
                <a:ext cx="72709" cy="25016"/>
              </a:xfrm>
              <a:custGeom>
                <a:rect b="b" l="l" r="r" t="t"/>
                <a:pathLst>
                  <a:path extrusionOk="0" h="25016" w="72709">
                    <a:moveTo>
                      <a:pt x="61946" y="45"/>
                    </a:moveTo>
                    <a:cubicBezTo>
                      <a:pt x="44232" y="1805"/>
                      <a:pt x="26518" y="3340"/>
                      <a:pt x="8827" y="5438"/>
                    </a:cubicBezTo>
                    <a:cubicBezTo>
                      <a:pt x="3502" y="6093"/>
                      <a:pt x="-492" y="10764"/>
                      <a:pt x="49" y="16157"/>
                    </a:cubicBezTo>
                    <a:cubicBezTo>
                      <a:pt x="591" y="21414"/>
                      <a:pt x="5443" y="25566"/>
                      <a:pt x="10768" y="24957"/>
                    </a:cubicBezTo>
                    <a:cubicBezTo>
                      <a:pt x="28459" y="22813"/>
                      <a:pt x="46195" y="21279"/>
                      <a:pt x="63909" y="19519"/>
                    </a:cubicBezTo>
                    <a:cubicBezTo>
                      <a:pt x="69189" y="18977"/>
                      <a:pt x="73183" y="14126"/>
                      <a:pt x="72664" y="8800"/>
                    </a:cubicBezTo>
                    <a:cubicBezTo>
                      <a:pt x="72168" y="3814"/>
                      <a:pt x="67858" y="22"/>
                      <a:pt x="62962" y="0"/>
                    </a:cubicBezTo>
                    <a:cubicBezTo>
                      <a:pt x="62622" y="0"/>
                      <a:pt x="62284" y="0"/>
                      <a:pt x="61924" y="45"/>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9" name="Google Shape;2949;p43"/>
              <p:cNvSpPr/>
              <p:nvPr/>
            </p:nvSpPr>
            <p:spPr>
              <a:xfrm>
                <a:off x="11227963" y="3026323"/>
                <a:ext cx="84666" cy="22273"/>
              </a:xfrm>
              <a:custGeom>
                <a:rect b="b" l="l" r="r" t="t"/>
                <a:pathLst>
                  <a:path extrusionOk="0" h="22273" w="84666">
                    <a:moveTo>
                      <a:pt x="73905" y="0"/>
                    </a:moveTo>
                    <a:cubicBezTo>
                      <a:pt x="52175" y="316"/>
                      <a:pt x="30490" y="1106"/>
                      <a:pt x="8806" y="2753"/>
                    </a:cubicBezTo>
                    <a:cubicBezTo>
                      <a:pt x="3479" y="3137"/>
                      <a:pt x="-492" y="8236"/>
                      <a:pt x="49" y="13449"/>
                    </a:cubicBezTo>
                    <a:cubicBezTo>
                      <a:pt x="591" y="18887"/>
                      <a:pt x="5443" y="22610"/>
                      <a:pt x="10768" y="22249"/>
                    </a:cubicBezTo>
                    <a:cubicBezTo>
                      <a:pt x="32431" y="20579"/>
                      <a:pt x="54116" y="19812"/>
                      <a:pt x="75824" y="19496"/>
                    </a:cubicBezTo>
                    <a:cubicBezTo>
                      <a:pt x="81172" y="19429"/>
                      <a:pt x="85121" y="13742"/>
                      <a:pt x="84624" y="8823"/>
                    </a:cubicBezTo>
                    <a:cubicBezTo>
                      <a:pt x="84376" y="6183"/>
                      <a:pt x="83022" y="3768"/>
                      <a:pt x="80991" y="2099"/>
                    </a:cubicBezTo>
                    <a:cubicBezTo>
                      <a:pt x="78937" y="519"/>
                      <a:pt x="76726" y="45"/>
                      <a:pt x="74222" y="23"/>
                    </a:cubicBezTo>
                    <a:lnTo>
                      <a:pt x="73905" y="23"/>
                    </a:lnTo>
                    <a:close/>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0" name="Google Shape;2950;p43"/>
              <p:cNvSpPr/>
              <p:nvPr/>
            </p:nvSpPr>
            <p:spPr>
              <a:xfrm>
                <a:off x="11208829" y="3018560"/>
                <a:ext cx="99443" cy="23267"/>
              </a:xfrm>
              <a:custGeom>
                <a:rect b="b" l="l" r="r" t="t"/>
                <a:pathLst>
                  <a:path extrusionOk="0" h="23267" w="99443">
                    <a:moveTo>
                      <a:pt x="3974" y="1805"/>
                    </a:moveTo>
                    <a:cubicBezTo>
                      <a:pt x="1944" y="3317"/>
                      <a:pt x="544" y="5619"/>
                      <a:pt x="116" y="8124"/>
                    </a:cubicBezTo>
                    <a:cubicBezTo>
                      <a:pt x="-291" y="10696"/>
                      <a:pt x="387" y="13404"/>
                      <a:pt x="1944" y="15525"/>
                    </a:cubicBezTo>
                    <a:cubicBezTo>
                      <a:pt x="3297" y="17330"/>
                      <a:pt x="5847" y="19271"/>
                      <a:pt x="8216" y="19361"/>
                    </a:cubicBezTo>
                    <a:cubicBezTo>
                      <a:pt x="34866" y="20422"/>
                      <a:pt x="61516" y="20963"/>
                      <a:pt x="88097" y="23197"/>
                    </a:cubicBezTo>
                    <a:cubicBezTo>
                      <a:pt x="90782" y="23445"/>
                      <a:pt x="93219" y="23084"/>
                      <a:pt x="95499" y="21414"/>
                    </a:cubicBezTo>
                    <a:cubicBezTo>
                      <a:pt x="97530" y="19903"/>
                      <a:pt x="98929" y="17623"/>
                      <a:pt x="99334" y="15096"/>
                    </a:cubicBezTo>
                    <a:cubicBezTo>
                      <a:pt x="100124" y="10132"/>
                      <a:pt x="96537" y="4333"/>
                      <a:pt x="91234" y="3881"/>
                    </a:cubicBezTo>
                    <a:cubicBezTo>
                      <a:pt x="64675" y="1647"/>
                      <a:pt x="38003" y="1083"/>
                      <a:pt x="11375" y="45"/>
                    </a:cubicBezTo>
                    <a:cubicBezTo>
                      <a:pt x="10992" y="45"/>
                      <a:pt x="10630" y="23"/>
                      <a:pt x="10270" y="0"/>
                    </a:cubicBezTo>
                    <a:cubicBezTo>
                      <a:pt x="7990" y="0"/>
                      <a:pt x="5960" y="339"/>
                      <a:pt x="3974" y="1828"/>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1" name="Google Shape;2951;p43"/>
              <p:cNvSpPr/>
              <p:nvPr/>
            </p:nvSpPr>
            <p:spPr>
              <a:xfrm>
                <a:off x="11212752" y="3001952"/>
                <a:ext cx="85160" cy="30007"/>
              </a:xfrm>
              <a:custGeom>
                <a:rect b="b" l="l" r="r" t="t"/>
                <a:pathLst>
                  <a:path extrusionOk="0" h="30007" w="85160">
                    <a:moveTo>
                      <a:pt x="119" y="8169"/>
                    </a:moveTo>
                    <a:cubicBezTo>
                      <a:pt x="-715" y="13246"/>
                      <a:pt x="2918" y="18774"/>
                      <a:pt x="8221" y="19384"/>
                    </a:cubicBezTo>
                    <a:cubicBezTo>
                      <a:pt x="30222" y="21866"/>
                      <a:pt x="52064" y="25476"/>
                      <a:pt x="73772" y="29831"/>
                    </a:cubicBezTo>
                    <a:cubicBezTo>
                      <a:pt x="79052" y="30915"/>
                      <a:pt x="84198" y="26853"/>
                      <a:pt x="85033" y="21730"/>
                    </a:cubicBezTo>
                    <a:cubicBezTo>
                      <a:pt x="85912" y="16337"/>
                      <a:pt x="82144" y="11531"/>
                      <a:pt x="76931" y="10515"/>
                    </a:cubicBezTo>
                    <a:cubicBezTo>
                      <a:pt x="55201" y="6183"/>
                      <a:pt x="33358" y="2550"/>
                      <a:pt x="11357" y="68"/>
                    </a:cubicBezTo>
                    <a:cubicBezTo>
                      <a:pt x="10951" y="23"/>
                      <a:pt x="10545" y="0"/>
                      <a:pt x="10161" y="0"/>
                    </a:cubicBezTo>
                    <a:cubicBezTo>
                      <a:pt x="5310" y="-22"/>
                      <a:pt x="954" y="3137"/>
                      <a:pt x="142" y="8169"/>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2" name="Google Shape;2952;p43"/>
              <p:cNvSpPr/>
              <p:nvPr/>
            </p:nvSpPr>
            <p:spPr>
              <a:xfrm>
                <a:off x="11256148" y="3009037"/>
                <a:ext cx="57810" cy="27900"/>
              </a:xfrm>
              <a:custGeom>
                <a:rect b="b" l="l" r="r" t="t"/>
                <a:pathLst>
                  <a:path extrusionOk="0" h="27900" w="57810">
                    <a:moveTo>
                      <a:pt x="184" y="7853"/>
                    </a:moveTo>
                    <a:cubicBezTo>
                      <a:pt x="-854" y="12930"/>
                      <a:pt x="2598" y="18549"/>
                      <a:pt x="7878" y="19339"/>
                    </a:cubicBezTo>
                    <a:cubicBezTo>
                      <a:pt x="20786" y="21370"/>
                      <a:pt x="33513" y="24348"/>
                      <a:pt x="46127" y="27643"/>
                    </a:cubicBezTo>
                    <a:cubicBezTo>
                      <a:pt x="51272" y="28974"/>
                      <a:pt x="56619" y="24958"/>
                      <a:pt x="57612" y="19948"/>
                    </a:cubicBezTo>
                    <a:cubicBezTo>
                      <a:pt x="58718" y="14465"/>
                      <a:pt x="55063" y="9771"/>
                      <a:pt x="49918" y="8417"/>
                    </a:cubicBezTo>
                    <a:cubicBezTo>
                      <a:pt x="37281" y="5123"/>
                      <a:pt x="24577" y="2144"/>
                      <a:pt x="11648" y="113"/>
                    </a:cubicBezTo>
                    <a:cubicBezTo>
                      <a:pt x="11129" y="23"/>
                      <a:pt x="10610" y="0"/>
                      <a:pt x="10091" y="0"/>
                    </a:cubicBezTo>
                    <a:cubicBezTo>
                      <a:pt x="5397" y="-45"/>
                      <a:pt x="1132" y="3002"/>
                      <a:pt x="161" y="7853"/>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3" name="Google Shape;2953;p43"/>
              <p:cNvSpPr/>
              <p:nvPr/>
            </p:nvSpPr>
            <p:spPr>
              <a:xfrm>
                <a:off x="11259307" y="3007368"/>
                <a:ext cx="56404" cy="29519"/>
              </a:xfrm>
              <a:custGeom>
                <a:rect b="b" l="l" r="r" t="t"/>
                <a:pathLst>
                  <a:path extrusionOk="0" h="29519" w="56404">
                    <a:moveTo>
                      <a:pt x="184" y="7830"/>
                    </a:moveTo>
                    <a:cubicBezTo>
                      <a:pt x="-854" y="13020"/>
                      <a:pt x="2598" y="18368"/>
                      <a:pt x="7879" y="19338"/>
                    </a:cubicBezTo>
                    <a:cubicBezTo>
                      <a:pt x="18259" y="21257"/>
                      <a:pt x="28413" y="23897"/>
                      <a:pt x="38433" y="27214"/>
                    </a:cubicBezTo>
                    <a:cubicBezTo>
                      <a:pt x="37981" y="27056"/>
                      <a:pt x="37507" y="26898"/>
                      <a:pt x="37079" y="26717"/>
                    </a:cubicBezTo>
                    <a:cubicBezTo>
                      <a:pt x="37778" y="26943"/>
                      <a:pt x="38455" y="27191"/>
                      <a:pt x="39155" y="27439"/>
                    </a:cubicBezTo>
                    <a:cubicBezTo>
                      <a:pt x="39290" y="27485"/>
                      <a:pt x="39426" y="27530"/>
                      <a:pt x="39561" y="27575"/>
                    </a:cubicBezTo>
                    <a:cubicBezTo>
                      <a:pt x="39426" y="27530"/>
                      <a:pt x="39312" y="27485"/>
                      <a:pt x="39200" y="27462"/>
                    </a:cubicBezTo>
                    <a:cubicBezTo>
                      <a:pt x="40216" y="27823"/>
                      <a:pt x="41230" y="28184"/>
                      <a:pt x="42246" y="28545"/>
                    </a:cubicBezTo>
                    <a:cubicBezTo>
                      <a:pt x="44841" y="29470"/>
                      <a:pt x="47143" y="29944"/>
                      <a:pt x="49850" y="29019"/>
                    </a:cubicBezTo>
                    <a:cubicBezTo>
                      <a:pt x="52220" y="28184"/>
                      <a:pt x="54274" y="26447"/>
                      <a:pt x="55379" y="24167"/>
                    </a:cubicBezTo>
                    <a:cubicBezTo>
                      <a:pt x="56552" y="21843"/>
                      <a:pt x="56710" y="19045"/>
                      <a:pt x="55898" y="16608"/>
                    </a:cubicBezTo>
                    <a:cubicBezTo>
                      <a:pt x="55153" y="14419"/>
                      <a:pt x="53258" y="11847"/>
                      <a:pt x="51001" y="11034"/>
                    </a:cubicBezTo>
                    <a:cubicBezTo>
                      <a:pt x="38139" y="6431"/>
                      <a:pt x="25142" y="2640"/>
                      <a:pt x="11693" y="158"/>
                    </a:cubicBezTo>
                    <a:cubicBezTo>
                      <a:pt x="11106" y="45"/>
                      <a:pt x="10541" y="0"/>
                      <a:pt x="9977" y="0"/>
                    </a:cubicBezTo>
                    <a:cubicBezTo>
                      <a:pt x="5352" y="-22"/>
                      <a:pt x="1110" y="3159"/>
                      <a:pt x="206" y="7853"/>
                    </a:cubicBezTo>
                    <a:moveTo>
                      <a:pt x="39222" y="27485"/>
                    </a:moveTo>
                    <a:cubicBezTo>
                      <a:pt x="39222" y="27485"/>
                      <a:pt x="39200" y="27485"/>
                      <a:pt x="39177" y="27485"/>
                    </a:cubicBezTo>
                    <a:lnTo>
                      <a:pt x="38455" y="27259"/>
                    </a:lnTo>
                    <a:cubicBezTo>
                      <a:pt x="38703" y="27349"/>
                      <a:pt x="38974" y="27417"/>
                      <a:pt x="39222" y="27507"/>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4" name="Google Shape;2954;p43"/>
              <p:cNvSpPr/>
              <p:nvPr/>
            </p:nvSpPr>
            <p:spPr>
              <a:xfrm>
                <a:off x="11257255" y="3007661"/>
                <a:ext cx="62971" cy="28915"/>
              </a:xfrm>
              <a:custGeom>
                <a:rect b="b" l="l" r="r" t="t"/>
                <a:pathLst>
                  <a:path extrusionOk="0" h="28915" w="62971">
                    <a:moveTo>
                      <a:pt x="183" y="7898"/>
                    </a:moveTo>
                    <a:cubicBezTo>
                      <a:pt x="-855" y="13043"/>
                      <a:pt x="2643" y="18436"/>
                      <a:pt x="7878" y="19384"/>
                    </a:cubicBezTo>
                    <a:cubicBezTo>
                      <a:pt x="22433" y="22001"/>
                      <a:pt x="36941" y="25002"/>
                      <a:pt x="51249" y="28658"/>
                    </a:cubicBezTo>
                    <a:cubicBezTo>
                      <a:pt x="56438" y="29989"/>
                      <a:pt x="61786" y="25973"/>
                      <a:pt x="62779" y="20963"/>
                    </a:cubicBezTo>
                    <a:cubicBezTo>
                      <a:pt x="63862" y="15502"/>
                      <a:pt x="60251" y="10786"/>
                      <a:pt x="55062" y="9432"/>
                    </a:cubicBezTo>
                    <a:cubicBezTo>
                      <a:pt x="40755" y="5777"/>
                      <a:pt x="26268" y="2798"/>
                      <a:pt x="11691" y="158"/>
                    </a:cubicBezTo>
                    <a:cubicBezTo>
                      <a:pt x="11105" y="68"/>
                      <a:pt x="10541" y="0"/>
                      <a:pt x="9977" y="0"/>
                    </a:cubicBezTo>
                    <a:cubicBezTo>
                      <a:pt x="5350" y="-22"/>
                      <a:pt x="1108" y="3159"/>
                      <a:pt x="206" y="7875"/>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5" name="Google Shape;2955;p43"/>
              <p:cNvSpPr/>
              <p:nvPr/>
            </p:nvSpPr>
            <p:spPr>
              <a:xfrm>
                <a:off x="11254695" y="3007774"/>
                <a:ext cx="63614" cy="27477"/>
              </a:xfrm>
              <a:custGeom>
                <a:rect b="b" l="l" r="r" t="t"/>
                <a:pathLst>
                  <a:path extrusionOk="0" h="27477" w="63614">
                    <a:moveTo>
                      <a:pt x="4344" y="1557"/>
                    </a:moveTo>
                    <a:cubicBezTo>
                      <a:pt x="2201" y="3001"/>
                      <a:pt x="689" y="5235"/>
                      <a:pt x="171" y="7807"/>
                    </a:cubicBezTo>
                    <a:cubicBezTo>
                      <a:pt x="-303" y="10312"/>
                      <a:pt x="216" y="12998"/>
                      <a:pt x="1659" y="15164"/>
                    </a:cubicBezTo>
                    <a:cubicBezTo>
                      <a:pt x="2946" y="17082"/>
                      <a:pt x="5472" y="19113"/>
                      <a:pt x="7910" y="19293"/>
                    </a:cubicBezTo>
                    <a:cubicBezTo>
                      <a:pt x="22803" y="20422"/>
                      <a:pt x="37516" y="23107"/>
                      <a:pt x="51912" y="27191"/>
                    </a:cubicBezTo>
                    <a:cubicBezTo>
                      <a:pt x="57057" y="28635"/>
                      <a:pt x="62450" y="24393"/>
                      <a:pt x="63444" y="19474"/>
                    </a:cubicBezTo>
                    <a:cubicBezTo>
                      <a:pt x="63917" y="16947"/>
                      <a:pt x="63398" y="14284"/>
                      <a:pt x="61954" y="12118"/>
                    </a:cubicBezTo>
                    <a:cubicBezTo>
                      <a:pt x="60397" y="9861"/>
                      <a:pt x="58298" y="8688"/>
                      <a:pt x="55703" y="7988"/>
                    </a:cubicBezTo>
                    <a:cubicBezTo>
                      <a:pt x="41307" y="3926"/>
                      <a:pt x="26616" y="1218"/>
                      <a:pt x="11701" y="90"/>
                    </a:cubicBezTo>
                    <a:cubicBezTo>
                      <a:pt x="11114" y="45"/>
                      <a:pt x="10528" y="0"/>
                      <a:pt x="9963" y="0"/>
                    </a:cubicBezTo>
                    <a:cubicBezTo>
                      <a:pt x="7978" y="0"/>
                      <a:pt x="6172" y="316"/>
                      <a:pt x="4344" y="1580"/>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6" name="Google Shape;2956;p43"/>
              <p:cNvSpPr/>
              <p:nvPr/>
            </p:nvSpPr>
            <p:spPr>
              <a:xfrm>
                <a:off x="11247272" y="3006804"/>
                <a:ext cx="69408" cy="29059"/>
              </a:xfrm>
              <a:custGeom>
                <a:rect b="b" l="l" r="r" t="t"/>
                <a:pathLst>
                  <a:path extrusionOk="0" h="29059" w="69408">
                    <a:moveTo>
                      <a:pt x="2448" y="3249"/>
                    </a:moveTo>
                    <a:cubicBezTo>
                      <a:pt x="711" y="5235"/>
                      <a:pt x="-192" y="7853"/>
                      <a:pt x="34" y="10448"/>
                    </a:cubicBezTo>
                    <a:cubicBezTo>
                      <a:pt x="192" y="12975"/>
                      <a:pt x="1410" y="15389"/>
                      <a:pt x="3329" y="17082"/>
                    </a:cubicBezTo>
                    <a:cubicBezTo>
                      <a:pt x="5450" y="18977"/>
                      <a:pt x="7797" y="19406"/>
                      <a:pt x="10527" y="19496"/>
                    </a:cubicBezTo>
                    <a:cubicBezTo>
                      <a:pt x="11362" y="19541"/>
                      <a:pt x="12219" y="19564"/>
                      <a:pt x="13100" y="19609"/>
                    </a:cubicBezTo>
                    <a:cubicBezTo>
                      <a:pt x="28331" y="20715"/>
                      <a:pt x="43201" y="24009"/>
                      <a:pt x="57688" y="28793"/>
                    </a:cubicBezTo>
                    <a:cubicBezTo>
                      <a:pt x="60013" y="29538"/>
                      <a:pt x="63127" y="28613"/>
                      <a:pt x="65045" y="27326"/>
                    </a:cubicBezTo>
                    <a:cubicBezTo>
                      <a:pt x="67188" y="25882"/>
                      <a:pt x="68700" y="23648"/>
                      <a:pt x="69218" y="21076"/>
                    </a:cubicBezTo>
                    <a:cubicBezTo>
                      <a:pt x="69739" y="18571"/>
                      <a:pt x="69174" y="15908"/>
                      <a:pt x="67730" y="13765"/>
                    </a:cubicBezTo>
                    <a:cubicBezTo>
                      <a:pt x="66173" y="11395"/>
                      <a:pt x="64119" y="10448"/>
                      <a:pt x="61524" y="9590"/>
                    </a:cubicBezTo>
                    <a:cubicBezTo>
                      <a:pt x="53446" y="6950"/>
                      <a:pt x="45277" y="4739"/>
                      <a:pt x="36929" y="3046"/>
                    </a:cubicBezTo>
                    <a:cubicBezTo>
                      <a:pt x="27722" y="1218"/>
                      <a:pt x="18403" y="361"/>
                      <a:pt x="9082" y="0"/>
                    </a:cubicBezTo>
                    <a:lnTo>
                      <a:pt x="8925" y="0"/>
                    </a:lnTo>
                    <a:cubicBezTo>
                      <a:pt x="6556" y="0"/>
                      <a:pt x="3960" y="1579"/>
                      <a:pt x="2448" y="3249"/>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7" name="Google Shape;2957;p43"/>
              <p:cNvSpPr/>
              <p:nvPr/>
            </p:nvSpPr>
            <p:spPr>
              <a:xfrm>
                <a:off x="11252344" y="3008857"/>
                <a:ext cx="66396" cy="27759"/>
              </a:xfrm>
              <a:custGeom>
                <a:rect b="b" l="l" r="r" t="t"/>
                <a:pathLst>
                  <a:path extrusionOk="0" h="27759" w="66396">
                    <a:moveTo>
                      <a:pt x="4326" y="1557"/>
                    </a:moveTo>
                    <a:cubicBezTo>
                      <a:pt x="2182" y="3001"/>
                      <a:pt x="670" y="5235"/>
                      <a:pt x="196" y="7762"/>
                    </a:cubicBezTo>
                    <a:cubicBezTo>
                      <a:pt x="-323" y="10312"/>
                      <a:pt x="196" y="12952"/>
                      <a:pt x="1641" y="15119"/>
                    </a:cubicBezTo>
                    <a:cubicBezTo>
                      <a:pt x="2972" y="17082"/>
                      <a:pt x="5476" y="19113"/>
                      <a:pt x="7892" y="19293"/>
                    </a:cubicBezTo>
                    <a:cubicBezTo>
                      <a:pt x="23754" y="20422"/>
                      <a:pt x="39415" y="23017"/>
                      <a:pt x="54714" y="27462"/>
                    </a:cubicBezTo>
                    <a:cubicBezTo>
                      <a:pt x="59814" y="28951"/>
                      <a:pt x="65252" y="24619"/>
                      <a:pt x="66200" y="19745"/>
                    </a:cubicBezTo>
                    <a:cubicBezTo>
                      <a:pt x="66719" y="17240"/>
                      <a:pt x="66200" y="14555"/>
                      <a:pt x="64755" y="12388"/>
                    </a:cubicBezTo>
                    <a:cubicBezTo>
                      <a:pt x="63198" y="10132"/>
                      <a:pt x="61101" y="9004"/>
                      <a:pt x="58505" y="8259"/>
                    </a:cubicBezTo>
                    <a:cubicBezTo>
                      <a:pt x="43206" y="3814"/>
                      <a:pt x="27546" y="1218"/>
                      <a:pt x="11682" y="90"/>
                    </a:cubicBezTo>
                    <a:cubicBezTo>
                      <a:pt x="11096" y="45"/>
                      <a:pt x="10509" y="23"/>
                      <a:pt x="9967" y="0"/>
                    </a:cubicBezTo>
                    <a:cubicBezTo>
                      <a:pt x="7982" y="0"/>
                      <a:pt x="6199" y="316"/>
                      <a:pt x="4348" y="1557"/>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8" name="Google Shape;2958;p43"/>
              <p:cNvSpPr/>
              <p:nvPr/>
            </p:nvSpPr>
            <p:spPr>
              <a:xfrm>
                <a:off x="11214178" y="3009033"/>
                <a:ext cx="103785" cy="27817"/>
              </a:xfrm>
              <a:custGeom>
                <a:rect b="b" l="l" r="r" t="t"/>
                <a:pathLst>
                  <a:path extrusionOk="0" h="27817" w="103785">
                    <a:moveTo>
                      <a:pt x="9073" y="817"/>
                    </a:moveTo>
                    <a:cubicBezTo>
                      <a:pt x="3748" y="1246"/>
                      <a:pt x="-360" y="5962"/>
                      <a:pt x="25" y="11310"/>
                    </a:cubicBezTo>
                    <a:cubicBezTo>
                      <a:pt x="408" y="16590"/>
                      <a:pt x="5192" y="20787"/>
                      <a:pt x="10518" y="20314"/>
                    </a:cubicBezTo>
                    <a:cubicBezTo>
                      <a:pt x="21710" y="19411"/>
                      <a:pt x="32857" y="19276"/>
                      <a:pt x="44072" y="19862"/>
                    </a:cubicBezTo>
                    <a:cubicBezTo>
                      <a:pt x="60273" y="21036"/>
                      <a:pt x="76295" y="23676"/>
                      <a:pt x="92069" y="27580"/>
                    </a:cubicBezTo>
                    <a:cubicBezTo>
                      <a:pt x="97258" y="28843"/>
                      <a:pt x="102561" y="24894"/>
                      <a:pt x="103599" y="19862"/>
                    </a:cubicBezTo>
                    <a:cubicBezTo>
                      <a:pt x="104659" y="14447"/>
                      <a:pt x="101072" y="9640"/>
                      <a:pt x="95882" y="8376"/>
                    </a:cubicBezTo>
                    <a:cubicBezTo>
                      <a:pt x="74626" y="3119"/>
                      <a:pt x="52782" y="140"/>
                      <a:pt x="30893" y="5"/>
                    </a:cubicBezTo>
                    <a:cubicBezTo>
                      <a:pt x="23628" y="-40"/>
                      <a:pt x="16362" y="230"/>
                      <a:pt x="9096" y="817"/>
                    </a:cubicBezTo>
                  </a:path>
                </a:pathLst>
              </a:custGeom>
              <a:solidFill>
                <a:srgbClr val="AE0F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9" name="Google Shape;2959;p43"/>
              <p:cNvSpPr/>
              <p:nvPr/>
            </p:nvSpPr>
            <p:spPr>
              <a:xfrm>
                <a:off x="10634436" y="3026977"/>
                <a:ext cx="609802" cy="950676"/>
              </a:xfrm>
              <a:custGeom>
                <a:rect b="b" l="l" r="r" t="t"/>
                <a:pathLst>
                  <a:path extrusionOk="0" h="950676" w="609802">
                    <a:moveTo>
                      <a:pt x="539329" y="0"/>
                    </a:moveTo>
                    <a:cubicBezTo>
                      <a:pt x="538427" y="0"/>
                      <a:pt x="537434" y="135"/>
                      <a:pt x="536464" y="384"/>
                    </a:cubicBezTo>
                    <a:cubicBezTo>
                      <a:pt x="460848" y="18391"/>
                      <a:pt x="384600" y="61129"/>
                      <a:pt x="309818" y="127426"/>
                    </a:cubicBezTo>
                    <a:cubicBezTo>
                      <a:pt x="276715" y="156761"/>
                      <a:pt x="244176" y="190902"/>
                      <a:pt x="213127" y="228947"/>
                    </a:cubicBezTo>
                    <a:cubicBezTo>
                      <a:pt x="183702" y="265029"/>
                      <a:pt x="155924" y="304292"/>
                      <a:pt x="130538" y="345654"/>
                    </a:cubicBezTo>
                    <a:cubicBezTo>
                      <a:pt x="106348" y="385031"/>
                      <a:pt x="84865" y="425784"/>
                      <a:pt x="66610" y="466739"/>
                    </a:cubicBezTo>
                    <a:cubicBezTo>
                      <a:pt x="48580" y="507109"/>
                      <a:pt x="34072" y="547117"/>
                      <a:pt x="23465" y="585636"/>
                    </a:cubicBezTo>
                    <a:cubicBezTo>
                      <a:pt x="15207" y="615512"/>
                      <a:pt x="8934" y="647239"/>
                      <a:pt x="4849" y="679981"/>
                    </a:cubicBezTo>
                    <a:cubicBezTo>
                      <a:pt x="-47" y="719132"/>
                      <a:pt x="-1221" y="753995"/>
                      <a:pt x="1262" y="786557"/>
                    </a:cubicBezTo>
                    <a:cubicBezTo>
                      <a:pt x="2954" y="808603"/>
                      <a:pt x="6248" y="827919"/>
                      <a:pt x="11326" y="845565"/>
                    </a:cubicBezTo>
                    <a:cubicBezTo>
                      <a:pt x="12995" y="854365"/>
                      <a:pt x="15839" y="863504"/>
                      <a:pt x="19764" y="872711"/>
                    </a:cubicBezTo>
                    <a:cubicBezTo>
                      <a:pt x="23917" y="885979"/>
                      <a:pt x="30483" y="898864"/>
                      <a:pt x="39284" y="911004"/>
                    </a:cubicBezTo>
                    <a:cubicBezTo>
                      <a:pt x="39735" y="911568"/>
                      <a:pt x="40232" y="912155"/>
                      <a:pt x="40863" y="912629"/>
                    </a:cubicBezTo>
                    <a:lnTo>
                      <a:pt x="41472" y="913757"/>
                    </a:lnTo>
                    <a:lnTo>
                      <a:pt x="42984" y="916419"/>
                    </a:lnTo>
                    <a:cubicBezTo>
                      <a:pt x="44316" y="918834"/>
                      <a:pt x="45738" y="920662"/>
                      <a:pt x="48423" y="921723"/>
                    </a:cubicBezTo>
                    <a:cubicBezTo>
                      <a:pt x="49574" y="922196"/>
                      <a:pt x="50792" y="922422"/>
                      <a:pt x="52055" y="922444"/>
                    </a:cubicBezTo>
                    <a:cubicBezTo>
                      <a:pt x="53500" y="922444"/>
                      <a:pt x="54809" y="922196"/>
                      <a:pt x="56073" y="921610"/>
                    </a:cubicBezTo>
                    <a:cubicBezTo>
                      <a:pt x="68844" y="932057"/>
                      <a:pt x="83737" y="939865"/>
                      <a:pt x="100278" y="944852"/>
                    </a:cubicBezTo>
                    <a:cubicBezTo>
                      <a:pt x="108040" y="947198"/>
                      <a:pt x="116525" y="948823"/>
                      <a:pt x="126273" y="949748"/>
                    </a:cubicBezTo>
                    <a:cubicBezTo>
                      <a:pt x="132456" y="950335"/>
                      <a:pt x="138300" y="950628"/>
                      <a:pt x="143625" y="950674"/>
                    </a:cubicBezTo>
                    <a:cubicBezTo>
                      <a:pt x="147755" y="950696"/>
                      <a:pt x="151885" y="950583"/>
                      <a:pt x="156059" y="950335"/>
                    </a:cubicBezTo>
                    <a:cubicBezTo>
                      <a:pt x="174336" y="949207"/>
                      <a:pt x="193156" y="945055"/>
                      <a:pt x="211999" y="938037"/>
                    </a:cubicBezTo>
                    <a:cubicBezTo>
                      <a:pt x="245711" y="925491"/>
                      <a:pt x="278859" y="903896"/>
                      <a:pt x="313293" y="872034"/>
                    </a:cubicBezTo>
                    <a:cubicBezTo>
                      <a:pt x="341140" y="846242"/>
                      <a:pt x="368443" y="814357"/>
                      <a:pt x="396785" y="774597"/>
                    </a:cubicBezTo>
                    <a:cubicBezTo>
                      <a:pt x="419080" y="743435"/>
                      <a:pt x="440877" y="709045"/>
                      <a:pt x="463397" y="669488"/>
                    </a:cubicBezTo>
                    <a:cubicBezTo>
                      <a:pt x="485083" y="631375"/>
                      <a:pt x="502886" y="597392"/>
                      <a:pt x="517848" y="565598"/>
                    </a:cubicBezTo>
                    <a:cubicBezTo>
                      <a:pt x="538878" y="520896"/>
                      <a:pt x="556953" y="475156"/>
                      <a:pt x="571530" y="429620"/>
                    </a:cubicBezTo>
                    <a:cubicBezTo>
                      <a:pt x="587777" y="378983"/>
                      <a:pt x="599015" y="329723"/>
                      <a:pt x="604904" y="283171"/>
                    </a:cubicBezTo>
                    <a:cubicBezTo>
                      <a:pt x="611583" y="230730"/>
                      <a:pt x="611426" y="181628"/>
                      <a:pt x="604475" y="137197"/>
                    </a:cubicBezTo>
                    <a:cubicBezTo>
                      <a:pt x="600640" y="113210"/>
                      <a:pt x="594930" y="90464"/>
                      <a:pt x="587461" y="69591"/>
                    </a:cubicBezTo>
                    <a:cubicBezTo>
                      <a:pt x="579631" y="47658"/>
                      <a:pt x="569432" y="26627"/>
                      <a:pt x="557157" y="7040"/>
                    </a:cubicBezTo>
                    <a:cubicBezTo>
                      <a:pt x="555283" y="4107"/>
                      <a:pt x="552079" y="2347"/>
                      <a:pt x="548536" y="2324"/>
                    </a:cubicBezTo>
                    <a:cubicBezTo>
                      <a:pt x="547747" y="2324"/>
                      <a:pt x="546912" y="2414"/>
                      <a:pt x="546009" y="2640"/>
                    </a:cubicBezTo>
                    <a:cubicBezTo>
                      <a:pt x="544406" y="1015"/>
                      <a:pt x="541925" y="45"/>
                      <a:pt x="539285" y="22"/>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0" name="Google Shape;2960;p43"/>
              <p:cNvSpPr/>
              <p:nvPr/>
            </p:nvSpPr>
            <p:spPr>
              <a:xfrm>
                <a:off x="11749324" y="3141405"/>
                <a:ext cx="300296" cy="392463"/>
              </a:xfrm>
              <a:custGeom>
                <a:rect b="b" l="l" r="r" t="t"/>
                <a:pathLst>
                  <a:path extrusionOk="0" h="392463" w="300296">
                    <a:moveTo>
                      <a:pt x="124009" y="1377"/>
                    </a:moveTo>
                    <a:cubicBezTo>
                      <a:pt x="119790" y="2145"/>
                      <a:pt x="115615" y="3318"/>
                      <a:pt x="111643" y="4852"/>
                    </a:cubicBezTo>
                    <a:cubicBezTo>
                      <a:pt x="108124" y="6251"/>
                      <a:pt x="104851" y="7876"/>
                      <a:pt x="101940" y="9681"/>
                    </a:cubicBezTo>
                    <a:cubicBezTo>
                      <a:pt x="94923" y="14036"/>
                      <a:pt x="89417" y="19475"/>
                      <a:pt x="85580" y="25748"/>
                    </a:cubicBezTo>
                    <a:cubicBezTo>
                      <a:pt x="81632" y="32224"/>
                      <a:pt x="79578" y="39783"/>
                      <a:pt x="79713" y="47049"/>
                    </a:cubicBezTo>
                    <a:cubicBezTo>
                      <a:pt x="79849" y="54925"/>
                      <a:pt x="82128" y="62868"/>
                      <a:pt x="86551" y="70427"/>
                    </a:cubicBezTo>
                    <a:cubicBezTo>
                      <a:pt x="82286" y="70224"/>
                      <a:pt x="77999" y="70066"/>
                      <a:pt x="73712" y="70269"/>
                    </a:cubicBezTo>
                    <a:cubicBezTo>
                      <a:pt x="61120" y="70720"/>
                      <a:pt x="50537" y="72480"/>
                      <a:pt x="41352" y="75640"/>
                    </a:cubicBezTo>
                    <a:cubicBezTo>
                      <a:pt x="40134" y="76091"/>
                      <a:pt x="38938" y="76542"/>
                      <a:pt x="37787" y="76993"/>
                    </a:cubicBezTo>
                    <a:cubicBezTo>
                      <a:pt x="20006" y="83921"/>
                      <a:pt x="7776" y="94888"/>
                      <a:pt x="2450" y="108765"/>
                    </a:cubicBezTo>
                    <a:cubicBezTo>
                      <a:pt x="-235" y="115783"/>
                      <a:pt x="-732" y="123839"/>
                      <a:pt x="1051" y="131398"/>
                    </a:cubicBezTo>
                    <a:cubicBezTo>
                      <a:pt x="2901" y="139251"/>
                      <a:pt x="7188" y="146968"/>
                      <a:pt x="13372" y="153738"/>
                    </a:cubicBezTo>
                    <a:cubicBezTo>
                      <a:pt x="17930" y="158815"/>
                      <a:pt x="23526" y="163486"/>
                      <a:pt x="30003" y="167412"/>
                    </a:cubicBezTo>
                    <a:cubicBezTo>
                      <a:pt x="26595" y="169195"/>
                      <a:pt x="23819" y="171361"/>
                      <a:pt x="21743" y="173889"/>
                    </a:cubicBezTo>
                    <a:cubicBezTo>
                      <a:pt x="19035" y="177115"/>
                      <a:pt x="17299" y="180094"/>
                      <a:pt x="15854" y="183750"/>
                    </a:cubicBezTo>
                    <a:cubicBezTo>
                      <a:pt x="14681" y="186683"/>
                      <a:pt x="14252" y="189820"/>
                      <a:pt x="13936" y="192753"/>
                    </a:cubicBezTo>
                    <a:cubicBezTo>
                      <a:pt x="13439" y="198643"/>
                      <a:pt x="14297" y="205142"/>
                      <a:pt x="16531" y="211618"/>
                    </a:cubicBezTo>
                    <a:cubicBezTo>
                      <a:pt x="21450" y="226105"/>
                      <a:pt x="30679" y="239734"/>
                      <a:pt x="43316" y="251017"/>
                    </a:cubicBezTo>
                    <a:cubicBezTo>
                      <a:pt x="46926" y="254221"/>
                      <a:pt x="50717" y="257245"/>
                      <a:pt x="53854" y="260291"/>
                    </a:cubicBezTo>
                    <a:cubicBezTo>
                      <a:pt x="50626" y="261961"/>
                      <a:pt x="48326" y="263698"/>
                      <a:pt x="46813" y="265639"/>
                    </a:cubicBezTo>
                    <a:cubicBezTo>
                      <a:pt x="44309" y="268753"/>
                      <a:pt x="42481" y="271574"/>
                      <a:pt x="41691" y="275071"/>
                    </a:cubicBezTo>
                    <a:cubicBezTo>
                      <a:pt x="40947" y="278388"/>
                      <a:pt x="40766" y="281231"/>
                      <a:pt x="41059" y="283669"/>
                    </a:cubicBezTo>
                    <a:cubicBezTo>
                      <a:pt x="41466" y="286805"/>
                      <a:pt x="41962" y="290167"/>
                      <a:pt x="43293" y="293507"/>
                    </a:cubicBezTo>
                    <a:cubicBezTo>
                      <a:pt x="44805" y="297343"/>
                      <a:pt x="46204" y="300389"/>
                      <a:pt x="47738" y="303052"/>
                    </a:cubicBezTo>
                    <a:cubicBezTo>
                      <a:pt x="54846" y="315260"/>
                      <a:pt x="65520" y="326881"/>
                      <a:pt x="79397" y="337554"/>
                    </a:cubicBezTo>
                    <a:cubicBezTo>
                      <a:pt x="85445" y="342180"/>
                      <a:pt x="91853" y="345836"/>
                      <a:pt x="96751" y="348521"/>
                    </a:cubicBezTo>
                    <a:lnTo>
                      <a:pt x="106318" y="353824"/>
                    </a:lnTo>
                    <a:lnTo>
                      <a:pt x="115931" y="359082"/>
                    </a:lnTo>
                    <a:cubicBezTo>
                      <a:pt x="127123" y="365242"/>
                      <a:pt x="139873" y="372169"/>
                      <a:pt x="153321" y="379029"/>
                    </a:cubicBezTo>
                    <a:cubicBezTo>
                      <a:pt x="156571" y="380451"/>
                      <a:pt x="159843" y="381872"/>
                      <a:pt x="163137" y="383249"/>
                    </a:cubicBezTo>
                    <a:cubicBezTo>
                      <a:pt x="173675" y="386837"/>
                      <a:pt x="184439" y="389612"/>
                      <a:pt x="195474" y="391237"/>
                    </a:cubicBezTo>
                    <a:lnTo>
                      <a:pt x="195428" y="391237"/>
                    </a:lnTo>
                    <a:cubicBezTo>
                      <a:pt x="195541" y="391237"/>
                      <a:pt x="195653" y="391237"/>
                      <a:pt x="195767" y="391282"/>
                    </a:cubicBezTo>
                    <a:cubicBezTo>
                      <a:pt x="200392" y="391891"/>
                      <a:pt x="205019" y="392365"/>
                      <a:pt x="209667" y="392433"/>
                    </a:cubicBezTo>
                    <a:cubicBezTo>
                      <a:pt x="214338" y="392546"/>
                      <a:pt x="218963" y="392343"/>
                      <a:pt x="223590" y="391801"/>
                    </a:cubicBezTo>
                    <a:cubicBezTo>
                      <a:pt x="223364" y="391846"/>
                      <a:pt x="223138" y="391869"/>
                      <a:pt x="222935" y="391914"/>
                    </a:cubicBezTo>
                    <a:cubicBezTo>
                      <a:pt x="226906" y="391418"/>
                      <a:pt x="230855" y="390718"/>
                      <a:pt x="234692" y="389545"/>
                    </a:cubicBezTo>
                    <a:cubicBezTo>
                      <a:pt x="237670" y="388665"/>
                      <a:pt x="240581" y="387581"/>
                      <a:pt x="243447" y="386408"/>
                    </a:cubicBezTo>
                    <a:lnTo>
                      <a:pt x="243447" y="386408"/>
                    </a:lnTo>
                    <a:cubicBezTo>
                      <a:pt x="247689" y="384648"/>
                      <a:pt x="251887" y="382685"/>
                      <a:pt x="255858" y="380338"/>
                    </a:cubicBezTo>
                    <a:cubicBezTo>
                      <a:pt x="259242" y="378330"/>
                      <a:pt x="262537" y="376231"/>
                      <a:pt x="265696" y="373862"/>
                    </a:cubicBezTo>
                    <a:cubicBezTo>
                      <a:pt x="270999" y="369755"/>
                      <a:pt x="275738" y="365129"/>
                      <a:pt x="279980" y="359939"/>
                    </a:cubicBezTo>
                    <a:cubicBezTo>
                      <a:pt x="279980" y="359939"/>
                      <a:pt x="279980" y="359939"/>
                      <a:pt x="279980" y="359939"/>
                    </a:cubicBezTo>
                    <a:cubicBezTo>
                      <a:pt x="280070" y="359826"/>
                      <a:pt x="280138" y="359713"/>
                      <a:pt x="280228" y="359646"/>
                    </a:cubicBezTo>
                    <a:lnTo>
                      <a:pt x="280115" y="359758"/>
                    </a:lnTo>
                    <a:cubicBezTo>
                      <a:pt x="280115" y="359758"/>
                      <a:pt x="280070" y="359826"/>
                      <a:pt x="280025" y="359871"/>
                    </a:cubicBezTo>
                    <a:cubicBezTo>
                      <a:pt x="280025" y="359826"/>
                      <a:pt x="280070" y="359804"/>
                      <a:pt x="280115" y="359758"/>
                    </a:cubicBezTo>
                    <a:cubicBezTo>
                      <a:pt x="280160" y="359691"/>
                      <a:pt x="280228" y="359600"/>
                      <a:pt x="280318" y="359533"/>
                    </a:cubicBezTo>
                    <a:lnTo>
                      <a:pt x="280363" y="359488"/>
                    </a:lnTo>
                    <a:cubicBezTo>
                      <a:pt x="280363" y="359488"/>
                      <a:pt x="280318" y="359488"/>
                      <a:pt x="280318" y="359533"/>
                    </a:cubicBezTo>
                    <a:cubicBezTo>
                      <a:pt x="280318" y="359488"/>
                      <a:pt x="280363" y="359488"/>
                      <a:pt x="280363" y="359488"/>
                    </a:cubicBezTo>
                    <a:cubicBezTo>
                      <a:pt x="284876" y="353553"/>
                      <a:pt x="288577" y="347122"/>
                      <a:pt x="291533" y="340330"/>
                    </a:cubicBezTo>
                    <a:cubicBezTo>
                      <a:pt x="295121" y="331574"/>
                      <a:pt x="297446" y="322413"/>
                      <a:pt x="298822" y="313026"/>
                    </a:cubicBezTo>
                    <a:lnTo>
                      <a:pt x="298822" y="313229"/>
                    </a:lnTo>
                    <a:cubicBezTo>
                      <a:pt x="301191" y="295921"/>
                      <a:pt x="300469" y="278366"/>
                      <a:pt x="298325" y="261081"/>
                    </a:cubicBezTo>
                    <a:lnTo>
                      <a:pt x="298325" y="261216"/>
                    </a:lnTo>
                    <a:cubicBezTo>
                      <a:pt x="296249" y="245195"/>
                      <a:pt x="292955" y="229331"/>
                      <a:pt x="288961" y="213716"/>
                    </a:cubicBezTo>
                    <a:cubicBezTo>
                      <a:pt x="284921" y="197853"/>
                      <a:pt x="280251" y="182148"/>
                      <a:pt x="275219" y="166600"/>
                    </a:cubicBezTo>
                    <a:cubicBezTo>
                      <a:pt x="270661" y="152226"/>
                      <a:pt x="265764" y="137942"/>
                      <a:pt x="261047" y="123613"/>
                    </a:cubicBezTo>
                    <a:cubicBezTo>
                      <a:pt x="259626" y="119258"/>
                      <a:pt x="258205" y="114926"/>
                      <a:pt x="256760" y="110548"/>
                    </a:cubicBezTo>
                    <a:cubicBezTo>
                      <a:pt x="255474" y="107953"/>
                      <a:pt x="254234" y="105381"/>
                      <a:pt x="252947" y="102808"/>
                    </a:cubicBezTo>
                    <a:lnTo>
                      <a:pt x="249178" y="95226"/>
                    </a:lnTo>
                    <a:cubicBezTo>
                      <a:pt x="237444" y="71555"/>
                      <a:pt x="225395" y="48809"/>
                      <a:pt x="207297" y="30825"/>
                    </a:cubicBezTo>
                    <a:cubicBezTo>
                      <a:pt x="190531" y="14127"/>
                      <a:pt x="170719" y="3521"/>
                      <a:pt x="151539" y="949"/>
                    </a:cubicBezTo>
                    <a:cubicBezTo>
                      <a:pt x="147183" y="362"/>
                      <a:pt x="143009" y="23"/>
                      <a:pt x="139015" y="1"/>
                    </a:cubicBezTo>
                    <a:cubicBezTo>
                      <a:pt x="133825" y="-22"/>
                      <a:pt x="128838" y="430"/>
                      <a:pt x="124009" y="1355"/>
                    </a:cubicBezTo>
                    <a:moveTo>
                      <a:pt x="298844" y="312845"/>
                    </a:moveTo>
                    <a:cubicBezTo>
                      <a:pt x="298844" y="312845"/>
                      <a:pt x="298844" y="313003"/>
                      <a:pt x="298800" y="313071"/>
                    </a:cubicBezTo>
                    <a:cubicBezTo>
                      <a:pt x="298800" y="313003"/>
                      <a:pt x="298844" y="312936"/>
                      <a:pt x="298844" y="312845"/>
                    </a:cubicBezTo>
                  </a:path>
                </a:pathLst>
              </a:custGeom>
              <a:solidFill>
                <a:srgbClr val="FFA07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1" name="Google Shape;2961;p43"/>
              <p:cNvSpPr/>
              <p:nvPr/>
            </p:nvSpPr>
            <p:spPr>
              <a:xfrm>
                <a:off x="12040610" y="3481802"/>
                <a:ext cx="224" cy="564"/>
              </a:xfrm>
              <a:custGeom>
                <a:rect b="b" l="l" r="r" t="t"/>
                <a:pathLst>
                  <a:path extrusionOk="0" h="564" w="224">
                    <a:moveTo>
                      <a:pt x="225" y="0"/>
                    </a:moveTo>
                    <a:cubicBezTo>
                      <a:pt x="136" y="180"/>
                      <a:pt x="67" y="384"/>
                      <a:pt x="0" y="564"/>
                    </a:cubicBezTo>
                    <a:cubicBezTo>
                      <a:pt x="67" y="384"/>
                      <a:pt x="158" y="180"/>
                      <a:pt x="225" y="0"/>
                    </a:cubicBezTo>
                    <a:close/>
                  </a:path>
                </a:pathLst>
              </a:custGeom>
              <a:solidFill>
                <a:srgbClr val="FFA07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2" name="Google Shape;2962;p43"/>
              <p:cNvSpPr/>
              <p:nvPr/>
            </p:nvSpPr>
            <p:spPr>
              <a:xfrm>
                <a:off x="11992906" y="3527700"/>
                <a:ext cx="271" cy="112"/>
              </a:xfrm>
              <a:custGeom>
                <a:rect b="b" l="l" r="r" t="t"/>
                <a:pathLst>
                  <a:path extrusionOk="0" h="112" w="271">
                    <a:moveTo>
                      <a:pt x="0" y="113"/>
                    </a:moveTo>
                    <a:cubicBezTo>
                      <a:pt x="0" y="113"/>
                      <a:pt x="181" y="45"/>
                      <a:pt x="271" y="0"/>
                    </a:cubicBezTo>
                    <a:cubicBezTo>
                      <a:pt x="203" y="23"/>
                      <a:pt x="90" y="68"/>
                      <a:pt x="0" y="113"/>
                    </a:cubicBezTo>
                  </a:path>
                </a:pathLst>
              </a:custGeom>
              <a:solidFill>
                <a:srgbClr val="FFA07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3" name="Google Shape;2963;p43"/>
              <p:cNvSpPr/>
              <p:nvPr/>
            </p:nvSpPr>
            <p:spPr>
              <a:xfrm>
                <a:off x="11783886" y="3308980"/>
                <a:ext cx="88836" cy="38020"/>
              </a:xfrm>
              <a:custGeom>
                <a:rect b="b" l="l" r="r" t="t"/>
                <a:pathLst>
                  <a:path extrusionOk="0" h="38020" w="88836">
                    <a:moveTo>
                      <a:pt x="3339" y="220"/>
                    </a:moveTo>
                    <a:cubicBezTo>
                      <a:pt x="11282" y="4846"/>
                      <a:pt x="19675" y="8682"/>
                      <a:pt x="28160" y="12157"/>
                    </a:cubicBezTo>
                    <a:cubicBezTo>
                      <a:pt x="32515" y="13963"/>
                      <a:pt x="36915" y="15565"/>
                      <a:pt x="41361" y="17077"/>
                    </a:cubicBezTo>
                    <a:cubicBezTo>
                      <a:pt x="45625" y="18521"/>
                      <a:pt x="50003" y="19739"/>
                      <a:pt x="54358" y="20913"/>
                    </a:cubicBezTo>
                    <a:cubicBezTo>
                      <a:pt x="54178" y="20868"/>
                      <a:pt x="54020" y="20822"/>
                      <a:pt x="53839" y="20800"/>
                    </a:cubicBezTo>
                    <a:cubicBezTo>
                      <a:pt x="58894" y="22064"/>
                      <a:pt x="63949" y="23350"/>
                      <a:pt x="69049" y="24456"/>
                    </a:cubicBezTo>
                    <a:cubicBezTo>
                      <a:pt x="74058" y="25539"/>
                      <a:pt x="79090" y="26464"/>
                      <a:pt x="84167" y="27366"/>
                    </a:cubicBezTo>
                    <a:cubicBezTo>
                      <a:pt x="85588" y="27637"/>
                      <a:pt x="86852" y="28246"/>
                      <a:pt x="87778" y="29442"/>
                    </a:cubicBezTo>
                    <a:cubicBezTo>
                      <a:pt x="88590" y="30571"/>
                      <a:pt x="88973" y="31970"/>
                      <a:pt x="88793" y="33324"/>
                    </a:cubicBezTo>
                    <a:cubicBezTo>
                      <a:pt x="88613" y="34745"/>
                      <a:pt x="87845" y="36054"/>
                      <a:pt x="86740" y="36911"/>
                    </a:cubicBezTo>
                    <a:cubicBezTo>
                      <a:pt x="85679" y="37679"/>
                      <a:pt x="84122" y="38220"/>
                      <a:pt x="82836" y="37949"/>
                    </a:cubicBezTo>
                    <a:cubicBezTo>
                      <a:pt x="68236" y="34881"/>
                      <a:pt x="54020" y="30074"/>
                      <a:pt x="40255" y="24343"/>
                    </a:cubicBezTo>
                    <a:cubicBezTo>
                      <a:pt x="33214" y="21409"/>
                      <a:pt x="26264" y="18340"/>
                      <a:pt x="19473" y="14888"/>
                    </a:cubicBezTo>
                    <a:cubicBezTo>
                      <a:pt x="13110" y="11706"/>
                      <a:pt x="6994" y="8096"/>
                      <a:pt x="923" y="4418"/>
                    </a:cubicBezTo>
                    <a:cubicBezTo>
                      <a:pt x="21" y="3876"/>
                      <a:pt x="-205" y="2477"/>
                      <a:pt x="180" y="1552"/>
                    </a:cubicBezTo>
                    <a:cubicBezTo>
                      <a:pt x="428" y="942"/>
                      <a:pt x="969" y="423"/>
                      <a:pt x="1646" y="153"/>
                    </a:cubicBezTo>
                    <a:cubicBezTo>
                      <a:pt x="2210" y="-50"/>
                      <a:pt x="2842" y="-73"/>
                      <a:pt x="3361" y="220"/>
                    </a:cubicBezTo>
                    <a:moveTo>
                      <a:pt x="54946" y="21071"/>
                    </a:moveTo>
                    <a:cubicBezTo>
                      <a:pt x="54742" y="21026"/>
                      <a:pt x="54561" y="20980"/>
                      <a:pt x="54358" y="20913"/>
                    </a:cubicBezTo>
                    <a:cubicBezTo>
                      <a:pt x="54561" y="20958"/>
                      <a:pt x="54742" y="21026"/>
                      <a:pt x="54946" y="21071"/>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4" name="Google Shape;2964;p43"/>
              <p:cNvSpPr/>
              <p:nvPr/>
            </p:nvSpPr>
            <p:spPr>
              <a:xfrm>
                <a:off x="11805081" y="3404307"/>
                <a:ext cx="70634" cy="29640"/>
              </a:xfrm>
              <a:custGeom>
                <a:rect b="b" l="l" r="r" t="t"/>
                <a:pathLst>
                  <a:path extrusionOk="0" h="29640" w="70634">
                    <a:moveTo>
                      <a:pt x="3376" y="209"/>
                    </a:moveTo>
                    <a:cubicBezTo>
                      <a:pt x="16126" y="5737"/>
                      <a:pt x="28943" y="11221"/>
                      <a:pt x="42346" y="14967"/>
                    </a:cubicBezTo>
                    <a:cubicBezTo>
                      <a:pt x="46116" y="15914"/>
                      <a:pt x="49929" y="16727"/>
                      <a:pt x="53810" y="17426"/>
                    </a:cubicBezTo>
                    <a:cubicBezTo>
                      <a:pt x="57782" y="18126"/>
                      <a:pt x="61776" y="18509"/>
                      <a:pt x="65815" y="18667"/>
                    </a:cubicBezTo>
                    <a:cubicBezTo>
                      <a:pt x="67213" y="18690"/>
                      <a:pt x="68703" y="19728"/>
                      <a:pt x="69493" y="20811"/>
                    </a:cubicBezTo>
                    <a:cubicBezTo>
                      <a:pt x="70395" y="21939"/>
                      <a:pt x="70757" y="23406"/>
                      <a:pt x="70598" y="24805"/>
                    </a:cubicBezTo>
                    <a:cubicBezTo>
                      <a:pt x="70395" y="26272"/>
                      <a:pt x="69605" y="27603"/>
                      <a:pt x="68432" y="28528"/>
                    </a:cubicBezTo>
                    <a:cubicBezTo>
                      <a:pt x="67665" y="29115"/>
                      <a:pt x="66808" y="29431"/>
                      <a:pt x="65837" y="29589"/>
                    </a:cubicBezTo>
                    <a:cubicBezTo>
                      <a:pt x="64866" y="29724"/>
                      <a:pt x="63919" y="29589"/>
                      <a:pt x="62971" y="29205"/>
                    </a:cubicBezTo>
                    <a:cubicBezTo>
                      <a:pt x="58075" y="27874"/>
                      <a:pt x="53155" y="26520"/>
                      <a:pt x="48327" y="24805"/>
                    </a:cubicBezTo>
                    <a:cubicBezTo>
                      <a:pt x="43024" y="22977"/>
                      <a:pt x="37833" y="20901"/>
                      <a:pt x="32644" y="18713"/>
                    </a:cubicBezTo>
                    <a:cubicBezTo>
                      <a:pt x="22106" y="14403"/>
                      <a:pt x="11883" y="9348"/>
                      <a:pt x="1526" y="4700"/>
                    </a:cubicBezTo>
                    <a:cubicBezTo>
                      <a:pt x="286" y="4158"/>
                      <a:pt x="-347" y="2759"/>
                      <a:pt x="195" y="1495"/>
                    </a:cubicBezTo>
                    <a:cubicBezTo>
                      <a:pt x="466" y="863"/>
                      <a:pt x="985" y="412"/>
                      <a:pt x="1571" y="164"/>
                    </a:cubicBezTo>
                    <a:cubicBezTo>
                      <a:pt x="2159" y="-62"/>
                      <a:pt x="2790" y="-62"/>
                      <a:pt x="3399" y="209"/>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5" name="Google Shape;2965;p43"/>
              <p:cNvSpPr/>
              <p:nvPr/>
            </p:nvSpPr>
            <p:spPr>
              <a:xfrm>
                <a:off x="11837933" y="3214309"/>
                <a:ext cx="56055" cy="31054"/>
              </a:xfrm>
              <a:custGeom>
                <a:rect b="b" l="l" r="r" t="t"/>
                <a:pathLst>
                  <a:path extrusionOk="0" h="31054" w="56055">
                    <a:moveTo>
                      <a:pt x="2116" y="73"/>
                    </a:moveTo>
                    <a:cubicBezTo>
                      <a:pt x="2906" y="-108"/>
                      <a:pt x="3538" y="73"/>
                      <a:pt x="4260" y="343"/>
                    </a:cubicBezTo>
                    <a:cubicBezTo>
                      <a:pt x="12677" y="3864"/>
                      <a:pt x="20936" y="7767"/>
                      <a:pt x="29172" y="11761"/>
                    </a:cubicBezTo>
                    <a:cubicBezTo>
                      <a:pt x="37408" y="15733"/>
                      <a:pt x="45599" y="19817"/>
                      <a:pt x="53971" y="23450"/>
                    </a:cubicBezTo>
                    <a:cubicBezTo>
                      <a:pt x="54920" y="23856"/>
                      <a:pt x="55663" y="24939"/>
                      <a:pt x="55912" y="25910"/>
                    </a:cubicBezTo>
                    <a:cubicBezTo>
                      <a:pt x="56183" y="26948"/>
                      <a:pt x="56070" y="28008"/>
                      <a:pt x="55574" y="28956"/>
                    </a:cubicBezTo>
                    <a:cubicBezTo>
                      <a:pt x="54535" y="30829"/>
                      <a:pt x="51963" y="31664"/>
                      <a:pt x="50090" y="30558"/>
                    </a:cubicBezTo>
                    <a:cubicBezTo>
                      <a:pt x="34452" y="21171"/>
                      <a:pt x="18296" y="12506"/>
                      <a:pt x="1485" y="5421"/>
                    </a:cubicBezTo>
                    <a:cubicBezTo>
                      <a:pt x="40" y="4834"/>
                      <a:pt x="-365" y="2781"/>
                      <a:pt x="334" y="1517"/>
                    </a:cubicBezTo>
                    <a:cubicBezTo>
                      <a:pt x="695" y="908"/>
                      <a:pt x="1237" y="411"/>
                      <a:pt x="1868" y="163"/>
                    </a:cubicBezTo>
                    <a:cubicBezTo>
                      <a:pt x="1958" y="140"/>
                      <a:pt x="2027" y="95"/>
                      <a:pt x="2116" y="95"/>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6" name="Google Shape;2966;p43"/>
              <p:cNvSpPr/>
              <p:nvPr/>
            </p:nvSpPr>
            <p:spPr>
              <a:xfrm>
                <a:off x="10844897" y="2989178"/>
                <a:ext cx="491833" cy="1034009"/>
              </a:xfrm>
              <a:custGeom>
                <a:rect b="b" l="l" r="r" t="t"/>
                <a:pathLst>
                  <a:path extrusionOk="0" h="1034009" w="491833">
                    <a:moveTo>
                      <a:pt x="388937" y="2"/>
                    </a:moveTo>
                    <a:cubicBezTo>
                      <a:pt x="379572" y="-65"/>
                      <a:pt x="369576" y="1266"/>
                      <a:pt x="359242" y="3951"/>
                    </a:cubicBezTo>
                    <a:cubicBezTo>
                      <a:pt x="353306" y="5486"/>
                      <a:pt x="347124" y="7765"/>
                      <a:pt x="339835" y="11105"/>
                    </a:cubicBezTo>
                    <a:cubicBezTo>
                      <a:pt x="334013" y="13790"/>
                      <a:pt x="328304" y="17400"/>
                      <a:pt x="321895" y="22477"/>
                    </a:cubicBezTo>
                    <a:cubicBezTo>
                      <a:pt x="319910" y="24057"/>
                      <a:pt x="319008" y="27126"/>
                      <a:pt x="318984" y="29450"/>
                    </a:cubicBezTo>
                    <a:cubicBezTo>
                      <a:pt x="318984" y="30511"/>
                      <a:pt x="319165" y="31594"/>
                      <a:pt x="319503" y="32654"/>
                    </a:cubicBezTo>
                    <a:cubicBezTo>
                      <a:pt x="319503" y="34640"/>
                      <a:pt x="319955" y="36400"/>
                      <a:pt x="320812" y="37596"/>
                    </a:cubicBezTo>
                    <a:cubicBezTo>
                      <a:pt x="334104" y="55242"/>
                      <a:pt x="345634" y="75551"/>
                      <a:pt x="355044" y="97958"/>
                    </a:cubicBezTo>
                    <a:cubicBezTo>
                      <a:pt x="367590" y="128873"/>
                      <a:pt x="376142" y="162788"/>
                      <a:pt x="381174" y="201578"/>
                    </a:cubicBezTo>
                    <a:cubicBezTo>
                      <a:pt x="388463" y="261015"/>
                      <a:pt x="387042" y="325190"/>
                      <a:pt x="376797" y="397782"/>
                    </a:cubicBezTo>
                    <a:cubicBezTo>
                      <a:pt x="376797" y="397782"/>
                      <a:pt x="376842" y="397670"/>
                      <a:pt x="376887" y="397579"/>
                    </a:cubicBezTo>
                    <a:cubicBezTo>
                      <a:pt x="364498" y="483688"/>
                      <a:pt x="340828" y="569910"/>
                      <a:pt x="306528" y="653853"/>
                    </a:cubicBezTo>
                    <a:cubicBezTo>
                      <a:pt x="304633" y="658501"/>
                      <a:pt x="302670" y="663172"/>
                      <a:pt x="300684" y="667798"/>
                    </a:cubicBezTo>
                    <a:lnTo>
                      <a:pt x="300549" y="668114"/>
                    </a:lnTo>
                    <a:lnTo>
                      <a:pt x="300594" y="668046"/>
                    </a:lnTo>
                    <a:lnTo>
                      <a:pt x="300278" y="669017"/>
                    </a:lnTo>
                    <a:lnTo>
                      <a:pt x="300368" y="669062"/>
                    </a:lnTo>
                    <a:cubicBezTo>
                      <a:pt x="270492" y="737660"/>
                      <a:pt x="235697" y="797819"/>
                      <a:pt x="196636" y="848275"/>
                    </a:cubicBezTo>
                    <a:cubicBezTo>
                      <a:pt x="196613" y="848320"/>
                      <a:pt x="196230" y="848884"/>
                      <a:pt x="196253" y="848907"/>
                    </a:cubicBezTo>
                    <a:cubicBezTo>
                      <a:pt x="196297" y="848952"/>
                      <a:pt x="196004" y="849403"/>
                      <a:pt x="196004" y="849403"/>
                    </a:cubicBezTo>
                    <a:lnTo>
                      <a:pt x="196004" y="849403"/>
                    </a:lnTo>
                    <a:cubicBezTo>
                      <a:pt x="165879" y="887403"/>
                      <a:pt x="133002" y="920258"/>
                      <a:pt x="98116" y="946975"/>
                    </a:cubicBezTo>
                    <a:cubicBezTo>
                      <a:pt x="76137" y="963493"/>
                      <a:pt x="53008" y="977890"/>
                      <a:pt x="29359" y="989759"/>
                    </a:cubicBezTo>
                    <a:cubicBezTo>
                      <a:pt x="27690" y="990188"/>
                      <a:pt x="26110" y="991045"/>
                      <a:pt x="24553" y="992377"/>
                    </a:cubicBezTo>
                    <a:cubicBezTo>
                      <a:pt x="17400" y="998537"/>
                      <a:pt x="10540" y="1005329"/>
                      <a:pt x="4109" y="1012595"/>
                    </a:cubicBezTo>
                    <a:cubicBezTo>
                      <a:pt x="2371" y="1014581"/>
                      <a:pt x="1379" y="1016973"/>
                      <a:pt x="1288" y="1019365"/>
                    </a:cubicBezTo>
                    <a:cubicBezTo>
                      <a:pt x="3" y="1021554"/>
                      <a:pt x="-336" y="1024284"/>
                      <a:pt x="341" y="1026766"/>
                    </a:cubicBezTo>
                    <a:cubicBezTo>
                      <a:pt x="973" y="1029248"/>
                      <a:pt x="2620" y="1031392"/>
                      <a:pt x="4809" y="1032701"/>
                    </a:cubicBezTo>
                    <a:cubicBezTo>
                      <a:pt x="6275" y="1033581"/>
                      <a:pt x="7788" y="1034009"/>
                      <a:pt x="9593" y="1034009"/>
                    </a:cubicBezTo>
                    <a:cubicBezTo>
                      <a:pt x="10518" y="1034009"/>
                      <a:pt x="11443" y="1033919"/>
                      <a:pt x="12435" y="1033761"/>
                    </a:cubicBezTo>
                    <a:cubicBezTo>
                      <a:pt x="60636" y="1025773"/>
                      <a:pt x="106781" y="1010519"/>
                      <a:pt x="149633" y="988450"/>
                    </a:cubicBezTo>
                    <a:cubicBezTo>
                      <a:pt x="188919" y="968142"/>
                      <a:pt x="226309" y="941018"/>
                      <a:pt x="260789" y="907825"/>
                    </a:cubicBezTo>
                    <a:cubicBezTo>
                      <a:pt x="292065" y="877700"/>
                      <a:pt x="321445" y="841438"/>
                      <a:pt x="348117" y="800053"/>
                    </a:cubicBezTo>
                    <a:cubicBezTo>
                      <a:pt x="372194" y="762685"/>
                      <a:pt x="393699" y="721210"/>
                      <a:pt x="413827" y="673236"/>
                    </a:cubicBezTo>
                    <a:cubicBezTo>
                      <a:pt x="431811" y="630317"/>
                      <a:pt x="447246" y="584645"/>
                      <a:pt x="459634" y="537461"/>
                    </a:cubicBezTo>
                    <a:cubicBezTo>
                      <a:pt x="472699" y="487818"/>
                      <a:pt x="481973" y="437159"/>
                      <a:pt x="487254" y="386906"/>
                    </a:cubicBezTo>
                    <a:cubicBezTo>
                      <a:pt x="492896" y="333449"/>
                      <a:pt x="493324" y="281729"/>
                      <a:pt x="488540" y="233169"/>
                    </a:cubicBezTo>
                    <a:cubicBezTo>
                      <a:pt x="483282" y="179780"/>
                      <a:pt x="471661" y="130655"/>
                      <a:pt x="454038" y="87172"/>
                    </a:cubicBezTo>
                    <a:cubicBezTo>
                      <a:pt x="442372" y="58288"/>
                      <a:pt x="427975" y="31526"/>
                      <a:pt x="411254" y="7607"/>
                    </a:cubicBezTo>
                    <a:cubicBezTo>
                      <a:pt x="409517" y="5102"/>
                      <a:pt x="407712" y="3680"/>
                      <a:pt x="405387" y="3026"/>
                    </a:cubicBezTo>
                    <a:cubicBezTo>
                      <a:pt x="402702" y="1244"/>
                      <a:pt x="400512" y="837"/>
                      <a:pt x="398437" y="612"/>
                    </a:cubicBezTo>
                    <a:cubicBezTo>
                      <a:pt x="395256" y="251"/>
                      <a:pt x="392050" y="70"/>
                      <a:pt x="388870" y="47"/>
                    </a:cubicBezTo>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7" name="Google Shape;2967;p43"/>
              <p:cNvSpPr/>
              <p:nvPr/>
            </p:nvSpPr>
            <p:spPr>
              <a:xfrm>
                <a:off x="11078212" y="3234352"/>
                <a:ext cx="285125" cy="448190"/>
              </a:xfrm>
              <a:custGeom>
                <a:rect b="b" l="l" r="r" t="t"/>
                <a:pathLst>
                  <a:path extrusionOk="0" h="448190" w="285125">
                    <a:moveTo>
                      <a:pt x="118435" y="23"/>
                    </a:moveTo>
                    <a:cubicBezTo>
                      <a:pt x="114170" y="0"/>
                      <a:pt x="109861" y="384"/>
                      <a:pt x="105641" y="1173"/>
                    </a:cubicBezTo>
                    <a:cubicBezTo>
                      <a:pt x="97111" y="2708"/>
                      <a:pt x="88649" y="5799"/>
                      <a:pt x="79781" y="10628"/>
                    </a:cubicBezTo>
                    <a:cubicBezTo>
                      <a:pt x="62767" y="19857"/>
                      <a:pt x="48054" y="36826"/>
                      <a:pt x="38328" y="58399"/>
                    </a:cubicBezTo>
                    <a:cubicBezTo>
                      <a:pt x="27814" y="81664"/>
                      <a:pt x="24654" y="107207"/>
                      <a:pt x="22127" y="133496"/>
                    </a:cubicBezTo>
                    <a:lnTo>
                      <a:pt x="21337" y="141935"/>
                    </a:lnTo>
                    <a:cubicBezTo>
                      <a:pt x="19216" y="164817"/>
                      <a:pt x="17005" y="188510"/>
                      <a:pt x="10009" y="210827"/>
                    </a:cubicBezTo>
                    <a:cubicBezTo>
                      <a:pt x="7437" y="218319"/>
                      <a:pt x="4504" y="225133"/>
                      <a:pt x="1005" y="231632"/>
                    </a:cubicBezTo>
                    <a:cubicBezTo>
                      <a:pt x="-1342" y="235987"/>
                      <a:pt x="577" y="242012"/>
                      <a:pt x="5135" y="244517"/>
                    </a:cubicBezTo>
                    <a:cubicBezTo>
                      <a:pt x="4684" y="249278"/>
                      <a:pt x="4368" y="254085"/>
                      <a:pt x="4120" y="258959"/>
                    </a:cubicBezTo>
                    <a:cubicBezTo>
                      <a:pt x="3217" y="277575"/>
                      <a:pt x="3330" y="294702"/>
                      <a:pt x="4458" y="311288"/>
                    </a:cubicBezTo>
                    <a:cubicBezTo>
                      <a:pt x="5767" y="329859"/>
                      <a:pt x="8610" y="347821"/>
                      <a:pt x="12920" y="364632"/>
                    </a:cubicBezTo>
                    <a:cubicBezTo>
                      <a:pt x="17388" y="382052"/>
                      <a:pt x="23977" y="397487"/>
                      <a:pt x="32529" y="410530"/>
                    </a:cubicBezTo>
                    <a:cubicBezTo>
                      <a:pt x="41465" y="424227"/>
                      <a:pt x="53605" y="434877"/>
                      <a:pt x="67573" y="441353"/>
                    </a:cubicBezTo>
                    <a:cubicBezTo>
                      <a:pt x="74726" y="444626"/>
                      <a:pt x="82692" y="446792"/>
                      <a:pt x="91311" y="447785"/>
                    </a:cubicBezTo>
                    <a:cubicBezTo>
                      <a:pt x="93478" y="448010"/>
                      <a:pt x="95667" y="448191"/>
                      <a:pt x="97878" y="448191"/>
                    </a:cubicBezTo>
                    <a:cubicBezTo>
                      <a:pt x="99368" y="448191"/>
                      <a:pt x="100857" y="448146"/>
                      <a:pt x="102346" y="448010"/>
                    </a:cubicBezTo>
                    <a:cubicBezTo>
                      <a:pt x="106407" y="447627"/>
                      <a:pt x="110402" y="446521"/>
                      <a:pt x="113764" y="445506"/>
                    </a:cubicBezTo>
                    <a:cubicBezTo>
                      <a:pt x="121865" y="442978"/>
                      <a:pt x="129334" y="438714"/>
                      <a:pt x="135585" y="434877"/>
                    </a:cubicBezTo>
                    <a:cubicBezTo>
                      <a:pt x="142287" y="430771"/>
                      <a:pt x="149034" y="425896"/>
                      <a:pt x="157405" y="419014"/>
                    </a:cubicBezTo>
                    <a:cubicBezTo>
                      <a:pt x="171261" y="407641"/>
                      <a:pt x="185183" y="394282"/>
                      <a:pt x="202581" y="375711"/>
                    </a:cubicBezTo>
                    <a:cubicBezTo>
                      <a:pt x="216503" y="360841"/>
                      <a:pt x="229637" y="345587"/>
                      <a:pt x="240649" y="332634"/>
                    </a:cubicBezTo>
                    <a:lnTo>
                      <a:pt x="247711" y="324285"/>
                    </a:lnTo>
                    <a:lnTo>
                      <a:pt x="254774" y="315936"/>
                    </a:lnTo>
                    <a:cubicBezTo>
                      <a:pt x="258385" y="311671"/>
                      <a:pt x="263078" y="305962"/>
                      <a:pt x="267072" y="299486"/>
                    </a:cubicBezTo>
                    <a:cubicBezTo>
                      <a:pt x="276279" y="284570"/>
                      <a:pt x="282101" y="269925"/>
                      <a:pt x="284380" y="255958"/>
                    </a:cubicBezTo>
                    <a:cubicBezTo>
                      <a:pt x="284877" y="252911"/>
                      <a:pt x="285102" y="249572"/>
                      <a:pt x="285125" y="245465"/>
                    </a:cubicBezTo>
                    <a:cubicBezTo>
                      <a:pt x="285147" y="241877"/>
                      <a:pt x="284448" y="238537"/>
                      <a:pt x="283703" y="235446"/>
                    </a:cubicBezTo>
                    <a:cubicBezTo>
                      <a:pt x="283116" y="233054"/>
                      <a:pt x="281921" y="230481"/>
                      <a:pt x="280070" y="227638"/>
                    </a:cubicBezTo>
                    <a:cubicBezTo>
                      <a:pt x="278062" y="224637"/>
                      <a:pt x="275354" y="222674"/>
                      <a:pt x="271924" y="220620"/>
                    </a:cubicBezTo>
                    <a:cubicBezTo>
                      <a:pt x="269803" y="219357"/>
                      <a:pt x="267049" y="218567"/>
                      <a:pt x="263462" y="218138"/>
                    </a:cubicBezTo>
                    <a:cubicBezTo>
                      <a:pt x="265268" y="214189"/>
                      <a:pt x="267772" y="209992"/>
                      <a:pt x="269960" y="205705"/>
                    </a:cubicBezTo>
                    <a:cubicBezTo>
                      <a:pt x="277724" y="190654"/>
                      <a:pt x="281537" y="174632"/>
                      <a:pt x="280973" y="159356"/>
                    </a:cubicBezTo>
                    <a:cubicBezTo>
                      <a:pt x="280724" y="152519"/>
                      <a:pt x="279235" y="146110"/>
                      <a:pt x="276640" y="140830"/>
                    </a:cubicBezTo>
                    <a:cubicBezTo>
                      <a:pt x="275309" y="138190"/>
                      <a:pt x="273775" y="135414"/>
                      <a:pt x="271631" y="133090"/>
                    </a:cubicBezTo>
                    <a:cubicBezTo>
                      <a:pt x="268991" y="130156"/>
                      <a:pt x="266306" y="128035"/>
                      <a:pt x="262627" y="125937"/>
                    </a:cubicBezTo>
                    <a:cubicBezTo>
                      <a:pt x="259806" y="124312"/>
                      <a:pt x="256421" y="123274"/>
                      <a:pt x="252586" y="122845"/>
                    </a:cubicBezTo>
                    <a:cubicBezTo>
                      <a:pt x="257234" y="116843"/>
                      <a:pt x="260800" y="110502"/>
                      <a:pt x="263259" y="104116"/>
                    </a:cubicBezTo>
                    <a:cubicBezTo>
                      <a:pt x="266621" y="95609"/>
                      <a:pt x="267862" y="86899"/>
                      <a:pt x="266779" y="78888"/>
                    </a:cubicBezTo>
                    <a:cubicBezTo>
                      <a:pt x="265764" y="71171"/>
                      <a:pt x="262447" y="63837"/>
                      <a:pt x="257415" y="58241"/>
                    </a:cubicBezTo>
                    <a:cubicBezTo>
                      <a:pt x="247485" y="47184"/>
                      <a:pt x="232164" y="41272"/>
                      <a:pt x="213097" y="41136"/>
                    </a:cubicBezTo>
                    <a:cubicBezTo>
                      <a:pt x="211833" y="41136"/>
                      <a:pt x="210569" y="41136"/>
                      <a:pt x="209260" y="41136"/>
                    </a:cubicBezTo>
                    <a:cubicBezTo>
                      <a:pt x="199557" y="41452"/>
                      <a:pt x="189042" y="43573"/>
                      <a:pt x="177105" y="47613"/>
                    </a:cubicBezTo>
                    <a:cubicBezTo>
                      <a:pt x="173043" y="48967"/>
                      <a:pt x="169094" y="50591"/>
                      <a:pt x="165167" y="52306"/>
                    </a:cubicBezTo>
                    <a:cubicBezTo>
                      <a:pt x="166612" y="43686"/>
                      <a:pt x="165912" y="35473"/>
                      <a:pt x="163249" y="28049"/>
                    </a:cubicBezTo>
                    <a:cubicBezTo>
                      <a:pt x="160813" y="21211"/>
                      <a:pt x="156165" y="14893"/>
                      <a:pt x="150185" y="10245"/>
                    </a:cubicBezTo>
                    <a:cubicBezTo>
                      <a:pt x="144340" y="5709"/>
                      <a:pt x="137277" y="2640"/>
                      <a:pt x="129177" y="1061"/>
                    </a:cubicBezTo>
                    <a:cubicBezTo>
                      <a:pt x="125792" y="384"/>
                      <a:pt x="122158" y="23"/>
                      <a:pt x="118368" y="0"/>
                    </a:cubicBezTo>
                  </a:path>
                </a:pathLst>
              </a:custGeom>
              <a:solidFill>
                <a:srgbClr val="FFA07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8" name="Google Shape;2968;p43"/>
              <p:cNvSpPr/>
              <p:nvPr/>
            </p:nvSpPr>
            <p:spPr>
              <a:xfrm>
                <a:off x="11254946" y="3359679"/>
                <a:ext cx="72788" cy="64862"/>
              </a:xfrm>
              <a:custGeom>
                <a:rect b="b" l="l" r="r" t="t"/>
                <a:pathLst>
                  <a:path extrusionOk="0" h="64862" w="72788">
                    <a:moveTo>
                      <a:pt x="68654" y="700"/>
                    </a:moveTo>
                    <a:cubicBezTo>
                      <a:pt x="62877" y="7853"/>
                      <a:pt x="56400" y="14442"/>
                      <a:pt x="49721" y="20692"/>
                    </a:cubicBezTo>
                    <a:cubicBezTo>
                      <a:pt x="46291" y="23919"/>
                      <a:pt x="42749" y="27011"/>
                      <a:pt x="39138" y="29989"/>
                    </a:cubicBezTo>
                    <a:cubicBezTo>
                      <a:pt x="35663" y="32855"/>
                      <a:pt x="31985" y="35540"/>
                      <a:pt x="28351" y="38203"/>
                    </a:cubicBezTo>
                    <a:cubicBezTo>
                      <a:pt x="28510" y="38090"/>
                      <a:pt x="28668" y="38000"/>
                      <a:pt x="28803" y="37910"/>
                    </a:cubicBezTo>
                    <a:cubicBezTo>
                      <a:pt x="24538" y="40888"/>
                      <a:pt x="20274" y="43889"/>
                      <a:pt x="15895" y="46733"/>
                    </a:cubicBezTo>
                    <a:cubicBezTo>
                      <a:pt x="11608" y="49531"/>
                      <a:pt x="7208" y="52171"/>
                      <a:pt x="2808" y="54834"/>
                    </a:cubicBezTo>
                    <a:cubicBezTo>
                      <a:pt x="1589" y="55601"/>
                      <a:pt x="619" y="56616"/>
                      <a:pt x="190" y="58060"/>
                    </a:cubicBezTo>
                    <a:cubicBezTo>
                      <a:pt x="-170" y="59392"/>
                      <a:pt x="-13" y="60858"/>
                      <a:pt x="619" y="62032"/>
                    </a:cubicBezTo>
                    <a:cubicBezTo>
                      <a:pt x="1296" y="63295"/>
                      <a:pt x="2492" y="64266"/>
                      <a:pt x="3824" y="64649"/>
                    </a:cubicBezTo>
                    <a:cubicBezTo>
                      <a:pt x="5064" y="65010"/>
                      <a:pt x="6712" y="64943"/>
                      <a:pt x="7840" y="64221"/>
                    </a:cubicBezTo>
                    <a:cubicBezTo>
                      <a:pt x="20386" y="56165"/>
                      <a:pt x="31962" y="46597"/>
                      <a:pt x="42771" y="36353"/>
                    </a:cubicBezTo>
                    <a:cubicBezTo>
                      <a:pt x="48300" y="31117"/>
                      <a:pt x="53692" y="25747"/>
                      <a:pt x="58814" y="20128"/>
                    </a:cubicBezTo>
                    <a:cubicBezTo>
                      <a:pt x="63644" y="14893"/>
                      <a:pt x="68066" y="9319"/>
                      <a:pt x="72422" y="3723"/>
                    </a:cubicBezTo>
                    <a:cubicBezTo>
                      <a:pt x="73076" y="2888"/>
                      <a:pt x="72783" y="1512"/>
                      <a:pt x="72106" y="767"/>
                    </a:cubicBezTo>
                    <a:cubicBezTo>
                      <a:pt x="71677" y="293"/>
                      <a:pt x="70955" y="0"/>
                      <a:pt x="70256" y="0"/>
                    </a:cubicBezTo>
                    <a:cubicBezTo>
                      <a:pt x="69646" y="0"/>
                      <a:pt x="69059" y="203"/>
                      <a:pt x="68676" y="654"/>
                    </a:cubicBezTo>
                    <a:moveTo>
                      <a:pt x="27901" y="38519"/>
                    </a:moveTo>
                    <a:cubicBezTo>
                      <a:pt x="28058" y="38406"/>
                      <a:pt x="28217" y="38293"/>
                      <a:pt x="28374" y="38180"/>
                    </a:cubicBezTo>
                    <a:cubicBezTo>
                      <a:pt x="28217" y="38293"/>
                      <a:pt x="28058" y="38406"/>
                      <a:pt x="27901" y="38519"/>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9" name="Google Shape;2969;p43"/>
              <p:cNvSpPr/>
              <p:nvPr/>
            </p:nvSpPr>
            <p:spPr>
              <a:xfrm>
                <a:off x="11283041" y="3456326"/>
                <a:ext cx="58758" cy="50507"/>
              </a:xfrm>
              <a:custGeom>
                <a:rect b="b" l="l" r="r" t="t"/>
                <a:pathLst>
                  <a:path extrusionOk="0" h="50507" w="58758">
                    <a:moveTo>
                      <a:pt x="54661" y="677"/>
                    </a:moveTo>
                    <a:cubicBezTo>
                      <a:pt x="44732" y="10380"/>
                      <a:pt x="34713" y="20083"/>
                      <a:pt x="23520" y="28342"/>
                    </a:cubicBezTo>
                    <a:cubicBezTo>
                      <a:pt x="20340" y="30553"/>
                      <a:pt x="17045" y="32675"/>
                      <a:pt x="13682" y="34705"/>
                    </a:cubicBezTo>
                    <a:cubicBezTo>
                      <a:pt x="10230" y="36781"/>
                      <a:pt x="6620" y="38564"/>
                      <a:pt x="2897" y="40144"/>
                    </a:cubicBezTo>
                    <a:cubicBezTo>
                      <a:pt x="1588" y="40663"/>
                      <a:pt x="595" y="42152"/>
                      <a:pt x="234" y="43461"/>
                    </a:cubicBezTo>
                    <a:cubicBezTo>
                      <a:pt x="-195" y="44837"/>
                      <a:pt x="-14" y="46327"/>
                      <a:pt x="617" y="47590"/>
                    </a:cubicBezTo>
                    <a:cubicBezTo>
                      <a:pt x="1339" y="48899"/>
                      <a:pt x="2557" y="49869"/>
                      <a:pt x="3957" y="50298"/>
                    </a:cubicBezTo>
                    <a:cubicBezTo>
                      <a:pt x="4882" y="50569"/>
                      <a:pt x="5785" y="50569"/>
                      <a:pt x="6755" y="50343"/>
                    </a:cubicBezTo>
                    <a:cubicBezTo>
                      <a:pt x="7703" y="50117"/>
                      <a:pt x="8560" y="49666"/>
                      <a:pt x="9282" y="48989"/>
                    </a:cubicBezTo>
                    <a:cubicBezTo>
                      <a:pt x="13389" y="45988"/>
                      <a:pt x="17496" y="42964"/>
                      <a:pt x="21399" y="39670"/>
                    </a:cubicBezTo>
                    <a:cubicBezTo>
                      <a:pt x="25710" y="36059"/>
                      <a:pt x="29816" y="32268"/>
                      <a:pt x="33901" y="28387"/>
                    </a:cubicBezTo>
                    <a:cubicBezTo>
                      <a:pt x="42205" y="20602"/>
                      <a:pt x="49944" y="12230"/>
                      <a:pt x="58001" y="4220"/>
                    </a:cubicBezTo>
                    <a:cubicBezTo>
                      <a:pt x="58948" y="3272"/>
                      <a:pt x="59039" y="1738"/>
                      <a:pt x="58091" y="745"/>
                    </a:cubicBezTo>
                    <a:cubicBezTo>
                      <a:pt x="57617" y="248"/>
                      <a:pt x="56963" y="0"/>
                      <a:pt x="56330" y="0"/>
                    </a:cubicBezTo>
                    <a:cubicBezTo>
                      <a:pt x="55699" y="0"/>
                      <a:pt x="55090" y="226"/>
                      <a:pt x="54638" y="700"/>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0" name="Google Shape;2970;p43"/>
              <p:cNvSpPr/>
              <p:nvPr/>
            </p:nvSpPr>
            <p:spPr>
              <a:xfrm>
                <a:off x="11199378" y="3290607"/>
                <a:ext cx="44301" cy="46966"/>
              </a:xfrm>
              <a:custGeom>
                <a:rect b="b" l="l" r="r" t="t"/>
                <a:pathLst>
                  <a:path extrusionOk="0" h="46966" w="44301">
                    <a:moveTo>
                      <a:pt x="41090" y="0"/>
                    </a:moveTo>
                    <a:cubicBezTo>
                      <a:pt x="40278" y="113"/>
                      <a:pt x="39737" y="497"/>
                      <a:pt x="39172" y="1015"/>
                    </a:cubicBezTo>
                    <a:cubicBezTo>
                      <a:pt x="32560" y="7334"/>
                      <a:pt x="26243" y="13900"/>
                      <a:pt x="19969" y="20557"/>
                    </a:cubicBezTo>
                    <a:cubicBezTo>
                      <a:pt x="13696" y="27214"/>
                      <a:pt x="7491" y="33938"/>
                      <a:pt x="969" y="40324"/>
                    </a:cubicBezTo>
                    <a:cubicBezTo>
                      <a:pt x="247" y="41046"/>
                      <a:pt x="-92" y="42310"/>
                      <a:pt x="21" y="43303"/>
                    </a:cubicBezTo>
                    <a:cubicBezTo>
                      <a:pt x="134" y="44386"/>
                      <a:pt x="631" y="45334"/>
                      <a:pt x="1421" y="46033"/>
                    </a:cubicBezTo>
                    <a:cubicBezTo>
                      <a:pt x="3045" y="47410"/>
                      <a:pt x="5775" y="47274"/>
                      <a:pt x="7129" y="45559"/>
                    </a:cubicBezTo>
                    <a:cubicBezTo>
                      <a:pt x="18389" y="31208"/>
                      <a:pt x="30394" y="17375"/>
                      <a:pt x="43595" y="4761"/>
                    </a:cubicBezTo>
                    <a:cubicBezTo>
                      <a:pt x="44745" y="3701"/>
                      <a:pt x="44384" y="1625"/>
                      <a:pt x="43279" y="700"/>
                    </a:cubicBezTo>
                    <a:cubicBezTo>
                      <a:pt x="42737" y="248"/>
                      <a:pt x="42060" y="0"/>
                      <a:pt x="41361" y="0"/>
                    </a:cubicBezTo>
                    <a:cubicBezTo>
                      <a:pt x="41270" y="0"/>
                      <a:pt x="41180" y="0"/>
                      <a:pt x="41090" y="0"/>
                    </a:cubicBezTo>
                  </a:path>
                </a:pathLst>
              </a:custGeom>
              <a:solidFill>
                <a:srgbClr val="DC8A6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1" name="Google Shape;2971;p43"/>
              <p:cNvSpPr/>
              <p:nvPr/>
            </p:nvSpPr>
            <p:spPr>
              <a:xfrm>
                <a:off x="10649056" y="3426224"/>
                <a:ext cx="577235" cy="610507"/>
              </a:xfrm>
              <a:custGeom>
                <a:rect b="b" l="l" r="r" t="t"/>
                <a:pathLst>
                  <a:path extrusionOk="0" h="610507" w="577235">
                    <a:moveTo>
                      <a:pt x="437180" y="0"/>
                    </a:moveTo>
                    <a:lnTo>
                      <a:pt x="436638" y="0"/>
                    </a:lnTo>
                    <a:cubicBezTo>
                      <a:pt x="434065" y="90"/>
                      <a:pt x="431539" y="1264"/>
                      <a:pt x="429711" y="3204"/>
                    </a:cubicBezTo>
                    <a:cubicBezTo>
                      <a:pt x="428559" y="3949"/>
                      <a:pt x="427724" y="4558"/>
                      <a:pt x="426822" y="5393"/>
                    </a:cubicBezTo>
                    <a:cubicBezTo>
                      <a:pt x="419940" y="11869"/>
                      <a:pt x="413147" y="17849"/>
                      <a:pt x="406648" y="23197"/>
                    </a:cubicBezTo>
                    <a:cubicBezTo>
                      <a:pt x="373320" y="50117"/>
                      <a:pt x="335816" y="72457"/>
                      <a:pt x="297140" y="94864"/>
                    </a:cubicBezTo>
                    <a:lnTo>
                      <a:pt x="282089" y="103574"/>
                    </a:lnTo>
                    <a:cubicBezTo>
                      <a:pt x="248376" y="122958"/>
                      <a:pt x="213513" y="142996"/>
                      <a:pt x="181019" y="166058"/>
                    </a:cubicBezTo>
                    <a:cubicBezTo>
                      <a:pt x="143809" y="192391"/>
                      <a:pt x="115557" y="219086"/>
                      <a:pt x="94639" y="247676"/>
                    </a:cubicBezTo>
                    <a:cubicBezTo>
                      <a:pt x="61942" y="275138"/>
                      <a:pt x="35969" y="308377"/>
                      <a:pt x="19564" y="343759"/>
                    </a:cubicBezTo>
                    <a:cubicBezTo>
                      <a:pt x="2438" y="380721"/>
                      <a:pt x="-3610" y="418630"/>
                      <a:pt x="2076" y="453426"/>
                    </a:cubicBezTo>
                    <a:cubicBezTo>
                      <a:pt x="5213" y="472245"/>
                      <a:pt x="11486" y="490027"/>
                      <a:pt x="20738" y="506274"/>
                    </a:cubicBezTo>
                    <a:cubicBezTo>
                      <a:pt x="30080" y="522656"/>
                      <a:pt x="42965" y="537888"/>
                      <a:pt x="59053" y="551517"/>
                    </a:cubicBezTo>
                    <a:cubicBezTo>
                      <a:pt x="75527" y="565462"/>
                      <a:pt x="94910" y="577196"/>
                      <a:pt x="118287" y="587396"/>
                    </a:cubicBezTo>
                    <a:cubicBezTo>
                      <a:pt x="139205" y="596535"/>
                      <a:pt x="160146" y="603079"/>
                      <a:pt x="180545" y="606802"/>
                    </a:cubicBezTo>
                    <a:cubicBezTo>
                      <a:pt x="193926" y="609171"/>
                      <a:pt x="207127" y="610412"/>
                      <a:pt x="219809" y="610502"/>
                    </a:cubicBezTo>
                    <a:cubicBezTo>
                      <a:pt x="225608" y="610548"/>
                      <a:pt x="231678" y="610299"/>
                      <a:pt x="238402" y="609826"/>
                    </a:cubicBezTo>
                    <a:cubicBezTo>
                      <a:pt x="256387" y="608359"/>
                      <a:pt x="274394" y="604523"/>
                      <a:pt x="291904" y="598408"/>
                    </a:cubicBezTo>
                    <a:cubicBezTo>
                      <a:pt x="323699" y="587396"/>
                      <a:pt x="355291" y="567990"/>
                      <a:pt x="385799" y="540754"/>
                    </a:cubicBezTo>
                    <a:cubicBezTo>
                      <a:pt x="411928" y="517443"/>
                      <a:pt x="436322" y="489056"/>
                      <a:pt x="462566" y="451418"/>
                    </a:cubicBezTo>
                    <a:cubicBezTo>
                      <a:pt x="483303" y="421677"/>
                      <a:pt x="503544" y="387716"/>
                      <a:pt x="524394" y="347617"/>
                    </a:cubicBezTo>
                    <a:cubicBezTo>
                      <a:pt x="544884" y="308332"/>
                      <a:pt x="562822" y="268865"/>
                      <a:pt x="576181" y="238876"/>
                    </a:cubicBezTo>
                    <a:cubicBezTo>
                      <a:pt x="577423" y="236190"/>
                      <a:pt x="577580" y="233121"/>
                      <a:pt x="576587" y="230459"/>
                    </a:cubicBezTo>
                    <a:cubicBezTo>
                      <a:pt x="576678" y="230120"/>
                      <a:pt x="576633" y="229601"/>
                      <a:pt x="576587" y="229105"/>
                    </a:cubicBezTo>
                    <a:cubicBezTo>
                      <a:pt x="571962" y="186818"/>
                      <a:pt x="557114" y="144621"/>
                      <a:pt x="532428" y="103665"/>
                    </a:cubicBezTo>
                    <a:cubicBezTo>
                      <a:pt x="521438" y="85409"/>
                      <a:pt x="508282" y="67560"/>
                      <a:pt x="492239" y="49102"/>
                    </a:cubicBezTo>
                    <a:cubicBezTo>
                      <a:pt x="477887" y="32652"/>
                      <a:pt x="461640" y="17059"/>
                      <a:pt x="443926" y="2753"/>
                    </a:cubicBezTo>
                    <a:cubicBezTo>
                      <a:pt x="441625" y="903"/>
                      <a:pt x="439482" y="23"/>
                      <a:pt x="437157"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2" name="Google Shape;2972;p43"/>
              <p:cNvSpPr/>
              <p:nvPr/>
            </p:nvSpPr>
            <p:spPr>
              <a:xfrm>
                <a:off x="10674048" y="3438409"/>
                <a:ext cx="406361" cy="320953"/>
              </a:xfrm>
              <a:custGeom>
                <a:rect b="b" l="l" r="r" t="t"/>
                <a:pathLst>
                  <a:path extrusionOk="0" h="320953" w="406361">
                    <a:moveTo>
                      <a:pt x="394270" y="1738"/>
                    </a:moveTo>
                    <a:cubicBezTo>
                      <a:pt x="381634" y="13720"/>
                      <a:pt x="368027" y="24483"/>
                      <a:pt x="353450" y="34006"/>
                    </a:cubicBezTo>
                    <a:cubicBezTo>
                      <a:pt x="348327" y="37255"/>
                      <a:pt x="343115" y="40369"/>
                      <a:pt x="337790" y="43325"/>
                    </a:cubicBezTo>
                    <a:cubicBezTo>
                      <a:pt x="331651" y="46733"/>
                      <a:pt x="325401" y="49869"/>
                      <a:pt x="319106" y="52983"/>
                    </a:cubicBezTo>
                    <a:cubicBezTo>
                      <a:pt x="308252" y="58467"/>
                      <a:pt x="297420" y="63973"/>
                      <a:pt x="286656" y="69636"/>
                    </a:cubicBezTo>
                    <a:cubicBezTo>
                      <a:pt x="265017" y="80896"/>
                      <a:pt x="243715" y="92766"/>
                      <a:pt x="222504" y="104748"/>
                    </a:cubicBezTo>
                    <a:cubicBezTo>
                      <a:pt x="211921" y="110728"/>
                      <a:pt x="201427" y="116888"/>
                      <a:pt x="191070" y="123161"/>
                    </a:cubicBezTo>
                    <a:cubicBezTo>
                      <a:pt x="180578" y="129524"/>
                      <a:pt x="170400" y="136272"/>
                      <a:pt x="160224" y="143041"/>
                    </a:cubicBezTo>
                    <a:cubicBezTo>
                      <a:pt x="140411" y="156332"/>
                      <a:pt x="121525" y="171045"/>
                      <a:pt x="103404" y="186569"/>
                    </a:cubicBezTo>
                    <a:cubicBezTo>
                      <a:pt x="82486" y="204486"/>
                      <a:pt x="63170" y="224231"/>
                      <a:pt x="45818" y="245645"/>
                    </a:cubicBezTo>
                    <a:cubicBezTo>
                      <a:pt x="36950" y="256635"/>
                      <a:pt x="28736" y="268120"/>
                      <a:pt x="21086" y="280012"/>
                    </a:cubicBezTo>
                    <a:cubicBezTo>
                      <a:pt x="13392" y="292085"/>
                      <a:pt x="6509" y="304653"/>
                      <a:pt x="191" y="317516"/>
                    </a:cubicBezTo>
                    <a:cubicBezTo>
                      <a:pt x="-441" y="318779"/>
                      <a:pt x="597" y="320427"/>
                      <a:pt x="1815" y="320810"/>
                    </a:cubicBezTo>
                    <a:cubicBezTo>
                      <a:pt x="3305" y="321307"/>
                      <a:pt x="4478" y="320449"/>
                      <a:pt x="5110" y="319185"/>
                    </a:cubicBezTo>
                    <a:lnTo>
                      <a:pt x="6487" y="316432"/>
                    </a:lnTo>
                    <a:cubicBezTo>
                      <a:pt x="6374" y="316613"/>
                      <a:pt x="6261" y="316861"/>
                      <a:pt x="6148" y="317042"/>
                    </a:cubicBezTo>
                    <a:cubicBezTo>
                      <a:pt x="19732" y="290212"/>
                      <a:pt x="36882" y="265413"/>
                      <a:pt x="56830" y="242937"/>
                    </a:cubicBezTo>
                    <a:cubicBezTo>
                      <a:pt x="82645" y="214212"/>
                      <a:pt x="112904" y="189886"/>
                      <a:pt x="145173" y="168833"/>
                    </a:cubicBezTo>
                    <a:cubicBezTo>
                      <a:pt x="145014" y="168924"/>
                      <a:pt x="144835" y="169036"/>
                      <a:pt x="144676" y="169149"/>
                    </a:cubicBezTo>
                    <a:cubicBezTo>
                      <a:pt x="144902" y="168991"/>
                      <a:pt x="145150" y="168856"/>
                      <a:pt x="145376" y="168698"/>
                    </a:cubicBezTo>
                    <a:cubicBezTo>
                      <a:pt x="145578" y="168562"/>
                      <a:pt x="145804" y="168427"/>
                      <a:pt x="146007" y="168292"/>
                    </a:cubicBezTo>
                    <a:cubicBezTo>
                      <a:pt x="145940" y="168337"/>
                      <a:pt x="145895" y="168382"/>
                      <a:pt x="145827" y="168427"/>
                    </a:cubicBezTo>
                    <a:cubicBezTo>
                      <a:pt x="186105" y="142499"/>
                      <a:pt x="228484" y="120047"/>
                      <a:pt x="271358" y="98678"/>
                    </a:cubicBezTo>
                    <a:cubicBezTo>
                      <a:pt x="293381" y="87689"/>
                      <a:pt x="315450" y="76632"/>
                      <a:pt x="336819" y="64424"/>
                    </a:cubicBezTo>
                    <a:cubicBezTo>
                      <a:pt x="348960" y="57496"/>
                      <a:pt x="360783" y="50050"/>
                      <a:pt x="371999" y="41791"/>
                    </a:cubicBezTo>
                    <a:cubicBezTo>
                      <a:pt x="383101" y="33600"/>
                      <a:pt x="393367" y="24416"/>
                      <a:pt x="402665" y="14194"/>
                    </a:cubicBezTo>
                    <a:lnTo>
                      <a:pt x="405102" y="11463"/>
                    </a:lnTo>
                    <a:cubicBezTo>
                      <a:pt x="405869" y="10358"/>
                      <a:pt x="406252" y="9139"/>
                      <a:pt x="406342" y="7830"/>
                    </a:cubicBezTo>
                    <a:cubicBezTo>
                      <a:pt x="406478" y="5912"/>
                      <a:pt x="405869" y="4039"/>
                      <a:pt x="404605" y="2572"/>
                    </a:cubicBezTo>
                    <a:cubicBezTo>
                      <a:pt x="403229" y="948"/>
                      <a:pt x="401063" y="23"/>
                      <a:pt x="398942" y="0"/>
                    </a:cubicBezTo>
                    <a:cubicBezTo>
                      <a:pt x="397249" y="0"/>
                      <a:pt x="395579" y="542"/>
                      <a:pt x="394293" y="1738"/>
                    </a:cubicBezTo>
                    <a:moveTo>
                      <a:pt x="145421" y="168720"/>
                    </a:moveTo>
                    <a:cubicBezTo>
                      <a:pt x="145421" y="168720"/>
                      <a:pt x="145285" y="168811"/>
                      <a:pt x="145218" y="168856"/>
                    </a:cubicBezTo>
                    <a:cubicBezTo>
                      <a:pt x="145443" y="168720"/>
                      <a:pt x="145669" y="168585"/>
                      <a:pt x="145873" y="168449"/>
                    </a:cubicBezTo>
                    <a:lnTo>
                      <a:pt x="145421" y="1687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3" name="Google Shape;2973;p43"/>
              <p:cNvSpPr/>
              <p:nvPr/>
            </p:nvSpPr>
            <p:spPr>
              <a:xfrm>
                <a:off x="10101872" y="1315268"/>
                <a:ext cx="930341" cy="1031863"/>
              </a:xfrm>
              <a:custGeom>
                <a:rect b="b" l="l" r="r" t="t"/>
                <a:pathLst>
                  <a:path extrusionOk="0" h="1031863" w="930341">
                    <a:moveTo>
                      <a:pt x="411273" y="90"/>
                    </a:moveTo>
                    <a:cubicBezTo>
                      <a:pt x="404526" y="45"/>
                      <a:pt x="397351" y="293"/>
                      <a:pt x="389949" y="790"/>
                    </a:cubicBezTo>
                    <a:cubicBezTo>
                      <a:pt x="376635" y="1783"/>
                      <a:pt x="362577" y="4107"/>
                      <a:pt x="346984" y="7898"/>
                    </a:cubicBezTo>
                    <a:cubicBezTo>
                      <a:pt x="323359" y="13607"/>
                      <a:pt x="300184" y="22813"/>
                      <a:pt x="278116" y="35269"/>
                    </a:cubicBezTo>
                    <a:cubicBezTo>
                      <a:pt x="257829" y="46665"/>
                      <a:pt x="239958" y="61129"/>
                      <a:pt x="225043" y="78234"/>
                    </a:cubicBezTo>
                    <a:cubicBezTo>
                      <a:pt x="210014" y="95451"/>
                      <a:pt x="198460" y="116211"/>
                      <a:pt x="191645" y="138280"/>
                    </a:cubicBezTo>
                    <a:cubicBezTo>
                      <a:pt x="184357" y="161883"/>
                      <a:pt x="182393" y="184922"/>
                      <a:pt x="185823" y="206765"/>
                    </a:cubicBezTo>
                    <a:cubicBezTo>
                      <a:pt x="189389" y="229398"/>
                      <a:pt x="198393" y="249368"/>
                      <a:pt x="211887" y="264487"/>
                    </a:cubicBezTo>
                    <a:cubicBezTo>
                      <a:pt x="219288" y="272769"/>
                      <a:pt x="227795" y="279516"/>
                      <a:pt x="237904" y="285044"/>
                    </a:cubicBezTo>
                    <a:cubicBezTo>
                      <a:pt x="241289" y="286940"/>
                      <a:pt x="245171" y="288700"/>
                      <a:pt x="249390" y="290257"/>
                    </a:cubicBezTo>
                    <a:lnTo>
                      <a:pt x="246614" y="293168"/>
                    </a:lnTo>
                    <a:cubicBezTo>
                      <a:pt x="241041" y="299734"/>
                      <a:pt x="236844" y="307880"/>
                      <a:pt x="234158" y="317380"/>
                    </a:cubicBezTo>
                    <a:cubicBezTo>
                      <a:pt x="232760" y="322367"/>
                      <a:pt x="232037" y="327534"/>
                      <a:pt x="231992" y="332724"/>
                    </a:cubicBezTo>
                    <a:cubicBezTo>
                      <a:pt x="227705" y="329701"/>
                      <a:pt x="223124" y="326880"/>
                      <a:pt x="218476" y="324263"/>
                    </a:cubicBezTo>
                    <a:cubicBezTo>
                      <a:pt x="207329" y="317989"/>
                      <a:pt x="195301" y="313115"/>
                      <a:pt x="182688" y="309753"/>
                    </a:cubicBezTo>
                    <a:cubicBezTo>
                      <a:pt x="173593" y="307316"/>
                      <a:pt x="164206" y="306075"/>
                      <a:pt x="154774" y="306007"/>
                    </a:cubicBezTo>
                    <a:cubicBezTo>
                      <a:pt x="142250" y="305917"/>
                      <a:pt x="129952" y="307925"/>
                      <a:pt x="118241" y="311964"/>
                    </a:cubicBezTo>
                    <a:cubicBezTo>
                      <a:pt x="99647" y="318373"/>
                      <a:pt x="81911" y="330400"/>
                      <a:pt x="65551" y="347708"/>
                    </a:cubicBezTo>
                    <a:cubicBezTo>
                      <a:pt x="51357" y="362691"/>
                      <a:pt x="38699" y="381894"/>
                      <a:pt x="27957" y="404798"/>
                    </a:cubicBezTo>
                    <a:cubicBezTo>
                      <a:pt x="18119" y="425761"/>
                      <a:pt x="10628" y="449048"/>
                      <a:pt x="5663" y="474028"/>
                    </a:cubicBezTo>
                    <a:cubicBezTo>
                      <a:pt x="924" y="497902"/>
                      <a:pt x="-859" y="521911"/>
                      <a:pt x="383" y="545447"/>
                    </a:cubicBezTo>
                    <a:cubicBezTo>
                      <a:pt x="1578" y="569005"/>
                      <a:pt x="6091" y="590374"/>
                      <a:pt x="13832" y="608968"/>
                    </a:cubicBezTo>
                    <a:cubicBezTo>
                      <a:pt x="22158" y="628961"/>
                      <a:pt x="34366" y="645276"/>
                      <a:pt x="49123" y="656152"/>
                    </a:cubicBezTo>
                    <a:cubicBezTo>
                      <a:pt x="60970" y="664862"/>
                      <a:pt x="75209" y="670729"/>
                      <a:pt x="90305" y="673099"/>
                    </a:cubicBezTo>
                    <a:cubicBezTo>
                      <a:pt x="94006" y="673663"/>
                      <a:pt x="97729" y="674024"/>
                      <a:pt x="101475" y="674249"/>
                    </a:cubicBezTo>
                    <a:cubicBezTo>
                      <a:pt x="97797" y="677318"/>
                      <a:pt x="94277" y="680838"/>
                      <a:pt x="90982" y="684562"/>
                    </a:cubicBezTo>
                    <a:cubicBezTo>
                      <a:pt x="79812" y="696973"/>
                      <a:pt x="70673" y="712633"/>
                      <a:pt x="64558" y="729895"/>
                    </a:cubicBezTo>
                    <a:cubicBezTo>
                      <a:pt x="53321" y="761600"/>
                      <a:pt x="51560" y="799374"/>
                      <a:pt x="59413" y="839111"/>
                    </a:cubicBezTo>
                    <a:cubicBezTo>
                      <a:pt x="66860" y="876569"/>
                      <a:pt x="81821" y="912448"/>
                      <a:pt x="102693" y="942866"/>
                    </a:cubicBezTo>
                    <a:cubicBezTo>
                      <a:pt x="112735" y="957556"/>
                      <a:pt x="124559" y="970824"/>
                      <a:pt x="137805" y="982288"/>
                    </a:cubicBezTo>
                    <a:cubicBezTo>
                      <a:pt x="157504" y="999279"/>
                      <a:pt x="179934" y="1012638"/>
                      <a:pt x="202635" y="1020964"/>
                    </a:cubicBezTo>
                    <a:cubicBezTo>
                      <a:pt x="222018" y="1028050"/>
                      <a:pt x="242620" y="1031705"/>
                      <a:pt x="263877" y="1031863"/>
                    </a:cubicBezTo>
                    <a:cubicBezTo>
                      <a:pt x="265908" y="1031863"/>
                      <a:pt x="267939" y="1031863"/>
                      <a:pt x="269969" y="1031818"/>
                    </a:cubicBezTo>
                    <a:cubicBezTo>
                      <a:pt x="290752" y="1031299"/>
                      <a:pt x="312279" y="1026786"/>
                      <a:pt x="333987" y="1018392"/>
                    </a:cubicBezTo>
                    <a:cubicBezTo>
                      <a:pt x="345248" y="1014014"/>
                      <a:pt x="356281" y="1008644"/>
                      <a:pt x="366752" y="1002416"/>
                    </a:cubicBezTo>
                    <a:cubicBezTo>
                      <a:pt x="367609" y="1003454"/>
                      <a:pt x="368737" y="1004289"/>
                      <a:pt x="369979" y="1004808"/>
                    </a:cubicBezTo>
                    <a:cubicBezTo>
                      <a:pt x="371153" y="1005327"/>
                      <a:pt x="372370" y="1005597"/>
                      <a:pt x="373634" y="1005597"/>
                    </a:cubicBezTo>
                    <a:cubicBezTo>
                      <a:pt x="374740" y="1005597"/>
                      <a:pt x="375868" y="1005440"/>
                      <a:pt x="377425" y="1005056"/>
                    </a:cubicBezTo>
                    <a:cubicBezTo>
                      <a:pt x="388122" y="1002325"/>
                      <a:pt x="398727" y="999279"/>
                      <a:pt x="409333" y="996233"/>
                    </a:cubicBezTo>
                    <a:cubicBezTo>
                      <a:pt x="414296" y="994811"/>
                      <a:pt x="419261" y="993367"/>
                      <a:pt x="424248" y="991968"/>
                    </a:cubicBezTo>
                    <a:cubicBezTo>
                      <a:pt x="433838" y="989260"/>
                      <a:pt x="446497" y="985627"/>
                      <a:pt x="459022" y="981453"/>
                    </a:cubicBezTo>
                    <a:cubicBezTo>
                      <a:pt x="480549" y="974345"/>
                      <a:pt x="502527" y="965680"/>
                      <a:pt x="524392" y="955706"/>
                    </a:cubicBezTo>
                    <a:cubicBezTo>
                      <a:pt x="566816" y="936277"/>
                      <a:pt x="607636" y="912200"/>
                      <a:pt x="645704" y="884106"/>
                    </a:cubicBezTo>
                    <a:cubicBezTo>
                      <a:pt x="683027" y="856577"/>
                      <a:pt x="718228" y="824669"/>
                      <a:pt x="750294" y="789242"/>
                    </a:cubicBezTo>
                    <a:cubicBezTo>
                      <a:pt x="781117" y="755349"/>
                      <a:pt x="809482" y="716943"/>
                      <a:pt x="834619" y="675107"/>
                    </a:cubicBezTo>
                    <a:cubicBezTo>
                      <a:pt x="858832" y="634783"/>
                      <a:pt x="879164" y="591593"/>
                      <a:pt x="894981" y="546733"/>
                    </a:cubicBezTo>
                    <a:cubicBezTo>
                      <a:pt x="902879" y="524439"/>
                      <a:pt x="909853" y="500948"/>
                      <a:pt x="915697" y="476962"/>
                    </a:cubicBezTo>
                    <a:cubicBezTo>
                      <a:pt x="918517" y="465340"/>
                      <a:pt x="921045" y="453471"/>
                      <a:pt x="923256" y="441669"/>
                    </a:cubicBezTo>
                    <a:cubicBezTo>
                      <a:pt x="925896" y="427724"/>
                      <a:pt x="927724" y="416329"/>
                      <a:pt x="928943" y="405836"/>
                    </a:cubicBezTo>
                    <a:cubicBezTo>
                      <a:pt x="934313" y="359374"/>
                      <a:pt x="924159" y="309121"/>
                      <a:pt x="899585" y="260516"/>
                    </a:cubicBezTo>
                    <a:cubicBezTo>
                      <a:pt x="876298" y="214460"/>
                      <a:pt x="842924" y="174542"/>
                      <a:pt x="803051" y="145072"/>
                    </a:cubicBezTo>
                    <a:cubicBezTo>
                      <a:pt x="783216" y="130382"/>
                      <a:pt x="764036" y="120115"/>
                      <a:pt x="744404" y="113706"/>
                    </a:cubicBezTo>
                    <a:cubicBezTo>
                      <a:pt x="728044" y="108336"/>
                      <a:pt x="711752" y="105560"/>
                      <a:pt x="695888" y="105447"/>
                    </a:cubicBezTo>
                    <a:cubicBezTo>
                      <a:pt x="691601" y="105425"/>
                      <a:pt x="687291" y="105583"/>
                      <a:pt x="682982" y="105966"/>
                    </a:cubicBezTo>
                    <a:cubicBezTo>
                      <a:pt x="662988" y="107659"/>
                      <a:pt x="643898" y="114541"/>
                      <a:pt x="627832" y="125846"/>
                    </a:cubicBezTo>
                    <a:cubicBezTo>
                      <a:pt x="616414" y="133902"/>
                      <a:pt x="606462" y="144576"/>
                      <a:pt x="598272" y="157573"/>
                    </a:cubicBezTo>
                    <a:cubicBezTo>
                      <a:pt x="595135" y="150104"/>
                      <a:pt x="593216" y="141890"/>
                      <a:pt x="591366" y="133947"/>
                    </a:cubicBezTo>
                    <a:lnTo>
                      <a:pt x="591119" y="132909"/>
                    </a:lnTo>
                    <a:lnTo>
                      <a:pt x="591457" y="134218"/>
                    </a:lnTo>
                    <a:lnTo>
                      <a:pt x="589403" y="125282"/>
                    </a:lnTo>
                    <a:cubicBezTo>
                      <a:pt x="587711" y="117813"/>
                      <a:pt x="585996" y="110344"/>
                      <a:pt x="583988" y="102965"/>
                    </a:cubicBezTo>
                    <a:cubicBezTo>
                      <a:pt x="582791" y="98475"/>
                      <a:pt x="581483" y="94413"/>
                      <a:pt x="579970" y="90577"/>
                    </a:cubicBezTo>
                    <a:cubicBezTo>
                      <a:pt x="578346" y="86402"/>
                      <a:pt x="576090" y="82205"/>
                      <a:pt x="573088" y="77737"/>
                    </a:cubicBezTo>
                    <a:cubicBezTo>
                      <a:pt x="566093" y="67335"/>
                      <a:pt x="557405" y="57451"/>
                      <a:pt x="547251" y="48380"/>
                    </a:cubicBezTo>
                    <a:cubicBezTo>
                      <a:pt x="538609" y="40685"/>
                      <a:pt x="528026" y="33397"/>
                      <a:pt x="514938" y="26131"/>
                    </a:cubicBezTo>
                    <a:cubicBezTo>
                      <a:pt x="490973" y="12794"/>
                      <a:pt x="462721" y="4175"/>
                      <a:pt x="433229" y="1151"/>
                    </a:cubicBezTo>
                    <a:cubicBezTo>
                      <a:pt x="426234" y="451"/>
                      <a:pt x="418833" y="68"/>
                      <a:pt x="411251" y="0"/>
                    </a:cubicBezTo>
                  </a:path>
                </a:pathLst>
              </a:custGeom>
              <a:solidFill>
                <a:srgbClr val="68182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4" name="Google Shape;2974;p43"/>
              <p:cNvSpPr/>
              <p:nvPr/>
            </p:nvSpPr>
            <p:spPr>
              <a:xfrm>
                <a:off x="10314316" y="1568947"/>
                <a:ext cx="86570" cy="161994"/>
              </a:xfrm>
              <a:custGeom>
                <a:rect b="b" l="l" r="r" t="t"/>
                <a:pathLst>
                  <a:path extrusionOk="0" h="161994" w="86570">
                    <a:moveTo>
                      <a:pt x="73773" y="406"/>
                    </a:moveTo>
                    <a:cubicBezTo>
                      <a:pt x="67275" y="1963"/>
                      <a:pt x="61160" y="4423"/>
                      <a:pt x="55224" y="7469"/>
                    </a:cubicBezTo>
                    <a:cubicBezTo>
                      <a:pt x="49516" y="10425"/>
                      <a:pt x="44484" y="14329"/>
                      <a:pt x="39678" y="18526"/>
                    </a:cubicBezTo>
                    <a:cubicBezTo>
                      <a:pt x="38481" y="19587"/>
                      <a:pt x="37308" y="20670"/>
                      <a:pt x="36203" y="21798"/>
                    </a:cubicBezTo>
                    <a:cubicBezTo>
                      <a:pt x="23723" y="33442"/>
                      <a:pt x="14111" y="48290"/>
                      <a:pt x="8086" y="64198"/>
                    </a:cubicBezTo>
                    <a:cubicBezTo>
                      <a:pt x="2286" y="79542"/>
                      <a:pt x="-647" y="95722"/>
                      <a:pt x="120" y="112149"/>
                    </a:cubicBezTo>
                    <a:cubicBezTo>
                      <a:pt x="820" y="128148"/>
                      <a:pt x="5536" y="143921"/>
                      <a:pt x="13930" y="157505"/>
                    </a:cubicBezTo>
                    <a:cubicBezTo>
                      <a:pt x="16728" y="162041"/>
                      <a:pt x="23002" y="163350"/>
                      <a:pt x="27446" y="160461"/>
                    </a:cubicBezTo>
                    <a:cubicBezTo>
                      <a:pt x="31983" y="157573"/>
                      <a:pt x="33246" y="151503"/>
                      <a:pt x="30403" y="146945"/>
                    </a:cubicBezTo>
                    <a:cubicBezTo>
                      <a:pt x="29026" y="144711"/>
                      <a:pt x="27763" y="142432"/>
                      <a:pt x="26589" y="140062"/>
                    </a:cubicBezTo>
                    <a:cubicBezTo>
                      <a:pt x="25529" y="137693"/>
                      <a:pt x="24604" y="135301"/>
                      <a:pt x="23768" y="132864"/>
                    </a:cubicBezTo>
                    <a:cubicBezTo>
                      <a:pt x="24604" y="132842"/>
                      <a:pt x="25416" y="132684"/>
                      <a:pt x="26251" y="132435"/>
                    </a:cubicBezTo>
                    <a:cubicBezTo>
                      <a:pt x="31350" y="130788"/>
                      <a:pt x="34171" y="125215"/>
                      <a:pt x="32614" y="120115"/>
                    </a:cubicBezTo>
                    <a:cubicBezTo>
                      <a:pt x="31464" y="116369"/>
                      <a:pt x="30493" y="112555"/>
                      <a:pt x="29771" y="108697"/>
                    </a:cubicBezTo>
                    <a:cubicBezTo>
                      <a:pt x="28553" y="100641"/>
                      <a:pt x="28236" y="92517"/>
                      <a:pt x="28891" y="84371"/>
                    </a:cubicBezTo>
                    <a:cubicBezTo>
                      <a:pt x="29771" y="76474"/>
                      <a:pt x="31486" y="68734"/>
                      <a:pt x="34149" y="61242"/>
                    </a:cubicBezTo>
                    <a:cubicBezTo>
                      <a:pt x="36653" y="54901"/>
                      <a:pt x="39790" y="48899"/>
                      <a:pt x="43627" y="43258"/>
                    </a:cubicBezTo>
                    <a:cubicBezTo>
                      <a:pt x="46108" y="39963"/>
                      <a:pt x="48793" y="36872"/>
                      <a:pt x="51727" y="34028"/>
                    </a:cubicBezTo>
                    <a:cubicBezTo>
                      <a:pt x="52111" y="33690"/>
                      <a:pt x="52472" y="33374"/>
                      <a:pt x="52855" y="33058"/>
                    </a:cubicBezTo>
                    <a:cubicBezTo>
                      <a:pt x="57526" y="29312"/>
                      <a:pt x="62513" y="26063"/>
                      <a:pt x="67839" y="23355"/>
                    </a:cubicBezTo>
                    <a:cubicBezTo>
                      <a:pt x="71720" y="21618"/>
                      <a:pt x="75669" y="20173"/>
                      <a:pt x="79776" y="19045"/>
                    </a:cubicBezTo>
                    <a:cubicBezTo>
                      <a:pt x="84921" y="17669"/>
                      <a:pt x="87696" y="11689"/>
                      <a:pt x="86139" y="6747"/>
                    </a:cubicBezTo>
                    <a:cubicBezTo>
                      <a:pt x="85349" y="4333"/>
                      <a:pt x="83635" y="2302"/>
                      <a:pt x="81378" y="1083"/>
                    </a:cubicBezTo>
                    <a:cubicBezTo>
                      <a:pt x="79956" y="338"/>
                      <a:pt x="78489" y="23"/>
                      <a:pt x="77000" y="0"/>
                    </a:cubicBezTo>
                    <a:cubicBezTo>
                      <a:pt x="75962" y="0"/>
                      <a:pt x="74879" y="135"/>
                      <a:pt x="73819" y="429"/>
                    </a:cubicBezTo>
                  </a:path>
                </a:pathLst>
              </a:custGeom>
              <a:solidFill>
                <a:srgbClr val="68182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5" name="Google Shape;2975;p43"/>
              <p:cNvSpPr/>
              <p:nvPr/>
            </p:nvSpPr>
            <p:spPr>
              <a:xfrm>
                <a:off x="10101613" y="1357781"/>
                <a:ext cx="408238" cy="989576"/>
              </a:xfrm>
              <a:custGeom>
                <a:rect b="b" l="l" r="r" t="t"/>
                <a:pathLst>
                  <a:path extrusionOk="0" h="989576" w="408238">
                    <a:moveTo>
                      <a:pt x="225189" y="35585"/>
                    </a:moveTo>
                    <a:cubicBezTo>
                      <a:pt x="210138" y="52780"/>
                      <a:pt x="198608" y="73563"/>
                      <a:pt x="191724" y="95699"/>
                    </a:cubicBezTo>
                    <a:cubicBezTo>
                      <a:pt x="184459" y="119325"/>
                      <a:pt x="182474" y="142409"/>
                      <a:pt x="185858" y="164252"/>
                    </a:cubicBezTo>
                    <a:cubicBezTo>
                      <a:pt x="189468" y="186976"/>
                      <a:pt x="198517" y="206968"/>
                      <a:pt x="212011" y="222065"/>
                    </a:cubicBezTo>
                    <a:cubicBezTo>
                      <a:pt x="219457" y="230459"/>
                      <a:pt x="227988" y="237161"/>
                      <a:pt x="238028" y="242689"/>
                    </a:cubicBezTo>
                    <a:lnTo>
                      <a:pt x="239202" y="243344"/>
                    </a:lnTo>
                    <a:cubicBezTo>
                      <a:pt x="231417" y="252392"/>
                      <a:pt x="225008" y="263472"/>
                      <a:pt x="220563" y="275251"/>
                    </a:cubicBezTo>
                    <a:cubicBezTo>
                      <a:pt x="219728" y="277304"/>
                      <a:pt x="219029" y="279403"/>
                      <a:pt x="218329" y="281501"/>
                    </a:cubicBezTo>
                    <a:cubicBezTo>
                      <a:pt x="207610" y="275228"/>
                      <a:pt x="195651" y="270377"/>
                      <a:pt x="182947" y="267015"/>
                    </a:cubicBezTo>
                    <a:cubicBezTo>
                      <a:pt x="173853" y="264555"/>
                      <a:pt x="164465" y="263291"/>
                      <a:pt x="155011" y="263246"/>
                    </a:cubicBezTo>
                    <a:cubicBezTo>
                      <a:pt x="142555" y="263156"/>
                      <a:pt x="130234" y="265187"/>
                      <a:pt x="118387" y="269226"/>
                    </a:cubicBezTo>
                    <a:cubicBezTo>
                      <a:pt x="99816" y="275634"/>
                      <a:pt x="82058" y="287684"/>
                      <a:pt x="65630" y="305014"/>
                    </a:cubicBezTo>
                    <a:cubicBezTo>
                      <a:pt x="51391" y="320020"/>
                      <a:pt x="38709" y="339291"/>
                      <a:pt x="27969" y="362172"/>
                    </a:cubicBezTo>
                    <a:cubicBezTo>
                      <a:pt x="18131" y="383180"/>
                      <a:pt x="10593" y="406490"/>
                      <a:pt x="5652" y="431470"/>
                    </a:cubicBezTo>
                    <a:cubicBezTo>
                      <a:pt x="936" y="455321"/>
                      <a:pt x="-847" y="479421"/>
                      <a:pt x="372" y="502912"/>
                    </a:cubicBezTo>
                    <a:cubicBezTo>
                      <a:pt x="1545" y="526470"/>
                      <a:pt x="6080" y="547862"/>
                      <a:pt x="13842" y="566500"/>
                    </a:cubicBezTo>
                    <a:cubicBezTo>
                      <a:pt x="22192" y="586561"/>
                      <a:pt x="34400" y="602876"/>
                      <a:pt x="49158" y="613752"/>
                    </a:cubicBezTo>
                    <a:cubicBezTo>
                      <a:pt x="61072" y="622462"/>
                      <a:pt x="75378" y="628374"/>
                      <a:pt x="90452" y="630766"/>
                    </a:cubicBezTo>
                    <a:cubicBezTo>
                      <a:pt x="94153" y="631330"/>
                      <a:pt x="97876" y="631691"/>
                      <a:pt x="101689" y="631917"/>
                    </a:cubicBezTo>
                    <a:cubicBezTo>
                      <a:pt x="98350" y="634196"/>
                      <a:pt x="95010" y="637423"/>
                      <a:pt x="91039" y="641891"/>
                    </a:cubicBezTo>
                    <a:cubicBezTo>
                      <a:pt x="79869" y="654279"/>
                      <a:pt x="70707" y="669985"/>
                      <a:pt x="64547" y="687270"/>
                    </a:cubicBezTo>
                    <a:cubicBezTo>
                      <a:pt x="53310" y="718974"/>
                      <a:pt x="51527" y="756771"/>
                      <a:pt x="59358" y="796621"/>
                    </a:cubicBezTo>
                    <a:cubicBezTo>
                      <a:pt x="66871" y="834214"/>
                      <a:pt x="81878" y="870093"/>
                      <a:pt x="102727" y="900421"/>
                    </a:cubicBezTo>
                    <a:cubicBezTo>
                      <a:pt x="112724" y="915133"/>
                      <a:pt x="124571" y="928424"/>
                      <a:pt x="137839" y="939910"/>
                    </a:cubicBezTo>
                    <a:cubicBezTo>
                      <a:pt x="157538" y="956857"/>
                      <a:pt x="180013" y="970238"/>
                      <a:pt x="202737" y="978609"/>
                    </a:cubicBezTo>
                    <a:cubicBezTo>
                      <a:pt x="222233" y="985740"/>
                      <a:pt x="242812" y="989441"/>
                      <a:pt x="264024" y="989576"/>
                    </a:cubicBezTo>
                    <a:cubicBezTo>
                      <a:pt x="266099" y="989576"/>
                      <a:pt x="268108" y="989576"/>
                      <a:pt x="270139" y="989508"/>
                    </a:cubicBezTo>
                    <a:cubicBezTo>
                      <a:pt x="290944" y="988989"/>
                      <a:pt x="312517" y="984476"/>
                      <a:pt x="334247" y="976037"/>
                    </a:cubicBezTo>
                    <a:cubicBezTo>
                      <a:pt x="345642" y="971592"/>
                      <a:pt x="356677" y="966244"/>
                      <a:pt x="366989" y="960038"/>
                    </a:cubicBezTo>
                    <a:cubicBezTo>
                      <a:pt x="367553" y="961031"/>
                      <a:pt x="368704" y="961889"/>
                      <a:pt x="370080" y="962475"/>
                    </a:cubicBezTo>
                    <a:cubicBezTo>
                      <a:pt x="371232" y="963017"/>
                      <a:pt x="372450" y="963288"/>
                      <a:pt x="373781" y="963310"/>
                    </a:cubicBezTo>
                    <a:cubicBezTo>
                      <a:pt x="374886" y="963310"/>
                      <a:pt x="376038" y="963130"/>
                      <a:pt x="377595" y="962724"/>
                    </a:cubicBezTo>
                    <a:cubicBezTo>
                      <a:pt x="379784" y="962159"/>
                      <a:pt x="381950" y="961595"/>
                      <a:pt x="384116" y="961031"/>
                    </a:cubicBezTo>
                    <a:cubicBezTo>
                      <a:pt x="380258" y="959767"/>
                      <a:pt x="376399" y="958459"/>
                      <a:pt x="372586" y="957082"/>
                    </a:cubicBezTo>
                    <a:cubicBezTo>
                      <a:pt x="350945" y="949297"/>
                      <a:pt x="329960" y="939594"/>
                      <a:pt x="310373" y="927544"/>
                    </a:cubicBezTo>
                    <a:cubicBezTo>
                      <a:pt x="289771" y="914908"/>
                      <a:pt x="270478" y="899992"/>
                      <a:pt x="254073" y="882233"/>
                    </a:cubicBezTo>
                    <a:cubicBezTo>
                      <a:pt x="238074" y="864881"/>
                      <a:pt x="224444" y="845249"/>
                      <a:pt x="214673" y="823767"/>
                    </a:cubicBezTo>
                    <a:cubicBezTo>
                      <a:pt x="210071" y="813612"/>
                      <a:pt x="206122" y="803097"/>
                      <a:pt x="203188" y="792333"/>
                    </a:cubicBezTo>
                    <a:cubicBezTo>
                      <a:pt x="200345" y="781728"/>
                      <a:pt x="198269" y="770941"/>
                      <a:pt x="197208" y="760020"/>
                    </a:cubicBezTo>
                    <a:cubicBezTo>
                      <a:pt x="195087" y="738222"/>
                      <a:pt x="196621" y="715973"/>
                      <a:pt x="202285" y="694784"/>
                    </a:cubicBezTo>
                    <a:cubicBezTo>
                      <a:pt x="208153" y="672963"/>
                      <a:pt x="217969" y="652181"/>
                      <a:pt x="231349" y="633948"/>
                    </a:cubicBezTo>
                    <a:cubicBezTo>
                      <a:pt x="238412" y="624358"/>
                      <a:pt x="246242" y="615264"/>
                      <a:pt x="254885" y="607073"/>
                    </a:cubicBezTo>
                    <a:cubicBezTo>
                      <a:pt x="262105" y="600190"/>
                      <a:pt x="269778" y="593872"/>
                      <a:pt x="277834" y="587983"/>
                    </a:cubicBezTo>
                    <a:cubicBezTo>
                      <a:pt x="267544" y="587960"/>
                      <a:pt x="257277" y="586674"/>
                      <a:pt x="247506" y="583627"/>
                    </a:cubicBezTo>
                    <a:cubicBezTo>
                      <a:pt x="241932" y="581867"/>
                      <a:pt x="236449" y="579769"/>
                      <a:pt x="231259" y="577061"/>
                    </a:cubicBezTo>
                    <a:cubicBezTo>
                      <a:pt x="226046" y="574308"/>
                      <a:pt x="221128" y="571171"/>
                      <a:pt x="216501" y="567561"/>
                    </a:cubicBezTo>
                    <a:cubicBezTo>
                      <a:pt x="212169" y="564176"/>
                      <a:pt x="208062" y="560340"/>
                      <a:pt x="204452" y="556188"/>
                    </a:cubicBezTo>
                    <a:cubicBezTo>
                      <a:pt x="200886" y="552036"/>
                      <a:pt x="197546" y="547658"/>
                      <a:pt x="194749" y="542965"/>
                    </a:cubicBezTo>
                    <a:cubicBezTo>
                      <a:pt x="189265" y="533713"/>
                      <a:pt x="185204" y="523514"/>
                      <a:pt x="183286" y="512908"/>
                    </a:cubicBezTo>
                    <a:cubicBezTo>
                      <a:pt x="182360" y="507808"/>
                      <a:pt x="181751" y="502618"/>
                      <a:pt x="181706" y="497406"/>
                    </a:cubicBezTo>
                    <a:cubicBezTo>
                      <a:pt x="181615" y="492509"/>
                      <a:pt x="181932" y="487612"/>
                      <a:pt x="182608" y="482761"/>
                    </a:cubicBezTo>
                    <a:cubicBezTo>
                      <a:pt x="184166" y="471839"/>
                      <a:pt x="187482" y="461188"/>
                      <a:pt x="192492" y="451305"/>
                    </a:cubicBezTo>
                    <a:cubicBezTo>
                      <a:pt x="195403" y="445618"/>
                      <a:pt x="198675" y="440112"/>
                      <a:pt x="202511" y="434968"/>
                    </a:cubicBezTo>
                    <a:cubicBezTo>
                      <a:pt x="205783" y="430545"/>
                      <a:pt x="209258" y="426303"/>
                      <a:pt x="213230" y="422534"/>
                    </a:cubicBezTo>
                    <a:cubicBezTo>
                      <a:pt x="221376" y="414704"/>
                      <a:pt x="230875" y="408318"/>
                      <a:pt x="241187" y="403670"/>
                    </a:cubicBezTo>
                    <a:cubicBezTo>
                      <a:pt x="251817" y="398886"/>
                      <a:pt x="262986" y="395478"/>
                      <a:pt x="274471" y="393560"/>
                    </a:cubicBezTo>
                    <a:cubicBezTo>
                      <a:pt x="286296" y="391575"/>
                      <a:pt x="298323" y="390717"/>
                      <a:pt x="310328" y="391123"/>
                    </a:cubicBezTo>
                    <a:cubicBezTo>
                      <a:pt x="327974" y="391733"/>
                      <a:pt x="345665" y="394440"/>
                      <a:pt x="362611" y="399608"/>
                    </a:cubicBezTo>
                    <a:cubicBezTo>
                      <a:pt x="359340" y="396607"/>
                      <a:pt x="356384" y="393290"/>
                      <a:pt x="353811" y="389657"/>
                    </a:cubicBezTo>
                    <a:cubicBezTo>
                      <a:pt x="348734" y="382391"/>
                      <a:pt x="345146" y="374041"/>
                      <a:pt x="343544" y="365264"/>
                    </a:cubicBezTo>
                    <a:cubicBezTo>
                      <a:pt x="341852" y="356170"/>
                      <a:pt x="341693" y="346828"/>
                      <a:pt x="342890" y="337621"/>
                    </a:cubicBezTo>
                    <a:cubicBezTo>
                      <a:pt x="344175" y="327625"/>
                      <a:pt x="346522" y="317809"/>
                      <a:pt x="349772" y="308264"/>
                    </a:cubicBezTo>
                    <a:cubicBezTo>
                      <a:pt x="356902" y="287368"/>
                      <a:pt x="367079" y="267579"/>
                      <a:pt x="378565" y="248804"/>
                    </a:cubicBezTo>
                    <a:cubicBezTo>
                      <a:pt x="387727" y="233798"/>
                      <a:pt x="397723" y="219334"/>
                      <a:pt x="408238" y="205321"/>
                    </a:cubicBezTo>
                    <a:cubicBezTo>
                      <a:pt x="390277" y="202072"/>
                      <a:pt x="372541" y="197446"/>
                      <a:pt x="355526" y="190947"/>
                    </a:cubicBezTo>
                    <a:cubicBezTo>
                      <a:pt x="337632" y="184132"/>
                      <a:pt x="320256" y="175580"/>
                      <a:pt x="304845" y="164230"/>
                    </a:cubicBezTo>
                    <a:cubicBezTo>
                      <a:pt x="295141" y="157099"/>
                      <a:pt x="286003" y="149111"/>
                      <a:pt x="278240" y="139972"/>
                    </a:cubicBezTo>
                    <a:cubicBezTo>
                      <a:pt x="270388" y="130698"/>
                      <a:pt x="263573" y="120476"/>
                      <a:pt x="258563" y="109396"/>
                    </a:cubicBezTo>
                    <a:cubicBezTo>
                      <a:pt x="256104" y="103890"/>
                      <a:pt x="253824" y="98249"/>
                      <a:pt x="252245" y="92427"/>
                    </a:cubicBezTo>
                    <a:cubicBezTo>
                      <a:pt x="250936" y="87553"/>
                      <a:pt x="249965" y="82656"/>
                      <a:pt x="249425" y="77692"/>
                    </a:cubicBezTo>
                    <a:cubicBezTo>
                      <a:pt x="248206" y="66703"/>
                      <a:pt x="248521" y="55578"/>
                      <a:pt x="250372" y="44702"/>
                    </a:cubicBezTo>
                    <a:cubicBezTo>
                      <a:pt x="252290" y="33464"/>
                      <a:pt x="255494" y="22475"/>
                      <a:pt x="260075" y="12027"/>
                    </a:cubicBezTo>
                    <a:cubicBezTo>
                      <a:pt x="261857" y="7920"/>
                      <a:pt x="263843" y="3926"/>
                      <a:pt x="265987" y="0"/>
                    </a:cubicBezTo>
                    <a:cubicBezTo>
                      <a:pt x="250710" y="10019"/>
                      <a:pt x="237014" y="21933"/>
                      <a:pt x="225167" y="35540"/>
                    </a:cubicBezTo>
                  </a:path>
                </a:pathLst>
              </a:custGeom>
              <a:solidFill>
                <a:srgbClr val="59141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6" name="Google Shape;2976;p43"/>
              <p:cNvSpPr/>
              <p:nvPr/>
            </p:nvSpPr>
            <p:spPr>
              <a:xfrm>
                <a:off x="10604739" y="1355863"/>
                <a:ext cx="108674" cy="149796"/>
              </a:xfrm>
              <a:custGeom>
                <a:rect b="b" l="l" r="r" t="t"/>
                <a:pathLst>
                  <a:path extrusionOk="0" h="149796" w="108674">
                    <a:moveTo>
                      <a:pt x="293" y="8981"/>
                    </a:moveTo>
                    <a:cubicBezTo>
                      <a:pt x="-385" y="11847"/>
                      <a:pt x="134" y="14893"/>
                      <a:pt x="1646" y="17398"/>
                    </a:cubicBezTo>
                    <a:cubicBezTo>
                      <a:pt x="3090" y="19745"/>
                      <a:pt x="5008" y="20986"/>
                      <a:pt x="7332" y="21934"/>
                    </a:cubicBezTo>
                    <a:cubicBezTo>
                      <a:pt x="7265" y="21934"/>
                      <a:pt x="7197" y="21888"/>
                      <a:pt x="7151" y="21866"/>
                    </a:cubicBezTo>
                    <a:cubicBezTo>
                      <a:pt x="7265" y="21911"/>
                      <a:pt x="7355" y="21956"/>
                      <a:pt x="7468" y="22001"/>
                    </a:cubicBezTo>
                    <a:cubicBezTo>
                      <a:pt x="7761" y="22114"/>
                      <a:pt x="8077" y="22249"/>
                      <a:pt x="8393" y="22340"/>
                    </a:cubicBezTo>
                    <a:cubicBezTo>
                      <a:pt x="19314" y="26605"/>
                      <a:pt x="29514" y="32291"/>
                      <a:pt x="39104" y="39015"/>
                    </a:cubicBezTo>
                    <a:cubicBezTo>
                      <a:pt x="49665" y="46868"/>
                      <a:pt x="59210" y="55894"/>
                      <a:pt x="67582" y="66049"/>
                    </a:cubicBezTo>
                    <a:cubicBezTo>
                      <a:pt x="73494" y="73653"/>
                      <a:pt x="78796" y="81754"/>
                      <a:pt x="82881" y="90442"/>
                    </a:cubicBezTo>
                    <a:cubicBezTo>
                      <a:pt x="85453" y="96489"/>
                      <a:pt x="87439" y="102740"/>
                      <a:pt x="88748" y="109216"/>
                    </a:cubicBezTo>
                    <a:cubicBezTo>
                      <a:pt x="89538" y="114632"/>
                      <a:pt x="89809" y="120070"/>
                      <a:pt x="89470" y="125508"/>
                    </a:cubicBezTo>
                    <a:cubicBezTo>
                      <a:pt x="88883" y="130044"/>
                      <a:pt x="87800" y="134444"/>
                      <a:pt x="86310" y="138799"/>
                    </a:cubicBezTo>
                    <a:cubicBezTo>
                      <a:pt x="85566" y="140897"/>
                      <a:pt x="86310" y="143696"/>
                      <a:pt x="87417" y="145501"/>
                    </a:cubicBezTo>
                    <a:cubicBezTo>
                      <a:pt x="88703" y="147577"/>
                      <a:pt x="90756" y="149066"/>
                      <a:pt x="93125" y="149585"/>
                    </a:cubicBezTo>
                    <a:cubicBezTo>
                      <a:pt x="95427" y="150082"/>
                      <a:pt x="97864" y="149698"/>
                      <a:pt x="99873" y="148479"/>
                    </a:cubicBezTo>
                    <a:cubicBezTo>
                      <a:pt x="102084" y="147103"/>
                      <a:pt x="103099" y="145162"/>
                      <a:pt x="103912" y="142770"/>
                    </a:cubicBezTo>
                    <a:cubicBezTo>
                      <a:pt x="106394" y="135753"/>
                      <a:pt x="107906" y="128487"/>
                      <a:pt x="108447" y="121040"/>
                    </a:cubicBezTo>
                    <a:cubicBezTo>
                      <a:pt x="109080" y="113120"/>
                      <a:pt x="108335" y="105470"/>
                      <a:pt x="106913" y="97708"/>
                    </a:cubicBezTo>
                    <a:cubicBezTo>
                      <a:pt x="105626" y="90667"/>
                      <a:pt x="103144" y="83875"/>
                      <a:pt x="100278" y="77354"/>
                    </a:cubicBezTo>
                    <a:cubicBezTo>
                      <a:pt x="96917" y="69727"/>
                      <a:pt x="92945" y="62506"/>
                      <a:pt x="88184" y="55669"/>
                    </a:cubicBezTo>
                    <a:cubicBezTo>
                      <a:pt x="79045" y="42581"/>
                      <a:pt x="67582" y="31095"/>
                      <a:pt x="54787" y="21572"/>
                    </a:cubicBezTo>
                    <a:cubicBezTo>
                      <a:pt x="42263" y="12208"/>
                      <a:pt x="28747" y="4964"/>
                      <a:pt x="13787" y="384"/>
                    </a:cubicBezTo>
                    <a:cubicBezTo>
                      <a:pt x="12928" y="135"/>
                      <a:pt x="12071" y="0"/>
                      <a:pt x="11214" y="0"/>
                    </a:cubicBezTo>
                    <a:cubicBezTo>
                      <a:pt x="6137" y="-22"/>
                      <a:pt x="1331" y="4062"/>
                      <a:pt x="269" y="8936"/>
                    </a:cubicBezTo>
                  </a:path>
                </a:pathLst>
              </a:custGeom>
              <a:solidFill>
                <a:srgbClr val="68182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7" name="Google Shape;2977;p43"/>
              <p:cNvSpPr/>
              <p:nvPr/>
            </p:nvSpPr>
            <p:spPr>
              <a:xfrm>
                <a:off x="10544615" y="1332282"/>
                <a:ext cx="184574" cy="169740"/>
              </a:xfrm>
              <a:custGeom>
                <a:rect b="b" l="l" r="r" t="t"/>
                <a:pathLst>
                  <a:path extrusionOk="0" h="169740" w="184574">
                    <a:moveTo>
                      <a:pt x="212" y="6995"/>
                    </a:moveTo>
                    <a:cubicBezTo>
                      <a:pt x="-849" y="11621"/>
                      <a:pt x="2175" y="16992"/>
                      <a:pt x="7027" y="17827"/>
                    </a:cubicBezTo>
                    <a:cubicBezTo>
                      <a:pt x="13480" y="18932"/>
                      <a:pt x="19821" y="20805"/>
                      <a:pt x="26050" y="22678"/>
                    </a:cubicBezTo>
                    <a:cubicBezTo>
                      <a:pt x="32796" y="24709"/>
                      <a:pt x="39475" y="27011"/>
                      <a:pt x="46109" y="29470"/>
                    </a:cubicBezTo>
                    <a:cubicBezTo>
                      <a:pt x="45230" y="29154"/>
                      <a:pt x="44395" y="28839"/>
                      <a:pt x="43560" y="28523"/>
                    </a:cubicBezTo>
                    <a:cubicBezTo>
                      <a:pt x="67456" y="37481"/>
                      <a:pt x="90428" y="49057"/>
                      <a:pt x="111255" y="63837"/>
                    </a:cubicBezTo>
                    <a:cubicBezTo>
                      <a:pt x="124885" y="73811"/>
                      <a:pt x="137634" y="84845"/>
                      <a:pt x="148398" y="97888"/>
                    </a:cubicBezTo>
                    <a:cubicBezTo>
                      <a:pt x="154446" y="105651"/>
                      <a:pt x="159725" y="113977"/>
                      <a:pt x="163810" y="122913"/>
                    </a:cubicBezTo>
                    <a:cubicBezTo>
                      <a:pt x="167082" y="130653"/>
                      <a:pt x="169451" y="138664"/>
                      <a:pt x="170873" y="146968"/>
                    </a:cubicBezTo>
                    <a:cubicBezTo>
                      <a:pt x="171639" y="152496"/>
                      <a:pt x="171934" y="158025"/>
                      <a:pt x="171708" y="163621"/>
                    </a:cubicBezTo>
                    <a:cubicBezTo>
                      <a:pt x="171572" y="167096"/>
                      <a:pt x="175069" y="169871"/>
                      <a:pt x="178320" y="169736"/>
                    </a:cubicBezTo>
                    <a:cubicBezTo>
                      <a:pt x="181998" y="169601"/>
                      <a:pt x="184299" y="166599"/>
                      <a:pt x="184480" y="163124"/>
                    </a:cubicBezTo>
                    <a:cubicBezTo>
                      <a:pt x="184885" y="152992"/>
                      <a:pt x="183983" y="142928"/>
                      <a:pt x="181727" y="133045"/>
                    </a:cubicBezTo>
                    <a:cubicBezTo>
                      <a:pt x="179537" y="123274"/>
                      <a:pt x="175657" y="113887"/>
                      <a:pt x="171120" y="105041"/>
                    </a:cubicBezTo>
                    <a:cubicBezTo>
                      <a:pt x="166585" y="96060"/>
                      <a:pt x="160899" y="87779"/>
                      <a:pt x="154603" y="79926"/>
                    </a:cubicBezTo>
                    <a:cubicBezTo>
                      <a:pt x="147902" y="71532"/>
                      <a:pt x="140568" y="63770"/>
                      <a:pt x="132535" y="56616"/>
                    </a:cubicBezTo>
                    <a:cubicBezTo>
                      <a:pt x="124276" y="49260"/>
                      <a:pt x="115226" y="42694"/>
                      <a:pt x="105975" y="36669"/>
                    </a:cubicBezTo>
                    <a:cubicBezTo>
                      <a:pt x="97062" y="30847"/>
                      <a:pt x="87765" y="25657"/>
                      <a:pt x="78198" y="21008"/>
                    </a:cubicBezTo>
                    <a:cubicBezTo>
                      <a:pt x="59941" y="12140"/>
                      <a:pt x="40468" y="5326"/>
                      <a:pt x="20452" y="1715"/>
                    </a:cubicBezTo>
                    <a:cubicBezTo>
                      <a:pt x="17293" y="1128"/>
                      <a:pt x="14112" y="722"/>
                      <a:pt x="10952" y="158"/>
                    </a:cubicBezTo>
                    <a:cubicBezTo>
                      <a:pt x="10366" y="68"/>
                      <a:pt x="9824" y="23"/>
                      <a:pt x="9260" y="0"/>
                    </a:cubicBezTo>
                    <a:cubicBezTo>
                      <a:pt x="5041" y="-22"/>
                      <a:pt x="1183" y="2550"/>
                      <a:pt x="167" y="6950"/>
                    </a:cubicBezTo>
                    <a:moveTo>
                      <a:pt x="111323" y="63882"/>
                    </a:moveTo>
                    <a:cubicBezTo>
                      <a:pt x="111729" y="64176"/>
                      <a:pt x="112136" y="64469"/>
                      <a:pt x="112541" y="64762"/>
                    </a:cubicBezTo>
                    <a:cubicBezTo>
                      <a:pt x="112113" y="64469"/>
                      <a:pt x="111707" y="64176"/>
                      <a:pt x="111323" y="63882"/>
                    </a:cubicBezTo>
                    <a:moveTo>
                      <a:pt x="147631" y="96963"/>
                    </a:moveTo>
                    <a:cubicBezTo>
                      <a:pt x="147812" y="97189"/>
                      <a:pt x="147991" y="97414"/>
                      <a:pt x="148172" y="97640"/>
                    </a:cubicBezTo>
                    <a:cubicBezTo>
                      <a:pt x="147991" y="97414"/>
                      <a:pt x="147812" y="97189"/>
                      <a:pt x="147631" y="96963"/>
                    </a:cubicBezTo>
                    <a:moveTo>
                      <a:pt x="148488" y="98024"/>
                    </a:moveTo>
                    <a:cubicBezTo>
                      <a:pt x="148646" y="98204"/>
                      <a:pt x="148781" y="98385"/>
                      <a:pt x="148940" y="98565"/>
                    </a:cubicBezTo>
                    <a:cubicBezTo>
                      <a:pt x="148781" y="98385"/>
                      <a:pt x="148646" y="98204"/>
                      <a:pt x="148488" y="98024"/>
                    </a:cubicBezTo>
                    <a:moveTo>
                      <a:pt x="163201" y="121514"/>
                    </a:moveTo>
                    <a:cubicBezTo>
                      <a:pt x="163336" y="121807"/>
                      <a:pt x="163449" y="122101"/>
                      <a:pt x="163584" y="122394"/>
                    </a:cubicBezTo>
                    <a:cubicBezTo>
                      <a:pt x="163449" y="122101"/>
                      <a:pt x="163313" y="121807"/>
                      <a:pt x="163201" y="121514"/>
                    </a:cubicBezTo>
                    <a:moveTo>
                      <a:pt x="170647" y="145614"/>
                    </a:moveTo>
                    <a:cubicBezTo>
                      <a:pt x="170670" y="145794"/>
                      <a:pt x="170715" y="145997"/>
                      <a:pt x="170737" y="146178"/>
                    </a:cubicBezTo>
                    <a:cubicBezTo>
                      <a:pt x="170715" y="145997"/>
                      <a:pt x="170692" y="145817"/>
                      <a:pt x="170647" y="145614"/>
                    </a:cubicBezTo>
                  </a:path>
                </a:pathLst>
              </a:custGeom>
              <a:solidFill>
                <a:srgbClr val="68182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8" name="Google Shape;2978;p43"/>
              <p:cNvSpPr/>
              <p:nvPr/>
            </p:nvSpPr>
            <p:spPr>
              <a:xfrm>
                <a:off x="10542920" y="1327408"/>
                <a:ext cx="188492" cy="159100"/>
              </a:xfrm>
              <a:custGeom>
                <a:rect b="b" l="l" r="r" t="t"/>
                <a:pathLst>
                  <a:path extrusionOk="0" h="159100" w="188492">
                    <a:moveTo>
                      <a:pt x="4230" y="1286"/>
                    </a:moveTo>
                    <a:cubicBezTo>
                      <a:pt x="2200" y="2527"/>
                      <a:pt x="733" y="4558"/>
                      <a:pt x="214" y="6882"/>
                    </a:cubicBezTo>
                    <a:cubicBezTo>
                      <a:pt x="-847" y="11508"/>
                      <a:pt x="2133" y="16563"/>
                      <a:pt x="6916" y="17488"/>
                    </a:cubicBezTo>
                    <a:cubicBezTo>
                      <a:pt x="22892" y="20602"/>
                      <a:pt x="38620" y="25115"/>
                      <a:pt x="53897" y="30779"/>
                    </a:cubicBezTo>
                    <a:cubicBezTo>
                      <a:pt x="64638" y="34931"/>
                      <a:pt x="75086" y="39737"/>
                      <a:pt x="85286" y="45108"/>
                    </a:cubicBezTo>
                    <a:cubicBezTo>
                      <a:pt x="95981" y="50749"/>
                      <a:pt x="106113" y="57225"/>
                      <a:pt x="115952" y="64198"/>
                    </a:cubicBezTo>
                    <a:cubicBezTo>
                      <a:pt x="130281" y="74736"/>
                      <a:pt x="143458" y="86944"/>
                      <a:pt x="154763" y="100664"/>
                    </a:cubicBezTo>
                    <a:cubicBezTo>
                      <a:pt x="162030" y="109825"/>
                      <a:pt x="168347" y="119776"/>
                      <a:pt x="173200" y="130405"/>
                    </a:cubicBezTo>
                    <a:cubicBezTo>
                      <a:pt x="176809" y="138799"/>
                      <a:pt x="179496" y="147441"/>
                      <a:pt x="181165" y="156422"/>
                    </a:cubicBezTo>
                    <a:cubicBezTo>
                      <a:pt x="181526" y="158453"/>
                      <a:pt x="184053" y="159514"/>
                      <a:pt x="185881" y="158950"/>
                    </a:cubicBezTo>
                    <a:cubicBezTo>
                      <a:pt x="187980" y="158318"/>
                      <a:pt x="188770" y="156264"/>
                      <a:pt x="188408" y="154233"/>
                    </a:cubicBezTo>
                    <a:cubicBezTo>
                      <a:pt x="184776" y="134557"/>
                      <a:pt x="177825" y="115399"/>
                      <a:pt x="167738" y="98069"/>
                    </a:cubicBezTo>
                    <a:cubicBezTo>
                      <a:pt x="162458" y="88975"/>
                      <a:pt x="156456" y="80377"/>
                      <a:pt x="149597" y="72412"/>
                    </a:cubicBezTo>
                    <a:cubicBezTo>
                      <a:pt x="142737" y="64446"/>
                      <a:pt x="135290" y="57090"/>
                      <a:pt x="127301" y="50253"/>
                    </a:cubicBezTo>
                    <a:cubicBezTo>
                      <a:pt x="119020" y="43122"/>
                      <a:pt x="109904" y="36849"/>
                      <a:pt x="100630" y="31072"/>
                    </a:cubicBezTo>
                    <a:cubicBezTo>
                      <a:pt x="91649" y="25499"/>
                      <a:pt x="82216" y="20715"/>
                      <a:pt x="72513" y="16518"/>
                    </a:cubicBezTo>
                    <a:cubicBezTo>
                      <a:pt x="62562" y="12208"/>
                      <a:pt x="52295" y="8597"/>
                      <a:pt x="41848" y="5686"/>
                    </a:cubicBezTo>
                    <a:cubicBezTo>
                      <a:pt x="31693" y="2911"/>
                      <a:pt x="21290" y="1219"/>
                      <a:pt x="10842" y="203"/>
                    </a:cubicBezTo>
                    <a:cubicBezTo>
                      <a:pt x="10076" y="113"/>
                      <a:pt x="9308" y="68"/>
                      <a:pt x="8541" y="0"/>
                    </a:cubicBezTo>
                    <a:cubicBezTo>
                      <a:pt x="7006" y="68"/>
                      <a:pt x="5563" y="519"/>
                      <a:pt x="4254" y="1309"/>
                    </a:cubicBezTo>
                    <a:moveTo>
                      <a:pt x="52814" y="30373"/>
                    </a:moveTo>
                    <a:cubicBezTo>
                      <a:pt x="53152" y="30486"/>
                      <a:pt x="53469" y="30621"/>
                      <a:pt x="53784" y="30734"/>
                    </a:cubicBezTo>
                    <a:cubicBezTo>
                      <a:pt x="53469" y="30621"/>
                      <a:pt x="53152" y="30486"/>
                      <a:pt x="52814" y="30373"/>
                    </a:cubicBezTo>
                    <a:moveTo>
                      <a:pt x="115726" y="64040"/>
                    </a:moveTo>
                    <a:cubicBezTo>
                      <a:pt x="115726" y="64040"/>
                      <a:pt x="115861" y="64130"/>
                      <a:pt x="115906" y="64198"/>
                    </a:cubicBezTo>
                    <a:cubicBezTo>
                      <a:pt x="115838" y="64153"/>
                      <a:pt x="115771" y="64108"/>
                      <a:pt x="115726" y="64040"/>
                    </a:cubicBezTo>
                    <a:moveTo>
                      <a:pt x="115997" y="64243"/>
                    </a:moveTo>
                    <a:cubicBezTo>
                      <a:pt x="116268" y="64446"/>
                      <a:pt x="116561" y="64649"/>
                      <a:pt x="116832" y="64830"/>
                    </a:cubicBezTo>
                    <a:cubicBezTo>
                      <a:pt x="116538" y="64649"/>
                      <a:pt x="116268" y="64446"/>
                      <a:pt x="115997" y="64243"/>
                    </a:cubicBezTo>
                  </a:path>
                </a:pathLst>
              </a:custGeom>
              <a:solidFill>
                <a:srgbClr val="68182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9" name="Google Shape;2979;p43"/>
              <p:cNvSpPr/>
              <p:nvPr/>
            </p:nvSpPr>
            <p:spPr>
              <a:xfrm>
                <a:off x="10551950" y="1326325"/>
                <a:ext cx="178154" cy="147952"/>
              </a:xfrm>
              <a:custGeom>
                <a:rect b="b" l="l" r="r" t="t"/>
                <a:pathLst>
                  <a:path extrusionOk="0" h="147952" w="178154">
                    <a:moveTo>
                      <a:pt x="3415" y="1038"/>
                    </a:moveTo>
                    <a:cubicBezTo>
                      <a:pt x="1813" y="2053"/>
                      <a:pt x="618" y="3723"/>
                      <a:pt x="166" y="5619"/>
                    </a:cubicBezTo>
                    <a:cubicBezTo>
                      <a:pt x="-669" y="9252"/>
                      <a:pt x="1723" y="13607"/>
                      <a:pt x="5605" y="14216"/>
                    </a:cubicBezTo>
                    <a:cubicBezTo>
                      <a:pt x="11720" y="15164"/>
                      <a:pt x="17744" y="16698"/>
                      <a:pt x="23747" y="18300"/>
                    </a:cubicBezTo>
                    <a:cubicBezTo>
                      <a:pt x="29884" y="19948"/>
                      <a:pt x="35909" y="21933"/>
                      <a:pt x="41889" y="24122"/>
                    </a:cubicBezTo>
                    <a:cubicBezTo>
                      <a:pt x="61633" y="31636"/>
                      <a:pt x="80273" y="41836"/>
                      <a:pt x="97490" y="54066"/>
                    </a:cubicBezTo>
                    <a:lnTo>
                      <a:pt x="96926" y="53638"/>
                    </a:lnTo>
                    <a:cubicBezTo>
                      <a:pt x="97173" y="53818"/>
                      <a:pt x="97399" y="53999"/>
                      <a:pt x="97648" y="54179"/>
                    </a:cubicBezTo>
                    <a:cubicBezTo>
                      <a:pt x="97987" y="54427"/>
                      <a:pt x="98302" y="54653"/>
                      <a:pt x="98641" y="54879"/>
                    </a:cubicBezTo>
                    <a:cubicBezTo>
                      <a:pt x="98415" y="54721"/>
                      <a:pt x="98212" y="54585"/>
                      <a:pt x="97987" y="54427"/>
                    </a:cubicBezTo>
                    <a:cubicBezTo>
                      <a:pt x="105997" y="60339"/>
                      <a:pt x="113714" y="66522"/>
                      <a:pt x="121071" y="73269"/>
                    </a:cubicBezTo>
                    <a:cubicBezTo>
                      <a:pt x="128946" y="80468"/>
                      <a:pt x="136348" y="88230"/>
                      <a:pt x="143094" y="96466"/>
                    </a:cubicBezTo>
                    <a:cubicBezTo>
                      <a:pt x="142913" y="96241"/>
                      <a:pt x="142734" y="96015"/>
                      <a:pt x="142530" y="95767"/>
                    </a:cubicBezTo>
                    <a:cubicBezTo>
                      <a:pt x="151330" y="106756"/>
                      <a:pt x="159048" y="118513"/>
                      <a:pt x="164960" y="131285"/>
                    </a:cubicBezTo>
                    <a:cubicBezTo>
                      <a:pt x="166923" y="135775"/>
                      <a:pt x="168593" y="140333"/>
                      <a:pt x="170060" y="145027"/>
                    </a:cubicBezTo>
                    <a:cubicBezTo>
                      <a:pt x="170691" y="147171"/>
                      <a:pt x="173061" y="148434"/>
                      <a:pt x="175204" y="147780"/>
                    </a:cubicBezTo>
                    <a:cubicBezTo>
                      <a:pt x="177394" y="147148"/>
                      <a:pt x="178634" y="144779"/>
                      <a:pt x="177980" y="142635"/>
                    </a:cubicBezTo>
                    <a:cubicBezTo>
                      <a:pt x="172519" y="124515"/>
                      <a:pt x="164305" y="107298"/>
                      <a:pt x="153655" y="91615"/>
                    </a:cubicBezTo>
                    <a:cubicBezTo>
                      <a:pt x="142327" y="74939"/>
                      <a:pt x="128765" y="60069"/>
                      <a:pt x="113444" y="47003"/>
                    </a:cubicBezTo>
                    <a:cubicBezTo>
                      <a:pt x="105794" y="40459"/>
                      <a:pt x="97580" y="34547"/>
                      <a:pt x="89118" y="29132"/>
                    </a:cubicBezTo>
                    <a:cubicBezTo>
                      <a:pt x="80589" y="23603"/>
                      <a:pt x="71585" y="18774"/>
                      <a:pt x="62333" y="14577"/>
                    </a:cubicBezTo>
                    <a:cubicBezTo>
                      <a:pt x="53578" y="10583"/>
                      <a:pt x="44485" y="7221"/>
                      <a:pt x="35209" y="4648"/>
                    </a:cubicBezTo>
                    <a:cubicBezTo>
                      <a:pt x="30855" y="3430"/>
                      <a:pt x="26387" y="2482"/>
                      <a:pt x="21964" y="1692"/>
                    </a:cubicBezTo>
                    <a:cubicBezTo>
                      <a:pt x="16954" y="812"/>
                      <a:pt x="11922" y="429"/>
                      <a:pt x="6913" y="0"/>
                    </a:cubicBezTo>
                    <a:cubicBezTo>
                      <a:pt x="5650" y="68"/>
                      <a:pt x="4453" y="406"/>
                      <a:pt x="3393" y="1038"/>
                    </a:cubicBezTo>
                    <a:moveTo>
                      <a:pt x="97987" y="54427"/>
                    </a:moveTo>
                    <a:lnTo>
                      <a:pt x="97648" y="54179"/>
                    </a:lnTo>
                    <a:cubicBezTo>
                      <a:pt x="97648" y="54179"/>
                      <a:pt x="97535" y="54111"/>
                      <a:pt x="97490" y="54066"/>
                    </a:cubicBezTo>
                    <a:cubicBezTo>
                      <a:pt x="97648" y="54179"/>
                      <a:pt x="97806" y="54292"/>
                      <a:pt x="97987" y="54427"/>
                    </a:cubicBezTo>
                  </a:path>
                </a:pathLst>
              </a:custGeom>
              <a:solidFill>
                <a:srgbClr val="68182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0" name="Google Shape;2980;p43"/>
              <p:cNvSpPr/>
              <p:nvPr/>
            </p:nvSpPr>
            <p:spPr>
              <a:xfrm>
                <a:off x="10604651" y="1353810"/>
                <a:ext cx="69111" cy="46348"/>
              </a:xfrm>
              <a:custGeom>
                <a:rect b="b" l="l" r="r" t="t"/>
                <a:pathLst>
                  <a:path extrusionOk="0" h="46348" w="69111">
                    <a:moveTo>
                      <a:pt x="1712" y="68"/>
                    </a:moveTo>
                    <a:cubicBezTo>
                      <a:pt x="1103" y="271"/>
                      <a:pt x="561" y="677"/>
                      <a:pt x="291" y="1241"/>
                    </a:cubicBezTo>
                    <a:cubicBezTo>
                      <a:pt x="-319" y="2347"/>
                      <a:pt x="42" y="4039"/>
                      <a:pt x="1260" y="4581"/>
                    </a:cubicBezTo>
                    <a:cubicBezTo>
                      <a:pt x="8843" y="7762"/>
                      <a:pt x="16289" y="11215"/>
                      <a:pt x="23556" y="15051"/>
                    </a:cubicBezTo>
                    <a:cubicBezTo>
                      <a:pt x="31295" y="19113"/>
                      <a:pt x="38719" y="23716"/>
                      <a:pt x="45827" y="28793"/>
                    </a:cubicBezTo>
                    <a:cubicBezTo>
                      <a:pt x="45646" y="28680"/>
                      <a:pt x="45443" y="28568"/>
                      <a:pt x="45308" y="28455"/>
                    </a:cubicBezTo>
                    <a:cubicBezTo>
                      <a:pt x="48806" y="31050"/>
                      <a:pt x="52236" y="33735"/>
                      <a:pt x="55530" y="36578"/>
                    </a:cubicBezTo>
                    <a:cubicBezTo>
                      <a:pt x="58847" y="39421"/>
                      <a:pt x="61984" y="42513"/>
                      <a:pt x="64985" y="45672"/>
                    </a:cubicBezTo>
                    <a:cubicBezTo>
                      <a:pt x="65933" y="46642"/>
                      <a:pt x="67580" y="46530"/>
                      <a:pt x="68460" y="45582"/>
                    </a:cubicBezTo>
                    <a:cubicBezTo>
                      <a:pt x="69408" y="44589"/>
                      <a:pt x="69272" y="43122"/>
                      <a:pt x="68370" y="42152"/>
                    </a:cubicBezTo>
                    <a:cubicBezTo>
                      <a:pt x="63812" y="37391"/>
                      <a:pt x="58982" y="32990"/>
                      <a:pt x="53860" y="28861"/>
                    </a:cubicBezTo>
                    <a:cubicBezTo>
                      <a:pt x="49031" y="24980"/>
                      <a:pt x="43886" y="21414"/>
                      <a:pt x="38628" y="18097"/>
                    </a:cubicBezTo>
                    <a:cubicBezTo>
                      <a:pt x="27549" y="11057"/>
                      <a:pt x="15658" y="5371"/>
                      <a:pt x="3562" y="293"/>
                    </a:cubicBezTo>
                    <a:cubicBezTo>
                      <a:pt x="3157" y="113"/>
                      <a:pt x="2772" y="0"/>
                      <a:pt x="2367" y="0"/>
                    </a:cubicBezTo>
                    <a:cubicBezTo>
                      <a:pt x="2141" y="0"/>
                      <a:pt x="1938" y="45"/>
                      <a:pt x="1689" y="90"/>
                    </a:cubicBezTo>
                  </a:path>
                </a:pathLst>
              </a:custGeom>
              <a:solidFill>
                <a:srgbClr val="68182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1" name="Google Shape;2981;p43"/>
              <p:cNvSpPr/>
              <p:nvPr/>
            </p:nvSpPr>
            <p:spPr>
              <a:xfrm>
                <a:off x="10437376" y="1548062"/>
                <a:ext cx="1485700" cy="1301227"/>
              </a:xfrm>
              <a:custGeom>
                <a:rect b="b" l="l" r="r" t="t"/>
                <a:pathLst>
                  <a:path extrusionOk="0" h="1301227" w="1485700">
                    <a:moveTo>
                      <a:pt x="935460" y="486"/>
                    </a:moveTo>
                    <a:cubicBezTo>
                      <a:pt x="931173" y="463"/>
                      <a:pt x="926840" y="847"/>
                      <a:pt x="922778" y="1253"/>
                    </a:cubicBezTo>
                    <a:cubicBezTo>
                      <a:pt x="904658" y="3126"/>
                      <a:pt x="887464" y="11768"/>
                      <a:pt x="874353" y="25601"/>
                    </a:cubicBezTo>
                    <a:cubicBezTo>
                      <a:pt x="836106" y="12626"/>
                      <a:pt x="795239" y="4480"/>
                      <a:pt x="752998" y="1388"/>
                    </a:cubicBezTo>
                    <a:cubicBezTo>
                      <a:pt x="741579" y="553"/>
                      <a:pt x="730004" y="102"/>
                      <a:pt x="718540" y="12"/>
                    </a:cubicBezTo>
                    <a:cubicBezTo>
                      <a:pt x="688303" y="-191"/>
                      <a:pt x="656644" y="2268"/>
                      <a:pt x="624421" y="7278"/>
                    </a:cubicBezTo>
                    <a:cubicBezTo>
                      <a:pt x="583352" y="13686"/>
                      <a:pt x="540658" y="25059"/>
                      <a:pt x="497582" y="41103"/>
                    </a:cubicBezTo>
                    <a:cubicBezTo>
                      <a:pt x="457167" y="56131"/>
                      <a:pt x="417249" y="75470"/>
                      <a:pt x="378934" y="98599"/>
                    </a:cubicBezTo>
                    <a:cubicBezTo>
                      <a:pt x="301241" y="145512"/>
                      <a:pt x="235102" y="204633"/>
                      <a:pt x="182412" y="274337"/>
                    </a:cubicBezTo>
                    <a:cubicBezTo>
                      <a:pt x="156259" y="308975"/>
                      <a:pt x="134168" y="346208"/>
                      <a:pt x="116770" y="384975"/>
                    </a:cubicBezTo>
                    <a:cubicBezTo>
                      <a:pt x="108060" y="404313"/>
                      <a:pt x="100591" y="424103"/>
                      <a:pt x="94521" y="443802"/>
                    </a:cubicBezTo>
                    <a:cubicBezTo>
                      <a:pt x="86645" y="469436"/>
                      <a:pt x="80937" y="496424"/>
                      <a:pt x="77529" y="524044"/>
                    </a:cubicBezTo>
                    <a:cubicBezTo>
                      <a:pt x="74641" y="547083"/>
                      <a:pt x="73806" y="570303"/>
                      <a:pt x="75024" y="593071"/>
                    </a:cubicBezTo>
                    <a:cubicBezTo>
                      <a:pt x="76333" y="617171"/>
                      <a:pt x="80080" y="639917"/>
                      <a:pt x="86172" y="660654"/>
                    </a:cubicBezTo>
                    <a:cubicBezTo>
                      <a:pt x="73400" y="667875"/>
                      <a:pt x="61621" y="676969"/>
                      <a:pt x="51219" y="687507"/>
                    </a:cubicBezTo>
                    <a:cubicBezTo>
                      <a:pt x="40093" y="698835"/>
                      <a:pt x="30458" y="712238"/>
                      <a:pt x="22605" y="727380"/>
                    </a:cubicBezTo>
                    <a:cubicBezTo>
                      <a:pt x="8074" y="755473"/>
                      <a:pt x="469" y="788464"/>
                      <a:pt x="18" y="825471"/>
                    </a:cubicBezTo>
                    <a:cubicBezTo>
                      <a:pt x="-186" y="841966"/>
                      <a:pt x="1326" y="859251"/>
                      <a:pt x="4622" y="878273"/>
                    </a:cubicBezTo>
                    <a:cubicBezTo>
                      <a:pt x="7555" y="895017"/>
                      <a:pt x="12090" y="911941"/>
                      <a:pt x="18138" y="928594"/>
                    </a:cubicBezTo>
                    <a:cubicBezTo>
                      <a:pt x="30548" y="962780"/>
                      <a:pt x="48398" y="992995"/>
                      <a:pt x="71144" y="1018404"/>
                    </a:cubicBezTo>
                    <a:cubicBezTo>
                      <a:pt x="92355" y="1042075"/>
                      <a:pt x="117989" y="1059879"/>
                      <a:pt x="145293" y="1069875"/>
                    </a:cubicBezTo>
                    <a:cubicBezTo>
                      <a:pt x="151385" y="1103926"/>
                      <a:pt x="164631" y="1136397"/>
                      <a:pt x="183518" y="1163701"/>
                    </a:cubicBezTo>
                    <a:cubicBezTo>
                      <a:pt x="201977" y="1190396"/>
                      <a:pt x="226821" y="1213954"/>
                      <a:pt x="257307" y="1233766"/>
                    </a:cubicBezTo>
                    <a:cubicBezTo>
                      <a:pt x="284182" y="1251232"/>
                      <a:pt x="316451" y="1265786"/>
                      <a:pt x="353209" y="1276979"/>
                    </a:cubicBezTo>
                    <a:cubicBezTo>
                      <a:pt x="385703" y="1286930"/>
                      <a:pt x="421243" y="1293767"/>
                      <a:pt x="461838" y="1297874"/>
                    </a:cubicBezTo>
                    <a:cubicBezTo>
                      <a:pt x="482575" y="1299950"/>
                      <a:pt x="504012" y="1301078"/>
                      <a:pt x="525608" y="1301214"/>
                    </a:cubicBezTo>
                    <a:cubicBezTo>
                      <a:pt x="540546" y="1301304"/>
                      <a:pt x="555823" y="1300943"/>
                      <a:pt x="571098" y="1300108"/>
                    </a:cubicBezTo>
                    <a:cubicBezTo>
                      <a:pt x="606052" y="1298190"/>
                      <a:pt x="640510" y="1293790"/>
                      <a:pt x="673522" y="1286998"/>
                    </a:cubicBezTo>
                    <a:cubicBezTo>
                      <a:pt x="684828" y="1284673"/>
                      <a:pt x="695862" y="1282056"/>
                      <a:pt x="706310" y="1279213"/>
                    </a:cubicBezTo>
                    <a:cubicBezTo>
                      <a:pt x="706806" y="1279483"/>
                      <a:pt x="707506" y="1279777"/>
                      <a:pt x="708251" y="1279957"/>
                    </a:cubicBezTo>
                    <a:cubicBezTo>
                      <a:pt x="708972" y="1280138"/>
                      <a:pt x="709672" y="1280228"/>
                      <a:pt x="710395" y="1280228"/>
                    </a:cubicBezTo>
                    <a:cubicBezTo>
                      <a:pt x="712019" y="1280228"/>
                      <a:pt x="713621" y="1279822"/>
                      <a:pt x="715697" y="1278852"/>
                    </a:cubicBezTo>
                    <a:lnTo>
                      <a:pt x="718924" y="1277272"/>
                    </a:lnTo>
                    <a:cubicBezTo>
                      <a:pt x="720616" y="1276415"/>
                      <a:pt x="722331" y="1275557"/>
                      <a:pt x="724091" y="1274745"/>
                    </a:cubicBezTo>
                    <a:cubicBezTo>
                      <a:pt x="739165" y="1268584"/>
                      <a:pt x="754238" y="1263372"/>
                      <a:pt x="770981" y="1257663"/>
                    </a:cubicBezTo>
                    <a:cubicBezTo>
                      <a:pt x="785311" y="1252789"/>
                      <a:pt x="800610" y="1247847"/>
                      <a:pt x="819136" y="1242115"/>
                    </a:cubicBezTo>
                    <a:cubicBezTo>
                      <a:pt x="837865" y="1236316"/>
                      <a:pt x="856662" y="1230765"/>
                      <a:pt x="875459" y="1225192"/>
                    </a:cubicBezTo>
                    <a:cubicBezTo>
                      <a:pt x="888840" y="1221220"/>
                      <a:pt x="902243" y="1217271"/>
                      <a:pt x="915603" y="1213209"/>
                    </a:cubicBezTo>
                    <a:cubicBezTo>
                      <a:pt x="973595" y="1195654"/>
                      <a:pt x="1041471" y="1173156"/>
                      <a:pt x="1105376" y="1139511"/>
                    </a:cubicBezTo>
                    <a:cubicBezTo>
                      <a:pt x="1155064" y="1113358"/>
                      <a:pt x="1200985" y="1082196"/>
                      <a:pt x="1241895" y="1046881"/>
                    </a:cubicBezTo>
                    <a:cubicBezTo>
                      <a:pt x="1278790" y="1015019"/>
                      <a:pt x="1312164" y="978057"/>
                      <a:pt x="1341093" y="937033"/>
                    </a:cubicBezTo>
                    <a:cubicBezTo>
                      <a:pt x="1392294" y="864351"/>
                      <a:pt x="1431264" y="772826"/>
                      <a:pt x="1460214" y="657292"/>
                    </a:cubicBezTo>
                    <a:cubicBezTo>
                      <a:pt x="1470121" y="617780"/>
                      <a:pt x="1477342" y="576734"/>
                      <a:pt x="1481696" y="535259"/>
                    </a:cubicBezTo>
                    <a:cubicBezTo>
                      <a:pt x="1486571" y="488842"/>
                      <a:pt x="1486999" y="444660"/>
                      <a:pt x="1482960" y="403907"/>
                    </a:cubicBezTo>
                    <a:cubicBezTo>
                      <a:pt x="1480727" y="381364"/>
                      <a:pt x="1477049" y="359566"/>
                      <a:pt x="1471994" y="339100"/>
                    </a:cubicBezTo>
                    <a:cubicBezTo>
                      <a:pt x="1466939" y="318610"/>
                      <a:pt x="1459854" y="298437"/>
                      <a:pt x="1450918" y="279099"/>
                    </a:cubicBezTo>
                    <a:cubicBezTo>
                      <a:pt x="1442501" y="260753"/>
                      <a:pt x="1431534" y="243039"/>
                      <a:pt x="1418356" y="226499"/>
                    </a:cubicBezTo>
                    <a:cubicBezTo>
                      <a:pt x="1405968" y="210839"/>
                      <a:pt x="1390646" y="196465"/>
                      <a:pt x="1372887" y="183783"/>
                    </a:cubicBezTo>
                    <a:cubicBezTo>
                      <a:pt x="1358084" y="173200"/>
                      <a:pt x="1340777" y="164061"/>
                      <a:pt x="1321416" y="156592"/>
                    </a:cubicBezTo>
                    <a:cubicBezTo>
                      <a:pt x="1322092" y="149597"/>
                      <a:pt x="1322070" y="143075"/>
                      <a:pt x="1321371" y="136734"/>
                    </a:cubicBezTo>
                    <a:cubicBezTo>
                      <a:pt x="1320445" y="128543"/>
                      <a:pt x="1318617" y="120623"/>
                      <a:pt x="1315887" y="113244"/>
                    </a:cubicBezTo>
                    <a:cubicBezTo>
                      <a:pt x="1310630" y="98915"/>
                      <a:pt x="1302010" y="85398"/>
                      <a:pt x="1290253" y="73123"/>
                    </a:cubicBezTo>
                    <a:cubicBezTo>
                      <a:pt x="1279737" y="62224"/>
                      <a:pt x="1266672" y="52611"/>
                      <a:pt x="1251373" y="44555"/>
                    </a:cubicBezTo>
                    <a:cubicBezTo>
                      <a:pt x="1236909" y="36974"/>
                      <a:pt x="1221068" y="31310"/>
                      <a:pt x="1204302" y="27722"/>
                    </a:cubicBezTo>
                    <a:cubicBezTo>
                      <a:pt x="1192365" y="25149"/>
                      <a:pt x="1180202" y="23818"/>
                      <a:pt x="1168220" y="23750"/>
                    </a:cubicBezTo>
                    <a:cubicBezTo>
                      <a:pt x="1152470" y="23637"/>
                      <a:pt x="1137419" y="25759"/>
                      <a:pt x="1123518" y="30001"/>
                    </a:cubicBezTo>
                    <a:cubicBezTo>
                      <a:pt x="1111062" y="33837"/>
                      <a:pt x="1099306" y="39704"/>
                      <a:pt x="1089580" y="46925"/>
                    </a:cubicBezTo>
                    <a:cubicBezTo>
                      <a:pt x="1081525" y="52950"/>
                      <a:pt x="1074439" y="60035"/>
                      <a:pt x="1068528" y="68001"/>
                    </a:cubicBezTo>
                    <a:cubicBezTo>
                      <a:pt x="1059411" y="58478"/>
                      <a:pt x="1048602" y="49226"/>
                      <a:pt x="1035604" y="39704"/>
                    </a:cubicBezTo>
                    <a:cubicBezTo>
                      <a:pt x="1018320" y="27090"/>
                      <a:pt x="999974" y="17048"/>
                      <a:pt x="981132" y="9850"/>
                    </a:cubicBezTo>
                    <a:cubicBezTo>
                      <a:pt x="971971" y="6352"/>
                      <a:pt x="962719" y="3803"/>
                      <a:pt x="953557" y="2291"/>
                    </a:cubicBezTo>
                    <a:cubicBezTo>
                      <a:pt x="948051" y="1343"/>
                      <a:pt x="942951" y="801"/>
                      <a:pt x="938055" y="576"/>
                    </a:cubicBezTo>
                    <a:cubicBezTo>
                      <a:pt x="937219" y="531"/>
                      <a:pt x="936362" y="486"/>
                      <a:pt x="935483" y="486"/>
                    </a:cubicBezTo>
                    <a:moveTo>
                      <a:pt x="660097" y="22509"/>
                    </a:moveTo>
                    <a:cubicBezTo>
                      <a:pt x="661811" y="22329"/>
                      <a:pt x="663527" y="22148"/>
                      <a:pt x="665241" y="21990"/>
                    </a:cubicBezTo>
                    <a:lnTo>
                      <a:pt x="665693" y="22035"/>
                    </a:lnTo>
                    <a:cubicBezTo>
                      <a:pt x="663842" y="22171"/>
                      <a:pt x="661969" y="22329"/>
                      <a:pt x="660097" y="22509"/>
                    </a:cubicBezTo>
                    <a:moveTo>
                      <a:pt x="99282" y="510370"/>
                    </a:moveTo>
                    <a:cubicBezTo>
                      <a:pt x="99441" y="509467"/>
                      <a:pt x="99575" y="508542"/>
                      <a:pt x="99711" y="507639"/>
                    </a:cubicBezTo>
                    <a:lnTo>
                      <a:pt x="100072" y="506060"/>
                    </a:lnTo>
                    <a:cubicBezTo>
                      <a:pt x="99801" y="507504"/>
                      <a:pt x="99530" y="508926"/>
                      <a:pt x="99282" y="510370"/>
                    </a:cubicBezTo>
                  </a:path>
                </a:pathLst>
              </a:custGeom>
              <a:solidFill>
                <a:srgbClr val="68182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2" name="Google Shape;2982;p43"/>
              <p:cNvSpPr/>
              <p:nvPr/>
            </p:nvSpPr>
            <p:spPr>
              <a:xfrm>
                <a:off x="11709530" y="1812584"/>
                <a:ext cx="192122" cy="475223"/>
              </a:xfrm>
              <a:custGeom>
                <a:rect b="b" l="l" r="r" t="t"/>
                <a:pathLst>
                  <a:path extrusionOk="0" h="475223" w="192122">
                    <a:moveTo>
                      <a:pt x="53008" y="248"/>
                    </a:moveTo>
                    <a:cubicBezTo>
                      <a:pt x="53233" y="203"/>
                      <a:pt x="53437" y="181"/>
                      <a:pt x="53663" y="135"/>
                    </a:cubicBezTo>
                    <a:cubicBezTo>
                      <a:pt x="50029" y="609"/>
                      <a:pt x="46554" y="1534"/>
                      <a:pt x="43169" y="2888"/>
                    </a:cubicBezTo>
                    <a:cubicBezTo>
                      <a:pt x="43373" y="2821"/>
                      <a:pt x="43553" y="2730"/>
                      <a:pt x="43756" y="2618"/>
                    </a:cubicBezTo>
                    <a:cubicBezTo>
                      <a:pt x="40507" y="4062"/>
                      <a:pt x="37505" y="5777"/>
                      <a:pt x="34707" y="7920"/>
                    </a:cubicBezTo>
                    <a:lnTo>
                      <a:pt x="34707" y="7920"/>
                    </a:lnTo>
                    <a:cubicBezTo>
                      <a:pt x="31526" y="10448"/>
                      <a:pt x="28727" y="13314"/>
                      <a:pt x="26155" y="16473"/>
                    </a:cubicBezTo>
                    <a:cubicBezTo>
                      <a:pt x="24259" y="18955"/>
                      <a:pt x="22522" y="21505"/>
                      <a:pt x="20965" y="24167"/>
                    </a:cubicBezTo>
                    <a:cubicBezTo>
                      <a:pt x="19182" y="27214"/>
                      <a:pt x="17625" y="30305"/>
                      <a:pt x="16226" y="33487"/>
                    </a:cubicBezTo>
                    <a:lnTo>
                      <a:pt x="16226" y="33419"/>
                    </a:lnTo>
                    <a:cubicBezTo>
                      <a:pt x="12639" y="41768"/>
                      <a:pt x="9795" y="50501"/>
                      <a:pt x="7493" y="59301"/>
                    </a:cubicBezTo>
                    <a:cubicBezTo>
                      <a:pt x="5260" y="67696"/>
                      <a:pt x="3567" y="76180"/>
                      <a:pt x="2327" y="84732"/>
                    </a:cubicBezTo>
                    <a:lnTo>
                      <a:pt x="2327" y="84665"/>
                    </a:lnTo>
                    <a:cubicBezTo>
                      <a:pt x="769" y="95947"/>
                      <a:pt x="-43" y="107298"/>
                      <a:pt x="2" y="118648"/>
                    </a:cubicBezTo>
                    <a:cubicBezTo>
                      <a:pt x="92" y="130382"/>
                      <a:pt x="882" y="142093"/>
                      <a:pt x="2372" y="153737"/>
                    </a:cubicBezTo>
                    <a:cubicBezTo>
                      <a:pt x="2327" y="153511"/>
                      <a:pt x="2303" y="153286"/>
                      <a:pt x="2258" y="153083"/>
                    </a:cubicBezTo>
                    <a:cubicBezTo>
                      <a:pt x="6885" y="188488"/>
                      <a:pt x="17513" y="222809"/>
                      <a:pt x="31119" y="255732"/>
                    </a:cubicBezTo>
                    <a:lnTo>
                      <a:pt x="30893" y="255168"/>
                    </a:lnTo>
                    <a:cubicBezTo>
                      <a:pt x="46779" y="293280"/>
                      <a:pt x="66614" y="329701"/>
                      <a:pt x="88413" y="364745"/>
                    </a:cubicBezTo>
                    <a:cubicBezTo>
                      <a:pt x="112061" y="402744"/>
                      <a:pt x="137898" y="439300"/>
                      <a:pt x="164593" y="475224"/>
                    </a:cubicBezTo>
                    <a:cubicBezTo>
                      <a:pt x="173123" y="449229"/>
                      <a:pt x="180998" y="421812"/>
                      <a:pt x="188219" y="392883"/>
                    </a:cubicBezTo>
                    <a:cubicBezTo>
                      <a:pt x="189573" y="387490"/>
                      <a:pt x="190881" y="382052"/>
                      <a:pt x="192123" y="376591"/>
                    </a:cubicBezTo>
                    <a:cubicBezTo>
                      <a:pt x="190792" y="347437"/>
                      <a:pt x="189392" y="318283"/>
                      <a:pt x="187429" y="289219"/>
                    </a:cubicBezTo>
                    <a:cubicBezTo>
                      <a:pt x="185443" y="260132"/>
                      <a:pt x="182983" y="231068"/>
                      <a:pt x="179350" y="202139"/>
                    </a:cubicBezTo>
                    <a:lnTo>
                      <a:pt x="179350" y="202252"/>
                    </a:lnTo>
                    <a:cubicBezTo>
                      <a:pt x="174409" y="163937"/>
                      <a:pt x="166917" y="125576"/>
                      <a:pt x="152136" y="89697"/>
                    </a:cubicBezTo>
                    <a:cubicBezTo>
                      <a:pt x="152205" y="89877"/>
                      <a:pt x="152317" y="90080"/>
                      <a:pt x="152408" y="90261"/>
                    </a:cubicBezTo>
                    <a:cubicBezTo>
                      <a:pt x="148459" y="80874"/>
                      <a:pt x="144081" y="71622"/>
                      <a:pt x="138959" y="62799"/>
                    </a:cubicBezTo>
                    <a:cubicBezTo>
                      <a:pt x="136905" y="59324"/>
                      <a:pt x="134829" y="55804"/>
                      <a:pt x="132573" y="52464"/>
                    </a:cubicBezTo>
                    <a:cubicBezTo>
                      <a:pt x="130768" y="49734"/>
                      <a:pt x="128826" y="47049"/>
                      <a:pt x="126819" y="44431"/>
                    </a:cubicBezTo>
                    <a:lnTo>
                      <a:pt x="126864" y="44431"/>
                    </a:lnTo>
                    <a:cubicBezTo>
                      <a:pt x="119417" y="34728"/>
                      <a:pt x="110865" y="25792"/>
                      <a:pt x="101343" y="18142"/>
                    </a:cubicBezTo>
                    <a:cubicBezTo>
                      <a:pt x="101343" y="18142"/>
                      <a:pt x="101320" y="18142"/>
                      <a:pt x="101297" y="18120"/>
                    </a:cubicBezTo>
                    <a:cubicBezTo>
                      <a:pt x="101297" y="18120"/>
                      <a:pt x="101320" y="18120"/>
                      <a:pt x="101343" y="18142"/>
                    </a:cubicBezTo>
                    <a:cubicBezTo>
                      <a:pt x="101388" y="18165"/>
                      <a:pt x="101433" y="18210"/>
                      <a:pt x="101500" y="18233"/>
                    </a:cubicBezTo>
                    <a:cubicBezTo>
                      <a:pt x="101433" y="18188"/>
                      <a:pt x="101365" y="18142"/>
                      <a:pt x="101297" y="18097"/>
                    </a:cubicBezTo>
                    <a:lnTo>
                      <a:pt x="101297" y="18097"/>
                    </a:lnTo>
                    <a:cubicBezTo>
                      <a:pt x="101297" y="18097"/>
                      <a:pt x="101297" y="18097"/>
                      <a:pt x="101274" y="18097"/>
                    </a:cubicBezTo>
                    <a:lnTo>
                      <a:pt x="101274" y="18097"/>
                    </a:lnTo>
                    <a:cubicBezTo>
                      <a:pt x="101274" y="18097"/>
                      <a:pt x="101117" y="17962"/>
                      <a:pt x="101004" y="17894"/>
                    </a:cubicBezTo>
                    <a:lnTo>
                      <a:pt x="101004" y="17894"/>
                    </a:lnTo>
                    <a:cubicBezTo>
                      <a:pt x="101004" y="17894"/>
                      <a:pt x="101004" y="17872"/>
                      <a:pt x="101004" y="17849"/>
                    </a:cubicBezTo>
                    <a:lnTo>
                      <a:pt x="101004" y="17894"/>
                    </a:lnTo>
                    <a:cubicBezTo>
                      <a:pt x="94369" y="12772"/>
                      <a:pt x="87352" y="8281"/>
                      <a:pt x="79702" y="4874"/>
                    </a:cubicBezTo>
                    <a:cubicBezTo>
                      <a:pt x="79725" y="4874"/>
                      <a:pt x="79770" y="4919"/>
                      <a:pt x="79792" y="4942"/>
                    </a:cubicBezTo>
                    <a:cubicBezTo>
                      <a:pt x="79906" y="4987"/>
                      <a:pt x="80018" y="5032"/>
                      <a:pt x="80108" y="5077"/>
                    </a:cubicBezTo>
                    <a:cubicBezTo>
                      <a:pt x="79996" y="5032"/>
                      <a:pt x="79883" y="4987"/>
                      <a:pt x="79792" y="4942"/>
                    </a:cubicBezTo>
                    <a:cubicBezTo>
                      <a:pt x="74783" y="2843"/>
                      <a:pt x="69616" y="1241"/>
                      <a:pt x="64246" y="384"/>
                    </a:cubicBezTo>
                    <a:cubicBezTo>
                      <a:pt x="64470" y="429"/>
                      <a:pt x="64696" y="474"/>
                      <a:pt x="64900" y="496"/>
                    </a:cubicBezTo>
                    <a:cubicBezTo>
                      <a:pt x="62689" y="181"/>
                      <a:pt x="60521" y="0"/>
                      <a:pt x="58310" y="0"/>
                    </a:cubicBezTo>
                    <a:cubicBezTo>
                      <a:pt x="56550" y="0"/>
                      <a:pt x="54813" y="68"/>
                      <a:pt x="53053" y="271"/>
                    </a:cubicBezTo>
                    <a:moveTo>
                      <a:pt x="179373" y="202252"/>
                    </a:moveTo>
                    <a:cubicBezTo>
                      <a:pt x="179373" y="202455"/>
                      <a:pt x="179419" y="202636"/>
                      <a:pt x="179441" y="202794"/>
                    </a:cubicBezTo>
                    <a:cubicBezTo>
                      <a:pt x="179395" y="202636"/>
                      <a:pt x="179373" y="202455"/>
                      <a:pt x="179373" y="202252"/>
                    </a:cubicBezTo>
                  </a:path>
                </a:pathLst>
              </a:custGeom>
              <a:solidFill>
                <a:srgbClr val="59141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3" name="Google Shape;2983;p43"/>
              <p:cNvSpPr/>
              <p:nvPr/>
            </p:nvSpPr>
            <p:spPr>
              <a:xfrm>
                <a:off x="10437131" y="1547882"/>
                <a:ext cx="788173" cy="1301633"/>
              </a:xfrm>
              <a:custGeom>
                <a:rect b="b" l="l" r="r" t="t"/>
                <a:pathLst>
                  <a:path extrusionOk="0" h="1301633" w="788173">
                    <a:moveTo>
                      <a:pt x="624621" y="7278"/>
                    </a:moveTo>
                    <a:cubicBezTo>
                      <a:pt x="583552" y="13664"/>
                      <a:pt x="540837" y="25059"/>
                      <a:pt x="497759" y="41148"/>
                    </a:cubicBezTo>
                    <a:cubicBezTo>
                      <a:pt x="457164" y="56222"/>
                      <a:pt x="417269" y="75583"/>
                      <a:pt x="379089" y="98644"/>
                    </a:cubicBezTo>
                    <a:cubicBezTo>
                      <a:pt x="301396" y="145512"/>
                      <a:pt x="235235" y="204678"/>
                      <a:pt x="182478" y="274405"/>
                    </a:cubicBezTo>
                    <a:cubicBezTo>
                      <a:pt x="156279" y="309133"/>
                      <a:pt x="134165" y="346366"/>
                      <a:pt x="116835" y="385110"/>
                    </a:cubicBezTo>
                    <a:cubicBezTo>
                      <a:pt x="108192" y="404245"/>
                      <a:pt x="100679" y="424035"/>
                      <a:pt x="94541" y="443915"/>
                    </a:cubicBezTo>
                    <a:cubicBezTo>
                      <a:pt x="86643" y="469527"/>
                      <a:pt x="80934" y="496560"/>
                      <a:pt x="77504" y="524225"/>
                    </a:cubicBezTo>
                    <a:cubicBezTo>
                      <a:pt x="74638" y="547422"/>
                      <a:pt x="73803" y="570664"/>
                      <a:pt x="74999" y="593274"/>
                    </a:cubicBezTo>
                    <a:cubicBezTo>
                      <a:pt x="76308" y="617397"/>
                      <a:pt x="80054" y="640188"/>
                      <a:pt x="86191" y="660902"/>
                    </a:cubicBezTo>
                    <a:cubicBezTo>
                      <a:pt x="73646" y="667830"/>
                      <a:pt x="61889" y="676811"/>
                      <a:pt x="51305" y="687552"/>
                    </a:cubicBezTo>
                    <a:cubicBezTo>
                      <a:pt x="40136" y="698880"/>
                      <a:pt x="30523" y="712306"/>
                      <a:pt x="22670" y="727493"/>
                    </a:cubicBezTo>
                    <a:cubicBezTo>
                      <a:pt x="8116" y="755586"/>
                      <a:pt x="488" y="788599"/>
                      <a:pt x="14" y="825696"/>
                    </a:cubicBezTo>
                    <a:cubicBezTo>
                      <a:pt x="-165" y="842056"/>
                      <a:pt x="1323" y="859319"/>
                      <a:pt x="4618" y="878522"/>
                    </a:cubicBezTo>
                    <a:cubicBezTo>
                      <a:pt x="7619" y="895491"/>
                      <a:pt x="12155" y="912415"/>
                      <a:pt x="18180" y="928865"/>
                    </a:cubicBezTo>
                    <a:cubicBezTo>
                      <a:pt x="30568" y="963051"/>
                      <a:pt x="48439" y="993288"/>
                      <a:pt x="71254" y="1018765"/>
                    </a:cubicBezTo>
                    <a:cubicBezTo>
                      <a:pt x="92577" y="1042526"/>
                      <a:pt x="118257" y="1060330"/>
                      <a:pt x="145470" y="1070281"/>
                    </a:cubicBezTo>
                    <a:cubicBezTo>
                      <a:pt x="151451" y="1104242"/>
                      <a:pt x="164650" y="1136668"/>
                      <a:pt x="183606" y="1164017"/>
                    </a:cubicBezTo>
                    <a:cubicBezTo>
                      <a:pt x="202132" y="1190802"/>
                      <a:pt x="226999" y="1214338"/>
                      <a:pt x="257484" y="1234127"/>
                    </a:cubicBezTo>
                    <a:cubicBezTo>
                      <a:pt x="284337" y="1251593"/>
                      <a:pt x="316582" y="1266125"/>
                      <a:pt x="353410" y="1277385"/>
                    </a:cubicBezTo>
                    <a:cubicBezTo>
                      <a:pt x="385994" y="1287336"/>
                      <a:pt x="421556" y="1294196"/>
                      <a:pt x="462106" y="1298303"/>
                    </a:cubicBezTo>
                    <a:cubicBezTo>
                      <a:pt x="482775" y="1300379"/>
                      <a:pt x="504235" y="1301485"/>
                      <a:pt x="525875" y="1301620"/>
                    </a:cubicBezTo>
                    <a:cubicBezTo>
                      <a:pt x="540294" y="1301710"/>
                      <a:pt x="555593" y="1301349"/>
                      <a:pt x="571389" y="1300537"/>
                    </a:cubicBezTo>
                    <a:cubicBezTo>
                      <a:pt x="606117" y="1298664"/>
                      <a:pt x="640597" y="1294218"/>
                      <a:pt x="673836" y="1287426"/>
                    </a:cubicBezTo>
                    <a:cubicBezTo>
                      <a:pt x="685028" y="1285125"/>
                      <a:pt x="696040" y="1282485"/>
                      <a:pt x="706668" y="1279619"/>
                    </a:cubicBezTo>
                    <a:cubicBezTo>
                      <a:pt x="707006" y="1279890"/>
                      <a:pt x="707684" y="1280183"/>
                      <a:pt x="708451" y="1280364"/>
                    </a:cubicBezTo>
                    <a:cubicBezTo>
                      <a:pt x="709172" y="1280567"/>
                      <a:pt x="709917" y="1280634"/>
                      <a:pt x="710662" y="1280634"/>
                    </a:cubicBezTo>
                    <a:cubicBezTo>
                      <a:pt x="712309" y="1280634"/>
                      <a:pt x="714002" y="1280206"/>
                      <a:pt x="716055" y="1279213"/>
                    </a:cubicBezTo>
                    <a:lnTo>
                      <a:pt x="719282" y="1277633"/>
                    </a:lnTo>
                    <a:lnTo>
                      <a:pt x="721493" y="1276573"/>
                    </a:lnTo>
                    <a:lnTo>
                      <a:pt x="724449" y="1275106"/>
                    </a:lnTo>
                    <a:cubicBezTo>
                      <a:pt x="738981" y="1269171"/>
                      <a:pt x="753672" y="1264094"/>
                      <a:pt x="771340" y="1258046"/>
                    </a:cubicBezTo>
                    <a:cubicBezTo>
                      <a:pt x="776846" y="1256151"/>
                      <a:pt x="782442" y="1254278"/>
                      <a:pt x="788174" y="1252405"/>
                    </a:cubicBezTo>
                    <a:cubicBezTo>
                      <a:pt x="776665" y="1241032"/>
                      <a:pt x="764457" y="1230427"/>
                      <a:pt x="751731" y="1220453"/>
                    </a:cubicBezTo>
                    <a:cubicBezTo>
                      <a:pt x="734875" y="1207410"/>
                      <a:pt x="717206" y="1195451"/>
                      <a:pt x="698815" y="1184777"/>
                    </a:cubicBezTo>
                    <a:cubicBezTo>
                      <a:pt x="679906" y="1173833"/>
                      <a:pt x="660409" y="1164062"/>
                      <a:pt x="640372" y="1155420"/>
                    </a:cubicBezTo>
                    <a:lnTo>
                      <a:pt x="640958" y="1155668"/>
                    </a:lnTo>
                    <a:cubicBezTo>
                      <a:pt x="612097" y="1143325"/>
                      <a:pt x="582288" y="1133058"/>
                      <a:pt x="551870" y="1125340"/>
                    </a:cubicBezTo>
                    <a:cubicBezTo>
                      <a:pt x="520528" y="1117375"/>
                      <a:pt x="488711" y="1111621"/>
                      <a:pt x="456893" y="1106024"/>
                    </a:cubicBezTo>
                    <a:cubicBezTo>
                      <a:pt x="424580" y="1100315"/>
                      <a:pt x="392199" y="1094787"/>
                      <a:pt x="360269" y="1087250"/>
                    </a:cubicBezTo>
                    <a:cubicBezTo>
                      <a:pt x="330190" y="1080097"/>
                      <a:pt x="300336" y="1071297"/>
                      <a:pt x="272016" y="1058705"/>
                    </a:cubicBezTo>
                    <a:cubicBezTo>
                      <a:pt x="255521" y="1051371"/>
                      <a:pt x="239432" y="1042887"/>
                      <a:pt x="224381" y="1032800"/>
                    </a:cubicBezTo>
                    <a:cubicBezTo>
                      <a:pt x="209466" y="1022759"/>
                      <a:pt x="195339" y="1011476"/>
                      <a:pt x="182726" y="998682"/>
                    </a:cubicBezTo>
                    <a:cubicBezTo>
                      <a:pt x="175280" y="991145"/>
                      <a:pt x="168104" y="983224"/>
                      <a:pt x="161695" y="974807"/>
                    </a:cubicBezTo>
                    <a:cubicBezTo>
                      <a:pt x="155579" y="966819"/>
                      <a:pt x="149780" y="958560"/>
                      <a:pt x="144951" y="949738"/>
                    </a:cubicBezTo>
                    <a:cubicBezTo>
                      <a:pt x="140280" y="941185"/>
                      <a:pt x="136084" y="932272"/>
                      <a:pt x="133127" y="922975"/>
                    </a:cubicBezTo>
                    <a:cubicBezTo>
                      <a:pt x="130623" y="915168"/>
                      <a:pt x="128682" y="907202"/>
                      <a:pt x="127734" y="899011"/>
                    </a:cubicBezTo>
                    <a:cubicBezTo>
                      <a:pt x="126696" y="890165"/>
                      <a:pt x="126448" y="881207"/>
                      <a:pt x="127486" y="872384"/>
                    </a:cubicBezTo>
                    <a:cubicBezTo>
                      <a:pt x="128343" y="864870"/>
                      <a:pt x="129719" y="857333"/>
                      <a:pt x="131999" y="850089"/>
                    </a:cubicBezTo>
                    <a:cubicBezTo>
                      <a:pt x="134504" y="842101"/>
                      <a:pt x="137572" y="834339"/>
                      <a:pt x="141476" y="826937"/>
                    </a:cubicBezTo>
                    <a:cubicBezTo>
                      <a:pt x="145336" y="819514"/>
                      <a:pt x="149758" y="812315"/>
                      <a:pt x="154767" y="805523"/>
                    </a:cubicBezTo>
                    <a:cubicBezTo>
                      <a:pt x="160092" y="798325"/>
                      <a:pt x="165802" y="791420"/>
                      <a:pt x="172029" y="784944"/>
                    </a:cubicBezTo>
                    <a:cubicBezTo>
                      <a:pt x="178393" y="778377"/>
                      <a:pt x="185004" y="772059"/>
                      <a:pt x="192045" y="766214"/>
                    </a:cubicBezTo>
                    <a:cubicBezTo>
                      <a:pt x="199469" y="760032"/>
                      <a:pt x="207119" y="754119"/>
                      <a:pt x="215084" y="748636"/>
                    </a:cubicBezTo>
                    <a:cubicBezTo>
                      <a:pt x="222079" y="743830"/>
                      <a:pt x="229210" y="739272"/>
                      <a:pt x="236521" y="734939"/>
                    </a:cubicBezTo>
                    <a:cubicBezTo>
                      <a:pt x="229413" y="729704"/>
                      <a:pt x="222553" y="724063"/>
                      <a:pt x="216212" y="717857"/>
                    </a:cubicBezTo>
                    <a:cubicBezTo>
                      <a:pt x="209759" y="711584"/>
                      <a:pt x="203689" y="704905"/>
                      <a:pt x="198228" y="697706"/>
                    </a:cubicBezTo>
                    <a:cubicBezTo>
                      <a:pt x="192428" y="690102"/>
                      <a:pt x="187170" y="682069"/>
                      <a:pt x="182748" y="673584"/>
                    </a:cubicBezTo>
                    <a:cubicBezTo>
                      <a:pt x="178867" y="666115"/>
                      <a:pt x="175437" y="658375"/>
                      <a:pt x="172639" y="650387"/>
                    </a:cubicBezTo>
                    <a:cubicBezTo>
                      <a:pt x="166862" y="633756"/>
                      <a:pt x="163410" y="616314"/>
                      <a:pt x="162529" y="598668"/>
                    </a:cubicBezTo>
                    <a:cubicBezTo>
                      <a:pt x="161605" y="580818"/>
                      <a:pt x="162913" y="562811"/>
                      <a:pt x="166298" y="545188"/>
                    </a:cubicBezTo>
                    <a:cubicBezTo>
                      <a:pt x="168961" y="531333"/>
                      <a:pt x="172752" y="517658"/>
                      <a:pt x="177694" y="504390"/>
                    </a:cubicBezTo>
                    <a:cubicBezTo>
                      <a:pt x="182545" y="491302"/>
                      <a:pt x="188344" y="478508"/>
                      <a:pt x="195113" y="466277"/>
                    </a:cubicBezTo>
                    <a:cubicBezTo>
                      <a:pt x="202109" y="453663"/>
                      <a:pt x="209962" y="441478"/>
                      <a:pt x="218785" y="430060"/>
                    </a:cubicBezTo>
                    <a:cubicBezTo>
                      <a:pt x="227382" y="418981"/>
                      <a:pt x="236634" y="408420"/>
                      <a:pt x="246744" y="398739"/>
                    </a:cubicBezTo>
                    <a:cubicBezTo>
                      <a:pt x="256739" y="389172"/>
                      <a:pt x="267436" y="380259"/>
                      <a:pt x="278876" y="372451"/>
                    </a:cubicBezTo>
                    <a:cubicBezTo>
                      <a:pt x="290406" y="364531"/>
                      <a:pt x="302569" y="357490"/>
                      <a:pt x="315409" y="351894"/>
                    </a:cubicBezTo>
                    <a:cubicBezTo>
                      <a:pt x="327753" y="346478"/>
                      <a:pt x="340592" y="342033"/>
                      <a:pt x="353793" y="339212"/>
                    </a:cubicBezTo>
                    <a:cubicBezTo>
                      <a:pt x="360517" y="337813"/>
                      <a:pt x="367309" y="336617"/>
                      <a:pt x="374147" y="335940"/>
                    </a:cubicBezTo>
                    <a:cubicBezTo>
                      <a:pt x="379765" y="335399"/>
                      <a:pt x="385429" y="335105"/>
                      <a:pt x="391116" y="335015"/>
                    </a:cubicBezTo>
                    <a:cubicBezTo>
                      <a:pt x="390145" y="330841"/>
                      <a:pt x="389220" y="326621"/>
                      <a:pt x="388453" y="322424"/>
                    </a:cubicBezTo>
                    <a:cubicBezTo>
                      <a:pt x="385632" y="307531"/>
                      <a:pt x="383759" y="292457"/>
                      <a:pt x="383399" y="277293"/>
                    </a:cubicBezTo>
                    <a:cubicBezTo>
                      <a:pt x="383059" y="263461"/>
                      <a:pt x="383782" y="249583"/>
                      <a:pt x="385925" y="235909"/>
                    </a:cubicBezTo>
                    <a:cubicBezTo>
                      <a:pt x="388001" y="222776"/>
                      <a:pt x="391138" y="209778"/>
                      <a:pt x="395696" y="197277"/>
                    </a:cubicBezTo>
                    <a:cubicBezTo>
                      <a:pt x="399983" y="185498"/>
                      <a:pt x="405219" y="174012"/>
                      <a:pt x="411560" y="163181"/>
                    </a:cubicBezTo>
                    <a:cubicBezTo>
                      <a:pt x="424355" y="141270"/>
                      <a:pt x="440940" y="121616"/>
                      <a:pt x="459917" y="104850"/>
                    </a:cubicBezTo>
                    <a:cubicBezTo>
                      <a:pt x="479842" y="87317"/>
                      <a:pt x="502046" y="72424"/>
                      <a:pt x="525515" y="60125"/>
                    </a:cubicBezTo>
                    <a:cubicBezTo>
                      <a:pt x="550178" y="47196"/>
                      <a:pt x="576106" y="36658"/>
                      <a:pt x="602665" y="28308"/>
                    </a:cubicBezTo>
                    <a:cubicBezTo>
                      <a:pt x="630172" y="19621"/>
                      <a:pt x="658310" y="13032"/>
                      <a:pt x="686766" y="8383"/>
                    </a:cubicBezTo>
                    <a:cubicBezTo>
                      <a:pt x="707639" y="5021"/>
                      <a:pt x="728669" y="2584"/>
                      <a:pt x="749768" y="1162"/>
                    </a:cubicBezTo>
                    <a:cubicBezTo>
                      <a:pt x="739094" y="463"/>
                      <a:pt x="728669" y="79"/>
                      <a:pt x="718786" y="12"/>
                    </a:cubicBezTo>
                    <a:cubicBezTo>
                      <a:pt x="688706" y="-191"/>
                      <a:pt x="656979" y="2268"/>
                      <a:pt x="624643" y="7278"/>
                    </a:cubicBezTo>
                  </a:path>
                </a:pathLst>
              </a:custGeom>
              <a:solidFill>
                <a:srgbClr val="59141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4" name="Google Shape;2984;p43"/>
              <p:cNvSpPr/>
              <p:nvPr/>
            </p:nvSpPr>
            <p:spPr>
              <a:xfrm>
                <a:off x="11824201" y="2149054"/>
                <a:ext cx="183466" cy="301065"/>
              </a:xfrm>
              <a:custGeom>
                <a:rect b="b" l="l" r="r" t="t"/>
                <a:pathLst>
                  <a:path extrusionOk="0" h="301065" w="183466">
                    <a:moveTo>
                      <a:pt x="62785" y="23"/>
                    </a:moveTo>
                    <a:cubicBezTo>
                      <a:pt x="60979" y="23"/>
                      <a:pt x="59377" y="519"/>
                      <a:pt x="57549" y="1309"/>
                    </a:cubicBezTo>
                    <a:cubicBezTo>
                      <a:pt x="53442" y="3069"/>
                      <a:pt x="49607" y="5100"/>
                      <a:pt x="45816" y="7537"/>
                    </a:cubicBezTo>
                    <a:cubicBezTo>
                      <a:pt x="41393" y="8868"/>
                      <a:pt x="36811" y="10606"/>
                      <a:pt x="31351" y="12975"/>
                    </a:cubicBezTo>
                    <a:cubicBezTo>
                      <a:pt x="29072" y="13990"/>
                      <a:pt x="27380" y="16743"/>
                      <a:pt x="26771" y="18865"/>
                    </a:cubicBezTo>
                    <a:cubicBezTo>
                      <a:pt x="26274" y="20625"/>
                      <a:pt x="26274" y="22520"/>
                      <a:pt x="26771" y="24348"/>
                    </a:cubicBezTo>
                    <a:cubicBezTo>
                      <a:pt x="25664" y="25634"/>
                      <a:pt x="24559" y="26988"/>
                      <a:pt x="23476" y="28410"/>
                    </a:cubicBezTo>
                    <a:cubicBezTo>
                      <a:pt x="15420" y="38767"/>
                      <a:pt x="9259" y="52081"/>
                      <a:pt x="5108" y="68012"/>
                    </a:cubicBezTo>
                    <a:cubicBezTo>
                      <a:pt x="1385" y="82431"/>
                      <a:pt x="-331" y="98588"/>
                      <a:pt x="53" y="116031"/>
                    </a:cubicBezTo>
                    <a:cubicBezTo>
                      <a:pt x="437" y="132458"/>
                      <a:pt x="2739" y="149630"/>
                      <a:pt x="6958" y="167073"/>
                    </a:cubicBezTo>
                    <a:cubicBezTo>
                      <a:pt x="14810" y="199680"/>
                      <a:pt x="29027" y="229489"/>
                      <a:pt x="48072" y="253205"/>
                    </a:cubicBezTo>
                    <a:cubicBezTo>
                      <a:pt x="57460" y="264916"/>
                      <a:pt x="68245" y="274596"/>
                      <a:pt x="80182" y="281975"/>
                    </a:cubicBezTo>
                    <a:cubicBezTo>
                      <a:pt x="82913" y="283668"/>
                      <a:pt x="85711" y="285202"/>
                      <a:pt x="88621" y="286533"/>
                    </a:cubicBezTo>
                    <a:cubicBezTo>
                      <a:pt x="87268" y="288722"/>
                      <a:pt x="86929" y="291430"/>
                      <a:pt x="87628" y="293845"/>
                    </a:cubicBezTo>
                    <a:cubicBezTo>
                      <a:pt x="88283" y="296327"/>
                      <a:pt x="89908" y="298493"/>
                      <a:pt x="92119" y="299779"/>
                    </a:cubicBezTo>
                    <a:cubicBezTo>
                      <a:pt x="93564" y="300659"/>
                      <a:pt x="95076" y="301065"/>
                      <a:pt x="96904" y="301065"/>
                    </a:cubicBezTo>
                    <a:cubicBezTo>
                      <a:pt x="97828" y="301065"/>
                      <a:pt x="98754" y="300975"/>
                      <a:pt x="99769" y="300840"/>
                    </a:cubicBezTo>
                    <a:cubicBezTo>
                      <a:pt x="106742" y="299734"/>
                      <a:pt x="113624" y="297748"/>
                      <a:pt x="120213" y="294950"/>
                    </a:cubicBezTo>
                    <a:lnTo>
                      <a:pt x="120303" y="294950"/>
                    </a:lnTo>
                    <a:cubicBezTo>
                      <a:pt x="123418" y="294950"/>
                      <a:pt x="126058" y="293551"/>
                      <a:pt x="127886" y="291182"/>
                    </a:cubicBezTo>
                    <a:cubicBezTo>
                      <a:pt x="130187" y="289918"/>
                      <a:pt x="132511" y="288474"/>
                      <a:pt x="134700" y="286962"/>
                    </a:cubicBezTo>
                    <a:cubicBezTo>
                      <a:pt x="144832" y="279967"/>
                      <a:pt x="153700" y="270625"/>
                      <a:pt x="161056" y="259184"/>
                    </a:cubicBezTo>
                    <a:cubicBezTo>
                      <a:pt x="167510" y="249098"/>
                      <a:pt x="172767" y="237025"/>
                      <a:pt x="176626" y="223306"/>
                    </a:cubicBezTo>
                    <a:cubicBezTo>
                      <a:pt x="180124" y="210827"/>
                      <a:pt x="182335" y="196791"/>
                      <a:pt x="183170" y="181605"/>
                    </a:cubicBezTo>
                    <a:cubicBezTo>
                      <a:pt x="183914" y="168201"/>
                      <a:pt x="183261" y="153827"/>
                      <a:pt x="181162" y="137648"/>
                    </a:cubicBezTo>
                    <a:cubicBezTo>
                      <a:pt x="179334" y="123680"/>
                      <a:pt x="176197" y="109825"/>
                      <a:pt x="171819" y="96512"/>
                    </a:cubicBezTo>
                    <a:cubicBezTo>
                      <a:pt x="162343" y="67402"/>
                      <a:pt x="148555" y="44296"/>
                      <a:pt x="130819" y="27823"/>
                    </a:cubicBezTo>
                    <a:cubicBezTo>
                      <a:pt x="117618" y="15638"/>
                      <a:pt x="102500" y="7717"/>
                      <a:pt x="87064" y="4919"/>
                    </a:cubicBezTo>
                    <a:cubicBezTo>
                      <a:pt x="82236" y="4084"/>
                      <a:pt x="77655" y="3588"/>
                      <a:pt x="73413" y="3498"/>
                    </a:cubicBezTo>
                    <a:cubicBezTo>
                      <a:pt x="72894" y="3498"/>
                      <a:pt x="72465" y="3475"/>
                      <a:pt x="72104" y="3475"/>
                    </a:cubicBezTo>
                    <a:cubicBezTo>
                      <a:pt x="71201" y="3475"/>
                      <a:pt x="70614" y="3475"/>
                      <a:pt x="70005" y="3520"/>
                    </a:cubicBezTo>
                    <a:cubicBezTo>
                      <a:pt x="68831" y="2031"/>
                      <a:pt x="67072" y="880"/>
                      <a:pt x="65154" y="338"/>
                    </a:cubicBezTo>
                    <a:cubicBezTo>
                      <a:pt x="64409" y="113"/>
                      <a:pt x="63665" y="23"/>
                      <a:pt x="62807" y="0"/>
                    </a:cubicBezTo>
                  </a:path>
                </a:pathLst>
              </a:custGeom>
              <a:solidFill>
                <a:srgbClr val="F4997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5" name="Google Shape;2985;p43"/>
              <p:cNvSpPr/>
              <p:nvPr/>
            </p:nvSpPr>
            <p:spPr>
              <a:xfrm>
                <a:off x="11871587" y="2191409"/>
                <a:ext cx="77023" cy="111098"/>
              </a:xfrm>
              <a:custGeom>
                <a:rect b="b" l="l" r="r" t="t"/>
                <a:pathLst>
                  <a:path extrusionOk="0" h="111098" w="77023">
                    <a:moveTo>
                      <a:pt x="67072" y="857"/>
                    </a:moveTo>
                    <a:cubicBezTo>
                      <a:pt x="48613" y="10606"/>
                      <a:pt x="32322" y="24258"/>
                      <a:pt x="20475" y="41498"/>
                    </a:cubicBezTo>
                    <a:cubicBezTo>
                      <a:pt x="14450" y="50208"/>
                      <a:pt x="9869" y="59911"/>
                      <a:pt x="6304" y="69862"/>
                    </a:cubicBezTo>
                    <a:cubicBezTo>
                      <a:pt x="2604" y="80287"/>
                      <a:pt x="595" y="91276"/>
                      <a:pt x="8" y="102288"/>
                    </a:cubicBezTo>
                    <a:cubicBezTo>
                      <a:pt x="-172" y="106147"/>
                      <a:pt x="2784" y="109757"/>
                      <a:pt x="6417" y="110773"/>
                    </a:cubicBezTo>
                    <a:cubicBezTo>
                      <a:pt x="8674" y="111405"/>
                      <a:pt x="11133" y="111111"/>
                      <a:pt x="13163" y="109938"/>
                    </a:cubicBezTo>
                    <a:cubicBezTo>
                      <a:pt x="14991" y="108877"/>
                      <a:pt x="16864" y="106869"/>
                      <a:pt x="17248" y="104725"/>
                    </a:cubicBezTo>
                    <a:cubicBezTo>
                      <a:pt x="19752" y="91276"/>
                      <a:pt x="23453" y="78189"/>
                      <a:pt x="28778" y="65597"/>
                    </a:cubicBezTo>
                    <a:cubicBezTo>
                      <a:pt x="28734" y="65710"/>
                      <a:pt x="28689" y="65800"/>
                      <a:pt x="28621" y="65913"/>
                    </a:cubicBezTo>
                    <a:cubicBezTo>
                      <a:pt x="33337" y="55375"/>
                      <a:pt x="39114" y="45243"/>
                      <a:pt x="46087" y="36037"/>
                    </a:cubicBezTo>
                    <a:cubicBezTo>
                      <a:pt x="51209" y="29696"/>
                      <a:pt x="56941" y="23739"/>
                      <a:pt x="63371" y="18752"/>
                    </a:cubicBezTo>
                    <a:cubicBezTo>
                      <a:pt x="66689" y="16405"/>
                      <a:pt x="70119" y="14306"/>
                      <a:pt x="73729" y="12388"/>
                    </a:cubicBezTo>
                    <a:cubicBezTo>
                      <a:pt x="76910" y="10651"/>
                      <a:pt x="77926" y="6341"/>
                      <a:pt x="76165" y="3272"/>
                    </a:cubicBezTo>
                    <a:cubicBezTo>
                      <a:pt x="74948" y="1128"/>
                      <a:pt x="72759" y="0"/>
                      <a:pt x="70480" y="0"/>
                    </a:cubicBezTo>
                    <a:cubicBezTo>
                      <a:pt x="69329" y="0"/>
                      <a:pt x="68155" y="271"/>
                      <a:pt x="67072" y="857"/>
                    </a:cubicBezTo>
                    <a:moveTo>
                      <a:pt x="28350" y="66522"/>
                    </a:moveTo>
                    <a:cubicBezTo>
                      <a:pt x="28147" y="66974"/>
                      <a:pt x="27966" y="67448"/>
                      <a:pt x="27741" y="67899"/>
                    </a:cubicBezTo>
                    <a:cubicBezTo>
                      <a:pt x="27944" y="67425"/>
                      <a:pt x="28147" y="66974"/>
                      <a:pt x="28350" y="66522"/>
                    </a:cubicBezTo>
                  </a:path>
                </a:pathLst>
              </a:custGeom>
              <a:solidFill>
                <a:srgbClr val="B773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6" name="Google Shape;2986;p43"/>
              <p:cNvSpPr/>
              <p:nvPr/>
            </p:nvSpPr>
            <p:spPr>
              <a:xfrm>
                <a:off x="10650574" y="1711988"/>
                <a:ext cx="1325449" cy="1232754"/>
              </a:xfrm>
              <a:custGeom>
                <a:rect b="b" l="l" r="r" t="t"/>
                <a:pathLst>
                  <a:path extrusionOk="0" h="1232754" w="1325449">
                    <a:moveTo>
                      <a:pt x="923859" y="0"/>
                    </a:moveTo>
                    <a:cubicBezTo>
                      <a:pt x="922980" y="0"/>
                      <a:pt x="922009" y="113"/>
                      <a:pt x="921039" y="248"/>
                    </a:cubicBezTo>
                    <a:cubicBezTo>
                      <a:pt x="905424" y="2618"/>
                      <a:pt x="890215" y="6318"/>
                      <a:pt x="876112" y="9974"/>
                    </a:cubicBezTo>
                    <a:cubicBezTo>
                      <a:pt x="864649" y="12952"/>
                      <a:pt x="853207" y="15863"/>
                      <a:pt x="841722" y="18774"/>
                    </a:cubicBezTo>
                    <a:cubicBezTo>
                      <a:pt x="825001" y="23084"/>
                      <a:pt x="808709" y="27552"/>
                      <a:pt x="793320" y="32043"/>
                    </a:cubicBezTo>
                    <a:cubicBezTo>
                      <a:pt x="759156" y="41926"/>
                      <a:pt x="724496" y="53164"/>
                      <a:pt x="690332" y="65462"/>
                    </a:cubicBezTo>
                    <a:cubicBezTo>
                      <a:pt x="611895" y="93623"/>
                      <a:pt x="542485" y="124515"/>
                      <a:pt x="478083" y="159920"/>
                    </a:cubicBezTo>
                    <a:cubicBezTo>
                      <a:pt x="443446" y="178965"/>
                      <a:pt x="410862" y="199251"/>
                      <a:pt x="381256" y="220214"/>
                    </a:cubicBezTo>
                    <a:cubicBezTo>
                      <a:pt x="349010" y="243073"/>
                      <a:pt x="321210" y="265931"/>
                      <a:pt x="296298" y="290076"/>
                    </a:cubicBezTo>
                    <a:cubicBezTo>
                      <a:pt x="242389" y="342382"/>
                      <a:pt x="206037" y="398299"/>
                      <a:pt x="188210" y="456247"/>
                    </a:cubicBezTo>
                    <a:cubicBezTo>
                      <a:pt x="178642" y="487274"/>
                      <a:pt x="174558" y="519542"/>
                      <a:pt x="176047" y="552172"/>
                    </a:cubicBezTo>
                    <a:cubicBezTo>
                      <a:pt x="177582" y="586313"/>
                      <a:pt x="185321" y="621289"/>
                      <a:pt x="199087" y="656130"/>
                    </a:cubicBezTo>
                    <a:cubicBezTo>
                      <a:pt x="210347" y="684697"/>
                      <a:pt x="225195" y="712723"/>
                      <a:pt x="244466" y="741787"/>
                    </a:cubicBezTo>
                    <a:cubicBezTo>
                      <a:pt x="234560" y="736372"/>
                      <a:pt x="223525" y="731723"/>
                      <a:pt x="211723" y="727842"/>
                    </a:cubicBezTo>
                    <a:cubicBezTo>
                      <a:pt x="198884" y="723622"/>
                      <a:pt x="186315" y="720576"/>
                      <a:pt x="174333" y="718793"/>
                    </a:cubicBezTo>
                    <a:cubicBezTo>
                      <a:pt x="166231" y="717620"/>
                      <a:pt x="157769" y="717011"/>
                      <a:pt x="149172" y="716943"/>
                    </a:cubicBezTo>
                    <a:cubicBezTo>
                      <a:pt x="146351" y="716943"/>
                      <a:pt x="143509" y="716943"/>
                      <a:pt x="140733" y="717056"/>
                    </a:cubicBezTo>
                    <a:cubicBezTo>
                      <a:pt x="120289" y="717800"/>
                      <a:pt x="99890" y="722697"/>
                      <a:pt x="81747" y="731204"/>
                    </a:cubicBezTo>
                    <a:cubicBezTo>
                      <a:pt x="63650" y="739711"/>
                      <a:pt x="47854" y="751671"/>
                      <a:pt x="34789" y="766790"/>
                    </a:cubicBezTo>
                    <a:cubicBezTo>
                      <a:pt x="21973" y="781637"/>
                      <a:pt x="12404" y="799645"/>
                      <a:pt x="6358" y="820292"/>
                    </a:cubicBezTo>
                    <a:cubicBezTo>
                      <a:pt x="490" y="840330"/>
                      <a:pt x="-1338" y="862353"/>
                      <a:pt x="964" y="885799"/>
                    </a:cubicBezTo>
                    <a:cubicBezTo>
                      <a:pt x="2904" y="905701"/>
                      <a:pt x="9155" y="926145"/>
                      <a:pt x="19061" y="944874"/>
                    </a:cubicBezTo>
                    <a:cubicBezTo>
                      <a:pt x="28809" y="963288"/>
                      <a:pt x="41829" y="980347"/>
                      <a:pt x="57761" y="995578"/>
                    </a:cubicBezTo>
                    <a:cubicBezTo>
                      <a:pt x="70826" y="1008034"/>
                      <a:pt x="86080" y="1018911"/>
                      <a:pt x="103139" y="1027960"/>
                    </a:cubicBezTo>
                    <a:cubicBezTo>
                      <a:pt x="119748" y="1036805"/>
                      <a:pt x="137619" y="1043033"/>
                      <a:pt x="156281" y="1046486"/>
                    </a:cubicBezTo>
                    <a:cubicBezTo>
                      <a:pt x="165329" y="1048156"/>
                      <a:pt x="174603" y="1049036"/>
                      <a:pt x="183833" y="1049103"/>
                    </a:cubicBezTo>
                    <a:cubicBezTo>
                      <a:pt x="193265" y="1049171"/>
                      <a:pt x="202630" y="1048359"/>
                      <a:pt x="211701" y="1046734"/>
                    </a:cubicBezTo>
                    <a:cubicBezTo>
                      <a:pt x="227136" y="1043936"/>
                      <a:pt x="242141" y="1038543"/>
                      <a:pt x="256335" y="1030735"/>
                    </a:cubicBezTo>
                    <a:cubicBezTo>
                      <a:pt x="259607" y="1036467"/>
                      <a:pt x="262405" y="1040867"/>
                      <a:pt x="265294" y="1044906"/>
                    </a:cubicBezTo>
                    <a:cubicBezTo>
                      <a:pt x="269648" y="1051021"/>
                      <a:pt x="274251" y="1057024"/>
                      <a:pt x="278945" y="1062891"/>
                    </a:cubicBezTo>
                    <a:cubicBezTo>
                      <a:pt x="287159" y="1073113"/>
                      <a:pt x="296524" y="1083425"/>
                      <a:pt x="306745" y="1093557"/>
                    </a:cubicBezTo>
                    <a:cubicBezTo>
                      <a:pt x="325497" y="1112060"/>
                      <a:pt x="347431" y="1129435"/>
                      <a:pt x="371936" y="1145231"/>
                    </a:cubicBezTo>
                    <a:cubicBezTo>
                      <a:pt x="415939" y="1173573"/>
                      <a:pt x="468019" y="1195574"/>
                      <a:pt x="526711" y="1210648"/>
                    </a:cubicBezTo>
                    <a:cubicBezTo>
                      <a:pt x="579175" y="1224164"/>
                      <a:pt x="635883" y="1231543"/>
                      <a:pt x="695296" y="1232626"/>
                    </a:cubicBezTo>
                    <a:cubicBezTo>
                      <a:pt x="698252" y="1232694"/>
                      <a:pt x="701208" y="1232717"/>
                      <a:pt x="704142" y="1232739"/>
                    </a:cubicBezTo>
                    <a:cubicBezTo>
                      <a:pt x="752318" y="1233055"/>
                      <a:pt x="802685" y="1228497"/>
                      <a:pt x="853772" y="1219223"/>
                    </a:cubicBezTo>
                    <a:cubicBezTo>
                      <a:pt x="906349" y="1209700"/>
                      <a:pt x="957752" y="1195394"/>
                      <a:pt x="1006517" y="1176687"/>
                    </a:cubicBezTo>
                    <a:cubicBezTo>
                      <a:pt x="1059951" y="1156198"/>
                      <a:pt x="1108015" y="1131150"/>
                      <a:pt x="1149332" y="1102244"/>
                    </a:cubicBezTo>
                    <a:cubicBezTo>
                      <a:pt x="1194868" y="1070427"/>
                      <a:pt x="1232643" y="1033511"/>
                      <a:pt x="1261549" y="992487"/>
                    </a:cubicBezTo>
                    <a:cubicBezTo>
                      <a:pt x="1292441" y="948711"/>
                      <a:pt x="1313245" y="897690"/>
                      <a:pt x="1321753" y="844888"/>
                    </a:cubicBezTo>
                    <a:cubicBezTo>
                      <a:pt x="1325025" y="824714"/>
                      <a:pt x="1326130" y="804451"/>
                      <a:pt x="1325047" y="784639"/>
                    </a:cubicBezTo>
                    <a:cubicBezTo>
                      <a:pt x="1324054" y="766338"/>
                      <a:pt x="1320986" y="746774"/>
                      <a:pt x="1315908" y="726511"/>
                    </a:cubicBezTo>
                    <a:cubicBezTo>
                      <a:pt x="1311757" y="710015"/>
                      <a:pt x="1305890" y="692324"/>
                      <a:pt x="1297450" y="670820"/>
                    </a:cubicBezTo>
                    <a:cubicBezTo>
                      <a:pt x="1293817" y="661568"/>
                      <a:pt x="1289958" y="652451"/>
                      <a:pt x="1286032" y="643335"/>
                    </a:cubicBezTo>
                    <a:cubicBezTo>
                      <a:pt x="1284182" y="639048"/>
                      <a:pt x="1282286" y="634760"/>
                      <a:pt x="1280390" y="630495"/>
                    </a:cubicBezTo>
                    <a:cubicBezTo>
                      <a:pt x="1278134" y="625373"/>
                      <a:pt x="1275855" y="620273"/>
                      <a:pt x="1273644" y="615106"/>
                    </a:cubicBezTo>
                    <a:cubicBezTo>
                      <a:pt x="1266446" y="597347"/>
                      <a:pt x="1260646" y="578731"/>
                      <a:pt x="1255930" y="558196"/>
                    </a:cubicBezTo>
                    <a:cubicBezTo>
                      <a:pt x="1252229" y="542333"/>
                      <a:pt x="1249273" y="525161"/>
                      <a:pt x="1246294" y="502505"/>
                    </a:cubicBezTo>
                    <a:cubicBezTo>
                      <a:pt x="1246227" y="502144"/>
                      <a:pt x="1246182" y="501783"/>
                      <a:pt x="1246137" y="501445"/>
                    </a:cubicBezTo>
                    <a:lnTo>
                      <a:pt x="1246001" y="500339"/>
                    </a:lnTo>
                    <a:cubicBezTo>
                      <a:pt x="1244264" y="486304"/>
                      <a:pt x="1242752" y="472268"/>
                      <a:pt x="1241240" y="458210"/>
                    </a:cubicBezTo>
                    <a:cubicBezTo>
                      <a:pt x="1238894" y="436457"/>
                      <a:pt x="1236478" y="413982"/>
                      <a:pt x="1233162" y="391958"/>
                    </a:cubicBezTo>
                    <a:cubicBezTo>
                      <a:pt x="1228852" y="363481"/>
                      <a:pt x="1222534" y="334214"/>
                      <a:pt x="1214342" y="304992"/>
                    </a:cubicBezTo>
                    <a:cubicBezTo>
                      <a:pt x="1198434" y="248308"/>
                      <a:pt x="1176365" y="198281"/>
                      <a:pt x="1148768" y="156332"/>
                    </a:cubicBezTo>
                    <a:cubicBezTo>
                      <a:pt x="1135770" y="136587"/>
                      <a:pt x="1121193" y="118264"/>
                      <a:pt x="1105442" y="101905"/>
                    </a:cubicBezTo>
                    <a:cubicBezTo>
                      <a:pt x="1089602" y="85432"/>
                      <a:pt x="1071730" y="70494"/>
                      <a:pt x="1052346" y="57496"/>
                    </a:cubicBezTo>
                    <a:cubicBezTo>
                      <a:pt x="1033550" y="44815"/>
                      <a:pt x="1012180" y="33916"/>
                      <a:pt x="988825" y="25070"/>
                    </a:cubicBezTo>
                    <a:cubicBezTo>
                      <a:pt x="971856" y="18616"/>
                      <a:pt x="953758" y="13629"/>
                      <a:pt x="933428" y="9838"/>
                    </a:cubicBezTo>
                    <a:cubicBezTo>
                      <a:pt x="933518" y="9026"/>
                      <a:pt x="933428" y="8146"/>
                      <a:pt x="933180" y="7311"/>
                    </a:cubicBezTo>
                    <a:cubicBezTo>
                      <a:pt x="932502" y="4874"/>
                      <a:pt x="930878" y="2708"/>
                      <a:pt x="928667" y="1376"/>
                    </a:cubicBezTo>
                    <a:cubicBezTo>
                      <a:pt x="927244" y="496"/>
                      <a:pt x="925756" y="90"/>
                      <a:pt x="923883" y="68"/>
                    </a:cubicBezTo>
                  </a:path>
                </a:pathLst>
              </a:custGeom>
              <a:solidFill>
                <a:srgbClr val="FFA07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7" name="Google Shape;2987;p43"/>
              <p:cNvSpPr/>
              <p:nvPr/>
            </p:nvSpPr>
            <p:spPr>
              <a:xfrm>
                <a:off x="10826151" y="1711672"/>
                <a:ext cx="982600" cy="761351"/>
              </a:xfrm>
              <a:custGeom>
                <a:rect b="b" l="l" r="r" t="t"/>
                <a:pathLst>
                  <a:path extrusionOk="0" h="761351" w="982600">
                    <a:moveTo>
                      <a:pt x="745485" y="338"/>
                    </a:moveTo>
                    <a:cubicBezTo>
                      <a:pt x="729599" y="2798"/>
                      <a:pt x="713939" y="6679"/>
                      <a:pt x="700535" y="10132"/>
                    </a:cubicBezTo>
                    <a:cubicBezTo>
                      <a:pt x="689072" y="13110"/>
                      <a:pt x="677630" y="16021"/>
                      <a:pt x="666145" y="18932"/>
                    </a:cubicBezTo>
                    <a:cubicBezTo>
                      <a:pt x="649650" y="23152"/>
                      <a:pt x="633358" y="27597"/>
                      <a:pt x="617743" y="32201"/>
                    </a:cubicBezTo>
                    <a:cubicBezTo>
                      <a:pt x="583941" y="41926"/>
                      <a:pt x="549280" y="53164"/>
                      <a:pt x="514710" y="65597"/>
                    </a:cubicBezTo>
                    <a:cubicBezTo>
                      <a:pt x="436227" y="93804"/>
                      <a:pt x="366772" y="124718"/>
                      <a:pt x="302506" y="160078"/>
                    </a:cubicBezTo>
                    <a:cubicBezTo>
                      <a:pt x="267959" y="179055"/>
                      <a:pt x="235375" y="199341"/>
                      <a:pt x="205633" y="220372"/>
                    </a:cubicBezTo>
                    <a:cubicBezTo>
                      <a:pt x="173478" y="243141"/>
                      <a:pt x="145655" y="265977"/>
                      <a:pt x="120630" y="290212"/>
                    </a:cubicBezTo>
                    <a:cubicBezTo>
                      <a:pt x="66722" y="342563"/>
                      <a:pt x="30347" y="398480"/>
                      <a:pt x="12498" y="456450"/>
                    </a:cubicBezTo>
                    <a:cubicBezTo>
                      <a:pt x="2930" y="487477"/>
                      <a:pt x="-1177" y="519745"/>
                      <a:pt x="290" y="552465"/>
                    </a:cubicBezTo>
                    <a:cubicBezTo>
                      <a:pt x="1825" y="586561"/>
                      <a:pt x="9587" y="621537"/>
                      <a:pt x="23374" y="656513"/>
                    </a:cubicBezTo>
                    <a:cubicBezTo>
                      <a:pt x="34657" y="685148"/>
                      <a:pt x="49505" y="713152"/>
                      <a:pt x="68775" y="742148"/>
                    </a:cubicBezTo>
                    <a:cubicBezTo>
                      <a:pt x="61510" y="737883"/>
                      <a:pt x="53070" y="734002"/>
                      <a:pt x="43706" y="730572"/>
                    </a:cubicBezTo>
                    <a:cubicBezTo>
                      <a:pt x="50723" y="736236"/>
                      <a:pt x="58102" y="741404"/>
                      <a:pt x="65955" y="745962"/>
                    </a:cubicBezTo>
                    <a:cubicBezTo>
                      <a:pt x="70694" y="748625"/>
                      <a:pt x="75523" y="751107"/>
                      <a:pt x="80465" y="753160"/>
                    </a:cubicBezTo>
                    <a:cubicBezTo>
                      <a:pt x="85045" y="755078"/>
                      <a:pt x="89739" y="756658"/>
                      <a:pt x="94500" y="757989"/>
                    </a:cubicBezTo>
                    <a:cubicBezTo>
                      <a:pt x="101878" y="759907"/>
                      <a:pt x="109416" y="761171"/>
                      <a:pt x="117088" y="761351"/>
                    </a:cubicBezTo>
                    <a:cubicBezTo>
                      <a:pt x="120269" y="761351"/>
                      <a:pt x="123474" y="761193"/>
                      <a:pt x="126565" y="760787"/>
                    </a:cubicBezTo>
                    <a:cubicBezTo>
                      <a:pt x="129656" y="760358"/>
                      <a:pt x="132680" y="759772"/>
                      <a:pt x="135704" y="759004"/>
                    </a:cubicBezTo>
                    <a:cubicBezTo>
                      <a:pt x="135704" y="759004"/>
                      <a:pt x="135726" y="759004"/>
                      <a:pt x="135749" y="759004"/>
                    </a:cubicBezTo>
                    <a:cubicBezTo>
                      <a:pt x="135749" y="759004"/>
                      <a:pt x="135726" y="759004"/>
                      <a:pt x="135704" y="759004"/>
                    </a:cubicBezTo>
                    <a:cubicBezTo>
                      <a:pt x="135817" y="758959"/>
                      <a:pt x="135930" y="758937"/>
                      <a:pt x="136065" y="758914"/>
                    </a:cubicBezTo>
                    <a:cubicBezTo>
                      <a:pt x="138908" y="758079"/>
                      <a:pt x="141729" y="757109"/>
                      <a:pt x="144414" y="755981"/>
                    </a:cubicBezTo>
                    <a:cubicBezTo>
                      <a:pt x="147168" y="754785"/>
                      <a:pt x="149853" y="753453"/>
                      <a:pt x="152470" y="751987"/>
                    </a:cubicBezTo>
                    <a:lnTo>
                      <a:pt x="152245" y="752100"/>
                    </a:lnTo>
                    <a:cubicBezTo>
                      <a:pt x="155268" y="750317"/>
                      <a:pt x="158224" y="748399"/>
                      <a:pt x="161000" y="746187"/>
                    </a:cubicBezTo>
                    <a:cubicBezTo>
                      <a:pt x="163685" y="744066"/>
                      <a:pt x="166189" y="741832"/>
                      <a:pt x="168627" y="739463"/>
                    </a:cubicBezTo>
                    <a:cubicBezTo>
                      <a:pt x="171357" y="736620"/>
                      <a:pt x="173975" y="733686"/>
                      <a:pt x="176322" y="730527"/>
                    </a:cubicBezTo>
                    <a:cubicBezTo>
                      <a:pt x="178645" y="727391"/>
                      <a:pt x="180790" y="724186"/>
                      <a:pt x="182798" y="720802"/>
                    </a:cubicBezTo>
                    <a:cubicBezTo>
                      <a:pt x="182798" y="720802"/>
                      <a:pt x="182798" y="720779"/>
                      <a:pt x="182843" y="720734"/>
                    </a:cubicBezTo>
                    <a:cubicBezTo>
                      <a:pt x="182843" y="720734"/>
                      <a:pt x="182843" y="720689"/>
                      <a:pt x="182887" y="720666"/>
                    </a:cubicBezTo>
                    <a:cubicBezTo>
                      <a:pt x="182911" y="720598"/>
                      <a:pt x="182956" y="720531"/>
                      <a:pt x="182978" y="720463"/>
                    </a:cubicBezTo>
                    <a:cubicBezTo>
                      <a:pt x="182956" y="720531"/>
                      <a:pt x="182911" y="720598"/>
                      <a:pt x="182887" y="720666"/>
                    </a:cubicBezTo>
                    <a:cubicBezTo>
                      <a:pt x="185010" y="716898"/>
                      <a:pt x="186950" y="713039"/>
                      <a:pt x="188552" y="709045"/>
                    </a:cubicBezTo>
                    <a:cubicBezTo>
                      <a:pt x="190177" y="704961"/>
                      <a:pt x="191553" y="700876"/>
                      <a:pt x="192682" y="696724"/>
                    </a:cubicBezTo>
                    <a:cubicBezTo>
                      <a:pt x="193832" y="692414"/>
                      <a:pt x="194734" y="688105"/>
                      <a:pt x="195254" y="683659"/>
                    </a:cubicBezTo>
                    <a:cubicBezTo>
                      <a:pt x="195728" y="679755"/>
                      <a:pt x="195998" y="675829"/>
                      <a:pt x="196021" y="671880"/>
                    </a:cubicBezTo>
                    <a:cubicBezTo>
                      <a:pt x="196021" y="668247"/>
                      <a:pt x="195840" y="664637"/>
                      <a:pt x="195367" y="661049"/>
                    </a:cubicBezTo>
                    <a:cubicBezTo>
                      <a:pt x="194960" y="657845"/>
                      <a:pt x="194419" y="654618"/>
                      <a:pt x="193696" y="651413"/>
                    </a:cubicBezTo>
                    <a:cubicBezTo>
                      <a:pt x="193651" y="651188"/>
                      <a:pt x="193651" y="650985"/>
                      <a:pt x="193674" y="650782"/>
                    </a:cubicBezTo>
                    <a:cubicBezTo>
                      <a:pt x="193042" y="650782"/>
                      <a:pt x="192410" y="650782"/>
                      <a:pt x="191756" y="650782"/>
                    </a:cubicBezTo>
                    <a:cubicBezTo>
                      <a:pt x="191079" y="650782"/>
                      <a:pt x="190537" y="650736"/>
                      <a:pt x="189973" y="650308"/>
                    </a:cubicBezTo>
                    <a:cubicBezTo>
                      <a:pt x="189432" y="649879"/>
                      <a:pt x="189093" y="649315"/>
                      <a:pt x="189026" y="648660"/>
                    </a:cubicBezTo>
                    <a:cubicBezTo>
                      <a:pt x="188958" y="648006"/>
                      <a:pt x="189116" y="647374"/>
                      <a:pt x="189499" y="646878"/>
                    </a:cubicBezTo>
                    <a:cubicBezTo>
                      <a:pt x="189838" y="646427"/>
                      <a:pt x="190537" y="645930"/>
                      <a:pt x="191147" y="645930"/>
                    </a:cubicBezTo>
                    <a:cubicBezTo>
                      <a:pt x="201324" y="645953"/>
                      <a:pt x="211455" y="645366"/>
                      <a:pt x="221565" y="643989"/>
                    </a:cubicBezTo>
                    <a:cubicBezTo>
                      <a:pt x="230974" y="642681"/>
                      <a:pt x="240316" y="640785"/>
                      <a:pt x="249523" y="638371"/>
                    </a:cubicBezTo>
                    <a:cubicBezTo>
                      <a:pt x="249297" y="638416"/>
                      <a:pt x="249095" y="638484"/>
                      <a:pt x="248869" y="638506"/>
                    </a:cubicBezTo>
                    <a:cubicBezTo>
                      <a:pt x="258820" y="635821"/>
                      <a:pt x="268591" y="632504"/>
                      <a:pt x="278068" y="628487"/>
                    </a:cubicBezTo>
                    <a:cubicBezTo>
                      <a:pt x="287501" y="624448"/>
                      <a:pt x="296684" y="619845"/>
                      <a:pt x="305530" y="614700"/>
                    </a:cubicBezTo>
                    <a:cubicBezTo>
                      <a:pt x="305327" y="614813"/>
                      <a:pt x="305146" y="614903"/>
                      <a:pt x="304944" y="615016"/>
                    </a:cubicBezTo>
                    <a:cubicBezTo>
                      <a:pt x="314534" y="609374"/>
                      <a:pt x="323786" y="603124"/>
                      <a:pt x="332563" y="596219"/>
                    </a:cubicBezTo>
                    <a:cubicBezTo>
                      <a:pt x="341364" y="589269"/>
                      <a:pt x="349713" y="581845"/>
                      <a:pt x="357565" y="573857"/>
                    </a:cubicBezTo>
                    <a:cubicBezTo>
                      <a:pt x="357408" y="574015"/>
                      <a:pt x="357294" y="574173"/>
                      <a:pt x="357137" y="574308"/>
                    </a:cubicBezTo>
                    <a:cubicBezTo>
                      <a:pt x="365306" y="565959"/>
                      <a:pt x="373000" y="557136"/>
                      <a:pt x="380018" y="547771"/>
                    </a:cubicBezTo>
                    <a:cubicBezTo>
                      <a:pt x="386968" y="538565"/>
                      <a:pt x="393286" y="528929"/>
                      <a:pt x="399085" y="518955"/>
                    </a:cubicBezTo>
                    <a:cubicBezTo>
                      <a:pt x="399085" y="518955"/>
                      <a:pt x="399130" y="518910"/>
                      <a:pt x="399130" y="518888"/>
                    </a:cubicBezTo>
                    <a:cubicBezTo>
                      <a:pt x="399130" y="518933"/>
                      <a:pt x="399085" y="518933"/>
                      <a:pt x="399085" y="518933"/>
                    </a:cubicBezTo>
                    <a:cubicBezTo>
                      <a:pt x="399176" y="518775"/>
                      <a:pt x="399244" y="518640"/>
                      <a:pt x="399311" y="518504"/>
                    </a:cubicBezTo>
                    <a:lnTo>
                      <a:pt x="399356" y="518504"/>
                    </a:lnTo>
                    <a:lnTo>
                      <a:pt x="399356" y="518459"/>
                    </a:lnTo>
                    <a:cubicBezTo>
                      <a:pt x="399356" y="518459"/>
                      <a:pt x="399356" y="518414"/>
                      <a:pt x="399401" y="518414"/>
                    </a:cubicBezTo>
                    <a:cubicBezTo>
                      <a:pt x="405066" y="508350"/>
                      <a:pt x="410210" y="497902"/>
                      <a:pt x="414611" y="487206"/>
                    </a:cubicBezTo>
                    <a:cubicBezTo>
                      <a:pt x="418875" y="476713"/>
                      <a:pt x="422531" y="465995"/>
                      <a:pt x="425509" y="455073"/>
                    </a:cubicBezTo>
                    <a:cubicBezTo>
                      <a:pt x="428015" y="445731"/>
                      <a:pt x="430045" y="436299"/>
                      <a:pt x="431467" y="426686"/>
                    </a:cubicBezTo>
                    <a:cubicBezTo>
                      <a:pt x="431399" y="426415"/>
                      <a:pt x="431399" y="426122"/>
                      <a:pt x="431444" y="425806"/>
                    </a:cubicBezTo>
                    <a:cubicBezTo>
                      <a:pt x="431490" y="425445"/>
                      <a:pt x="431602" y="425152"/>
                      <a:pt x="431760" y="424881"/>
                    </a:cubicBezTo>
                    <a:cubicBezTo>
                      <a:pt x="431760" y="424836"/>
                      <a:pt x="431760" y="424768"/>
                      <a:pt x="431805" y="424723"/>
                    </a:cubicBezTo>
                    <a:cubicBezTo>
                      <a:pt x="432009" y="423550"/>
                      <a:pt x="433047" y="422624"/>
                      <a:pt x="434220" y="422624"/>
                    </a:cubicBezTo>
                    <a:lnTo>
                      <a:pt x="434580" y="422624"/>
                    </a:lnTo>
                    <a:cubicBezTo>
                      <a:pt x="435393" y="422715"/>
                      <a:pt x="436025" y="423256"/>
                      <a:pt x="436408" y="423933"/>
                    </a:cubicBezTo>
                    <a:cubicBezTo>
                      <a:pt x="445277" y="424994"/>
                      <a:pt x="454190" y="425580"/>
                      <a:pt x="463126" y="425671"/>
                    </a:cubicBezTo>
                    <a:cubicBezTo>
                      <a:pt x="475176" y="425716"/>
                      <a:pt x="487180" y="424949"/>
                      <a:pt x="499117" y="423279"/>
                    </a:cubicBezTo>
                    <a:cubicBezTo>
                      <a:pt x="510919" y="421586"/>
                      <a:pt x="522585" y="419217"/>
                      <a:pt x="534071" y="416193"/>
                    </a:cubicBezTo>
                    <a:cubicBezTo>
                      <a:pt x="533867" y="416238"/>
                      <a:pt x="533643" y="416306"/>
                      <a:pt x="533462" y="416329"/>
                    </a:cubicBezTo>
                    <a:cubicBezTo>
                      <a:pt x="563654" y="408228"/>
                      <a:pt x="592515" y="395682"/>
                      <a:pt x="619548" y="379954"/>
                    </a:cubicBezTo>
                    <a:lnTo>
                      <a:pt x="619503" y="379954"/>
                    </a:lnTo>
                    <a:cubicBezTo>
                      <a:pt x="619503" y="379954"/>
                      <a:pt x="619458" y="379999"/>
                      <a:pt x="619458" y="379999"/>
                    </a:cubicBezTo>
                    <a:lnTo>
                      <a:pt x="619503" y="379954"/>
                    </a:lnTo>
                    <a:cubicBezTo>
                      <a:pt x="649514" y="362285"/>
                      <a:pt x="677111" y="340668"/>
                      <a:pt x="701550" y="315891"/>
                    </a:cubicBezTo>
                    <a:cubicBezTo>
                      <a:pt x="701505" y="315936"/>
                      <a:pt x="701459" y="316004"/>
                      <a:pt x="701437" y="316049"/>
                    </a:cubicBezTo>
                    <a:cubicBezTo>
                      <a:pt x="722717" y="294206"/>
                      <a:pt x="741536" y="269971"/>
                      <a:pt x="756744" y="243524"/>
                    </a:cubicBezTo>
                    <a:lnTo>
                      <a:pt x="756744" y="243524"/>
                    </a:lnTo>
                    <a:cubicBezTo>
                      <a:pt x="756744" y="243524"/>
                      <a:pt x="756858" y="243366"/>
                      <a:pt x="756903" y="243253"/>
                    </a:cubicBezTo>
                    <a:cubicBezTo>
                      <a:pt x="756948" y="243186"/>
                      <a:pt x="756993" y="243118"/>
                      <a:pt x="757015" y="243073"/>
                    </a:cubicBezTo>
                    <a:cubicBezTo>
                      <a:pt x="763040" y="232445"/>
                      <a:pt x="768546" y="221433"/>
                      <a:pt x="773218" y="210150"/>
                    </a:cubicBezTo>
                    <a:cubicBezTo>
                      <a:pt x="777731" y="199274"/>
                      <a:pt x="781589" y="188172"/>
                      <a:pt x="784681" y="176844"/>
                    </a:cubicBezTo>
                    <a:cubicBezTo>
                      <a:pt x="784591" y="177024"/>
                      <a:pt x="784567" y="177250"/>
                      <a:pt x="784500" y="177453"/>
                    </a:cubicBezTo>
                    <a:cubicBezTo>
                      <a:pt x="787162" y="167524"/>
                      <a:pt x="789216" y="157438"/>
                      <a:pt x="790615" y="147238"/>
                    </a:cubicBezTo>
                    <a:cubicBezTo>
                      <a:pt x="790660" y="146855"/>
                      <a:pt x="790818" y="146471"/>
                      <a:pt x="791044" y="146178"/>
                    </a:cubicBezTo>
                    <a:cubicBezTo>
                      <a:pt x="790796" y="145410"/>
                      <a:pt x="790908" y="144575"/>
                      <a:pt x="791405" y="143876"/>
                    </a:cubicBezTo>
                    <a:cubicBezTo>
                      <a:pt x="791879" y="143222"/>
                      <a:pt x="792624" y="142906"/>
                      <a:pt x="793391" y="142906"/>
                    </a:cubicBezTo>
                    <a:cubicBezTo>
                      <a:pt x="793887" y="142906"/>
                      <a:pt x="794429" y="143064"/>
                      <a:pt x="794812" y="143425"/>
                    </a:cubicBezTo>
                    <a:cubicBezTo>
                      <a:pt x="801536" y="148660"/>
                      <a:pt x="808554" y="153444"/>
                      <a:pt x="815933" y="157708"/>
                    </a:cubicBezTo>
                    <a:cubicBezTo>
                      <a:pt x="815888" y="157663"/>
                      <a:pt x="815866" y="157663"/>
                      <a:pt x="815820" y="157618"/>
                    </a:cubicBezTo>
                    <a:cubicBezTo>
                      <a:pt x="822568" y="161454"/>
                      <a:pt x="829472" y="164862"/>
                      <a:pt x="836558" y="167727"/>
                    </a:cubicBezTo>
                    <a:cubicBezTo>
                      <a:pt x="843620" y="170571"/>
                      <a:pt x="850797" y="172940"/>
                      <a:pt x="858085" y="174971"/>
                    </a:cubicBezTo>
                    <a:cubicBezTo>
                      <a:pt x="858152" y="174971"/>
                      <a:pt x="858198" y="174971"/>
                      <a:pt x="858243" y="175016"/>
                    </a:cubicBezTo>
                    <a:lnTo>
                      <a:pt x="858288" y="175016"/>
                    </a:lnTo>
                    <a:cubicBezTo>
                      <a:pt x="858423" y="175016"/>
                      <a:pt x="858582" y="175061"/>
                      <a:pt x="858716" y="175129"/>
                    </a:cubicBezTo>
                    <a:cubicBezTo>
                      <a:pt x="866999" y="177250"/>
                      <a:pt x="875392" y="178897"/>
                      <a:pt x="883878" y="179980"/>
                    </a:cubicBezTo>
                    <a:cubicBezTo>
                      <a:pt x="892520" y="181064"/>
                      <a:pt x="901185" y="181628"/>
                      <a:pt x="909873" y="181763"/>
                    </a:cubicBezTo>
                    <a:cubicBezTo>
                      <a:pt x="921087" y="181763"/>
                      <a:pt x="932234" y="181064"/>
                      <a:pt x="943314" y="179529"/>
                    </a:cubicBezTo>
                    <a:cubicBezTo>
                      <a:pt x="954078" y="178040"/>
                      <a:pt x="964684" y="175896"/>
                      <a:pt x="975176" y="173098"/>
                    </a:cubicBezTo>
                    <a:cubicBezTo>
                      <a:pt x="974951" y="173166"/>
                      <a:pt x="974748" y="173211"/>
                      <a:pt x="974522" y="173278"/>
                    </a:cubicBezTo>
                    <a:cubicBezTo>
                      <a:pt x="977229" y="172534"/>
                      <a:pt x="979915" y="171744"/>
                      <a:pt x="982601" y="170954"/>
                    </a:cubicBezTo>
                    <a:cubicBezTo>
                      <a:pt x="979644" y="166012"/>
                      <a:pt x="976576" y="161161"/>
                      <a:pt x="973484" y="156445"/>
                    </a:cubicBezTo>
                    <a:cubicBezTo>
                      <a:pt x="960757" y="136971"/>
                      <a:pt x="946157" y="118648"/>
                      <a:pt x="930158" y="101927"/>
                    </a:cubicBezTo>
                    <a:cubicBezTo>
                      <a:pt x="914092" y="85274"/>
                      <a:pt x="896220" y="70358"/>
                      <a:pt x="876995" y="57541"/>
                    </a:cubicBezTo>
                    <a:cubicBezTo>
                      <a:pt x="858266" y="44882"/>
                      <a:pt x="836896" y="33961"/>
                      <a:pt x="813452" y="25093"/>
                    </a:cubicBezTo>
                    <a:cubicBezTo>
                      <a:pt x="796437" y="18639"/>
                      <a:pt x="778272" y="13629"/>
                      <a:pt x="757986" y="9793"/>
                    </a:cubicBezTo>
                    <a:cubicBezTo>
                      <a:pt x="758234" y="9252"/>
                      <a:pt x="758144" y="8372"/>
                      <a:pt x="757896" y="7424"/>
                    </a:cubicBezTo>
                    <a:cubicBezTo>
                      <a:pt x="757173" y="4942"/>
                      <a:pt x="755526" y="2753"/>
                      <a:pt x="753314" y="1422"/>
                    </a:cubicBezTo>
                    <a:cubicBezTo>
                      <a:pt x="751803" y="451"/>
                      <a:pt x="750291" y="23"/>
                      <a:pt x="748418" y="0"/>
                    </a:cubicBezTo>
                    <a:cubicBezTo>
                      <a:pt x="747539" y="0"/>
                      <a:pt x="746568" y="113"/>
                      <a:pt x="745597" y="248"/>
                    </a:cubicBezTo>
                    <a:moveTo>
                      <a:pt x="701911" y="315575"/>
                    </a:moveTo>
                    <a:lnTo>
                      <a:pt x="701685" y="315801"/>
                    </a:lnTo>
                    <a:lnTo>
                      <a:pt x="701911" y="315575"/>
                    </a:lnTo>
                    <a:close/>
                  </a:path>
                </a:pathLst>
              </a:custGeom>
              <a:solidFill>
                <a:srgbClr val="F4997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8" name="Google Shape;2988;p43"/>
              <p:cNvSpPr/>
              <p:nvPr/>
            </p:nvSpPr>
            <p:spPr>
              <a:xfrm>
                <a:off x="11008972" y="2432383"/>
                <a:ext cx="23" cy="45"/>
              </a:xfrm>
              <a:custGeom>
                <a:rect b="b" l="l" r="r" t="t"/>
                <a:pathLst>
                  <a:path extrusionOk="0" h="45" w="23">
                    <a:moveTo>
                      <a:pt x="0" y="45"/>
                    </a:moveTo>
                    <a:cubicBezTo>
                      <a:pt x="0" y="45"/>
                      <a:pt x="0" y="45"/>
                      <a:pt x="0" y="45"/>
                    </a:cubicBezTo>
                    <a:cubicBezTo>
                      <a:pt x="0" y="45"/>
                      <a:pt x="0" y="22"/>
                      <a:pt x="23" y="0"/>
                    </a:cubicBezTo>
                    <a:cubicBezTo>
                      <a:pt x="23" y="0"/>
                      <a:pt x="23" y="0"/>
                      <a:pt x="23" y="0"/>
                    </a:cubicBezTo>
                  </a:path>
                </a:pathLst>
              </a:custGeom>
              <a:solidFill>
                <a:srgbClr val="F4997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9" name="Google Shape;2989;p43"/>
              <p:cNvSpPr/>
              <p:nvPr/>
            </p:nvSpPr>
            <p:spPr>
              <a:xfrm>
                <a:off x="11008904" y="2432428"/>
                <a:ext cx="67" cy="90"/>
              </a:xfrm>
              <a:custGeom>
                <a:rect b="b" l="l" r="r" t="t"/>
                <a:pathLst>
                  <a:path extrusionOk="0" h="90" w="67">
                    <a:moveTo>
                      <a:pt x="22" y="45"/>
                    </a:moveTo>
                    <a:cubicBezTo>
                      <a:pt x="22" y="45"/>
                      <a:pt x="22" y="68"/>
                      <a:pt x="0" y="90"/>
                    </a:cubicBezTo>
                    <a:cubicBezTo>
                      <a:pt x="0" y="68"/>
                      <a:pt x="45" y="23"/>
                      <a:pt x="67" y="0"/>
                    </a:cubicBezTo>
                    <a:cubicBezTo>
                      <a:pt x="67" y="0"/>
                      <a:pt x="67" y="23"/>
                      <a:pt x="45" y="45"/>
                    </a:cubicBezTo>
                  </a:path>
                </a:pathLst>
              </a:custGeom>
              <a:solidFill>
                <a:srgbClr val="F4997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0" name="Google Shape;2990;p43"/>
              <p:cNvSpPr/>
              <p:nvPr/>
            </p:nvSpPr>
            <p:spPr>
              <a:xfrm>
                <a:off x="11225508" y="2230131"/>
                <a:ext cx="2256" cy="2256"/>
              </a:xfrm>
              <a:custGeom>
                <a:rect b="b" l="l" r="r" t="t"/>
                <a:pathLst>
                  <a:path extrusionOk="0" h="2256" w="2256">
                    <a:moveTo>
                      <a:pt x="0" y="0"/>
                    </a:moveTo>
                    <a:cubicBezTo>
                      <a:pt x="0" y="0"/>
                      <a:pt x="0" y="0"/>
                      <a:pt x="0" y="0"/>
                    </a:cubicBezTo>
                    <a:lnTo>
                      <a:pt x="0" y="0"/>
                    </a:lnTo>
                    <a:cubicBezTo>
                      <a:pt x="0" y="0"/>
                      <a:pt x="0" y="0"/>
                      <a:pt x="0" y="0"/>
                    </a:cubicBezTo>
                    <a:lnTo>
                      <a:pt x="0" y="0"/>
                    </a:lnTo>
                  </a:path>
                </a:pathLst>
              </a:custGeom>
              <a:solidFill>
                <a:srgbClr val="F4997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1" name="Google Shape;2991;p43"/>
              <p:cNvSpPr/>
              <p:nvPr/>
            </p:nvSpPr>
            <p:spPr>
              <a:xfrm>
                <a:off x="11582986" y="1954767"/>
                <a:ext cx="158" cy="270"/>
              </a:xfrm>
              <a:custGeom>
                <a:rect b="b" l="l" r="r" t="t"/>
                <a:pathLst>
                  <a:path extrusionOk="0" h="270" w="158">
                    <a:moveTo>
                      <a:pt x="113" y="23"/>
                    </a:moveTo>
                    <a:cubicBezTo>
                      <a:pt x="113" y="23"/>
                      <a:pt x="23" y="158"/>
                      <a:pt x="0" y="226"/>
                    </a:cubicBezTo>
                    <a:cubicBezTo>
                      <a:pt x="0" y="226"/>
                      <a:pt x="0" y="248"/>
                      <a:pt x="0" y="271"/>
                    </a:cubicBezTo>
                    <a:cubicBezTo>
                      <a:pt x="45" y="203"/>
                      <a:pt x="113" y="90"/>
                      <a:pt x="159" y="0"/>
                    </a:cubicBezTo>
                    <a:cubicBezTo>
                      <a:pt x="159" y="0"/>
                      <a:pt x="159" y="0"/>
                      <a:pt x="159" y="23"/>
                    </a:cubicBezTo>
                  </a:path>
                </a:pathLst>
              </a:custGeom>
              <a:solidFill>
                <a:srgbClr val="F4997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2" name="Google Shape;2992;p43"/>
              <p:cNvSpPr/>
              <p:nvPr/>
            </p:nvSpPr>
            <p:spPr>
              <a:xfrm>
                <a:off x="11684124" y="1886710"/>
                <a:ext cx="45" cy="2256"/>
              </a:xfrm>
              <a:custGeom>
                <a:rect b="b" l="l" r="r" t="t"/>
                <a:pathLst>
                  <a:path extrusionOk="0" h="2256" w="45">
                    <a:moveTo>
                      <a:pt x="45" y="0"/>
                    </a:moveTo>
                    <a:cubicBezTo>
                      <a:pt x="45" y="0"/>
                      <a:pt x="45" y="0"/>
                      <a:pt x="0" y="0"/>
                    </a:cubicBezTo>
                    <a:lnTo>
                      <a:pt x="0" y="0"/>
                    </a:lnTo>
                    <a:cubicBezTo>
                      <a:pt x="0" y="0"/>
                      <a:pt x="22" y="0"/>
                      <a:pt x="45" y="0"/>
                    </a:cubicBezTo>
                  </a:path>
                </a:pathLst>
              </a:custGeom>
              <a:solidFill>
                <a:srgbClr val="F4997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3" name="Google Shape;2993;p43"/>
              <p:cNvSpPr/>
              <p:nvPr/>
            </p:nvSpPr>
            <p:spPr>
              <a:xfrm>
                <a:off x="11684191" y="1886756"/>
                <a:ext cx="112" cy="22"/>
              </a:xfrm>
              <a:custGeom>
                <a:rect b="b" l="l" r="r" t="t"/>
                <a:pathLst>
                  <a:path extrusionOk="0" h="22" w="112">
                    <a:moveTo>
                      <a:pt x="90" y="0"/>
                    </a:moveTo>
                    <a:cubicBezTo>
                      <a:pt x="90" y="0"/>
                      <a:pt x="90" y="0"/>
                      <a:pt x="90" y="0"/>
                    </a:cubicBezTo>
                    <a:cubicBezTo>
                      <a:pt x="68" y="0"/>
                      <a:pt x="23" y="0"/>
                      <a:pt x="0" y="0"/>
                    </a:cubicBezTo>
                    <a:cubicBezTo>
                      <a:pt x="45" y="0"/>
                      <a:pt x="68" y="0"/>
                      <a:pt x="112" y="23"/>
                    </a:cubicBezTo>
                  </a:path>
                </a:pathLst>
              </a:custGeom>
              <a:solidFill>
                <a:srgbClr val="F4997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4" name="Google Shape;2994;p43"/>
              <p:cNvSpPr/>
              <p:nvPr/>
            </p:nvSpPr>
            <p:spPr>
              <a:xfrm>
                <a:off x="10778275" y="2495385"/>
                <a:ext cx="91565" cy="210190"/>
              </a:xfrm>
              <a:custGeom>
                <a:rect b="b" l="l" r="r" t="t"/>
                <a:pathLst>
                  <a:path extrusionOk="0" h="210190" w="91565">
                    <a:moveTo>
                      <a:pt x="15334" y="5709"/>
                    </a:moveTo>
                    <a:cubicBezTo>
                      <a:pt x="10843" y="14510"/>
                      <a:pt x="7256" y="23716"/>
                      <a:pt x="4638" y="33239"/>
                    </a:cubicBezTo>
                    <a:cubicBezTo>
                      <a:pt x="1976" y="42874"/>
                      <a:pt x="848" y="52758"/>
                      <a:pt x="238" y="62664"/>
                    </a:cubicBezTo>
                    <a:cubicBezTo>
                      <a:pt x="-958" y="82544"/>
                      <a:pt x="2427" y="102762"/>
                      <a:pt x="8655" y="121604"/>
                    </a:cubicBezTo>
                    <a:cubicBezTo>
                      <a:pt x="14883" y="140491"/>
                      <a:pt x="24699" y="158408"/>
                      <a:pt x="37336" y="173753"/>
                    </a:cubicBezTo>
                    <a:cubicBezTo>
                      <a:pt x="49701" y="188826"/>
                      <a:pt x="65045" y="201372"/>
                      <a:pt x="82714" y="209586"/>
                    </a:cubicBezTo>
                    <a:cubicBezTo>
                      <a:pt x="85760" y="210985"/>
                      <a:pt x="89416" y="209902"/>
                      <a:pt x="90950" y="206901"/>
                    </a:cubicBezTo>
                    <a:cubicBezTo>
                      <a:pt x="92395" y="203967"/>
                      <a:pt x="91221" y="200109"/>
                      <a:pt x="88220" y="198710"/>
                    </a:cubicBezTo>
                    <a:cubicBezTo>
                      <a:pt x="82962" y="196250"/>
                      <a:pt x="77908" y="193407"/>
                      <a:pt x="73079" y="190203"/>
                    </a:cubicBezTo>
                    <a:cubicBezTo>
                      <a:pt x="65385" y="184832"/>
                      <a:pt x="58434" y="178627"/>
                      <a:pt x="52161" y="171722"/>
                    </a:cubicBezTo>
                    <a:cubicBezTo>
                      <a:pt x="44376" y="162831"/>
                      <a:pt x="37854" y="153038"/>
                      <a:pt x="32461" y="142545"/>
                    </a:cubicBezTo>
                    <a:cubicBezTo>
                      <a:pt x="26617" y="130630"/>
                      <a:pt x="22171" y="118039"/>
                      <a:pt x="19374" y="105087"/>
                    </a:cubicBezTo>
                    <a:cubicBezTo>
                      <a:pt x="16914" y="92653"/>
                      <a:pt x="15899" y="80039"/>
                      <a:pt x="16553" y="67403"/>
                    </a:cubicBezTo>
                    <a:cubicBezTo>
                      <a:pt x="17343" y="57158"/>
                      <a:pt x="19238" y="47184"/>
                      <a:pt x="22442" y="37436"/>
                    </a:cubicBezTo>
                    <a:cubicBezTo>
                      <a:pt x="25015" y="30463"/>
                      <a:pt x="28219" y="23739"/>
                      <a:pt x="32304" y="17488"/>
                    </a:cubicBezTo>
                    <a:cubicBezTo>
                      <a:pt x="32349" y="17420"/>
                      <a:pt x="32416" y="17330"/>
                      <a:pt x="32461" y="17263"/>
                    </a:cubicBezTo>
                    <a:cubicBezTo>
                      <a:pt x="34108" y="14893"/>
                      <a:pt x="35237" y="12682"/>
                      <a:pt x="35034" y="9703"/>
                    </a:cubicBezTo>
                    <a:cubicBezTo>
                      <a:pt x="34876" y="6950"/>
                      <a:pt x="33589" y="4333"/>
                      <a:pt x="31537" y="2527"/>
                    </a:cubicBezTo>
                    <a:cubicBezTo>
                      <a:pt x="29595" y="835"/>
                      <a:pt x="27203" y="23"/>
                      <a:pt x="24834" y="0"/>
                    </a:cubicBezTo>
                    <a:cubicBezTo>
                      <a:pt x="20998" y="-22"/>
                      <a:pt x="17208" y="2009"/>
                      <a:pt x="15356" y="5709"/>
                    </a:cubicBezTo>
                    <a:moveTo>
                      <a:pt x="22984" y="35856"/>
                    </a:moveTo>
                    <a:cubicBezTo>
                      <a:pt x="22826" y="36353"/>
                      <a:pt x="22668" y="36872"/>
                      <a:pt x="22487" y="37368"/>
                    </a:cubicBezTo>
                    <a:cubicBezTo>
                      <a:pt x="22645" y="36849"/>
                      <a:pt x="22826" y="36353"/>
                      <a:pt x="22984" y="35856"/>
                    </a:cubicBezTo>
                    <a:moveTo>
                      <a:pt x="22420" y="37526"/>
                    </a:moveTo>
                    <a:cubicBezTo>
                      <a:pt x="22352" y="37729"/>
                      <a:pt x="22285" y="37910"/>
                      <a:pt x="22194" y="38113"/>
                    </a:cubicBezTo>
                    <a:cubicBezTo>
                      <a:pt x="22262" y="37910"/>
                      <a:pt x="22352" y="37729"/>
                      <a:pt x="22420" y="37526"/>
                    </a:cubicBezTo>
                    <a:moveTo>
                      <a:pt x="16665" y="65214"/>
                    </a:moveTo>
                    <a:cubicBezTo>
                      <a:pt x="16643" y="65913"/>
                      <a:pt x="16598" y="66568"/>
                      <a:pt x="16553" y="67222"/>
                    </a:cubicBezTo>
                    <a:cubicBezTo>
                      <a:pt x="16598" y="66545"/>
                      <a:pt x="16620" y="65891"/>
                      <a:pt x="16665" y="65214"/>
                    </a:cubicBezTo>
                    <a:moveTo>
                      <a:pt x="19057" y="103575"/>
                    </a:moveTo>
                    <a:cubicBezTo>
                      <a:pt x="19103" y="103823"/>
                      <a:pt x="19171" y="104048"/>
                      <a:pt x="19215" y="104297"/>
                    </a:cubicBezTo>
                    <a:cubicBezTo>
                      <a:pt x="19148" y="104048"/>
                      <a:pt x="19103" y="103823"/>
                      <a:pt x="19057" y="103575"/>
                    </a:cubicBezTo>
                    <a:moveTo>
                      <a:pt x="73552" y="190496"/>
                    </a:moveTo>
                    <a:cubicBezTo>
                      <a:pt x="73688" y="190586"/>
                      <a:pt x="73847" y="190699"/>
                      <a:pt x="73981" y="190789"/>
                    </a:cubicBezTo>
                    <a:cubicBezTo>
                      <a:pt x="73847" y="190699"/>
                      <a:pt x="73711" y="190586"/>
                      <a:pt x="73552" y="190496"/>
                    </a:cubicBezTo>
                  </a:path>
                </a:pathLst>
              </a:custGeom>
              <a:solidFill>
                <a:srgbClr val="B773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5" name="Google Shape;2995;p43"/>
              <p:cNvSpPr/>
              <p:nvPr/>
            </p:nvSpPr>
            <p:spPr>
              <a:xfrm>
                <a:off x="10686447" y="2487215"/>
                <a:ext cx="124313" cy="54428"/>
              </a:xfrm>
              <a:custGeom>
                <a:rect b="b" l="l" r="r" t="t"/>
                <a:pathLst>
                  <a:path extrusionOk="0" h="54428" w="124313">
                    <a:moveTo>
                      <a:pt x="50816" y="5260"/>
                    </a:moveTo>
                    <a:cubicBezTo>
                      <a:pt x="45491" y="7020"/>
                      <a:pt x="40323" y="9163"/>
                      <a:pt x="35336" y="11736"/>
                    </a:cubicBezTo>
                    <a:cubicBezTo>
                      <a:pt x="30507" y="14218"/>
                      <a:pt x="25972" y="17422"/>
                      <a:pt x="21662" y="20717"/>
                    </a:cubicBezTo>
                    <a:cubicBezTo>
                      <a:pt x="12952" y="27509"/>
                      <a:pt x="5799" y="36490"/>
                      <a:pt x="744" y="46238"/>
                    </a:cubicBezTo>
                    <a:cubicBezTo>
                      <a:pt x="-611" y="48833"/>
                      <a:pt x="-159" y="51970"/>
                      <a:pt x="2459" y="53639"/>
                    </a:cubicBezTo>
                    <a:cubicBezTo>
                      <a:pt x="4783" y="55106"/>
                      <a:pt x="8461" y="54520"/>
                      <a:pt x="9860" y="51947"/>
                    </a:cubicBezTo>
                    <a:cubicBezTo>
                      <a:pt x="11823" y="48156"/>
                      <a:pt x="14102" y="44636"/>
                      <a:pt x="16743" y="41296"/>
                    </a:cubicBezTo>
                    <a:cubicBezTo>
                      <a:pt x="19857" y="37731"/>
                      <a:pt x="23287" y="34572"/>
                      <a:pt x="27055" y="31684"/>
                    </a:cubicBezTo>
                    <a:cubicBezTo>
                      <a:pt x="31297" y="28705"/>
                      <a:pt x="35810" y="26290"/>
                      <a:pt x="40571" y="24350"/>
                    </a:cubicBezTo>
                    <a:cubicBezTo>
                      <a:pt x="47476" y="21777"/>
                      <a:pt x="54517" y="20198"/>
                      <a:pt x="61828" y="19318"/>
                    </a:cubicBezTo>
                    <a:cubicBezTo>
                      <a:pt x="71441" y="18460"/>
                      <a:pt x="81009" y="18844"/>
                      <a:pt x="90531" y="20175"/>
                    </a:cubicBezTo>
                    <a:cubicBezTo>
                      <a:pt x="97345" y="21281"/>
                      <a:pt x="104048" y="22793"/>
                      <a:pt x="110637" y="24846"/>
                    </a:cubicBezTo>
                    <a:cubicBezTo>
                      <a:pt x="116165" y="26606"/>
                      <a:pt x="122236" y="23199"/>
                      <a:pt x="123883" y="17693"/>
                    </a:cubicBezTo>
                    <a:cubicBezTo>
                      <a:pt x="125530" y="12210"/>
                      <a:pt x="122303" y="6027"/>
                      <a:pt x="116752" y="4470"/>
                    </a:cubicBezTo>
                    <a:cubicBezTo>
                      <a:pt x="106574" y="1604"/>
                      <a:pt x="95991" y="70"/>
                      <a:pt x="85408" y="2"/>
                    </a:cubicBezTo>
                    <a:cubicBezTo>
                      <a:pt x="73697" y="-66"/>
                      <a:pt x="61986" y="1627"/>
                      <a:pt x="50861" y="5305"/>
                    </a:cubicBezTo>
                    <a:moveTo>
                      <a:pt x="61038" y="19385"/>
                    </a:moveTo>
                    <a:cubicBezTo>
                      <a:pt x="60655" y="19431"/>
                      <a:pt x="60270" y="19453"/>
                      <a:pt x="59865" y="19498"/>
                    </a:cubicBezTo>
                    <a:cubicBezTo>
                      <a:pt x="60248" y="19453"/>
                      <a:pt x="60632" y="19408"/>
                      <a:pt x="61038" y="19385"/>
                    </a:cubicBezTo>
                    <a:moveTo>
                      <a:pt x="91433" y="20288"/>
                    </a:moveTo>
                    <a:cubicBezTo>
                      <a:pt x="91862" y="20356"/>
                      <a:pt x="92268" y="20423"/>
                      <a:pt x="92697" y="20491"/>
                    </a:cubicBezTo>
                    <a:cubicBezTo>
                      <a:pt x="92268" y="20423"/>
                      <a:pt x="91840" y="20378"/>
                      <a:pt x="91433" y="20288"/>
                    </a:cubicBezTo>
                    <a:moveTo>
                      <a:pt x="41880" y="23831"/>
                    </a:moveTo>
                    <a:cubicBezTo>
                      <a:pt x="41677" y="23898"/>
                      <a:pt x="41474" y="23989"/>
                      <a:pt x="41271" y="24056"/>
                    </a:cubicBezTo>
                    <a:cubicBezTo>
                      <a:pt x="41474" y="23989"/>
                      <a:pt x="41654" y="23898"/>
                      <a:pt x="41880" y="23831"/>
                    </a:cubicBezTo>
                  </a:path>
                </a:pathLst>
              </a:custGeom>
              <a:solidFill>
                <a:srgbClr val="B773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6" name="Google Shape;2996;p43"/>
              <p:cNvSpPr/>
              <p:nvPr/>
            </p:nvSpPr>
            <p:spPr>
              <a:xfrm>
                <a:off x="10755080" y="1644134"/>
                <a:ext cx="1040394" cy="886926"/>
              </a:xfrm>
              <a:custGeom>
                <a:rect b="b" l="l" r="r" t="t"/>
                <a:pathLst>
                  <a:path extrusionOk="0" h="886926" w="1040394">
                    <a:moveTo>
                      <a:pt x="697456" y="90"/>
                    </a:moveTo>
                    <a:cubicBezTo>
                      <a:pt x="666654" y="-113"/>
                      <a:pt x="634927" y="2053"/>
                      <a:pt x="603111" y="6521"/>
                    </a:cubicBezTo>
                    <a:cubicBezTo>
                      <a:pt x="521898" y="17917"/>
                      <a:pt x="440844" y="43370"/>
                      <a:pt x="362249" y="82205"/>
                    </a:cubicBezTo>
                    <a:cubicBezTo>
                      <a:pt x="284421" y="120701"/>
                      <a:pt x="215711" y="169036"/>
                      <a:pt x="157989" y="225901"/>
                    </a:cubicBezTo>
                    <a:cubicBezTo>
                      <a:pt x="129444" y="254017"/>
                      <a:pt x="104374" y="284006"/>
                      <a:pt x="83456" y="315056"/>
                    </a:cubicBezTo>
                    <a:cubicBezTo>
                      <a:pt x="72489" y="331303"/>
                      <a:pt x="62651" y="347821"/>
                      <a:pt x="54234" y="364113"/>
                    </a:cubicBezTo>
                    <a:cubicBezTo>
                      <a:pt x="43561" y="384647"/>
                      <a:pt x="34263" y="406919"/>
                      <a:pt x="25756" y="432147"/>
                    </a:cubicBezTo>
                    <a:cubicBezTo>
                      <a:pt x="10953" y="476330"/>
                      <a:pt x="2446" y="521505"/>
                      <a:pt x="461" y="566455"/>
                    </a:cubicBezTo>
                    <a:cubicBezTo>
                      <a:pt x="-532" y="589291"/>
                      <a:pt x="77" y="612082"/>
                      <a:pt x="2312" y="634241"/>
                    </a:cubicBezTo>
                    <a:cubicBezTo>
                      <a:pt x="4523" y="656378"/>
                      <a:pt x="8742" y="679688"/>
                      <a:pt x="14835" y="703539"/>
                    </a:cubicBezTo>
                    <a:cubicBezTo>
                      <a:pt x="15242" y="705164"/>
                      <a:pt x="16549" y="706856"/>
                      <a:pt x="18446" y="708165"/>
                    </a:cubicBezTo>
                    <a:lnTo>
                      <a:pt x="18739" y="709180"/>
                    </a:lnTo>
                    <a:cubicBezTo>
                      <a:pt x="23274" y="723509"/>
                      <a:pt x="28712" y="738019"/>
                      <a:pt x="35482" y="753837"/>
                    </a:cubicBezTo>
                    <a:cubicBezTo>
                      <a:pt x="42658" y="770558"/>
                      <a:pt x="50939" y="787076"/>
                      <a:pt x="60011" y="802939"/>
                    </a:cubicBezTo>
                    <a:cubicBezTo>
                      <a:pt x="69533" y="819592"/>
                      <a:pt x="79213" y="833605"/>
                      <a:pt x="89617" y="845813"/>
                    </a:cubicBezTo>
                    <a:cubicBezTo>
                      <a:pt x="112656" y="872936"/>
                      <a:pt x="136304" y="886769"/>
                      <a:pt x="159907" y="886927"/>
                    </a:cubicBezTo>
                    <a:cubicBezTo>
                      <a:pt x="162186" y="886927"/>
                      <a:pt x="164510" y="886837"/>
                      <a:pt x="166857" y="886566"/>
                    </a:cubicBezTo>
                    <a:cubicBezTo>
                      <a:pt x="182224" y="884941"/>
                      <a:pt x="197207" y="877021"/>
                      <a:pt x="209099" y="864316"/>
                    </a:cubicBezTo>
                    <a:cubicBezTo>
                      <a:pt x="214221" y="858811"/>
                      <a:pt x="218779" y="851657"/>
                      <a:pt x="222638" y="843037"/>
                    </a:cubicBezTo>
                    <a:cubicBezTo>
                      <a:pt x="225978" y="835568"/>
                      <a:pt x="228438" y="827152"/>
                      <a:pt x="230176" y="817291"/>
                    </a:cubicBezTo>
                    <a:cubicBezTo>
                      <a:pt x="232454" y="804474"/>
                      <a:pt x="232973" y="790280"/>
                      <a:pt x="231709" y="773875"/>
                    </a:cubicBezTo>
                    <a:cubicBezTo>
                      <a:pt x="230649" y="759794"/>
                      <a:pt x="227941" y="744879"/>
                      <a:pt x="223473" y="728338"/>
                    </a:cubicBezTo>
                    <a:cubicBezTo>
                      <a:pt x="219840" y="714912"/>
                      <a:pt x="215056" y="702050"/>
                      <a:pt x="209212" y="690068"/>
                    </a:cubicBezTo>
                    <a:cubicBezTo>
                      <a:pt x="207452" y="686435"/>
                      <a:pt x="205556" y="682779"/>
                      <a:pt x="203503" y="679214"/>
                    </a:cubicBezTo>
                    <a:cubicBezTo>
                      <a:pt x="207316" y="679620"/>
                      <a:pt x="211220" y="679755"/>
                      <a:pt x="215124" y="679778"/>
                    </a:cubicBezTo>
                    <a:cubicBezTo>
                      <a:pt x="224963" y="679846"/>
                      <a:pt x="234868" y="679169"/>
                      <a:pt x="244594" y="677792"/>
                    </a:cubicBezTo>
                    <a:cubicBezTo>
                      <a:pt x="267024" y="674588"/>
                      <a:pt x="289386" y="667706"/>
                      <a:pt x="311004" y="657371"/>
                    </a:cubicBezTo>
                    <a:cubicBezTo>
                      <a:pt x="352997" y="637310"/>
                      <a:pt x="390704" y="605787"/>
                      <a:pt x="420017" y="566230"/>
                    </a:cubicBezTo>
                    <a:cubicBezTo>
                      <a:pt x="450232" y="525364"/>
                      <a:pt x="468644" y="480459"/>
                      <a:pt x="473271" y="436344"/>
                    </a:cubicBezTo>
                    <a:lnTo>
                      <a:pt x="476452" y="436479"/>
                    </a:lnTo>
                    <a:cubicBezTo>
                      <a:pt x="515264" y="436728"/>
                      <a:pt x="555701" y="428424"/>
                      <a:pt x="596612" y="411748"/>
                    </a:cubicBezTo>
                    <a:cubicBezTo>
                      <a:pt x="638945" y="394508"/>
                      <a:pt x="679110" y="369280"/>
                      <a:pt x="715914" y="336764"/>
                    </a:cubicBezTo>
                    <a:cubicBezTo>
                      <a:pt x="749514" y="307068"/>
                      <a:pt x="777337" y="272859"/>
                      <a:pt x="798616" y="235017"/>
                    </a:cubicBezTo>
                    <a:cubicBezTo>
                      <a:pt x="816917" y="202433"/>
                      <a:pt x="828764" y="168585"/>
                      <a:pt x="833885" y="134421"/>
                    </a:cubicBezTo>
                    <a:cubicBezTo>
                      <a:pt x="842618" y="142432"/>
                      <a:pt x="852818" y="150059"/>
                      <a:pt x="864912" y="157821"/>
                    </a:cubicBezTo>
                    <a:cubicBezTo>
                      <a:pt x="883145" y="169555"/>
                      <a:pt x="902575" y="178784"/>
                      <a:pt x="922679" y="185238"/>
                    </a:cubicBezTo>
                    <a:cubicBezTo>
                      <a:pt x="932224" y="188352"/>
                      <a:pt x="942064" y="190541"/>
                      <a:pt x="951857" y="191782"/>
                    </a:cubicBezTo>
                    <a:cubicBezTo>
                      <a:pt x="957746" y="192527"/>
                      <a:pt x="963116" y="192910"/>
                      <a:pt x="968262" y="192933"/>
                    </a:cubicBezTo>
                    <a:cubicBezTo>
                      <a:pt x="973181" y="192955"/>
                      <a:pt x="977987" y="192662"/>
                      <a:pt x="982523" y="192053"/>
                    </a:cubicBezTo>
                    <a:cubicBezTo>
                      <a:pt x="992790" y="190654"/>
                      <a:pt x="1002086" y="187901"/>
                      <a:pt x="1010910" y="183591"/>
                    </a:cubicBezTo>
                    <a:cubicBezTo>
                      <a:pt x="1019507" y="179416"/>
                      <a:pt x="1027766" y="172985"/>
                      <a:pt x="1034829" y="165020"/>
                    </a:cubicBezTo>
                    <a:cubicBezTo>
                      <a:pt x="1036183" y="163508"/>
                      <a:pt x="1037108" y="161635"/>
                      <a:pt x="1037514" y="159627"/>
                    </a:cubicBezTo>
                    <a:cubicBezTo>
                      <a:pt x="1040470" y="156535"/>
                      <a:pt x="1041711" y="150826"/>
                      <a:pt x="1038507" y="147035"/>
                    </a:cubicBezTo>
                    <a:cubicBezTo>
                      <a:pt x="1024991" y="131149"/>
                      <a:pt x="1010481" y="116437"/>
                      <a:pt x="995385" y="103281"/>
                    </a:cubicBezTo>
                    <a:cubicBezTo>
                      <a:pt x="981056" y="90780"/>
                      <a:pt x="964922" y="78820"/>
                      <a:pt x="947434" y="67741"/>
                    </a:cubicBezTo>
                    <a:cubicBezTo>
                      <a:pt x="915910" y="47793"/>
                      <a:pt x="880189" y="31817"/>
                      <a:pt x="841264" y="20218"/>
                    </a:cubicBezTo>
                    <a:cubicBezTo>
                      <a:pt x="805611" y="9545"/>
                      <a:pt x="766753" y="3046"/>
                      <a:pt x="725776" y="835"/>
                    </a:cubicBezTo>
                    <a:cubicBezTo>
                      <a:pt x="716772" y="338"/>
                      <a:pt x="707498" y="68"/>
                      <a:pt x="697479" y="0"/>
                    </a:cubicBezTo>
                  </a:path>
                </a:pathLst>
              </a:custGeom>
              <a:solidFill>
                <a:srgbClr val="68182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7" name="Google Shape;2997;p43"/>
              <p:cNvSpPr/>
              <p:nvPr/>
            </p:nvSpPr>
            <p:spPr>
              <a:xfrm>
                <a:off x="10726038" y="1608904"/>
                <a:ext cx="571394" cy="557199"/>
              </a:xfrm>
              <a:custGeom>
                <a:rect b="b" l="l" r="r" t="t"/>
                <a:pathLst>
                  <a:path extrusionOk="0" h="557199" w="571394">
                    <a:moveTo>
                      <a:pt x="385718" y="25595"/>
                    </a:moveTo>
                    <a:cubicBezTo>
                      <a:pt x="357873" y="38028"/>
                      <a:pt x="331652" y="54501"/>
                      <a:pt x="308772" y="74652"/>
                    </a:cubicBezTo>
                    <a:cubicBezTo>
                      <a:pt x="286002" y="94757"/>
                      <a:pt x="266867" y="118225"/>
                      <a:pt x="251997" y="144762"/>
                    </a:cubicBezTo>
                    <a:cubicBezTo>
                      <a:pt x="239158" y="167665"/>
                      <a:pt x="230560" y="193525"/>
                      <a:pt x="227152" y="219588"/>
                    </a:cubicBezTo>
                    <a:cubicBezTo>
                      <a:pt x="225416" y="232947"/>
                      <a:pt x="225257" y="246644"/>
                      <a:pt x="226250" y="260070"/>
                    </a:cubicBezTo>
                    <a:cubicBezTo>
                      <a:pt x="226814" y="268194"/>
                      <a:pt x="227987" y="276204"/>
                      <a:pt x="229499" y="284170"/>
                    </a:cubicBezTo>
                    <a:cubicBezTo>
                      <a:pt x="228551" y="284147"/>
                      <a:pt x="227604" y="284125"/>
                      <a:pt x="226656" y="284102"/>
                    </a:cubicBezTo>
                    <a:cubicBezTo>
                      <a:pt x="218623" y="283899"/>
                      <a:pt x="210568" y="284350"/>
                      <a:pt x="202601" y="285253"/>
                    </a:cubicBezTo>
                    <a:cubicBezTo>
                      <a:pt x="186242" y="287103"/>
                      <a:pt x="169905" y="291165"/>
                      <a:pt x="154357" y="296513"/>
                    </a:cubicBezTo>
                    <a:cubicBezTo>
                      <a:pt x="123511" y="307141"/>
                      <a:pt x="94447" y="323975"/>
                      <a:pt x="70211" y="345863"/>
                    </a:cubicBezTo>
                    <a:cubicBezTo>
                      <a:pt x="45525" y="368158"/>
                      <a:pt x="24923" y="395010"/>
                      <a:pt x="12534" y="426083"/>
                    </a:cubicBezTo>
                    <a:cubicBezTo>
                      <a:pt x="101" y="457200"/>
                      <a:pt x="-3148" y="491206"/>
                      <a:pt x="3080" y="524151"/>
                    </a:cubicBezTo>
                    <a:cubicBezTo>
                      <a:pt x="4366" y="531034"/>
                      <a:pt x="5900" y="538006"/>
                      <a:pt x="8609" y="544482"/>
                    </a:cubicBezTo>
                    <a:cubicBezTo>
                      <a:pt x="11993" y="552538"/>
                      <a:pt x="19620" y="557931"/>
                      <a:pt x="28601" y="557119"/>
                    </a:cubicBezTo>
                    <a:cubicBezTo>
                      <a:pt x="33678" y="556668"/>
                      <a:pt x="38417" y="554163"/>
                      <a:pt x="41689" y="550214"/>
                    </a:cubicBezTo>
                    <a:cubicBezTo>
                      <a:pt x="44668" y="546671"/>
                      <a:pt x="47015" y="540804"/>
                      <a:pt x="46066" y="536088"/>
                    </a:cubicBezTo>
                    <a:cubicBezTo>
                      <a:pt x="44849" y="530154"/>
                      <a:pt x="43314" y="524287"/>
                      <a:pt x="41914" y="518397"/>
                    </a:cubicBezTo>
                    <a:cubicBezTo>
                      <a:pt x="39748" y="507746"/>
                      <a:pt x="38801" y="497005"/>
                      <a:pt x="38958" y="486151"/>
                    </a:cubicBezTo>
                    <a:cubicBezTo>
                      <a:pt x="39636" y="474282"/>
                      <a:pt x="41621" y="462593"/>
                      <a:pt x="44871" y="451107"/>
                    </a:cubicBezTo>
                    <a:cubicBezTo>
                      <a:pt x="49203" y="437862"/>
                      <a:pt x="55070" y="425248"/>
                      <a:pt x="62291" y="413288"/>
                    </a:cubicBezTo>
                    <a:cubicBezTo>
                      <a:pt x="71678" y="398891"/>
                      <a:pt x="82780" y="385804"/>
                      <a:pt x="95304" y="373980"/>
                    </a:cubicBezTo>
                    <a:cubicBezTo>
                      <a:pt x="110377" y="360576"/>
                      <a:pt x="126917" y="349000"/>
                      <a:pt x="144722" y="339500"/>
                    </a:cubicBezTo>
                    <a:cubicBezTo>
                      <a:pt x="160811" y="331467"/>
                      <a:pt x="177667" y="325126"/>
                      <a:pt x="195246" y="320929"/>
                    </a:cubicBezTo>
                    <a:cubicBezTo>
                      <a:pt x="203617" y="319169"/>
                      <a:pt x="212034" y="317792"/>
                      <a:pt x="220496" y="316867"/>
                    </a:cubicBezTo>
                    <a:cubicBezTo>
                      <a:pt x="225392" y="316325"/>
                      <a:pt x="230289" y="316077"/>
                      <a:pt x="235185" y="315897"/>
                    </a:cubicBezTo>
                    <a:cubicBezTo>
                      <a:pt x="240038" y="315739"/>
                      <a:pt x="244889" y="315964"/>
                      <a:pt x="249763" y="315693"/>
                    </a:cubicBezTo>
                    <a:cubicBezTo>
                      <a:pt x="258992" y="315174"/>
                      <a:pt x="266145" y="304411"/>
                      <a:pt x="262399" y="295746"/>
                    </a:cubicBezTo>
                    <a:cubicBezTo>
                      <a:pt x="259353" y="288728"/>
                      <a:pt x="257255" y="281372"/>
                      <a:pt x="255427" y="273970"/>
                    </a:cubicBezTo>
                    <a:cubicBezTo>
                      <a:pt x="252561" y="260499"/>
                      <a:pt x="251320" y="246779"/>
                      <a:pt x="251568" y="233014"/>
                    </a:cubicBezTo>
                    <a:cubicBezTo>
                      <a:pt x="252268" y="217490"/>
                      <a:pt x="254682" y="202190"/>
                      <a:pt x="259014" y="187252"/>
                    </a:cubicBezTo>
                    <a:cubicBezTo>
                      <a:pt x="264318" y="170531"/>
                      <a:pt x="271742" y="154600"/>
                      <a:pt x="280903" y="139639"/>
                    </a:cubicBezTo>
                    <a:cubicBezTo>
                      <a:pt x="292253" y="122016"/>
                      <a:pt x="305837" y="106040"/>
                      <a:pt x="321092" y="91688"/>
                    </a:cubicBezTo>
                    <a:cubicBezTo>
                      <a:pt x="339459" y="74922"/>
                      <a:pt x="359791" y="60571"/>
                      <a:pt x="381814" y="48995"/>
                    </a:cubicBezTo>
                    <a:cubicBezTo>
                      <a:pt x="402575" y="38457"/>
                      <a:pt x="424464" y="30356"/>
                      <a:pt x="447119" y="24918"/>
                    </a:cubicBezTo>
                    <a:cubicBezTo>
                      <a:pt x="468916" y="20021"/>
                      <a:pt x="491143" y="17742"/>
                      <a:pt x="513461" y="18487"/>
                    </a:cubicBezTo>
                    <a:cubicBezTo>
                      <a:pt x="512648" y="18487"/>
                      <a:pt x="511881" y="18442"/>
                      <a:pt x="511091" y="18442"/>
                    </a:cubicBezTo>
                    <a:cubicBezTo>
                      <a:pt x="527924" y="19118"/>
                      <a:pt x="544533" y="21533"/>
                      <a:pt x="560825" y="25865"/>
                    </a:cubicBezTo>
                    <a:cubicBezTo>
                      <a:pt x="565609" y="27129"/>
                      <a:pt x="570528" y="22909"/>
                      <a:pt x="571272" y="18374"/>
                    </a:cubicBezTo>
                    <a:cubicBezTo>
                      <a:pt x="572107" y="13139"/>
                      <a:pt x="568587" y="9167"/>
                      <a:pt x="563759" y="7926"/>
                    </a:cubicBezTo>
                    <a:cubicBezTo>
                      <a:pt x="544014" y="2668"/>
                      <a:pt x="523796" y="141"/>
                      <a:pt x="503532" y="6"/>
                    </a:cubicBezTo>
                    <a:cubicBezTo>
                      <a:pt x="463140" y="-265"/>
                      <a:pt x="422658" y="9077"/>
                      <a:pt x="385786" y="25595"/>
                    </a:cubicBezTo>
                    <a:moveTo>
                      <a:pt x="322920" y="89996"/>
                    </a:moveTo>
                    <a:cubicBezTo>
                      <a:pt x="322378" y="90537"/>
                      <a:pt x="321792" y="91056"/>
                      <a:pt x="321228" y="91575"/>
                    </a:cubicBezTo>
                    <a:cubicBezTo>
                      <a:pt x="321792" y="91056"/>
                      <a:pt x="322356" y="90515"/>
                      <a:pt x="322920" y="89996"/>
                    </a:cubicBezTo>
                    <a:moveTo>
                      <a:pt x="194727" y="321109"/>
                    </a:moveTo>
                    <a:cubicBezTo>
                      <a:pt x="194139" y="321244"/>
                      <a:pt x="193530" y="321380"/>
                      <a:pt x="192921" y="321493"/>
                    </a:cubicBezTo>
                    <a:cubicBezTo>
                      <a:pt x="193508" y="321357"/>
                      <a:pt x="194139" y="321222"/>
                      <a:pt x="194727" y="321109"/>
                    </a:cubicBezTo>
                    <a:moveTo>
                      <a:pt x="44330" y="452980"/>
                    </a:moveTo>
                    <a:cubicBezTo>
                      <a:pt x="44194" y="453409"/>
                      <a:pt x="44059" y="453838"/>
                      <a:pt x="43923" y="454267"/>
                    </a:cubicBezTo>
                    <a:cubicBezTo>
                      <a:pt x="44059" y="453838"/>
                      <a:pt x="44194" y="453409"/>
                      <a:pt x="44330" y="452980"/>
                    </a:cubicBezTo>
                  </a:path>
                </a:pathLst>
              </a:custGeom>
              <a:solidFill>
                <a:srgbClr val="59141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8" name="Google Shape;2998;p43"/>
              <p:cNvSpPr/>
              <p:nvPr/>
            </p:nvSpPr>
            <p:spPr>
              <a:xfrm>
                <a:off x="11242191" y="1698087"/>
                <a:ext cx="279627" cy="298152"/>
              </a:xfrm>
              <a:custGeom>
                <a:rect b="b" l="l" r="r" t="t"/>
                <a:pathLst>
                  <a:path extrusionOk="0" h="298152" w="279627">
                    <a:moveTo>
                      <a:pt x="260553" y="8778"/>
                    </a:moveTo>
                    <a:cubicBezTo>
                      <a:pt x="259584" y="21527"/>
                      <a:pt x="257756" y="34141"/>
                      <a:pt x="255047" y="46642"/>
                    </a:cubicBezTo>
                    <a:cubicBezTo>
                      <a:pt x="248865" y="73405"/>
                      <a:pt x="239726" y="99332"/>
                      <a:pt x="227179" y="123770"/>
                    </a:cubicBezTo>
                    <a:cubicBezTo>
                      <a:pt x="215084" y="146426"/>
                      <a:pt x="200417" y="167773"/>
                      <a:pt x="183110" y="186750"/>
                    </a:cubicBezTo>
                    <a:cubicBezTo>
                      <a:pt x="168758" y="201914"/>
                      <a:pt x="152714" y="215272"/>
                      <a:pt x="135113" y="226555"/>
                    </a:cubicBezTo>
                    <a:cubicBezTo>
                      <a:pt x="118866" y="236348"/>
                      <a:pt x="101401" y="244179"/>
                      <a:pt x="83416" y="250181"/>
                    </a:cubicBezTo>
                    <a:cubicBezTo>
                      <a:pt x="65861" y="255529"/>
                      <a:pt x="47854" y="258575"/>
                      <a:pt x="29530" y="259681"/>
                    </a:cubicBezTo>
                    <a:cubicBezTo>
                      <a:pt x="26574" y="259771"/>
                      <a:pt x="23641" y="259839"/>
                      <a:pt x="20685" y="259884"/>
                    </a:cubicBezTo>
                    <a:cubicBezTo>
                      <a:pt x="15518" y="259974"/>
                      <a:pt x="11095" y="260809"/>
                      <a:pt x="6965" y="264239"/>
                    </a:cubicBezTo>
                    <a:cubicBezTo>
                      <a:pt x="2994" y="267511"/>
                      <a:pt x="489" y="272295"/>
                      <a:pt x="60" y="277395"/>
                    </a:cubicBezTo>
                    <a:cubicBezTo>
                      <a:pt x="-774" y="287436"/>
                      <a:pt x="7168" y="297613"/>
                      <a:pt x="17548" y="297997"/>
                    </a:cubicBezTo>
                    <a:cubicBezTo>
                      <a:pt x="52005" y="299328"/>
                      <a:pt x="86869" y="292130"/>
                      <a:pt x="117942" y="277146"/>
                    </a:cubicBezTo>
                    <a:cubicBezTo>
                      <a:pt x="147862" y="262772"/>
                      <a:pt x="173519" y="240839"/>
                      <a:pt x="195611" y="216356"/>
                    </a:cubicBezTo>
                    <a:cubicBezTo>
                      <a:pt x="217500" y="192143"/>
                      <a:pt x="234762" y="163937"/>
                      <a:pt x="248256" y="134286"/>
                    </a:cubicBezTo>
                    <a:cubicBezTo>
                      <a:pt x="261817" y="104590"/>
                      <a:pt x="271047" y="72999"/>
                      <a:pt x="276124" y="40753"/>
                    </a:cubicBezTo>
                    <a:cubicBezTo>
                      <a:pt x="277726" y="30666"/>
                      <a:pt x="278854" y="20512"/>
                      <a:pt x="279599" y="10335"/>
                    </a:cubicBezTo>
                    <a:cubicBezTo>
                      <a:pt x="280005" y="5168"/>
                      <a:pt x="276079" y="451"/>
                      <a:pt x="270866" y="23"/>
                    </a:cubicBezTo>
                    <a:cubicBezTo>
                      <a:pt x="270640" y="23"/>
                      <a:pt x="270414" y="0"/>
                      <a:pt x="270189" y="0"/>
                    </a:cubicBezTo>
                    <a:cubicBezTo>
                      <a:pt x="265270" y="-22"/>
                      <a:pt x="260938" y="3836"/>
                      <a:pt x="260531" y="8801"/>
                    </a:cubicBezTo>
                    <a:moveTo>
                      <a:pt x="255251" y="45627"/>
                    </a:moveTo>
                    <a:cubicBezTo>
                      <a:pt x="255183" y="45853"/>
                      <a:pt x="255138" y="46101"/>
                      <a:pt x="255093" y="46349"/>
                    </a:cubicBezTo>
                    <a:cubicBezTo>
                      <a:pt x="255161" y="46101"/>
                      <a:pt x="255183" y="45853"/>
                      <a:pt x="255251" y="45627"/>
                    </a:cubicBezTo>
                    <a:moveTo>
                      <a:pt x="227045" y="123951"/>
                    </a:moveTo>
                    <a:cubicBezTo>
                      <a:pt x="226683" y="124673"/>
                      <a:pt x="226300" y="125395"/>
                      <a:pt x="225916" y="126117"/>
                    </a:cubicBezTo>
                    <a:cubicBezTo>
                      <a:pt x="226277" y="125395"/>
                      <a:pt x="226660" y="124673"/>
                      <a:pt x="227045" y="123951"/>
                    </a:cubicBezTo>
                    <a:moveTo>
                      <a:pt x="32915" y="259546"/>
                    </a:moveTo>
                    <a:cubicBezTo>
                      <a:pt x="32329" y="259568"/>
                      <a:pt x="31742" y="259591"/>
                      <a:pt x="31156" y="259613"/>
                    </a:cubicBezTo>
                    <a:cubicBezTo>
                      <a:pt x="31742" y="259591"/>
                      <a:pt x="32329" y="259546"/>
                      <a:pt x="32915" y="259546"/>
                    </a:cubicBezTo>
                  </a:path>
                </a:pathLst>
              </a:custGeom>
              <a:solidFill>
                <a:srgbClr val="59141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9" name="Google Shape;2999;p43"/>
              <p:cNvSpPr/>
              <p:nvPr/>
            </p:nvSpPr>
            <p:spPr>
              <a:xfrm>
                <a:off x="10938138" y="1959867"/>
                <a:ext cx="222364" cy="290054"/>
              </a:xfrm>
              <a:custGeom>
                <a:rect b="b" l="l" r="r" t="t"/>
                <a:pathLst>
                  <a:path extrusionOk="0" h="290054" w="222364">
                    <a:moveTo>
                      <a:pt x="207669" y="135"/>
                    </a:moveTo>
                    <a:cubicBezTo>
                      <a:pt x="202569" y="1061"/>
                      <a:pt x="199365" y="5935"/>
                      <a:pt x="200132" y="10944"/>
                    </a:cubicBezTo>
                    <a:cubicBezTo>
                      <a:pt x="201374" y="18865"/>
                      <a:pt x="202276" y="26830"/>
                      <a:pt x="202683" y="34841"/>
                    </a:cubicBezTo>
                    <a:cubicBezTo>
                      <a:pt x="203427" y="55623"/>
                      <a:pt x="201171" y="76270"/>
                      <a:pt x="196883" y="96624"/>
                    </a:cubicBezTo>
                    <a:cubicBezTo>
                      <a:pt x="196973" y="96241"/>
                      <a:pt x="197041" y="95880"/>
                      <a:pt x="197132" y="95496"/>
                    </a:cubicBezTo>
                    <a:cubicBezTo>
                      <a:pt x="197041" y="95947"/>
                      <a:pt x="196928" y="96376"/>
                      <a:pt x="196837" y="96827"/>
                    </a:cubicBezTo>
                    <a:cubicBezTo>
                      <a:pt x="196725" y="97392"/>
                      <a:pt x="196589" y="97956"/>
                      <a:pt x="196477" y="98520"/>
                    </a:cubicBezTo>
                    <a:cubicBezTo>
                      <a:pt x="196567" y="98091"/>
                      <a:pt x="196658" y="97662"/>
                      <a:pt x="196747" y="97256"/>
                    </a:cubicBezTo>
                    <a:cubicBezTo>
                      <a:pt x="192369" y="115895"/>
                      <a:pt x="185939" y="134083"/>
                      <a:pt x="177319" y="151187"/>
                    </a:cubicBezTo>
                    <a:cubicBezTo>
                      <a:pt x="168947" y="166735"/>
                      <a:pt x="158793" y="181109"/>
                      <a:pt x="146924" y="194174"/>
                    </a:cubicBezTo>
                    <a:cubicBezTo>
                      <a:pt x="135934" y="205547"/>
                      <a:pt x="123681" y="215385"/>
                      <a:pt x="110458" y="223960"/>
                    </a:cubicBezTo>
                    <a:cubicBezTo>
                      <a:pt x="97438" y="231926"/>
                      <a:pt x="83696" y="238266"/>
                      <a:pt x="69208" y="243163"/>
                    </a:cubicBezTo>
                    <a:cubicBezTo>
                      <a:pt x="51810" y="248308"/>
                      <a:pt x="34007" y="250858"/>
                      <a:pt x="15887" y="251738"/>
                    </a:cubicBezTo>
                    <a:cubicBezTo>
                      <a:pt x="12547" y="252370"/>
                      <a:pt x="9591" y="253769"/>
                      <a:pt x="6996" y="255890"/>
                    </a:cubicBezTo>
                    <a:cubicBezTo>
                      <a:pt x="2980" y="259184"/>
                      <a:pt x="475" y="264036"/>
                      <a:pt x="69" y="269181"/>
                    </a:cubicBezTo>
                    <a:cubicBezTo>
                      <a:pt x="-360" y="274190"/>
                      <a:pt x="1219" y="279245"/>
                      <a:pt x="4423" y="283081"/>
                    </a:cubicBezTo>
                    <a:cubicBezTo>
                      <a:pt x="7448" y="286737"/>
                      <a:pt x="12795" y="290099"/>
                      <a:pt x="17760" y="290054"/>
                    </a:cubicBezTo>
                    <a:cubicBezTo>
                      <a:pt x="35158" y="289738"/>
                      <a:pt x="52262" y="287729"/>
                      <a:pt x="69074" y="283171"/>
                    </a:cubicBezTo>
                    <a:cubicBezTo>
                      <a:pt x="84734" y="278906"/>
                      <a:pt x="99852" y="272972"/>
                      <a:pt x="114000" y="264961"/>
                    </a:cubicBezTo>
                    <a:cubicBezTo>
                      <a:pt x="127675" y="257176"/>
                      <a:pt x="140222" y="247969"/>
                      <a:pt x="151504" y="236958"/>
                    </a:cubicBezTo>
                    <a:cubicBezTo>
                      <a:pt x="162516" y="226171"/>
                      <a:pt x="172422" y="214234"/>
                      <a:pt x="180906" y="201372"/>
                    </a:cubicBezTo>
                    <a:cubicBezTo>
                      <a:pt x="197944" y="175716"/>
                      <a:pt x="209700" y="146426"/>
                      <a:pt x="216334" y="116391"/>
                    </a:cubicBezTo>
                    <a:cubicBezTo>
                      <a:pt x="222991" y="86041"/>
                      <a:pt x="223691" y="55149"/>
                      <a:pt x="220599" y="24303"/>
                    </a:cubicBezTo>
                    <a:cubicBezTo>
                      <a:pt x="220057" y="18729"/>
                      <a:pt x="219290" y="13178"/>
                      <a:pt x="218455" y="7650"/>
                    </a:cubicBezTo>
                    <a:cubicBezTo>
                      <a:pt x="217733" y="3182"/>
                      <a:pt x="213604" y="23"/>
                      <a:pt x="209271" y="0"/>
                    </a:cubicBezTo>
                    <a:cubicBezTo>
                      <a:pt x="208752" y="0"/>
                      <a:pt x="208210" y="45"/>
                      <a:pt x="207691" y="135"/>
                    </a:cubicBezTo>
                    <a:moveTo>
                      <a:pt x="196770" y="97256"/>
                    </a:moveTo>
                    <a:cubicBezTo>
                      <a:pt x="196815" y="97121"/>
                      <a:pt x="196837" y="96963"/>
                      <a:pt x="196860" y="96827"/>
                    </a:cubicBezTo>
                    <a:cubicBezTo>
                      <a:pt x="196860" y="96760"/>
                      <a:pt x="196883" y="96692"/>
                      <a:pt x="196906" y="96624"/>
                    </a:cubicBezTo>
                    <a:cubicBezTo>
                      <a:pt x="196860" y="96827"/>
                      <a:pt x="196815" y="97053"/>
                      <a:pt x="196747" y="97256"/>
                    </a:cubicBezTo>
                  </a:path>
                </a:pathLst>
              </a:custGeom>
              <a:solidFill>
                <a:srgbClr val="59141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0" name="Google Shape;3000;p43"/>
              <p:cNvSpPr/>
              <p:nvPr/>
            </p:nvSpPr>
            <p:spPr>
              <a:xfrm>
                <a:off x="11265871" y="1654649"/>
                <a:ext cx="177623" cy="155275"/>
              </a:xfrm>
              <a:custGeom>
                <a:rect b="b" l="l" r="r" t="t"/>
                <a:pathLst>
                  <a:path extrusionOk="0" h="155275" w="177623">
                    <a:moveTo>
                      <a:pt x="163988" y="4536"/>
                    </a:moveTo>
                    <a:cubicBezTo>
                      <a:pt x="161393" y="15841"/>
                      <a:pt x="157601" y="26627"/>
                      <a:pt x="152276" y="36939"/>
                    </a:cubicBezTo>
                    <a:lnTo>
                      <a:pt x="153202" y="35112"/>
                    </a:lnTo>
                    <a:cubicBezTo>
                      <a:pt x="147221" y="46259"/>
                      <a:pt x="139640" y="56413"/>
                      <a:pt x="131156" y="65755"/>
                    </a:cubicBezTo>
                    <a:cubicBezTo>
                      <a:pt x="125988" y="71193"/>
                      <a:pt x="120595" y="76316"/>
                      <a:pt x="114773" y="81077"/>
                    </a:cubicBezTo>
                    <a:cubicBezTo>
                      <a:pt x="108681" y="86109"/>
                      <a:pt x="102114" y="90554"/>
                      <a:pt x="95457" y="94797"/>
                    </a:cubicBezTo>
                    <a:cubicBezTo>
                      <a:pt x="95728" y="94639"/>
                      <a:pt x="95999" y="94458"/>
                      <a:pt x="96270" y="94300"/>
                    </a:cubicBezTo>
                    <a:cubicBezTo>
                      <a:pt x="95954" y="94503"/>
                      <a:pt x="95637" y="94684"/>
                      <a:pt x="95344" y="94887"/>
                    </a:cubicBezTo>
                    <a:cubicBezTo>
                      <a:pt x="94847" y="95203"/>
                      <a:pt x="94352" y="95496"/>
                      <a:pt x="93855" y="95812"/>
                    </a:cubicBezTo>
                    <a:cubicBezTo>
                      <a:pt x="94216" y="95586"/>
                      <a:pt x="94554" y="95361"/>
                      <a:pt x="94916" y="95135"/>
                    </a:cubicBezTo>
                    <a:cubicBezTo>
                      <a:pt x="79075" y="104816"/>
                      <a:pt x="62196" y="112555"/>
                      <a:pt x="44549" y="118422"/>
                    </a:cubicBezTo>
                    <a:cubicBezTo>
                      <a:pt x="33966" y="121672"/>
                      <a:pt x="23226" y="124222"/>
                      <a:pt x="12258" y="125734"/>
                    </a:cubicBezTo>
                    <a:cubicBezTo>
                      <a:pt x="4226" y="126817"/>
                      <a:pt x="-1145" y="135279"/>
                      <a:pt x="209" y="143019"/>
                    </a:cubicBezTo>
                    <a:cubicBezTo>
                      <a:pt x="908" y="146809"/>
                      <a:pt x="3098" y="150262"/>
                      <a:pt x="6234" y="152496"/>
                    </a:cubicBezTo>
                    <a:cubicBezTo>
                      <a:pt x="8468" y="154076"/>
                      <a:pt x="10950" y="154978"/>
                      <a:pt x="13658" y="155226"/>
                    </a:cubicBezTo>
                    <a:cubicBezTo>
                      <a:pt x="16252" y="155429"/>
                      <a:pt x="18758" y="155001"/>
                      <a:pt x="21127" y="153895"/>
                    </a:cubicBezTo>
                    <a:cubicBezTo>
                      <a:pt x="56577" y="141574"/>
                      <a:pt x="92298" y="127629"/>
                      <a:pt x="121023" y="102740"/>
                    </a:cubicBezTo>
                    <a:cubicBezTo>
                      <a:pt x="134788" y="90780"/>
                      <a:pt x="147154" y="77128"/>
                      <a:pt x="156609" y="61513"/>
                    </a:cubicBezTo>
                    <a:cubicBezTo>
                      <a:pt x="166651" y="44950"/>
                      <a:pt x="173352" y="26401"/>
                      <a:pt x="177527" y="7537"/>
                    </a:cubicBezTo>
                    <a:cubicBezTo>
                      <a:pt x="178158" y="4558"/>
                      <a:pt x="175586" y="1331"/>
                      <a:pt x="172946" y="406"/>
                    </a:cubicBezTo>
                    <a:cubicBezTo>
                      <a:pt x="172269" y="135"/>
                      <a:pt x="171479" y="23"/>
                      <a:pt x="170712" y="0"/>
                    </a:cubicBezTo>
                    <a:cubicBezTo>
                      <a:pt x="167801" y="0"/>
                      <a:pt x="164619" y="1625"/>
                      <a:pt x="163988" y="4536"/>
                    </a:cubicBezTo>
                    <a:moveTo>
                      <a:pt x="94893" y="95135"/>
                    </a:moveTo>
                    <a:cubicBezTo>
                      <a:pt x="95028" y="95045"/>
                      <a:pt x="95186" y="94955"/>
                      <a:pt x="95321" y="94864"/>
                    </a:cubicBezTo>
                    <a:cubicBezTo>
                      <a:pt x="95366" y="94842"/>
                      <a:pt x="95389" y="94819"/>
                      <a:pt x="95435" y="94797"/>
                    </a:cubicBezTo>
                    <a:lnTo>
                      <a:pt x="94893" y="95135"/>
                    </a:lnTo>
                    <a:close/>
                  </a:path>
                </a:pathLst>
              </a:custGeom>
              <a:solidFill>
                <a:srgbClr val="59141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1" name="Google Shape;3001;p43"/>
              <p:cNvSpPr/>
              <p:nvPr/>
            </p:nvSpPr>
            <p:spPr>
              <a:xfrm>
                <a:off x="11612763" y="1718983"/>
                <a:ext cx="157078" cy="94060"/>
              </a:xfrm>
              <a:custGeom>
                <a:rect b="b" l="l" r="r" t="t"/>
                <a:pathLst>
                  <a:path extrusionOk="0" h="94060" w="157078">
                    <a:moveTo>
                      <a:pt x="4590" y="993"/>
                    </a:moveTo>
                    <a:cubicBezTo>
                      <a:pt x="528" y="3159"/>
                      <a:pt x="-1322" y="8552"/>
                      <a:pt x="1047" y="12659"/>
                    </a:cubicBezTo>
                    <a:cubicBezTo>
                      <a:pt x="7659" y="24325"/>
                      <a:pt x="15895" y="35089"/>
                      <a:pt x="25733" y="44250"/>
                    </a:cubicBezTo>
                    <a:cubicBezTo>
                      <a:pt x="35640" y="53502"/>
                      <a:pt x="46945" y="61107"/>
                      <a:pt x="58927" y="67335"/>
                    </a:cubicBezTo>
                    <a:cubicBezTo>
                      <a:pt x="71270" y="73766"/>
                      <a:pt x="84426" y="78504"/>
                      <a:pt x="97716" y="82611"/>
                    </a:cubicBezTo>
                    <a:cubicBezTo>
                      <a:pt x="110737" y="86605"/>
                      <a:pt x="123870" y="90238"/>
                      <a:pt x="137070" y="93420"/>
                    </a:cubicBezTo>
                    <a:cubicBezTo>
                      <a:pt x="141200" y="94413"/>
                      <a:pt x="145081" y="94390"/>
                      <a:pt x="148962" y="92360"/>
                    </a:cubicBezTo>
                    <a:cubicBezTo>
                      <a:pt x="152460" y="90509"/>
                      <a:pt x="155145" y="87282"/>
                      <a:pt x="156364" y="83469"/>
                    </a:cubicBezTo>
                    <a:cubicBezTo>
                      <a:pt x="157605" y="79588"/>
                      <a:pt x="157221" y="75255"/>
                      <a:pt x="155281" y="71600"/>
                    </a:cubicBezTo>
                    <a:cubicBezTo>
                      <a:pt x="152686" y="66725"/>
                      <a:pt x="147879" y="63995"/>
                      <a:pt x="142441" y="63499"/>
                    </a:cubicBezTo>
                    <a:cubicBezTo>
                      <a:pt x="130865" y="62438"/>
                      <a:pt x="119334" y="61355"/>
                      <a:pt x="107871" y="59414"/>
                    </a:cubicBezTo>
                    <a:cubicBezTo>
                      <a:pt x="92234" y="56413"/>
                      <a:pt x="76753" y="51990"/>
                      <a:pt x="62199" y="45492"/>
                    </a:cubicBezTo>
                    <a:cubicBezTo>
                      <a:pt x="53692" y="41407"/>
                      <a:pt x="45681" y="36646"/>
                      <a:pt x="38280" y="30779"/>
                    </a:cubicBezTo>
                    <a:cubicBezTo>
                      <a:pt x="32029" y="25454"/>
                      <a:pt x="26433" y="19587"/>
                      <a:pt x="21559" y="12998"/>
                    </a:cubicBezTo>
                    <a:cubicBezTo>
                      <a:pt x="19664" y="10245"/>
                      <a:pt x="17904" y="7447"/>
                      <a:pt x="16279" y="4558"/>
                    </a:cubicBezTo>
                    <a:cubicBezTo>
                      <a:pt x="14654" y="1715"/>
                      <a:pt x="11721" y="23"/>
                      <a:pt x="8674" y="0"/>
                    </a:cubicBezTo>
                    <a:cubicBezTo>
                      <a:pt x="7298" y="0"/>
                      <a:pt x="5922" y="293"/>
                      <a:pt x="4613" y="993"/>
                    </a:cubicBezTo>
                  </a:path>
                </a:pathLst>
              </a:custGeom>
              <a:solidFill>
                <a:srgbClr val="59141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2" name="Google Shape;3002;p43"/>
              <p:cNvSpPr/>
              <p:nvPr/>
            </p:nvSpPr>
            <p:spPr>
              <a:xfrm>
                <a:off x="11511327" y="2600517"/>
                <a:ext cx="118079" cy="59325"/>
              </a:xfrm>
              <a:custGeom>
                <a:rect b="b" l="l" r="r" t="t"/>
                <a:pathLst>
                  <a:path extrusionOk="0" h="59325" w="118079">
                    <a:moveTo>
                      <a:pt x="4979" y="23"/>
                    </a:moveTo>
                    <a:cubicBezTo>
                      <a:pt x="4370" y="23"/>
                      <a:pt x="3737" y="135"/>
                      <a:pt x="3106" y="361"/>
                    </a:cubicBezTo>
                    <a:cubicBezTo>
                      <a:pt x="1910" y="857"/>
                      <a:pt x="940" y="1805"/>
                      <a:pt x="398" y="2956"/>
                    </a:cubicBezTo>
                    <a:cubicBezTo>
                      <a:pt x="-189" y="4265"/>
                      <a:pt x="-53" y="5461"/>
                      <a:pt x="330" y="6837"/>
                    </a:cubicBezTo>
                    <a:cubicBezTo>
                      <a:pt x="1504" y="11170"/>
                      <a:pt x="3444" y="15412"/>
                      <a:pt x="6423" y="20219"/>
                    </a:cubicBezTo>
                    <a:cubicBezTo>
                      <a:pt x="8973" y="24235"/>
                      <a:pt x="12313" y="28116"/>
                      <a:pt x="17254" y="32810"/>
                    </a:cubicBezTo>
                    <a:cubicBezTo>
                      <a:pt x="20775" y="36104"/>
                      <a:pt x="24972" y="39309"/>
                      <a:pt x="30094" y="42536"/>
                    </a:cubicBezTo>
                    <a:cubicBezTo>
                      <a:pt x="34764" y="45514"/>
                      <a:pt x="39842" y="48177"/>
                      <a:pt x="45528" y="50682"/>
                    </a:cubicBezTo>
                    <a:cubicBezTo>
                      <a:pt x="54352" y="54518"/>
                      <a:pt x="63580" y="57090"/>
                      <a:pt x="72991" y="58286"/>
                    </a:cubicBezTo>
                    <a:cubicBezTo>
                      <a:pt x="78293" y="58963"/>
                      <a:pt x="83055" y="59302"/>
                      <a:pt x="87568" y="59324"/>
                    </a:cubicBezTo>
                    <a:cubicBezTo>
                      <a:pt x="91562" y="59347"/>
                      <a:pt x="95376" y="59121"/>
                      <a:pt x="98918" y="58625"/>
                    </a:cubicBezTo>
                    <a:cubicBezTo>
                      <a:pt x="104717" y="57835"/>
                      <a:pt x="114827" y="55262"/>
                      <a:pt x="117377" y="46800"/>
                    </a:cubicBezTo>
                    <a:cubicBezTo>
                      <a:pt x="118437" y="43416"/>
                      <a:pt x="118301" y="39918"/>
                      <a:pt x="116948" y="36059"/>
                    </a:cubicBezTo>
                    <a:cubicBezTo>
                      <a:pt x="116339" y="34344"/>
                      <a:pt x="115323" y="32720"/>
                      <a:pt x="114330" y="31208"/>
                    </a:cubicBezTo>
                    <a:cubicBezTo>
                      <a:pt x="113135" y="29380"/>
                      <a:pt x="111600" y="27823"/>
                      <a:pt x="110088" y="26289"/>
                    </a:cubicBezTo>
                    <a:cubicBezTo>
                      <a:pt x="106794" y="22949"/>
                      <a:pt x="103115" y="20467"/>
                      <a:pt x="99618" y="18233"/>
                    </a:cubicBezTo>
                    <a:cubicBezTo>
                      <a:pt x="95781" y="15796"/>
                      <a:pt x="91607" y="13517"/>
                      <a:pt x="86462" y="11080"/>
                    </a:cubicBezTo>
                    <a:cubicBezTo>
                      <a:pt x="78587" y="7424"/>
                      <a:pt x="71275" y="4806"/>
                      <a:pt x="64122" y="3091"/>
                    </a:cubicBezTo>
                    <a:cubicBezTo>
                      <a:pt x="55660" y="1106"/>
                      <a:pt x="46927" y="700"/>
                      <a:pt x="39527" y="587"/>
                    </a:cubicBezTo>
                    <a:lnTo>
                      <a:pt x="38420" y="587"/>
                    </a:lnTo>
                    <a:cubicBezTo>
                      <a:pt x="29191" y="519"/>
                      <a:pt x="20120" y="1422"/>
                      <a:pt x="12470" y="2324"/>
                    </a:cubicBezTo>
                    <a:cubicBezTo>
                      <a:pt x="11387" y="2437"/>
                      <a:pt x="10372" y="2911"/>
                      <a:pt x="9604" y="3656"/>
                    </a:cubicBezTo>
                    <a:cubicBezTo>
                      <a:pt x="9244" y="1918"/>
                      <a:pt x="7980" y="903"/>
                      <a:pt x="6988" y="406"/>
                    </a:cubicBezTo>
                    <a:cubicBezTo>
                      <a:pt x="6378" y="135"/>
                      <a:pt x="5701" y="0"/>
                      <a:pt x="4956" y="0"/>
                    </a:cubicBezTo>
                  </a:path>
                </a:pathLst>
              </a:custGeom>
              <a:solidFill>
                <a:srgbClr val="FF574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3" name="Google Shape;3003;p43"/>
              <p:cNvSpPr/>
              <p:nvPr/>
            </p:nvSpPr>
            <p:spPr>
              <a:xfrm>
                <a:off x="11622474" y="1997073"/>
                <a:ext cx="182177" cy="75263"/>
              </a:xfrm>
              <a:custGeom>
                <a:rect b="b" l="l" r="r" t="t"/>
                <a:pathLst>
                  <a:path extrusionOk="0" h="75263" w="182177">
                    <a:moveTo>
                      <a:pt x="63229" y="4"/>
                    </a:moveTo>
                    <a:cubicBezTo>
                      <a:pt x="27193" y="-222"/>
                      <a:pt x="2439" y="9008"/>
                      <a:pt x="160" y="23540"/>
                    </a:cubicBezTo>
                    <a:cubicBezTo>
                      <a:pt x="-2796" y="42765"/>
                      <a:pt x="35565" y="64744"/>
                      <a:pt x="85704" y="72529"/>
                    </a:cubicBezTo>
                    <a:cubicBezTo>
                      <a:pt x="96965" y="74266"/>
                      <a:pt x="108157" y="75191"/>
                      <a:pt x="118966" y="75259"/>
                    </a:cubicBezTo>
                    <a:cubicBezTo>
                      <a:pt x="154980" y="75485"/>
                      <a:pt x="179733" y="66256"/>
                      <a:pt x="182013" y="51769"/>
                    </a:cubicBezTo>
                    <a:cubicBezTo>
                      <a:pt x="183457" y="42427"/>
                      <a:pt x="175334" y="32182"/>
                      <a:pt x="159131" y="22930"/>
                    </a:cubicBezTo>
                    <a:cubicBezTo>
                      <a:pt x="143065" y="13724"/>
                      <a:pt x="120816" y="6548"/>
                      <a:pt x="96513" y="2734"/>
                    </a:cubicBezTo>
                    <a:cubicBezTo>
                      <a:pt x="85208" y="997"/>
                      <a:pt x="74038" y="72"/>
                      <a:pt x="63252" y="4"/>
                    </a:cubicBezTo>
                  </a:path>
                </a:pathLst>
              </a:custGeom>
              <a:solidFill>
                <a:srgbClr val="4D11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4" name="Google Shape;3004;p43"/>
              <p:cNvSpPr/>
              <p:nvPr/>
            </p:nvSpPr>
            <p:spPr>
              <a:xfrm>
                <a:off x="11063106" y="2100221"/>
                <a:ext cx="193351" cy="118718"/>
              </a:xfrm>
              <a:custGeom>
                <a:rect b="b" l="l" r="r" t="t"/>
                <a:pathLst>
                  <a:path extrusionOk="0" h="118718" w="193351">
                    <a:moveTo>
                      <a:pt x="161228" y="2"/>
                    </a:moveTo>
                    <a:cubicBezTo>
                      <a:pt x="138550" y="-134"/>
                      <a:pt x="108470" y="8215"/>
                      <a:pt x="78729" y="22928"/>
                    </a:cubicBezTo>
                    <a:cubicBezTo>
                      <a:pt x="53298" y="35474"/>
                      <a:pt x="31342" y="50999"/>
                      <a:pt x="16901" y="66682"/>
                    </a:cubicBezTo>
                    <a:cubicBezTo>
                      <a:pt x="2278" y="82432"/>
                      <a:pt x="-3115" y="96491"/>
                      <a:pt x="1737" y="106239"/>
                    </a:cubicBezTo>
                    <a:cubicBezTo>
                      <a:pt x="5730" y="114295"/>
                      <a:pt x="16224" y="118627"/>
                      <a:pt x="32065" y="118717"/>
                    </a:cubicBezTo>
                    <a:cubicBezTo>
                      <a:pt x="54697" y="118853"/>
                      <a:pt x="84799" y="110504"/>
                      <a:pt x="114631" y="95768"/>
                    </a:cubicBezTo>
                    <a:cubicBezTo>
                      <a:pt x="153713" y="76520"/>
                      <a:pt x="184741" y="49532"/>
                      <a:pt x="191826" y="28637"/>
                    </a:cubicBezTo>
                    <a:cubicBezTo>
                      <a:pt x="193925" y="22364"/>
                      <a:pt x="193857" y="16948"/>
                      <a:pt x="191624" y="12503"/>
                    </a:cubicBezTo>
                    <a:cubicBezTo>
                      <a:pt x="187652" y="4447"/>
                      <a:pt x="177159" y="114"/>
                      <a:pt x="161251" y="24"/>
                    </a:cubicBezTo>
                  </a:path>
                </a:pathLst>
              </a:custGeom>
              <a:solidFill>
                <a:srgbClr val="4D11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5" name="Google Shape;3005;p43"/>
              <p:cNvSpPr/>
              <p:nvPr/>
            </p:nvSpPr>
            <p:spPr>
              <a:xfrm>
                <a:off x="11557655" y="2340497"/>
                <a:ext cx="102244" cy="161206"/>
              </a:xfrm>
              <a:custGeom>
                <a:rect b="b" l="l" r="r" t="t"/>
                <a:pathLst>
                  <a:path extrusionOk="0" h="161206" w="102244">
                    <a:moveTo>
                      <a:pt x="6128" y="0"/>
                    </a:moveTo>
                    <a:cubicBezTo>
                      <a:pt x="3060" y="0"/>
                      <a:pt x="554" y="2482"/>
                      <a:pt x="419" y="5686"/>
                    </a:cubicBezTo>
                    <a:cubicBezTo>
                      <a:pt x="-55" y="18255"/>
                      <a:pt x="-122" y="29944"/>
                      <a:pt x="194" y="41362"/>
                    </a:cubicBezTo>
                    <a:cubicBezTo>
                      <a:pt x="509" y="52961"/>
                      <a:pt x="1502" y="64762"/>
                      <a:pt x="2563" y="76835"/>
                    </a:cubicBezTo>
                    <a:cubicBezTo>
                      <a:pt x="2766" y="79272"/>
                      <a:pt x="3736" y="80964"/>
                      <a:pt x="5519" y="82002"/>
                    </a:cubicBezTo>
                    <a:cubicBezTo>
                      <a:pt x="6399" y="82566"/>
                      <a:pt x="7437" y="82837"/>
                      <a:pt x="8588" y="82837"/>
                    </a:cubicBezTo>
                    <a:cubicBezTo>
                      <a:pt x="10213" y="82837"/>
                      <a:pt x="11747" y="82228"/>
                      <a:pt x="12784" y="81122"/>
                    </a:cubicBezTo>
                    <a:cubicBezTo>
                      <a:pt x="17050" y="76609"/>
                      <a:pt x="21676" y="71893"/>
                      <a:pt x="26775" y="67809"/>
                    </a:cubicBezTo>
                    <a:cubicBezTo>
                      <a:pt x="30927" y="64717"/>
                      <a:pt x="34944" y="62303"/>
                      <a:pt x="39029" y="60407"/>
                    </a:cubicBezTo>
                    <a:cubicBezTo>
                      <a:pt x="42233" y="59143"/>
                      <a:pt x="45482" y="58241"/>
                      <a:pt x="48619" y="57767"/>
                    </a:cubicBezTo>
                    <a:cubicBezTo>
                      <a:pt x="49883" y="57654"/>
                      <a:pt x="51100" y="57587"/>
                      <a:pt x="52319" y="57587"/>
                    </a:cubicBezTo>
                    <a:cubicBezTo>
                      <a:pt x="53290" y="57587"/>
                      <a:pt x="54305" y="57632"/>
                      <a:pt x="55320" y="57767"/>
                    </a:cubicBezTo>
                    <a:cubicBezTo>
                      <a:pt x="57486" y="58128"/>
                      <a:pt x="59585" y="58670"/>
                      <a:pt x="61639" y="59437"/>
                    </a:cubicBezTo>
                    <a:cubicBezTo>
                      <a:pt x="63941" y="60543"/>
                      <a:pt x="65971" y="61761"/>
                      <a:pt x="67821" y="63138"/>
                    </a:cubicBezTo>
                    <a:cubicBezTo>
                      <a:pt x="69988" y="64943"/>
                      <a:pt x="71996" y="67019"/>
                      <a:pt x="73756" y="69230"/>
                    </a:cubicBezTo>
                    <a:cubicBezTo>
                      <a:pt x="76035" y="72322"/>
                      <a:pt x="77999" y="75729"/>
                      <a:pt x="79713" y="79655"/>
                    </a:cubicBezTo>
                    <a:cubicBezTo>
                      <a:pt x="81384" y="84101"/>
                      <a:pt x="82534" y="88591"/>
                      <a:pt x="83143" y="92991"/>
                    </a:cubicBezTo>
                    <a:cubicBezTo>
                      <a:pt x="83550" y="97076"/>
                      <a:pt x="83550" y="101250"/>
                      <a:pt x="83143" y="105425"/>
                    </a:cubicBezTo>
                    <a:cubicBezTo>
                      <a:pt x="82534" y="109125"/>
                      <a:pt x="81586" y="112713"/>
                      <a:pt x="80323" y="116053"/>
                    </a:cubicBezTo>
                    <a:cubicBezTo>
                      <a:pt x="78923" y="118919"/>
                      <a:pt x="77412" y="121469"/>
                      <a:pt x="75719" y="123815"/>
                    </a:cubicBezTo>
                    <a:cubicBezTo>
                      <a:pt x="74027" y="125734"/>
                      <a:pt x="72199" y="127561"/>
                      <a:pt x="70213" y="129231"/>
                    </a:cubicBezTo>
                    <a:cubicBezTo>
                      <a:pt x="67821" y="130924"/>
                      <a:pt x="65136" y="132458"/>
                      <a:pt x="62225" y="133744"/>
                    </a:cubicBezTo>
                    <a:cubicBezTo>
                      <a:pt x="58345" y="135188"/>
                      <a:pt x="54418" y="136181"/>
                      <a:pt x="50221" y="136836"/>
                    </a:cubicBezTo>
                    <a:cubicBezTo>
                      <a:pt x="47196" y="137152"/>
                      <a:pt x="44151" y="137332"/>
                      <a:pt x="41127" y="137309"/>
                    </a:cubicBezTo>
                    <a:lnTo>
                      <a:pt x="40134" y="137264"/>
                    </a:lnTo>
                    <a:cubicBezTo>
                      <a:pt x="36952" y="137264"/>
                      <a:pt x="33952" y="138505"/>
                      <a:pt x="31672" y="140785"/>
                    </a:cubicBezTo>
                    <a:cubicBezTo>
                      <a:pt x="29415" y="143086"/>
                      <a:pt x="28152" y="146042"/>
                      <a:pt x="28130" y="149179"/>
                    </a:cubicBezTo>
                    <a:cubicBezTo>
                      <a:pt x="28084" y="155542"/>
                      <a:pt x="33433" y="161161"/>
                      <a:pt x="39570" y="161206"/>
                    </a:cubicBezTo>
                    <a:cubicBezTo>
                      <a:pt x="49498" y="160800"/>
                      <a:pt x="57419" y="159469"/>
                      <a:pt x="64460" y="157009"/>
                    </a:cubicBezTo>
                    <a:cubicBezTo>
                      <a:pt x="71635" y="154504"/>
                      <a:pt x="78066" y="150804"/>
                      <a:pt x="84069" y="145726"/>
                    </a:cubicBezTo>
                    <a:cubicBezTo>
                      <a:pt x="88537" y="141890"/>
                      <a:pt x="92508" y="136836"/>
                      <a:pt x="95554" y="131127"/>
                    </a:cubicBezTo>
                    <a:cubicBezTo>
                      <a:pt x="98442" y="125666"/>
                      <a:pt x="100383" y="119889"/>
                      <a:pt x="101331" y="113932"/>
                    </a:cubicBezTo>
                    <a:cubicBezTo>
                      <a:pt x="103316" y="101679"/>
                      <a:pt x="102053" y="89291"/>
                      <a:pt x="97675" y="78121"/>
                    </a:cubicBezTo>
                    <a:cubicBezTo>
                      <a:pt x="93050" y="66206"/>
                      <a:pt x="85942" y="56842"/>
                      <a:pt x="76576" y="50321"/>
                    </a:cubicBezTo>
                    <a:cubicBezTo>
                      <a:pt x="69966" y="45717"/>
                      <a:pt x="62023" y="43258"/>
                      <a:pt x="53628" y="43190"/>
                    </a:cubicBezTo>
                    <a:cubicBezTo>
                      <a:pt x="49838" y="43167"/>
                      <a:pt x="46046" y="43641"/>
                      <a:pt x="42390" y="44612"/>
                    </a:cubicBezTo>
                    <a:cubicBezTo>
                      <a:pt x="36140" y="46168"/>
                      <a:pt x="29732" y="49350"/>
                      <a:pt x="23391" y="54021"/>
                    </a:cubicBezTo>
                    <a:cubicBezTo>
                      <a:pt x="19577" y="56797"/>
                      <a:pt x="15967" y="59888"/>
                      <a:pt x="12694" y="63183"/>
                    </a:cubicBezTo>
                    <a:cubicBezTo>
                      <a:pt x="11386" y="45604"/>
                      <a:pt x="11092" y="27349"/>
                      <a:pt x="11860" y="5777"/>
                    </a:cubicBezTo>
                    <a:cubicBezTo>
                      <a:pt x="11905" y="4355"/>
                      <a:pt x="11341" y="2956"/>
                      <a:pt x="10280" y="1850"/>
                    </a:cubicBezTo>
                    <a:cubicBezTo>
                      <a:pt x="9197" y="700"/>
                      <a:pt x="7685" y="45"/>
                      <a:pt x="6174" y="23"/>
                    </a:cubicBezTo>
                  </a:path>
                </a:pathLst>
              </a:custGeom>
              <a:solidFill>
                <a:srgbClr val="B773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6" name="Google Shape;3006;p43"/>
              <p:cNvSpPr/>
              <p:nvPr/>
            </p:nvSpPr>
            <p:spPr>
              <a:xfrm>
                <a:off x="11491795" y="2530880"/>
                <a:ext cx="195111" cy="139003"/>
              </a:xfrm>
              <a:custGeom>
                <a:rect b="b" l="l" r="r" t="t"/>
                <a:pathLst>
                  <a:path extrusionOk="0" h="139003" w="195111">
                    <a:moveTo>
                      <a:pt x="193795" y="0"/>
                    </a:moveTo>
                    <a:cubicBezTo>
                      <a:pt x="193795" y="0"/>
                      <a:pt x="193434" y="271"/>
                      <a:pt x="193434" y="316"/>
                    </a:cubicBezTo>
                    <a:cubicBezTo>
                      <a:pt x="184498" y="3475"/>
                      <a:pt x="175291" y="6251"/>
                      <a:pt x="166153" y="8507"/>
                    </a:cubicBezTo>
                    <a:cubicBezTo>
                      <a:pt x="146634" y="13156"/>
                      <a:pt x="126393" y="15773"/>
                      <a:pt x="106039" y="16337"/>
                    </a:cubicBezTo>
                    <a:cubicBezTo>
                      <a:pt x="101526" y="16495"/>
                      <a:pt x="96991" y="16563"/>
                      <a:pt x="92478" y="16518"/>
                    </a:cubicBezTo>
                    <a:cubicBezTo>
                      <a:pt x="61044" y="16315"/>
                      <a:pt x="30559" y="12185"/>
                      <a:pt x="1877" y="4265"/>
                    </a:cubicBezTo>
                    <a:cubicBezTo>
                      <a:pt x="1043" y="5010"/>
                      <a:pt x="682" y="5799"/>
                      <a:pt x="524" y="7086"/>
                    </a:cubicBezTo>
                    <a:cubicBezTo>
                      <a:pt x="-965" y="26898"/>
                      <a:pt x="727" y="45469"/>
                      <a:pt x="5511" y="62325"/>
                    </a:cubicBezTo>
                    <a:cubicBezTo>
                      <a:pt x="7677" y="69975"/>
                      <a:pt x="10701" y="77467"/>
                      <a:pt x="14424" y="84620"/>
                    </a:cubicBezTo>
                    <a:cubicBezTo>
                      <a:pt x="17470" y="90735"/>
                      <a:pt x="21487" y="96895"/>
                      <a:pt x="26699" y="103417"/>
                    </a:cubicBezTo>
                    <a:cubicBezTo>
                      <a:pt x="35206" y="113954"/>
                      <a:pt x="46219" y="122823"/>
                      <a:pt x="58539" y="129051"/>
                    </a:cubicBezTo>
                    <a:cubicBezTo>
                      <a:pt x="70408" y="135030"/>
                      <a:pt x="83157" y="138347"/>
                      <a:pt x="96403" y="138934"/>
                    </a:cubicBezTo>
                    <a:cubicBezTo>
                      <a:pt x="97351" y="138979"/>
                      <a:pt x="98367" y="138979"/>
                      <a:pt x="99314" y="139002"/>
                    </a:cubicBezTo>
                    <a:cubicBezTo>
                      <a:pt x="110778" y="139070"/>
                      <a:pt x="122715" y="136655"/>
                      <a:pt x="133772" y="131984"/>
                    </a:cubicBezTo>
                    <a:cubicBezTo>
                      <a:pt x="145618" y="126952"/>
                      <a:pt x="156653" y="118919"/>
                      <a:pt x="165679" y="108764"/>
                    </a:cubicBezTo>
                    <a:cubicBezTo>
                      <a:pt x="175427" y="97527"/>
                      <a:pt x="182874" y="83875"/>
                      <a:pt x="187838" y="68192"/>
                    </a:cubicBezTo>
                    <a:cubicBezTo>
                      <a:pt x="190365" y="60362"/>
                      <a:pt x="192260" y="51697"/>
                      <a:pt x="193795" y="40911"/>
                    </a:cubicBezTo>
                    <a:cubicBezTo>
                      <a:pt x="195397" y="27981"/>
                      <a:pt x="195533" y="14713"/>
                      <a:pt x="194224" y="406"/>
                    </a:cubicBezTo>
                    <a:cubicBezTo>
                      <a:pt x="194224" y="406"/>
                      <a:pt x="193795" y="23"/>
                      <a:pt x="193795" y="23"/>
                    </a:cubicBezTo>
                    <a:moveTo>
                      <a:pt x="99179" y="128148"/>
                    </a:moveTo>
                    <a:cubicBezTo>
                      <a:pt x="95772" y="128148"/>
                      <a:pt x="92432" y="127877"/>
                      <a:pt x="89024" y="127471"/>
                    </a:cubicBezTo>
                    <a:cubicBezTo>
                      <a:pt x="81330" y="126275"/>
                      <a:pt x="74222" y="124289"/>
                      <a:pt x="67340" y="121379"/>
                    </a:cubicBezTo>
                    <a:cubicBezTo>
                      <a:pt x="60908" y="118422"/>
                      <a:pt x="54703" y="114699"/>
                      <a:pt x="48926" y="110254"/>
                    </a:cubicBezTo>
                    <a:cubicBezTo>
                      <a:pt x="42992" y="105515"/>
                      <a:pt x="37576" y="99987"/>
                      <a:pt x="32792" y="93804"/>
                    </a:cubicBezTo>
                    <a:cubicBezTo>
                      <a:pt x="28686" y="88275"/>
                      <a:pt x="25007" y="82138"/>
                      <a:pt x="21826" y="75548"/>
                    </a:cubicBezTo>
                    <a:lnTo>
                      <a:pt x="22909" y="75548"/>
                    </a:lnTo>
                    <a:cubicBezTo>
                      <a:pt x="22909" y="75548"/>
                      <a:pt x="24037" y="75165"/>
                      <a:pt x="24037" y="75165"/>
                    </a:cubicBezTo>
                    <a:cubicBezTo>
                      <a:pt x="27129" y="74127"/>
                      <a:pt x="30513" y="72999"/>
                      <a:pt x="34101" y="72096"/>
                    </a:cubicBezTo>
                    <a:cubicBezTo>
                      <a:pt x="40487" y="70674"/>
                      <a:pt x="47302" y="69930"/>
                      <a:pt x="54410" y="69907"/>
                    </a:cubicBezTo>
                    <a:cubicBezTo>
                      <a:pt x="62758" y="70155"/>
                      <a:pt x="70860" y="71351"/>
                      <a:pt x="78532" y="73495"/>
                    </a:cubicBezTo>
                    <a:cubicBezTo>
                      <a:pt x="86159" y="75819"/>
                      <a:pt x="93606" y="79046"/>
                      <a:pt x="100623" y="83108"/>
                    </a:cubicBezTo>
                    <a:cubicBezTo>
                      <a:pt x="107212" y="87192"/>
                      <a:pt x="113056" y="91841"/>
                      <a:pt x="118021" y="96940"/>
                    </a:cubicBezTo>
                    <a:cubicBezTo>
                      <a:pt x="122489" y="101747"/>
                      <a:pt x="126371" y="106847"/>
                      <a:pt x="129484" y="112059"/>
                    </a:cubicBezTo>
                    <a:cubicBezTo>
                      <a:pt x="131063" y="114857"/>
                      <a:pt x="132463" y="117745"/>
                      <a:pt x="133704" y="120724"/>
                    </a:cubicBezTo>
                    <a:lnTo>
                      <a:pt x="131560" y="121266"/>
                    </a:lnTo>
                    <a:lnTo>
                      <a:pt x="129349" y="122281"/>
                    </a:lnTo>
                    <a:cubicBezTo>
                      <a:pt x="123391" y="124741"/>
                      <a:pt x="116871" y="126501"/>
                      <a:pt x="110033" y="127539"/>
                    </a:cubicBezTo>
                    <a:cubicBezTo>
                      <a:pt x="106422" y="127968"/>
                      <a:pt x="102767" y="128171"/>
                      <a:pt x="99202" y="128148"/>
                    </a:cubicBezTo>
                  </a:path>
                </a:pathLst>
              </a:custGeom>
              <a:solidFill>
                <a:srgbClr val="4D11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7" name="Google Shape;3007;p43"/>
              <p:cNvSpPr/>
              <p:nvPr/>
            </p:nvSpPr>
            <p:spPr>
              <a:xfrm>
                <a:off x="11679954" y="2228709"/>
                <a:ext cx="188305" cy="157888"/>
              </a:xfrm>
              <a:custGeom>
                <a:rect b="b" l="l" r="r" t="t"/>
                <a:pathLst>
                  <a:path extrusionOk="0" h="157888" w="188305">
                    <a:moveTo>
                      <a:pt x="81230" y="0"/>
                    </a:moveTo>
                    <a:cubicBezTo>
                      <a:pt x="80169" y="0"/>
                      <a:pt x="79085" y="23"/>
                      <a:pt x="78002" y="68"/>
                    </a:cubicBezTo>
                    <a:cubicBezTo>
                      <a:pt x="64532" y="587"/>
                      <a:pt x="51083" y="5235"/>
                      <a:pt x="40093" y="13110"/>
                    </a:cubicBezTo>
                    <a:cubicBezTo>
                      <a:pt x="19062" y="28116"/>
                      <a:pt x="9426" y="50546"/>
                      <a:pt x="5027" y="66703"/>
                    </a:cubicBezTo>
                    <a:cubicBezTo>
                      <a:pt x="-1833" y="91773"/>
                      <a:pt x="-1676" y="120273"/>
                      <a:pt x="5523" y="153805"/>
                    </a:cubicBezTo>
                    <a:cubicBezTo>
                      <a:pt x="5974" y="156106"/>
                      <a:pt x="8298" y="157866"/>
                      <a:pt x="10916" y="157889"/>
                    </a:cubicBezTo>
                    <a:cubicBezTo>
                      <a:pt x="11503" y="157889"/>
                      <a:pt x="11954" y="157844"/>
                      <a:pt x="12360" y="157709"/>
                    </a:cubicBezTo>
                    <a:cubicBezTo>
                      <a:pt x="15248" y="156964"/>
                      <a:pt x="16941" y="154030"/>
                      <a:pt x="16309" y="150939"/>
                    </a:cubicBezTo>
                    <a:cubicBezTo>
                      <a:pt x="15046" y="145185"/>
                      <a:pt x="13985" y="139295"/>
                      <a:pt x="13172" y="133361"/>
                    </a:cubicBezTo>
                    <a:cubicBezTo>
                      <a:pt x="11254" y="118016"/>
                      <a:pt x="11254" y="103191"/>
                      <a:pt x="13172" y="89313"/>
                    </a:cubicBezTo>
                    <a:cubicBezTo>
                      <a:pt x="14639" y="79588"/>
                      <a:pt x="17212" y="70201"/>
                      <a:pt x="20799" y="61468"/>
                    </a:cubicBezTo>
                    <a:cubicBezTo>
                      <a:pt x="23981" y="54315"/>
                      <a:pt x="27727" y="47974"/>
                      <a:pt x="32037" y="42423"/>
                    </a:cubicBezTo>
                    <a:cubicBezTo>
                      <a:pt x="35445" y="38293"/>
                      <a:pt x="39281" y="34502"/>
                      <a:pt x="43410" y="31185"/>
                    </a:cubicBezTo>
                    <a:cubicBezTo>
                      <a:pt x="47608" y="28071"/>
                      <a:pt x="52121" y="25476"/>
                      <a:pt x="56858" y="23445"/>
                    </a:cubicBezTo>
                    <a:cubicBezTo>
                      <a:pt x="60853" y="21933"/>
                      <a:pt x="65141" y="20828"/>
                      <a:pt x="69969" y="20106"/>
                    </a:cubicBezTo>
                    <a:cubicBezTo>
                      <a:pt x="72135" y="19903"/>
                      <a:pt x="74279" y="19790"/>
                      <a:pt x="76423" y="19812"/>
                    </a:cubicBezTo>
                    <a:cubicBezTo>
                      <a:pt x="78814" y="19812"/>
                      <a:pt x="81275" y="19993"/>
                      <a:pt x="83667" y="20286"/>
                    </a:cubicBezTo>
                    <a:cubicBezTo>
                      <a:pt x="88270" y="20986"/>
                      <a:pt x="93053" y="22317"/>
                      <a:pt x="97906" y="24190"/>
                    </a:cubicBezTo>
                    <a:cubicBezTo>
                      <a:pt x="103659" y="26808"/>
                      <a:pt x="109120" y="30080"/>
                      <a:pt x="114152" y="33961"/>
                    </a:cubicBezTo>
                    <a:cubicBezTo>
                      <a:pt x="119907" y="38699"/>
                      <a:pt x="125277" y="44205"/>
                      <a:pt x="130580" y="50794"/>
                    </a:cubicBezTo>
                    <a:cubicBezTo>
                      <a:pt x="138455" y="61310"/>
                      <a:pt x="145224" y="73315"/>
                      <a:pt x="151249" y="87463"/>
                    </a:cubicBezTo>
                    <a:cubicBezTo>
                      <a:pt x="154838" y="96376"/>
                      <a:pt x="157997" y="105696"/>
                      <a:pt x="161517" y="117678"/>
                    </a:cubicBezTo>
                    <a:cubicBezTo>
                      <a:pt x="163231" y="123590"/>
                      <a:pt x="168602" y="127742"/>
                      <a:pt x="174627" y="127764"/>
                    </a:cubicBezTo>
                    <a:cubicBezTo>
                      <a:pt x="175868" y="127764"/>
                      <a:pt x="177064" y="127606"/>
                      <a:pt x="178215" y="127291"/>
                    </a:cubicBezTo>
                    <a:cubicBezTo>
                      <a:pt x="181690" y="126343"/>
                      <a:pt x="184601" y="124064"/>
                      <a:pt x="186451" y="120859"/>
                    </a:cubicBezTo>
                    <a:cubicBezTo>
                      <a:pt x="188279" y="117678"/>
                      <a:pt x="188776" y="114000"/>
                      <a:pt x="187850" y="110547"/>
                    </a:cubicBezTo>
                    <a:cubicBezTo>
                      <a:pt x="180967" y="84800"/>
                      <a:pt x="171558" y="63927"/>
                      <a:pt x="159102" y="46710"/>
                    </a:cubicBezTo>
                    <a:cubicBezTo>
                      <a:pt x="147481" y="30689"/>
                      <a:pt x="134325" y="18549"/>
                      <a:pt x="119974" y="10673"/>
                    </a:cubicBezTo>
                    <a:cubicBezTo>
                      <a:pt x="107473" y="3791"/>
                      <a:pt x="94091" y="90"/>
                      <a:pt x="81252" y="23"/>
                    </a:cubicBezTo>
                  </a:path>
                </a:pathLst>
              </a:custGeom>
              <a:solidFill>
                <a:srgbClr val="4D11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8" name="Google Shape;3008;p43"/>
              <p:cNvSpPr/>
              <p:nvPr/>
            </p:nvSpPr>
            <p:spPr>
              <a:xfrm>
                <a:off x="11129259" y="2330319"/>
                <a:ext cx="200123" cy="174408"/>
              </a:xfrm>
              <a:custGeom>
                <a:rect b="b" l="l" r="r" t="t"/>
                <a:pathLst>
                  <a:path extrusionOk="0" h="174408" w="200123">
                    <a:moveTo>
                      <a:pt x="89885" y="2"/>
                    </a:moveTo>
                    <a:cubicBezTo>
                      <a:pt x="79708" y="-66"/>
                      <a:pt x="69508" y="1942"/>
                      <a:pt x="60415" y="5824"/>
                    </a:cubicBezTo>
                    <a:cubicBezTo>
                      <a:pt x="59354" y="6230"/>
                      <a:pt x="58294" y="6726"/>
                      <a:pt x="57256" y="7223"/>
                    </a:cubicBezTo>
                    <a:cubicBezTo>
                      <a:pt x="44912" y="13044"/>
                      <a:pt x="33608" y="22657"/>
                      <a:pt x="24581" y="34978"/>
                    </a:cubicBezTo>
                    <a:cubicBezTo>
                      <a:pt x="14223" y="49149"/>
                      <a:pt x="6958" y="66840"/>
                      <a:pt x="2964" y="87577"/>
                    </a:cubicBezTo>
                    <a:cubicBezTo>
                      <a:pt x="-1301" y="110030"/>
                      <a:pt x="-963" y="134468"/>
                      <a:pt x="3979" y="162336"/>
                    </a:cubicBezTo>
                    <a:cubicBezTo>
                      <a:pt x="5197" y="169173"/>
                      <a:pt x="11357" y="174363"/>
                      <a:pt x="18308" y="174409"/>
                    </a:cubicBezTo>
                    <a:cubicBezTo>
                      <a:pt x="19143" y="174409"/>
                      <a:pt x="20000" y="174341"/>
                      <a:pt x="20835" y="174183"/>
                    </a:cubicBezTo>
                    <a:cubicBezTo>
                      <a:pt x="28576" y="172851"/>
                      <a:pt x="33901" y="165292"/>
                      <a:pt x="32682" y="157327"/>
                    </a:cubicBezTo>
                    <a:cubicBezTo>
                      <a:pt x="30651" y="144239"/>
                      <a:pt x="29478" y="133746"/>
                      <a:pt x="28981" y="124246"/>
                    </a:cubicBezTo>
                    <a:lnTo>
                      <a:pt x="28846" y="121538"/>
                    </a:lnTo>
                    <a:lnTo>
                      <a:pt x="28530" y="122599"/>
                    </a:lnTo>
                    <a:cubicBezTo>
                      <a:pt x="28417" y="106171"/>
                      <a:pt x="29590" y="91797"/>
                      <a:pt x="32366" y="78619"/>
                    </a:cubicBezTo>
                    <a:cubicBezTo>
                      <a:pt x="34329" y="70315"/>
                      <a:pt x="37105" y="62349"/>
                      <a:pt x="40625" y="54903"/>
                    </a:cubicBezTo>
                    <a:cubicBezTo>
                      <a:pt x="43829" y="48788"/>
                      <a:pt x="47643" y="43146"/>
                      <a:pt x="51998" y="38137"/>
                    </a:cubicBezTo>
                    <a:cubicBezTo>
                      <a:pt x="55744" y="34188"/>
                      <a:pt x="59760" y="30713"/>
                      <a:pt x="63980" y="27825"/>
                    </a:cubicBezTo>
                    <a:cubicBezTo>
                      <a:pt x="68267" y="25252"/>
                      <a:pt x="72712" y="23131"/>
                      <a:pt x="77181" y="21506"/>
                    </a:cubicBezTo>
                    <a:cubicBezTo>
                      <a:pt x="82055" y="20062"/>
                      <a:pt x="86839" y="19160"/>
                      <a:pt x="91397" y="18844"/>
                    </a:cubicBezTo>
                    <a:cubicBezTo>
                      <a:pt x="92413" y="18821"/>
                      <a:pt x="93315" y="18776"/>
                      <a:pt x="94218" y="18799"/>
                    </a:cubicBezTo>
                    <a:cubicBezTo>
                      <a:pt x="98731" y="18821"/>
                      <a:pt x="103379" y="19318"/>
                      <a:pt x="107959" y="20265"/>
                    </a:cubicBezTo>
                    <a:cubicBezTo>
                      <a:pt x="113375" y="21574"/>
                      <a:pt x="118768" y="23470"/>
                      <a:pt x="124004" y="25952"/>
                    </a:cubicBezTo>
                    <a:cubicBezTo>
                      <a:pt x="130570" y="29382"/>
                      <a:pt x="136775" y="33601"/>
                      <a:pt x="142959" y="38859"/>
                    </a:cubicBezTo>
                    <a:cubicBezTo>
                      <a:pt x="150743" y="46012"/>
                      <a:pt x="157445" y="53842"/>
                      <a:pt x="163470" y="62778"/>
                    </a:cubicBezTo>
                    <a:cubicBezTo>
                      <a:pt x="163470" y="62778"/>
                      <a:pt x="163854" y="63252"/>
                      <a:pt x="163877" y="63252"/>
                    </a:cubicBezTo>
                    <a:cubicBezTo>
                      <a:pt x="163899" y="63252"/>
                      <a:pt x="164260" y="63658"/>
                      <a:pt x="164305" y="63658"/>
                    </a:cubicBezTo>
                    <a:cubicBezTo>
                      <a:pt x="171820" y="75821"/>
                      <a:pt x="178454" y="90330"/>
                      <a:pt x="183395" y="105539"/>
                    </a:cubicBezTo>
                    <a:cubicBezTo>
                      <a:pt x="185223" y="111542"/>
                      <a:pt x="186871" y="117747"/>
                      <a:pt x="188337" y="123998"/>
                    </a:cubicBezTo>
                    <a:cubicBezTo>
                      <a:pt x="188968" y="126841"/>
                      <a:pt x="191338" y="128827"/>
                      <a:pt x="194091" y="128849"/>
                    </a:cubicBezTo>
                    <a:cubicBezTo>
                      <a:pt x="194452" y="128849"/>
                      <a:pt x="194790" y="128804"/>
                      <a:pt x="195129" y="128782"/>
                    </a:cubicBezTo>
                    <a:cubicBezTo>
                      <a:pt x="196709" y="128511"/>
                      <a:pt x="198220" y="127518"/>
                      <a:pt x="199168" y="126096"/>
                    </a:cubicBezTo>
                    <a:cubicBezTo>
                      <a:pt x="200048" y="124787"/>
                      <a:pt x="200341" y="123253"/>
                      <a:pt x="199958" y="121899"/>
                    </a:cubicBezTo>
                    <a:cubicBezTo>
                      <a:pt x="191812" y="86201"/>
                      <a:pt x="179108" y="58558"/>
                      <a:pt x="161123" y="37370"/>
                    </a:cubicBezTo>
                    <a:cubicBezTo>
                      <a:pt x="149593" y="23718"/>
                      <a:pt x="130119" y="6365"/>
                      <a:pt x="102951" y="1288"/>
                    </a:cubicBezTo>
                    <a:cubicBezTo>
                      <a:pt x="98460" y="498"/>
                      <a:pt x="94060" y="92"/>
                      <a:pt x="89862" y="69"/>
                    </a:cubicBezTo>
                  </a:path>
                </a:pathLst>
              </a:custGeom>
              <a:solidFill>
                <a:srgbClr val="4D11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09" name="Google Shape;3009;p43"/>
            <p:cNvGrpSpPr/>
            <p:nvPr/>
          </p:nvGrpSpPr>
          <p:grpSpPr>
            <a:xfrm>
              <a:off x="9850356" y="4668666"/>
              <a:ext cx="400628" cy="857712"/>
              <a:chOff x="3607437" y="1254816"/>
              <a:chExt cx="2011187" cy="4305783"/>
            </a:xfrm>
          </p:grpSpPr>
          <p:sp>
            <p:nvSpPr>
              <p:cNvPr id="3010" name="Google Shape;3010;p43"/>
              <p:cNvSpPr/>
              <p:nvPr/>
            </p:nvSpPr>
            <p:spPr>
              <a:xfrm>
                <a:off x="3607703" y="2771448"/>
                <a:ext cx="1423851" cy="1669534"/>
              </a:xfrm>
              <a:custGeom>
                <a:rect b="b" l="l" r="r" t="t"/>
                <a:pathLst>
                  <a:path extrusionOk="0" h="1669534" w="1423851">
                    <a:moveTo>
                      <a:pt x="850489" y="0"/>
                    </a:moveTo>
                    <a:cubicBezTo>
                      <a:pt x="768577" y="0"/>
                      <a:pt x="690298" y="6070"/>
                      <a:pt x="617818" y="18052"/>
                    </a:cubicBezTo>
                    <a:cubicBezTo>
                      <a:pt x="536764" y="31456"/>
                      <a:pt x="469068" y="53435"/>
                      <a:pt x="410873" y="85206"/>
                    </a:cubicBezTo>
                    <a:cubicBezTo>
                      <a:pt x="381380" y="101273"/>
                      <a:pt x="352925" y="121175"/>
                      <a:pt x="326298" y="144350"/>
                    </a:cubicBezTo>
                    <a:cubicBezTo>
                      <a:pt x="300506" y="166825"/>
                      <a:pt x="276384" y="193046"/>
                      <a:pt x="252555" y="224524"/>
                    </a:cubicBezTo>
                    <a:cubicBezTo>
                      <a:pt x="230464" y="253656"/>
                      <a:pt x="209591" y="287346"/>
                      <a:pt x="186890" y="330536"/>
                    </a:cubicBezTo>
                    <a:cubicBezTo>
                      <a:pt x="164866" y="372281"/>
                      <a:pt x="144580" y="415900"/>
                      <a:pt x="124836" y="463896"/>
                    </a:cubicBezTo>
                    <a:cubicBezTo>
                      <a:pt x="87377" y="554857"/>
                      <a:pt x="57704" y="650917"/>
                      <a:pt x="36696" y="749437"/>
                    </a:cubicBezTo>
                    <a:cubicBezTo>
                      <a:pt x="26632" y="796553"/>
                      <a:pt x="18644" y="845113"/>
                      <a:pt x="12957" y="893809"/>
                    </a:cubicBezTo>
                    <a:cubicBezTo>
                      <a:pt x="10294" y="916307"/>
                      <a:pt x="8399" y="938804"/>
                      <a:pt x="6684" y="959925"/>
                    </a:cubicBezTo>
                    <a:cubicBezTo>
                      <a:pt x="5149" y="979467"/>
                      <a:pt x="3728" y="999008"/>
                      <a:pt x="2645" y="1018550"/>
                    </a:cubicBezTo>
                    <a:cubicBezTo>
                      <a:pt x="-2771" y="1112286"/>
                      <a:pt x="50" y="1183818"/>
                      <a:pt x="11851" y="1250430"/>
                    </a:cubicBezTo>
                    <a:cubicBezTo>
                      <a:pt x="18576" y="1288543"/>
                      <a:pt x="29001" y="1324715"/>
                      <a:pt x="42879" y="1357954"/>
                    </a:cubicBezTo>
                    <a:cubicBezTo>
                      <a:pt x="57681" y="1393517"/>
                      <a:pt x="76975" y="1426394"/>
                      <a:pt x="100217" y="1455661"/>
                    </a:cubicBezTo>
                    <a:cubicBezTo>
                      <a:pt x="112222" y="1470825"/>
                      <a:pt x="125829" y="1485628"/>
                      <a:pt x="140676" y="1499618"/>
                    </a:cubicBezTo>
                    <a:cubicBezTo>
                      <a:pt x="154734" y="1512887"/>
                      <a:pt x="170846" y="1525907"/>
                      <a:pt x="190004" y="1539491"/>
                    </a:cubicBezTo>
                    <a:cubicBezTo>
                      <a:pt x="223761" y="1563365"/>
                      <a:pt x="263837" y="1584531"/>
                      <a:pt x="309149" y="1602426"/>
                    </a:cubicBezTo>
                    <a:cubicBezTo>
                      <a:pt x="386795" y="1633159"/>
                      <a:pt x="476695" y="1652949"/>
                      <a:pt x="584016" y="1662878"/>
                    </a:cubicBezTo>
                    <a:cubicBezTo>
                      <a:pt x="627499" y="1666917"/>
                      <a:pt x="673509" y="1669083"/>
                      <a:pt x="724665" y="1669467"/>
                    </a:cubicBezTo>
                    <a:cubicBezTo>
                      <a:pt x="730306" y="1669512"/>
                      <a:pt x="735970" y="1669535"/>
                      <a:pt x="741634" y="1669535"/>
                    </a:cubicBezTo>
                    <a:cubicBezTo>
                      <a:pt x="782522" y="1669535"/>
                      <a:pt x="819281" y="1668384"/>
                      <a:pt x="854009" y="1666015"/>
                    </a:cubicBezTo>
                    <a:cubicBezTo>
                      <a:pt x="940501" y="1660125"/>
                      <a:pt x="1013365" y="1645886"/>
                      <a:pt x="1076750" y="1622486"/>
                    </a:cubicBezTo>
                    <a:cubicBezTo>
                      <a:pt x="1111298" y="1609737"/>
                      <a:pt x="1143092" y="1594031"/>
                      <a:pt x="1171299" y="1575866"/>
                    </a:cubicBezTo>
                    <a:cubicBezTo>
                      <a:pt x="1200882" y="1556821"/>
                      <a:pt x="1227509" y="1534279"/>
                      <a:pt x="1250412" y="1508848"/>
                    </a:cubicBezTo>
                    <a:cubicBezTo>
                      <a:pt x="1274241" y="1482469"/>
                      <a:pt x="1294663" y="1452164"/>
                      <a:pt x="1311158" y="1418700"/>
                    </a:cubicBezTo>
                    <a:cubicBezTo>
                      <a:pt x="1319507" y="1401753"/>
                      <a:pt x="1327089" y="1383362"/>
                      <a:pt x="1333746" y="1364001"/>
                    </a:cubicBezTo>
                    <a:cubicBezTo>
                      <a:pt x="1341373" y="1341820"/>
                      <a:pt x="1347488" y="1318893"/>
                      <a:pt x="1352881" y="1298630"/>
                    </a:cubicBezTo>
                    <a:cubicBezTo>
                      <a:pt x="1375875" y="1212318"/>
                      <a:pt x="1392980" y="1118537"/>
                      <a:pt x="1405187" y="1011938"/>
                    </a:cubicBezTo>
                    <a:cubicBezTo>
                      <a:pt x="1415793" y="919511"/>
                      <a:pt x="1421751" y="822232"/>
                      <a:pt x="1423420" y="714551"/>
                    </a:cubicBezTo>
                    <a:cubicBezTo>
                      <a:pt x="1424142" y="668495"/>
                      <a:pt x="1423962" y="620725"/>
                      <a:pt x="1422856" y="568486"/>
                    </a:cubicBezTo>
                    <a:cubicBezTo>
                      <a:pt x="1422337" y="544725"/>
                      <a:pt x="1421615" y="520986"/>
                      <a:pt x="1420735" y="497270"/>
                    </a:cubicBezTo>
                    <a:lnTo>
                      <a:pt x="1419923" y="476849"/>
                    </a:lnTo>
                    <a:cubicBezTo>
                      <a:pt x="1419200" y="458774"/>
                      <a:pt x="1418456" y="440722"/>
                      <a:pt x="1418095" y="422647"/>
                    </a:cubicBezTo>
                    <a:cubicBezTo>
                      <a:pt x="1417914" y="412718"/>
                      <a:pt x="1417779" y="402812"/>
                      <a:pt x="1417621" y="392906"/>
                    </a:cubicBezTo>
                    <a:cubicBezTo>
                      <a:pt x="1417350" y="373049"/>
                      <a:pt x="1417079" y="353214"/>
                      <a:pt x="1416425" y="333379"/>
                    </a:cubicBezTo>
                    <a:cubicBezTo>
                      <a:pt x="1416041" y="321126"/>
                      <a:pt x="1415410" y="308850"/>
                      <a:pt x="1414552" y="296620"/>
                    </a:cubicBezTo>
                    <a:cubicBezTo>
                      <a:pt x="1413649" y="272205"/>
                      <a:pt x="1411483" y="250858"/>
                      <a:pt x="1407940" y="231339"/>
                    </a:cubicBezTo>
                    <a:cubicBezTo>
                      <a:pt x="1400900" y="192233"/>
                      <a:pt x="1386233" y="159017"/>
                      <a:pt x="1364322" y="132571"/>
                    </a:cubicBezTo>
                    <a:cubicBezTo>
                      <a:pt x="1352430" y="118287"/>
                      <a:pt x="1338101" y="105673"/>
                      <a:pt x="1320545" y="94075"/>
                    </a:cubicBezTo>
                    <a:cubicBezTo>
                      <a:pt x="1302651" y="82296"/>
                      <a:pt x="1282545" y="73608"/>
                      <a:pt x="1265080" y="66410"/>
                    </a:cubicBezTo>
                    <a:cubicBezTo>
                      <a:pt x="1228208" y="51201"/>
                      <a:pt x="1187907" y="38835"/>
                      <a:pt x="1141851" y="28635"/>
                    </a:cubicBezTo>
                    <a:cubicBezTo>
                      <a:pt x="1100783" y="19496"/>
                      <a:pt x="1056374" y="12591"/>
                      <a:pt x="1006053" y="7492"/>
                    </a:cubicBezTo>
                    <a:cubicBezTo>
                      <a:pt x="962502" y="3069"/>
                      <a:pt x="916221" y="587"/>
                      <a:pt x="868518" y="90"/>
                    </a:cubicBezTo>
                    <a:cubicBezTo>
                      <a:pt x="862516" y="45"/>
                      <a:pt x="856514" y="0"/>
                      <a:pt x="850489"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1" name="Google Shape;3011;p43"/>
              <p:cNvSpPr/>
              <p:nvPr/>
            </p:nvSpPr>
            <p:spPr>
              <a:xfrm>
                <a:off x="3607437" y="2797376"/>
                <a:ext cx="575458" cy="1621831"/>
              </a:xfrm>
              <a:custGeom>
                <a:rect b="b" l="l" r="r" t="t"/>
                <a:pathLst>
                  <a:path extrusionOk="0" h="1621831" w="575458">
                    <a:moveTo>
                      <a:pt x="411048" y="59121"/>
                    </a:moveTo>
                    <a:cubicBezTo>
                      <a:pt x="381646" y="75097"/>
                      <a:pt x="353169" y="94954"/>
                      <a:pt x="326406" y="118242"/>
                    </a:cubicBezTo>
                    <a:cubicBezTo>
                      <a:pt x="300592" y="140762"/>
                      <a:pt x="276424" y="167028"/>
                      <a:pt x="252640" y="198506"/>
                    </a:cubicBezTo>
                    <a:cubicBezTo>
                      <a:pt x="230662" y="227458"/>
                      <a:pt x="209767" y="261170"/>
                      <a:pt x="186953" y="304518"/>
                    </a:cubicBezTo>
                    <a:cubicBezTo>
                      <a:pt x="165020" y="345970"/>
                      <a:pt x="144734" y="389566"/>
                      <a:pt x="124899" y="437856"/>
                    </a:cubicBezTo>
                    <a:cubicBezTo>
                      <a:pt x="87395" y="528907"/>
                      <a:pt x="57744" y="624967"/>
                      <a:pt x="36691" y="723464"/>
                    </a:cubicBezTo>
                    <a:cubicBezTo>
                      <a:pt x="26717" y="770197"/>
                      <a:pt x="18752" y="818825"/>
                      <a:pt x="12953" y="867882"/>
                    </a:cubicBezTo>
                    <a:cubicBezTo>
                      <a:pt x="10357" y="890109"/>
                      <a:pt x="8507" y="911839"/>
                      <a:pt x="6679" y="933975"/>
                    </a:cubicBezTo>
                    <a:cubicBezTo>
                      <a:pt x="5145" y="953517"/>
                      <a:pt x="3746" y="973058"/>
                      <a:pt x="2640" y="992622"/>
                    </a:cubicBezTo>
                    <a:cubicBezTo>
                      <a:pt x="-2776" y="1086449"/>
                      <a:pt x="68" y="1157981"/>
                      <a:pt x="11847" y="1224571"/>
                    </a:cubicBezTo>
                    <a:cubicBezTo>
                      <a:pt x="18661" y="1262773"/>
                      <a:pt x="29109" y="1298923"/>
                      <a:pt x="42964" y="1332094"/>
                    </a:cubicBezTo>
                    <a:cubicBezTo>
                      <a:pt x="57790" y="1367769"/>
                      <a:pt x="77105" y="1400647"/>
                      <a:pt x="100280" y="1429892"/>
                    </a:cubicBezTo>
                    <a:cubicBezTo>
                      <a:pt x="112420" y="1445146"/>
                      <a:pt x="126027" y="1459926"/>
                      <a:pt x="140762" y="1473849"/>
                    </a:cubicBezTo>
                    <a:cubicBezTo>
                      <a:pt x="154617" y="1486959"/>
                      <a:pt x="170774" y="1499979"/>
                      <a:pt x="190067" y="1513699"/>
                    </a:cubicBezTo>
                    <a:cubicBezTo>
                      <a:pt x="223734" y="1537505"/>
                      <a:pt x="263788" y="1558694"/>
                      <a:pt x="309257" y="1576679"/>
                    </a:cubicBezTo>
                    <a:cubicBezTo>
                      <a:pt x="357817" y="1595949"/>
                      <a:pt x="411184" y="1610887"/>
                      <a:pt x="470598" y="1621831"/>
                    </a:cubicBezTo>
                    <a:cubicBezTo>
                      <a:pt x="454893" y="1611835"/>
                      <a:pt x="439932" y="1600869"/>
                      <a:pt x="425874" y="1588954"/>
                    </a:cubicBezTo>
                    <a:cubicBezTo>
                      <a:pt x="407934" y="1573700"/>
                      <a:pt x="391281" y="1557182"/>
                      <a:pt x="376185" y="1539491"/>
                    </a:cubicBezTo>
                    <a:cubicBezTo>
                      <a:pt x="364248" y="1525501"/>
                      <a:pt x="353078" y="1510924"/>
                      <a:pt x="342901" y="1495827"/>
                    </a:cubicBezTo>
                    <a:cubicBezTo>
                      <a:pt x="332251" y="1480054"/>
                      <a:pt x="322412" y="1463807"/>
                      <a:pt x="313499" y="1447132"/>
                    </a:cubicBezTo>
                    <a:cubicBezTo>
                      <a:pt x="295605" y="1413554"/>
                      <a:pt x="280802" y="1378488"/>
                      <a:pt x="268842" y="1342654"/>
                    </a:cubicBezTo>
                    <a:cubicBezTo>
                      <a:pt x="256522" y="1305738"/>
                      <a:pt x="246841" y="1268054"/>
                      <a:pt x="239553" y="1229964"/>
                    </a:cubicBezTo>
                    <a:cubicBezTo>
                      <a:pt x="232422" y="1193047"/>
                      <a:pt x="227322" y="1155859"/>
                      <a:pt x="224005" y="1118446"/>
                    </a:cubicBezTo>
                    <a:cubicBezTo>
                      <a:pt x="218928" y="1061108"/>
                      <a:pt x="217010" y="1003522"/>
                      <a:pt x="217687" y="945980"/>
                    </a:cubicBezTo>
                    <a:cubicBezTo>
                      <a:pt x="218409" y="881556"/>
                      <a:pt x="222200" y="817132"/>
                      <a:pt x="229286" y="753025"/>
                    </a:cubicBezTo>
                    <a:cubicBezTo>
                      <a:pt x="236664" y="686232"/>
                      <a:pt x="247360" y="619709"/>
                      <a:pt x="262231" y="553999"/>
                    </a:cubicBezTo>
                    <a:cubicBezTo>
                      <a:pt x="277191" y="488018"/>
                      <a:pt x="296146" y="422670"/>
                      <a:pt x="320697" y="359239"/>
                    </a:cubicBezTo>
                    <a:cubicBezTo>
                      <a:pt x="344120" y="298651"/>
                      <a:pt x="372394" y="239440"/>
                      <a:pt x="407551" y="184065"/>
                    </a:cubicBezTo>
                    <a:cubicBezTo>
                      <a:pt x="440789" y="131668"/>
                      <a:pt x="480053" y="82273"/>
                      <a:pt x="526763" y="39850"/>
                    </a:cubicBezTo>
                    <a:cubicBezTo>
                      <a:pt x="542243" y="25769"/>
                      <a:pt x="558467" y="12433"/>
                      <a:pt x="575459" y="0"/>
                    </a:cubicBezTo>
                    <a:cubicBezTo>
                      <a:pt x="512863" y="13562"/>
                      <a:pt x="458774" y="33035"/>
                      <a:pt x="411048" y="5909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2" name="Google Shape;3012;p43"/>
              <p:cNvSpPr/>
              <p:nvPr/>
            </p:nvSpPr>
            <p:spPr>
              <a:xfrm>
                <a:off x="4049983" y="2854037"/>
                <a:ext cx="68534" cy="70548"/>
              </a:xfrm>
              <a:custGeom>
                <a:rect b="b" l="l" r="r" t="t"/>
                <a:pathLst>
                  <a:path extrusionOk="0" h="70548" w="68534">
                    <a:moveTo>
                      <a:pt x="49940" y="3001"/>
                    </a:moveTo>
                    <a:cubicBezTo>
                      <a:pt x="34776" y="20015"/>
                      <a:pt x="19161" y="36669"/>
                      <a:pt x="3140" y="52983"/>
                    </a:cubicBezTo>
                    <a:cubicBezTo>
                      <a:pt x="-922" y="57090"/>
                      <a:pt x="-1170" y="63431"/>
                      <a:pt x="3140" y="67560"/>
                    </a:cubicBezTo>
                    <a:cubicBezTo>
                      <a:pt x="7224" y="71419"/>
                      <a:pt x="14513" y="71667"/>
                      <a:pt x="18552" y="67560"/>
                    </a:cubicBezTo>
                    <a:cubicBezTo>
                      <a:pt x="34573" y="51223"/>
                      <a:pt x="50166" y="34570"/>
                      <a:pt x="65352" y="17578"/>
                    </a:cubicBezTo>
                    <a:cubicBezTo>
                      <a:pt x="67270" y="15412"/>
                      <a:pt x="68534" y="13201"/>
                      <a:pt x="68534" y="10290"/>
                    </a:cubicBezTo>
                    <a:cubicBezTo>
                      <a:pt x="68534" y="7559"/>
                      <a:pt x="67383" y="4942"/>
                      <a:pt x="65352" y="3001"/>
                    </a:cubicBezTo>
                    <a:cubicBezTo>
                      <a:pt x="63321" y="1083"/>
                      <a:pt x="60275" y="0"/>
                      <a:pt x="57274" y="0"/>
                    </a:cubicBezTo>
                    <a:cubicBezTo>
                      <a:pt x="54498" y="0"/>
                      <a:pt x="51768" y="948"/>
                      <a:pt x="49918" y="3001"/>
                    </a:cubicBezTo>
                  </a:path>
                </a:pathLst>
              </a:custGeom>
              <a:solidFill>
                <a:srgbClr val="B41E2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3" name="Google Shape;3013;p43"/>
              <p:cNvSpPr/>
              <p:nvPr/>
            </p:nvSpPr>
            <p:spPr>
              <a:xfrm>
                <a:off x="3966924" y="2994528"/>
                <a:ext cx="51495" cy="68516"/>
              </a:xfrm>
              <a:custGeom>
                <a:rect b="b" l="l" r="r" t="t"/>
                <a:pathLst>
                  <a:path extrusionOk="0" h="68516" w="51495">
                    <a:moveTo>
                      <a:pt x="31095" y="5055"/>
                    </a:moveTo>
                    <a:cubicBezTo>
                      <a:pt x="20399" y="20670"/>
                      <a:pt x="10516" y="36669"/>
                      <a:pt x="1399" y="53073"/>
                    </a:cubicBezTo>
                    <a:cubicBezTo>
                      <a:pt x="-1376" y="58060"/>
                      <a:pt x="0" y="64221"/>
                      <a:pt x="5326" y="67154"/>
                    </a:cubicBezTo>
                    <a:cubicBezTo>
                      <a:pt x="10267" y="69884"/>
                      <a:pt x="17466" y="68440"/>
                      <a:pt x="20241" y="63453"/>
                    </a:cubicBezTo>
                    <a:cubicBezTo>
                      <a:pt x="29380" y="47048"/>
                      <a:pt x="39286" y="31027"/>
                      <a:pt x="49960" y="15480"/>
                    </a:cubicBezTo>
                    <a:cubicBezTo>
                      <a:pt x="53209" y="10764"/>
                      <a:pt x="51020" y="4129"/>
                      <a:pt x="46033" y="1399"/>
                    </a:cubicBezTo>
                    <a:cubicBezTo>
                      <a:pt x="44296" y="451"/>
                      <a:pt x="42468" y="0"/>
                      <a:pt x="40640" y="0"/>
                    </a:cubicBezTo>
                    <a:cubicBezTo>
                      <a:pt x="36894" y="0"/>
                      <a:pt x="33284" y="1895"/>
                      <a:pt x="31118" y="5055"/>
                    </a:cubicBezTo>
                  </a:path>
                </a:pathLst>
              </a:custGeom>
              <a:solidFill>
                <a:srgbClr val="B41E2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4" name="Google Shape;3014;p43"/>
              <p:cNvSpPr/>
              <p:nvPr/>
            </p:nvSpPr>
            <p:spPr>
              <a:xfrm>
                <a:off x="3914680" y="3113560"/>
                <a:ext cx="42683" cy="68110"/>
              </a:xfrm>
              <a:custGeom>
                <a:rect b="b" l="l" r="r" t="t"/>
                <a:pathLst>
                  <a:path extrusionOk="0" h="68110" w="42683">
                    <a:moveTo>
                      <a:pt x="22435" y="5032"/>
                    </a:moveTo>
                    <a:cubicBezTo>
                      <a:pt x="13093" y="20873"/>
                      <a:pt x="5692" y="37684"/>
                      <a:pt x="412" y="55104"/>
                    </a:cubicBezTo>
                    <a:cubicBezTo>
                      <a:pt x="-1258" y="60497"/>
                      <a:pt x="2329" y="66274"/>
                      <a:pt x="7993" y="67741"/>
                    </a:cubicBezTo>
                    <a:cubicBezTo>
                      <a:pt x="13793" y="69253"/>
                      <a:pt x="19795" y="65981"/>
                      <a:pt x="21397" y="60588"/>
                    </a:cubicBezTo>
                    <a:cubicBezTo>
                      <a:pt x="23969" y="52216"/>
                      <a:pt x="26993" y="44002"/>
                      <a:pt x="30513" y="35991"/>
                    </a:cubicBezTo>
                    <a:cubicBezTo>
                      <a:pt x="33763" y="28996"/>
                      <a:pt x="37351" y="22159"/>
                      <a:pt x="41255" y="15480"/>
                    </a:cubicBezTo>
                    <a:cubicBezTo>
                      <a:pt x="44143" y="10561"/>
                      <a:pt x="42563" y="4265"/>
                      <a:pt x="37328" y="1376"/>
                    </a:cubicBezTo>
                    <a:cubicBezTo>
                      <a:pt x="35658" y="451"/>
                      <a:pt x="33763" y="0"/>
                      <a:pt x="31890" y="0"/>
                    </a:cubicBezTo>
                    <a:cubicBezTo>
                      <a:pt x="28122" y="0"/>
                      <a:pt x="24353" y="1783"/>
                      <a:pt x="22413" y="5055"/>
                    </a:cubicBezTo>
                  </a:path>
                </a:pathLst>
              </a:custGeom>
              <a:solidFill>
                <a:srgbClr val="B41E2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5" name="Google Shape;3015;p43"/>
              <p:cNvSpPr/>
              <p:nvPr/>
            </p:nvSpPr>
            <p:spPr>
              <a:xfrm>
                <a:off x="3877878" y="3235593"/>
                <a:ext cx="36813" cy="65925"/>
              </a:xfrm>
              <a:custGeom>
                <a:rect b="b" l="l" r="r" t="t"/>
                <a:pathLst>
                  <a:path extrusionOk="0" h="65925" w="36813">
                    <a:moveTo>
                      <a:pt x="20335" y="1399"/>
                    </a:moveTo>
                    <a:cubicBezTo>
                      <a:pt x="17650" y="2888"/>
                      <a:pt x="16409" y="4942"/>
                      <a:pt x="15303" y="7559"/>
                    </a:cubicBezTo>
                    <a:cubicBezTo>
                      <a:pt x="8962" y="22272"/>
                      <a:pt x="3907" y="37436"/>
                      <a:pt x="297" y="52916"/>
                    </a:cubicBezTo>
                    <a:cubicBezTo>
                      <a:pt x="-989" y="58421"/>
                      <a:pt x="1967" y="64063"/>
                      <a:pt x="7924" y="65575"/>
                    </a:cubicBezTo>
                    <a:cubicBezTo>
                      <a:pt x="13430" y="67019"/>
                      <a:pt x="20064" y="63882"/>
                      <a:pt x="21350" y="58421"/>
                    </a:cubicBezTo>
                    <a:cubicBezTo>
                      <a:pt x="24983" y="42897"/>
                      <a:pt x="29970" y="27733"/>
                      <a:pt x="36356" y="13020"/>
                    </a:cubicBezTo>
                    <a:cubicBezTo>
                      <a:pt x="37372" y="10606"/>
                      <a:pt x="36559" y="7221"/>
                      <a:pt x="35251" y="5100"/>
                    </a:cubicBezTo>
                    <a:cubicBezTo>
                      <a:pt x="33806" y="2821"/>
                      <a:pt x="31459" y="1083"/>
                      <a:pt x="28729" y="361"/>
                    </a:cubicBezTo>
                    <a:cubicBezTo>
                      <a:pt x="27804" y="135"/>
                      <a:pt x="26811" y="0"/>
                      <a:pt x="25841" y="0"/>
                    </a:cubicBezTo>
                    <a:cubicBezTo>
                      <a:pt x="23923" y="0"/>
                      <a:pt x="22005" y="474"/>
                      <a:pt x="20335" y="1399"/>
                    </a:cubicBezTo>
                  </a:path>
                </a:pathLst>
              </a:custGeom>
              <a:solidFill>
                <a:srgbClr val="B41E2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6" name="Google Shape;3016;p43"/>
              <p:cNvSpPr/>
              <p:nvPr/>
            </p:nvSpPr>
            <p:spPr>
              <a:xfrm>
                <a:off x="3844779" y="3364621"/>
                <a:ext cx="33725" cy="64604"/>
              </a:xfrm>
              <a:custGeom>
                <a:rect b="b" l="l" r="r" t="t"/>
                <a:pathLst>
                  <a:path extrusionOk="0" h="64604" w="33725">
                    <a:moveTo>
                      <a:pt x="17217" y="1354"/>
                    </a:moveTo>
                    <a:cubicBezTo>
                      <a:pt x="14577" y="2843"/>
                      <a:pt x="13335" y="4942"/>
                      <a:pt x="12230" y="7514"/>
                    </a:cubicBezTo>
                    <a:cubicBezTo>
                      <a:pt x="5799" y="22588"/>
                      <a:pt x="1962" y="38158"/>
                      <a:pt x="44" y="54292"/>
                    </a:cubicBezTo>
                    <a:cubicBezTo>
                      <a:pt x="-294" y="56819"/>
                      <a:pt x="1353" y="59798"/>
                      <a:pt x="3249" y="61581"/>
                    </a:cubicBezTo>
                    <a:cubicBezTo>
                      <a:pt x="5235" y="63454"/>
                      <a:pt x="8055" y="64604"/>
                      <a:pt x="10966" y="64604"/>
                    </a:cubicBezTo>
                    <a:cubicBezTo>
                      <a:pt x="13877" y="64604"/>
                      <a:pt x="16630" y="63476"/>
                      <a:pt x="18683" y="61581"/>
                    </a:cubicBezTo>
                    <a:cubicBezTo>
                      <a:pt x="20895" y="59459"/>
                      <a:pt x="21527" y="57113"/>
                      <a:pt x="21865" y="54292"/>
                    </a:cubicBezTo>
                    <a:cubicBezTo>
                      <a:pt x="21933" y="53615"/>
                      <a:pt x="22000" y="52961"/>
                      <a:pt x="22091" y="52306"/>
                    </a:cubicBezTo>
                    <a:cubicBezTo>
                      <a:pt x="24122" y="38812"/>
                      <a:pt x="27867" y="25679"/>
                      <a:pt x="33238" y="12998"/>
                    </a:cubicBezTo>
                    <a:cubicBezTo>
                      <a:pt x="34299" y="10583"/>
                      <a:pt x="33486" y="7243"/>
                      <a:pt x="32177" y="5077"/>
                    </a:cubicBezTo>
                    <a:cubicBezTo>
                      <a:pt x="30733" y="2798"/>
                      <a:pt x="28341" y="1061"/>
                      <a:pt x="25656" y="384"/>
                    </a:cubicBezTo>
                    <a:cubicBezTo>
                      <a:pt x="24686" y="136"/>
                      <a:pt x="23693" y="0"/>
                      <a:pt x="22723" y="0"/>
                    </a:cubicBezTo>
                    <a:cubicBezTo>
                      <a:pt x="20804" y="0"/>
                      <a:pt x="18886" y="474"/>
                      <a:pt x="17217" y="1399"/>
                    </a:cubicBezTo>
                  </a:path>
                </a:pathLst>
              </a:custGeom>
              <a:solidFill>
                <a:srgbClr val="B41E2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7" name="Google Shape;3017;p43"/>
              <p:cNvSpPr/>
              <p:nvPr/>
            </p:nvSpPr>
            <p:spPr>
              <a:xfrm>
                <a:off x="3827565" y="3503239"/>
                <a:ext cx="28292" cy="69388"/>
              </a:xfrm>
              <a:custGeom>
                <a:rect b="b" l="l" r="r" t="t"/>
                <a:pathLst>
                  <a:path extrusionOk="0" h="69388" w="28292">
                    <a:moveTo>
                      <a:pt x="6924" y="7537"/>
                    </a:moveTo>
                    <a:cubicBezTo>
                      <a:pt x="3516" y="24551"/>
                      <a:pt x="1215" y="41791"/>
                      <a:pt x="19" y="59098"/>
                    </a:cubicBezTo>
                    <a:cubicBezTo>
                      <a:pt x="-365" y="64694"/>
                      <a:pt x="5254" y="69388"/>
                      <a:pt x="10918" y="69388"/>
                    </a:cubicBezTo>
                    <a:cubicBezTo>
                      <a:pt x="17146" y="69388"/>
                      <a:pt x="21456" y="64694"/>
                      <a:pt x="21839" y="59098"/>
                    </a:cubicBezTo>
                    <a:cubicBezTo>
                      <a:pt x="22426" y="50478"/>
                      <a:pt x="23306" y="41836"/>
                      <a:pt x="24479" y="33284"/>
                    </a:cubicBezTo>
                    <a:cubicBezTo>
                      <a:pt x="25472" y="26492"/>
                      <a:pt x="26646" y="19722"/>
                      <a:pt x="27977" y="12997"/>
                    </a:cubicBezTo>
                    <a:cubicBezTo>
                      <a:pt x="28541" y="10177"/>
                      <a:pt x="28451" y="7604"/>
                      <a:pt x="26871" y="5077"/>
                    </a:cubicBezTo>
                    <a:cubicBezTo>
                      <a:pt x="25472" y="2730"/>
                      <a:pt x="23080" y="1061"/>
                      <a:pt x="20350" y="338"/>
                    </a:cubicBezTo>
                    <a:cubicBezTo>
                      <a:pt x="19470" y="113"/>
                      <a:pt x="18567" y="0"/>
                      <a:pt x="17642" y="0"/>
                    </a:cubicBezTo>
                    <a:cubicBezTo>
                      <a:pt x="12881" y="0"/>
                      <a:pt x="7849" y="2911"/>
                      <a:pt x="6924" y="7514"/>
                    </a:cubicBezTo>
                  </a:path>
                </a:pathLst>
              </a:custGeom>
              <a:solidFill>
                <a:srgbClr val="B41E2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8" name="Google Shape;3018;p43"/>
              <p:cNvSpPr/>
              <p:nvPr/>
            </p:nvSpPr>
            <p:spPr>
              <a:xfrm>
                <a:off x="3816797" y="3640706"/>
                <a:ext cx="23563" cy="59504"/>
              </a:xfrm>
              <a:custGeom>
                <a:rect b="b" l="l" r="r" t="t"/>
                <a:pathLst>
                  <a:path extrusionOk="0" h="59504" w="23563">
                    <a:moveTo>
                      <a:pt x="4897" y="3001"/>
                    </a:moveTo>
                    <a:cubicBezTo>
                      <a:pt x="2731" y="5055"/>
                      <a:pt x="1919" y="7492"/>
                      <a:pt x="1693" y="10290"/>
                    </a:cubicBezTo>
                    <a:cubicBezTo>
                      <a:pt x="677" y="23242"/>
                      <a:pt x="68" y="36240"/>
                      <a:pt x="0" y="49215"/>
                    </a:cubicBezTo>
                    <a:cubicBezTo>
                      <a:pt x="-45" y="54811"/>
                      <a:pt x="4987" y="59505"/>
                      <a:pt x="10922" y="59505"/>
                    </a:cubicBezTo>
                    <a:cubicBezTo>
                      <a:pt x="16857" y="59505"/>
                      <a:pt x="21798" y="54811"/>
                      <a:pt x="21844" y="49215"/>
                    </a:cubicBezTo>
                    <a:cubicBezTo>
                      <a:pt x="21934" y="36240"/>
                      <a:pt x="22521" y="23242"/>
                      <a:pt x="23536" y="10290"/>
                    </a:cubicBezTo>
                    <a:cubicBezTo>
                      <a:pt x="24010" y="4694"/>
                      <a:pt x="18256" y="0"/>
                      <a:pt x="12637" y="0"/>
                    </a:cubicBezTo>
                    <a:cubicBezTo>
                      <a:pt x="9726" y="0"/>
                      <a:pt x="6973" y="1128"/>
                      <a:pt x="4920" y="3024"/>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9" name="Google Shape;3019;p43"/>
              <p:cNvSpPr/>
              <p:nvPr/>
            </p:nvSpPr>
            <p:spPr>
              <a:xfrm>
                <a:off x="3818174" y="3778197"/>
                <a:ext cx="24068" cy="85725"/>
              </a:xfrm>
              <a:custGeom>
                <a:rect b="b" l="l" r="r" t="t"/>
                <a:pathLst>
                  <a:path extrusionOk="0" h="85725" w="24068">
                    <a:moveTo>
                      <a:pt x="0" y="10290"/>
                    </a:moveTo>
                    <a:cubicBezTo>
                      <a:pt x="90" y="31998"/>
                      <a:pt x="812" y="53773"/>
                      <a:pt x="2211" y="75436"/>
                    </a:cubicBezTo>
                    <a:cubicBezTo>
                      <a:pt x="2572" y="81032"/>
                      <a:pt x="6905" y="85725"/>
                      <a:pt x="13133" y="85725"/>
                    </a:cubicBezTo>
                    <a:cubicBezTo>
                      <a:pt x="18797" y="85725"/>
                      <a:pt x="24393" y="81054"/>
                      <a:pt x="24054" y="75436"/>
                    </a:cubicBezTo>
                    <a:cubicBezTo>
                      <a:pt x="22655" y="53773"/>
                      <a:pt x="21933" y="31998"/>
                      <a:pt x="21843" y="10290"/>
                    </a:cubicBezTo>
                    <a:cubicBezTo>
                      <a:pt x="21843" y="4649"/>
                      <a:pt x="16901" y="0"/>
                      <a:pt x="10922" y="0"/>
                    </a:cubicBezTo>
                    <a:cubicBezTo>
                      <a:pt x="4942" y="0"/>
                      <a:pt x="0" y="4671"/>
                      <a:pt x="0" y="10290"/>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0" name="Google Shape;3020;p43"/>
              <p:cNvSpPr/>
              <p:nvPr/>
            </p:nvSpPr>
            <p:spPr>
              <a:xfrm>
                <a:off x="3826117" y="3915958"/>
                <a:ext cx="26626" cy="69950"/>
              </a:xfrm>
              <a:custGeom>
                <a:rect b="b" l="l" r="r" t="t"/>
                <a:pathLst>
                  <a:path extrusionOk="0" h="69950" w="26626">
                    <a:moveTo>
                      <a:pt x="23" y="10312"/>
                    </a:moveTo>
                    <a:cubicBezTo>
                      <a:pt x="-226" y="27800"/>
                      <a:pt x="1602" y="45288"/>
                      <a:pt x="5303" y="62415"/>
                    </a:cubicBezTo>
                    <a:cubicBezTo>
                      <a:pt x="6499" y="67944"/>
                      <a:pt x="13314" y="71013"/>
                      <a:pt x="18729" y="69614"/>
                    </a:cubicBezTo>
                    <a:cubicBezTo>
                      <a:pt x="24732" y="68034"/>
                      <a:pt x="27552" y="62438"/>
                      <a:pt x="26356" y="56932"/>
                    </a:cubicBezTo>
                    <a:cubicBezTo>
                      <a:pt x="25408" y="52487"/>
                      <a:pt x="24596" y="47996"/>
                      <a:pt x="23852" y="43506"/>
                    </a:cubicBezTo>
                    <a:cubicBezTo>
                      <a:pt x="22340" y="32449"/>
                      <a:pt x="21663" y="21369"/>
                      <a:pt x="21843" y="10290"/>
                    </a:cubicBezTo>
                    <a:cubicBezTo>
                      <a:pt x="21956" y="4648"/>
                      <a:pt x="16856" y="0"/>
                      <a:pt x="10922" y="0"/>
                    </a:cubicBezTo>
                    <a:cubicBezTo>
                      <a:pt x="4987" y="0"/>
                      <a:pt x="136" y="4671"/>
                      <a:pt x="0" y="10290"/>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1" name="Google Shape;3021;p43"/>
              <p:cNvSpPr/>
              <p:nvPr/>
            </p:nvSpPr>
            <p:spPr>
              <a:xfrm>
                <a:off x="3846403" y="4043474"/>
                <a:ext cx="36069" cy="71328"/>
              </a:xfrm>
              <a:custGeom>
                <a:rect b="b" l="l" r="r" t="t"/>
                <a:pathLst>
                  <a:path extrusionOk="0" h="71328" w="36069">
                    <a:moveTo>
                      <a:pt x="7943" y="338"/>
                    </a:moveTo>
                    <a:cubicBezTo>
                      <a:pt x="5213" y="1061"/>
                      <a:pt x="2821" y="2753"/>
                      <a:pt x="1422" y="5077"/>
                    </a:cubicBezTo>
                    <a:cubicBezTo>
                      <a:pt x="-158" y="7604"/>
                      <a:pt x="-248" y="10177"/>
                      <a:pt x="316" y="12997"/>
                    </a:cubicBezTo>
                    <a:cubicBezTo>
                      <a:pt x="3814" y="30215"/>
                      <a:pt x="8552" y="47184"/>
                      <a:pt x="14555" y="63747"/>
                    </a:cubicBezTo>
                    <a:cubicBezTo>
                      <a:pt x="16518" y="69050"/>
                      <a:pt x="22001" y="72524"/>
                      <a:pt x="27958" y="70945"/>
                    </a:cubicBezTo>
                    <a:cubicBezTo>
                      <a:pt x="33465" y="69546"/>
                      <a:pt x="37504" y="63589"/>
                      <a:pt x="35586" y="58286"/>
                    </a:cubicBezTo>
                    <a:cubicBezTo>
                      <a:pt x="29583" y="41678"/>
                      <a:pt x="24800" y="24754"/>
                      <a:pt x="21347" y="7537"/>
                    </a:cubicBezTo>
                    <a:cubicBezTo>
                      <a:pt x="20422" y="2933"/>
                      <a:pt x="15390" y="0"/>
                      <a:pt x="10629" y="0"/>
                    </a:cubicBezTo>
                    <a:cubicBezTo>
                      <a:pt x="9703" y="0"/>
                      <a:pt x="8778" y="113"/>
                      <a:pt x="7921" y="338"/>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2" name="Google Shape;3022;p43"/>
              <p:cNvSpPr/>
              <p:nvPr/>
            </p:nvSpPr>
            <p:spPr>
              <a:xfrm>
                <a:off x="3889670" y="4172208"/>
                <a:ext cx="39186" cy="66305"/>
              </a:xfrm>
              <a:custGeom>
                <a:rect b="b" l="l" r="r" t="t"/>
                <a:pathLst>
                  <a:path extrusionOk="0" h="66305" w="39186">
                    <a:moveTo>
                      <a:pt x="7910" y="316"/>
                    </a:moveTo>
                    <a:cubicBezTo>
                      <a:pt x="1931" y="1873"/>
                      <a:pt x="-958" y="7514"/>
                      <a:pt x="283" y="12975"/>
                    </a:cubicBezTo>
                    <a:cubicBezTo>
                      <a:pt x="4119" y="29831"/>
                      <a:pt x="10483" y="45988"/>
                      <a:pt x="18945" y="61242"/>
                    </a:cubicBezTo>
                    <a:cubicBezTo>
                      <a:pt x="21720" y="66229"/>
                      <a:pt x="28919" y="67673"/>
                      <a:pt x="33861" y="64943"/>
                    </a:cubicBezTo>
                    <a:cubicBezTo>
                      <a:pt x="39186" y="62054"/>
                      <a:pt x="40562" y="55872"/>
                      <a:pt x="37787" y="50862"/>
                    </a:cubicBezTo>
                    <a:cubicBezTo>
                      <a:pt x="35463" y="46688"/>
                      <a:pt x="33342" y="42445"/>
                      <a:pt x="31311" y="38135"/>
                    </a:cubicBezTo>
                    <a:cubicBezTo>
                      <a:pt x="27046" y="28207"/>
                      <a:pt x="23706" y="18007"/>
                      <a:pt x="21314" y="7514"/>
                    </a:cubicBezTo>
                    <a:cubicBezTo>
                      <a:pt x="20276" y="2911"/>
                      <a:pt x="15425" y="0"/>
                      <a:pt x="10641" y="0"/>
                    </a:cubicBezTo>
                    <a:cubicBezTo>
                      <a:pt x="9693" y="0"/>
                      <a:pt x="8791" y="113"/>
                      <a:pt x="7888" y="339"/>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3" name="Google Shape;3023;p43"/>
              <p:cNvSpPr/>
              <p:nvPr/>
            </p:nvSpPr>
            <p:spPr>
              <a:xfrm>
                <a:off x="3949142" y="4293293"/>
                <a:ext cx="57371" cy="59754"/>
              </a:xfrm>
              <a:custGeom>
                <a:rect b="b" l="l" r="r" t="t"/>
                <a:pathLst>
                  <a:path extrusionOk="0" h="59754" w="57371">
                    <a:moveTo>
                      <a:pt x="3204" y="2978"/>
                    </a:moveTo>
                    <a:cubicBezTo>
                      <a:pt x="1151" y="4896"/>
                      <a:pt x="0" y="7514"/>
                      <a:pt x="0" y="10267"/>
                    </a:cubicBezTo>
                    <a:cubicBezTo>
                      <a:pt x="0" y="13201"/>
                      <a:pt x="1286" y="15367"/>
                      <a:pt x="3204" y="17556"/>
                    </a:cubicBezTo>
                    <a:cubicBezTo>
                      <a:pt x="14870" y="30779"/>
                      <a:pt x="26717" y="43867"/>
                      <a:pt x="38835" y="56774"/>
                    </a:cubicBezTo>
                    <a:cubicBezTo>
                      <a:pt x="42761" y="60949"/>
                      <a:pt x="50253" y="60542"/>
                      <a:pt x="54247" y="56774"/>
                    </a:cubicBezTo>
                    <a:cubicBezTo>
                      <a:pt x="58647" y="52622"/>
                      <a:pt x="58173" y="46394"/>
                      <a:pt x="54247" y="42219"/>
                    </a:cubicBezTo>
                    <a:cubicBezTo>
                      <a:pt x="42152" y="29312"/>
                      <a:pt x="30305" y="16224"/>
                      <a:pt x="18616" y="3001"/>
                    </a:cubicBezTo>
                    <a:cubicBezTo>
                      <a:pt x="16789" y="925"/>
                      <a:pt x="14058" y="0"/>
                      <a:pt x="11283" y="0"/>
                    </a:cubicBezTo>
                    <a:cubicBezTo>
                      <a:pt x="8282" y="0"/>
                      <a:pt x="5235" y="1083"/>
                      <a:pt x="3182" y="3001"/>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4" name="Google Shape;3024;p43"/>
              <p:cNvSpPr/>
              <p:nvPr/>
            </p:nvSpPr>
            <p:spPr>
              <a:xfrm>
                <a:off x="3610754" y="2725799"/>
                <a:ext cx="1345029" cy="901323"/>
              </a:xfrm>
              <a:custGeom>
                <a:rect b="b" l="l" r="r" t="t"/>
                <a:pathLst>
                  <a:path extrusionOk="0" h="901323" w="1345029">
                    <a:moveTo>
                      <a:pt x="760065" y="4874"/>
                    </a:moveTo>
                    <a:cubicBezTo>
                      <a:pt x="709181" y="8733"/>
                      <a:pt x="664862" y="14148"/>
                      <a:pt x="624538" y="21572"/>
                    </a:cubicBezTo>
                    <a:cubicBezTo>
                      <a:pt x="573270" y="30982"/>
                      <a:pt x="521483" y="47748"/>
                      <a:pt x="470598" y="71487"/>
                    </a:cubicBezTo>
                    <a:cubicBezTo>
                      <a:pt x="413328" y="98181"/>
                      <a:pt x="359961" y="134331"/>
                      <a:pt x="311987" y="178942"/>
                    </a:cubicBezTo>
                    <a:cubicBezTo>
                      <a:pt x="269497" y="218386"/>
                      <a:pt x="229782" y="266608"/>
                      <a:pt x="193926" y="322299"/>
                    </a:cubicBezTo>
                    <a:cubicBezTo>
                      <a:pt x="163282" y="369957"/>
                      <a:pt x="134782" y="424813"/>
                      <a:pt x="106779" y="489914"/>
                    </a:cubicBezTo>
                    <a:cubicBezTo>
                      <a:pt x="80603" y="550795"/>
                      <a:pt x="59166" y="612646"/>
                      <a:pt x="35879" y="681358"/>
                    </a:cubicBezTo>
                    <a:cubicBezTo>
                      <a:pt x="24325" y="715454"/>
                      <a:pt x="12704" y="751693"/>
                      <a:pt x="4558" y="789084"/>
                    </a:cubicBezTo>
                    <a:cubicBezTo>
                      <a:pt x="2978" y="801878"/>
                      <a:pt x="1196" y="814673"/>
                      <a:pt x="0" y="827445"/>
                    </a:cubicBezTo>
                    <a:cubicBezTo>
                      <a:pt x="0" y="827941"/>
                      <a:pt x="23" y="828438"/>
                      <a:pt x="68" y="828934"/>
                    </a:cubicBezTo>
                    <a:cubicBezTo>
                      <a:pt x="429" y="829882"/>
                      <a:pt x="835" y="830852"/>
                      <a:pt x="1219" y="831800"/>
                    </a:cubicBezTo>
                    <a:cubicBezTo>
                      <a:pt x="1309" y="831958"/>
                      <a:pt x="1376" y="832138"/>
                      <a:pt x="1467" y="832319"/>
                    </a:cubicBezTo>
                    <a:cubicBezTo>
                      <a:pt x="1895" y="832725"/>
                      <a:pt x="2324" y="833086"/>
                      <a:pt x="2821" y="833447"/>
                    </a:cubicBezTo>
                    <a:cubicBezTo>
                      <a:pt x="13268" y="850416"/>
                      <a:pt x="29583" y="865309"/>
                      <a:pt x="49959" y="876389"/>
                    </a:cubicBezTo>
                    <a:cubicBezTo>
                      <a:pt x="71532" y="888168"/>
                      <a:pt x="97640" y="895682"/>
                      <a:pt x="129773" y="899473"/>
                    </a:cubicBezTo>
                    <a:cubicBezTo>
                      <a:pt x="140085" y="900669"/>
                      <a:pt x="150781" y="901324"/>
                      <a:pt x="161612" y="901324"/>
                    </a:cubicBezTo>
                    <a:cubicBezTo>
                      <a:pt x="178784" y="901324"/>
                      <a:pt x="196656" y="899789"/>
                      <a:pt x="214754" y="896720"/>
                    </a:cubicBezTo>
                    <a:cubicBezTo>
                      <a:pt x="242622" y="892049"/>
                      <a:pt x="267308" y="883361"/>
                      <a:pt x="288091" y="870905"/>
                    </a:cubicBezTo>
                    <a:cubicBezTo>
                      <a:pt x="315620" y="854456"/>
                      <a:pt x="339020" y="829995"/>
                      <a:pt x="357727" y="798268"/>
                    </a:cubicBezTo>
                    <a:cubicBezTo>
                      <a:pt x="375756" y="767512"/>
                      <a:pt x="386836" y="734047"/>
                      <a:pt x="395320" y="705367"/>
                    </a:cubicBezTo>
                    <a:cubicBezTo>
                      <a:pt x="401797" y="683388"/>
                      <a:pt x="407709" y="660891"/>
                      <a:pt x="413463" y="639138"/>
                    </a:cubicBezTo>
                    <a:cubicBezTo>
                      <a:pt x="417637" y="623342"/>
                      <a:pt x="421812" y="607569"/>
                      <a:pt x="426212" y="591864"/>
                    </a:cubicBezTo>
                    <a:cubicBezTo>
                      <a:pt x="439255" y="545176"/>
                      <a:pt x="451237" y="509794"/>
                      <a:pt x="465002" y="477052"/>
                    </a:cubicBezTo>
                    <a:cubicBezTo>
                      <a:pt x="466582" y="473306"/>
                      <a:pt x="468184" y="469583"/>
                      <a:pt x="469853" y="465837"/>
                    </a:cubicBezTo>
                    <a:lnTo>
                      <a:pt x="468545" y="468206"/>
                    </a:lnTo>
                    <a:cubicBezTo>
                      <a:pt x="486484" y="428762"/>
                      <a:pt x="504220" y="398592"/>
                      <a:pt x="524574" y="373297"/>
                    </a:cubicBezTo>
                    <a:cubicBezTo>
                      <a:pt x="540438" y="354319"/>
                      <a:pt x="558445" y="337305"/>
                      <a:pt x="578189" y="322841"/>
                    </a:cubicBezTo>
                    <a:cubicBezTo>
                      <a:pt x="599694" y="307406"/>
                      <a:pt x="624222" y="293957"/>
                      <a:pt x="651075" y="282991"/>
                    </a:cubicBezTo>
                    <a:lnTo>
                      <a:pt x="653196" y="282156"/>
                    </a:lnTo>
                    <a:cubicBezTo>
                      <a:pt x="691083" y="267443"/>
                      <a:pt x="734972" y="256860"/>
                      <a:pt x="786624" y="250181"/>
                    </a:cubicBezTo>
                    <a:cubicBezTo>
                      <a:pt x="816546" y="246525"/>
                      <a:pt x="849220" y="244156"/>
                      <a:pt x="886566" y="242892"/>
                    </a:cubicBezTo>
                    <a:lnTo>
                      <a:pt x="893042" y="242667"/>
                    </a:lnTo>
                    <a:cubicBezTo>
                      <a:pt x="900804" y="242328"/>
                      <a:pt x="908544" y="242057"/>
                      <a:pt x="916307" y="242057"/>
                    </a:cubicBezTo>
                    <a:cubicBezTo>
                      <a:pt x="923505" y="242057"/>
                      <a:pt x="929823" y="242328"/>
                      <a:pt x="935713" y="242825"/>
                    </a:cubicBezTo>
                    <a:cubicBezTo>
                      <a:pt x="944920" y="243659"/>
                      <a:pt x="954126" y="244765"/>
                      <a:pt x="963333" y="245803"/>
                    </a:cubicBezTo>
                    <a:lnTo>
                      <a:pt x="971862" y="246773"/>
                    </a:lnTo>
                    <a:cubicBezTo>
                      <a:pt x="988448" y="248737"/>
                      <a:pt x="1005033" y="250677"/>
                      <a:pt x="1021641" y="252437"/>
                    </a:cubicBezTo>
                    <a:cubicBezTo>
                      <a:pt x="1068599" y="257492"/>
                      <a:pt x="1106915" y="260403"/>
                      <a:pt x="1142321" y="261576"/>
                    </a:cubicBezTo>
                    <a:cubicBezTo>
                      <a:pt x="1152587" y="261892"/>
                      <a:pt x="1162877" y="262095"/>
                      <a:pt x="1173190" y="262095"/>
                    </a:cubicBezTo>
                    <a:cubicBezTo>
                      <a:pt x="1206564" y="262095"/>
                      <a:pt x="1234048" y="259974"/>
                      <a:pt x="1259615" y="255348"/>
                    </a:cubicBezTo>
                    <a:cubicBezTo>
                      <a:pt x="1276899" y="252302"/>
                      <a:pt x="1291747" y="247789"/>
                      <a:pt x="1304948" y="241629"/>
                    </a:cubicBezTo>
                    <a:cubicBezTo>
                      <a:pt x="1317945" y="235604"/>
                      <a:pt x="1328574" y="227074"/>
                      <a:pt x="1335727" y="216942"/>
                    </a:cubicBezTo>
                    <a:cubicBezTo>
                      <a:pt x="1342812" y="206968"/>
                      <a:pt x="1345994" y="194151"/>
                      <a:pt x="1344776" y="180748"/>
                    </a:cubicBezTo>
                    <a:cubicBezTo>
                      <a:pt x="1343399" y="165945"/>
                      <a:pt x="1337735" y="150713"/>
                      <a:pt x="1327039" y="132864"/>
                    </a:cubicBezTo>
                    <a:cubicBezTo>
                      <a:pt x="1317291" y="116572"/>
                      <a:pt x="1304587" y="102018"/>
                      <a:pt x="1289288" y="89561"/>
                    </a:cubicBezTo>
                    <a:cubicBezTo>
                      <a:pt x="1274169" y="77173"/>
                      <a:pt x="1256568" y="66364"/>
                      <a:pt x="1235515" y="56503"/>
                    </a:cubicBezTo>
                    <a:cubicBezTo>
                      <a:pt x="1196477" y="38203"/>
                      <a:pt x="1151121" y="25138"/>
                      <a:pt x="1092789" y="15322"/>
                    </a:cubicBezTo>
                    <a:cubicBezTo>
                      <a:pt x="1041905" y="6837"/>
                      <a:pt x="986891" y="1963"/>
                      <a:pt x="924588" y="474"/>
                    </a:cubicBezTo>
                    <a:cubicBezTo>
                      <a:pt x="911974" y="158"/>
                      <a:pt x="899405" y="0"/>
                      <a:pt x="886791" y="0"/>
                    </a:cubicBezTo>
                    <a:cubicBezTo>
                      <a:pt x="845362" y="0"/>
                      <a:pt x="802758" y="1647"/>
                      <a:pt x="760133" y="491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5" name="Google Shape;3025;p43"/>
              <p:cNvSpPr/>
              <p:nvPr/>
            </p:nvSpPr>
            <p:spPr>
              <a:xfrm>
                <a:off x="3637469" y="3538373"/>
                <a:ext cx="45769" cy="32847"/>
              </a:xfrm>
              <a:custGeom>
                <a:rect b="b" l="l" r="r" t="t"/>
                <a:pathLst>
                  <a:path extrusionOk="0" h="32847" w="45769">
                    <a:moveTo>
                      <a:pt x="2372" y="3791"/>
                    </a:moveTo>
                    <a:cubicBezTo>
                      <a:pt x="-1284" y="8056"/>
                      <a:pt x="-697" y="14938"/>
                      <a:pt x="4019" y="18255"/>
                    </a:cubicBezTo>
                    <a:cubicBezTo>
                      <a:pt x="12165" y="24009"/>
                      <a:pt x="20988" y="28748"/>
                      <a:pt x="30488" y="32088"/>
                    </a:cubicBezTo>
                    <a:cubicBezTo>
                      <a:pt x="36061" y="34051"/>
                      <a:pt x="42380" y="32178"/>
                      <a:pt x="44884" y="26808"/>
                    </a:cubicBezTo>
                    <a:cubicBezTo>
                      <a:pt x="47186" y="21911"/>
                      <a:pt x="44884" y="15232"/>
                      <a:pt x="39311" y="13268"/>
                    </a:cubicBezTo>
                    <a:cubicBezTo>
                      <a:pt x="34076" y="11396"/>
                      <a:pt x="29089" y="9162"/>
                      <a:pt x="24237" y="6499"/>
                    </a:cubicBezTo>
                    <a:cubicBezTo>
                      <a:pt x="22003" y="5122"/>
                      <a:pt x="19814" y="3701"/>
                      <a:pt x="17648" y="2211"/>
                    </a:cubicBezTo>
                    <a:cubicBezTo>
                      <a:pt x="15595" y="745"/>
                      <a:pt x="13158" y="0"/>
                      <a:pt x="10721" y="0"/>
                    </a:cubicBezTo>
                    <a:cubicBezTo>
                      <a:pt x="7584" y="0"/>
                      <a:pt x="4493" y="1241"/>
                      <a:pt x="2349" y="3768"/>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6" name="Google Shape;3026;p43"/>
              <p:cNvSpPr/>
              <p:nvPr/>
            </p:nvSpPr>
            <p:spPr>
              <a:xfrm>
                <a:off x="3713528" y="3567911"/>
                <a:ext cx="49930" cy="25678"/>
              </a:xfrm>
              <a:custGeom>
                <a:rect b="b" l="l" r="r" t="t"/>
                <a:pathLst>
                  <a:path extrusionOk="0" h="25678" w="49930">
                    <a:moveTo>
                      <a:pt x="891" y="6025"/>
                    </a:moveTo>
                    <a:cubicBezTo>
                      <a:pt x="-1456" y="11057"/>
                      <a:pt x="981" y="17488"/>
                      <a:pt x="6465" y="19609"/>
                    </a:cubicBezTo>
                    <a:cubicBezTo>
                      <a:pt x="11542" y="21595"/>
                      <a:pt x="16777" y="23062"/>
                      <a:pt x="22147" y="24235"/>
                    </a:cubicBezTo>
                    <a:cubicBezTo>
                      <a:pt x="28127" y="25521"/>
                      <a:pt x="34265" y="25679"/>
                      <a:pt x="40357" y="25679"/>
                    </a:cubicBezTo>
                    <a:cubicBezTo>
                      <a:pt x="42998" y="25679"/>
                      <a:pt x="45931" y="23806"/>
                      <a:pt x="47556" y="21911"/>
                    </a:cubicBezTo>
                    <a:cubicBezTo>
                      <a:pt x="49339" y="19789"/>
                      <a:pt x="50196" y="16969"/>
                      <a:pt x="49858" y="14239"/>
                    </a:cubicBezTo>
                    <a:cubicBezTo>
                      <a:pt x="49519" y="11576"/>
                      <a:pt x="48075" y="9139"/>
                      <a:pt x="45864" y="7446"/>
                    </a:cubicBezTo>
                    <a:cubicBezTo>
                      <a:pt x="43359" y="5551"/>
                      <a:pt x="40809" y="5280"/>
                      <a:pt x="37740" y="5280"/>
                    </a:cubicBezTo>
                    <a:lnTo>
                      <a:pt x="37650" y="5280"/>
                    </a:lnTo>
                    <a:cubicBezTo>
                      <a:pt x="32189" y="5055"/>
                      <a:pt x="26863" y="4287"/>
                      <a:pt x="21606" y="2978"/>
                    </a:cubicBezTo>
                    <a:cubicBezTo>
                      <a:pt x="19485" y="2347"/>
                      <a:pt x="17386" y="1602"/>
                      <a:pt x="15310" y="812"/>
                    </a:cubicBezTo>
                    <a:cubicBezTo>
                      <a:pt x="13888" y="248"/>
                      <a:pt x="12399" y="0"/>
                      <a:pt x="10933" y="0"/>
                    </a:cubicBezTo>
                    <a:cubicBezTo>
                      <a:pt x="6735" y="0"/>
                      <a:pt x="2719" y="2166"/>
                      <a:pt x="913" y="6047"/>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7" name="Google Shape;3027;p43"/>
              <p:cNvSpPr/>
              <p:nvPr/>
            </p:nvSpPr>
            <p:spPr>
              <a:xfrm>
                <a:off x="3811784" y="3557193"/>
                <a:ext cx="47179" cy="32814"/>
              </a:xfrm>
              <a:custGeom>
                <a:rect b="b" l="l" r="r" t="t"/>
                <a:pathLst>
                  <a:path extrusionOk="0" h="32814" w="47179">
                    <a:moveTo>
                      <a:pt x="32159" y="812"/>
                    </a:moveTo>
                    <a:cubicBezTo>
                      <a:pt x="23630" y="4671"/>
                      <a:pt x="15213" y="8688"/>
                      <a:pt x="6841" y="12930"/>
                    </a:cubicBezTo>
                    <a:cubicBezTo>
                      <a:pt x="4201" y="14216"/>
                      <a:pt x="2148" y="15660"/>
                      <a:pt x="929" y="18323"/>
                    </a:cubicBezTo>
                    <a:cubicBezTo>
                      <a:pt x="-267" y="20850"/>
                      <a:pt x="-312" y="23761"/>
                      <a:pt x="816" y="26334"/>
                    </a:cubicBezTo>
                    <a:cubicBezTo>
                      <a:pt x="1832" y="28793"/>
                      <a:pt x="3908" y="30824"/>
                      <a:pt x="6525" y="31930"/>
                    </a:cubicBezTo>
                    <a:cubicBezTo>
                      <a:pt x="8962" y="32923"/>
                      <a:pt x="12528" y="33239"/>
                      <a:pt x="15010" y="32043"/>
                    </a:cubicBezTo>
                    <a:cubicBezTo>
                      <a:pt x="23359" y="27823"/>
                      <a:pt x="31798" y="23806"/>
                      <a:pt x="40328" y="19925"/>
                    </a:cubicBezTo>
                    <a:cubicBezTo>
                      <a:pt x="45698" y="17511"/>
                      <a:pt x="48722" y="12005"/>
                      <a:pt x="46376" y="6544"/>
                    </a:cubicBezTo>
                    <a:cubicBezTo>
                      <a:pt x="44773" y="2753"/>
                      <a:pt x="40463" y="0"/>
                      <a:pt x="36131" y="0"/>
                    </a:cubicBezTo>
                    <a:cubicBezTo>
                      <a:pt x="34800" y="0"/>
                      <a:pt x="33468" y="248"/>
                      <a:pt x="32204" y="812"/>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8" name="Google Shape;3028;p43"/>
              <p:cNvSpPr/>
              <p:nvPr/>
            </p:nvSpPr>
            <p:spPr>
              <a:xfrm>
                <a:off x="3897679" y="3495996"/>
                <a:ext cx="36949" cy="44569"/>
              </a:xfrm>
              <a:custGeom>
                <a:rect b="b" l="l" r="r" t="t"/>
                <a:pathLst>
                  <a:path extrusionOk="0" h="44569" w="36949">
                    <a:moveTo>
                      <a:pt x="15945" y="6160"/>
                    </a:moveTo>
                    <a:cubicBezTo>
                      <a:pt x="13576" y="10470"/>
                      <a:pt x="11071" y="14713"/>
                      <a:pt x="8454" y="18910"/>
                    </a:cubicBezTo>
                    <a:cubicBezTo>
                      <a:pt x="6491" y="21933"/>
                      <a:pt x="4460" y="24935"/>
                      <a:pt x="2384" y="27913"/>
                    </a:cubicBezTo>
                    <a:cubicBezTo>
                      <a:pt x="691" y="30283"/>
                      <a:pt x="-301" y="32652"/>
                      <a:pt x="82" y="35585"/>
                    </a:cubicBezTo>
                    <a:cubicBezTo>
                      <a:pt x="421" y="38248"/>
                      <a:pt x="1865" y="40685"/>
                      <a:pt x="4099" y="42332"/>
                    </a:cubicBezTo>
                    <a:cubicBezTo>
                      <a:pt x="8409" y="45627"/>
                      <a:pt x="16104" y="45424"/>
                      <a:pt x="19398" y="40775"/>
                    </a:cubicBezTo>
                    <a:cubicBezTo>
                      <a:pt x="25400" y="32291"/>
                      <a:pt x="30951" y="23513"/>
                      <a:pt x="35938" y="14464"/>
                    </a:cubicBezTo>
                    <a:cubicBezTo>
                      <a:pt x="38669" y="9477"/>
                      <a:pt x="35555" y="3046"/>
                      <a:pt x="30365" y="880"/>
                    </a:cubicBezTo>
                    <a:cubicBezTo>
                      <a:pt x="28921" y="271"/>
                      <a:pt x="27454" y="0"/>
                      <a:pt x="26032" y="0"/>
                    </a:cubicBezTo>
                    <a:cubicBezTo>
                      <a:pt x="21858" y="0"/>
                      <a:pt x="18022" y="2414"/>
                      <a:pt x="15945" y="6138"/>
                    </a:cubicBezTo>
                    <a:moveTo>
                      <a:pt x="7732" y="20038"/>
                    </a:moveTo>
                    <a:lnTo>
                      <a:pt x="7303" y="20737"/>
                    </a:lnTo>
                    <a:cubicBezTo>
                      <a:pt x="7438" y="20512"/>
                      <a:pt x="7596" y="20264"/>
                      <a:pt x="7732" y="20038"/>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9" name="Google Shape;3029;p43"/>
              <p:cNvSpPr/>
              <p:nvPr/>
            </p:nvSpPr>
            <p:spPr>
              <a:xfrm>
                <a:off x="3943347" y="3389894"/>
                <a:ext cx="34819" cy="60040"/>
              </a:xfrm>
              <a:custGeom>
                <a:rect b="b" l="l" r="r" t="t"/>
                <a:pathLst>
                  <a:path extrusionOk="0" h="60040" w="34819">
                    <a:moveTo>
                      <a:pt x="19921" y="700"/>
                    </a:moveTo>
                    <a:cubicBezTo>
                      <a:pt x="17574" y="1580"/>
                      <a:pt x="14731" y="3723"/>
                      <a:pt x="13986" y="6093"/>
                    </a:cubicBezTo>
                    <a:cubicBezTo>
                      <a:pt x="9947" y="19361"/>
                      <a:pt x="5547" y="32562"/>
                      <a:pt x="853" y="45627"/>
                    </a:cubicBezTo>
                    <a:cubicBezTo>
                      <a:pt x="-72" y="48357"/>
                      <a:pt x="-433" y="50907"/>
                      <a:pt x="740" y="53638"/>
                    </a:cubicBezTo>
                    <a:cubicBezTo>
                      <a:pt x="1801" y="56120"/>
                      <a:pt x="3900" y="58128"/>
                      <a:pt x="6449" y="59234"/>
                    </a:cubicBezTo>
                    <a:cubicBezTo>
                      <a:pt x="11504" y="61332"/>
                      <a:pt x="18928" y="59256"/>
                      <a:pt x="20846" y="53954"/>
                    </a:cubicBezTo>
                    <a:cubicBezTo>
                      <a:pt x="25540" y="40888"/>
                      <a:pt x="29872" y="27688"/>
                      <a:pt x="33979" y="14419"/>
                    </a:cubicBezTo>
                    <a:cubicBezTo>
                      <a:pt x="34836" y="11644"/>
                      <a:pt x="35288" y="9274"/>
                      <a:pt x="34092" y="6431"/>
                    </a:cubicBezTo>
                    <a:cubicBezTo>
                      <a:pt x="33031" y="3972"/>
                      <a:pt x="30978" y="1918"/>
                      <a:pt x="28383" y="880"/>
                    </a:cubicBezTo>
                    <a:cubicBezTo>
                      <a:pt x="26984" y="293"/>
                      <a:pt x="25450" y="0"/>
                      <a:pt x="23938" y="0"/>
                    </a:cubicBezTo>
                    <a:cubicBezTo>
                      <a:pt x="22561" y="0"/>
                      <a:pt x="21185" y="226"/>
                      <a:pt x="19898" y="700"/>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0" name="Google Shape;3030;p43"/>
              <p:cNvSpPr/>
              <p:nvPr/>
            </p:nvSpPr>
            <p:spPr>
              <a:xfrm>
                <a:off x="3969883" y="3285123"/>
                <a:ext cx="31308" cy="59953"/>
              </a:xfrm>
              <a:custGeom>
                <a:rect b="b" l="l" r="r" t="t"/>
                <a:pathLst>
                  <a:path extrusionOk="0" h="59953" w="31308">
                    <a:moveTo>
                      <a:pt x="13785" y="2076"/>
                    </a:moveTo>
                    <a:cubicBezTo>
                      <a:pt x="11280" y="3836"/>
                      <a:pt x="10287" y="6070"/>
                      <a:pt x="9520" y="8823"/>
                    </a:cubicBezTo>
                    <a:cubicBezTo>
                      <a:pt x="5819" y="21821"/>
                      <a:pt x="2705" y="34931"/>
                      <a:pt x="155" y="48154"/>
                    </a:cubicBezTo>
                    <a:cubicBezTo>
                      <a:pt x="-905" y="53660"/>
                      <a:pt x="3608" y="59053"/>
                      <a:pt x="9362" y="59843"/>
                    </a:cubicBezTo>
                    <a:cubicBezTo>
                      <a:pt x="15409" y="60678"/>
                      <a:pt x="20690" y="56661"/>
                      <a:pt x="21750" y="51155"/>
                    </a:cubicBezTo>
                    <a:cubicBezTo>
                      <a:pt x="24323" y="37910"/>
                      <a:pt x="27414" y="24822"/>
                      <a:pt x="31092" y="11824"/>
                    </a:cubicBezTo>
                    <a:cubicBezTo>
                      <a:pt x="31814" y="9342"/>
                      <a:pt x="30618" y="6160"/>
                      <a:pt x="29084" y="4175"/>
                    </a:cubicBezTo>
                    <a:cubicBezTo>
                      <a:pt x="27324" y="2008"/>
                      <a:pt x="24729" y="519"/>
                      <a:pt x="21886" y="113"/>
                    </a:cubicBezTo>
                    <a:cubicBezTo>
                      <a:pt x="21367" y="23"/>
                      <a:pt x="20848" y="0"/>
                      <a:pt x="20351" y="0"/>
                    </a:cubicBezTo>
                    <a:cubicBezTo>
                      <a:pt x="18027" y="0"/>
                      <a:pt x="15725" y="722"/>
                      <a:pt x="13785" y="2031"/>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1" name="Google Shape;3031;p43"/>
              <p:cNvSpPr/>
              <p:nvPr/>
            </p:nvSpPr>
            <p:spPr>
              <a:xfrm>
                <a:off x="3997111" y="3181007"/>
                <a:ext cx="32405" cy="62279"/>
              </a:xfrm>
              <a:custGeom>
                <a:rect b="b" l="l" r="r" t="t"/>
                <a:pathLst>
                  <a:path extrusionOk="0" h="62279" w="32405">
                    <a:moveTo>
                      <a:pt x="11626" y="6093"/>
                    </a:moveTo>
                    <a:cubicBezTo>
                      <a:pt x="6052" y="20444"/>
                      <a:pt x="2081" y="35292"/>
                      <a:pt x="95" y="50501"/>
                    </a:cubicBezTo>
                    <a:cubicBezTo>
                      <a:pt x="-672" y="56052"/>
                      <a:pt x="3277" y="61355"/>
                      <a:pt x="9256" y="62167"/>
                    </a:cubicBezTo>
                    <a:cubicBezTo>
                      <a:pt x="15056" y="63002"/>
                      <a:pt x="20923" y="59076"/>
                      <a:pt x="21645" y="53525"/>
                    </a:cubicBezTo>
                    <a:cubicBezTo>
                      <a:pt x="22886" y="44251"/>
                      <a:pt x="24804" y="35134"/>
                      <a:pt x="27467" y="26153"/>
                    </a:cubicBezTo>
                    <a:cubicBezTo>
                      <a:pt x="28730" y="22204"/>
                      <a:pt x="30107" y="18301"/>
                      <a:pt x="31619" y="14442"/>
                    </a:cubicBezTo>
                    <a:cubicBezTo>
                      <a:pt x="33650" y="9161"/>
                      <a:pt x="31732" y="3227"/>
                      <a:pt x="26045" y="835"/>
                    </a:cubicBezTo>
                    <a:cubicBezTo>
                      <a:pt x="24714" y="271"/>
                      <a:pt x="23224" y="0"/>
                      <a:pt x="21735" y="0"/>
                    </a:cubicBezTo>
                    <a:cubicBezTo>
                      <a:pt x="17493" y="0"/>
                      <a:pt x="13138" y="2211"/>
                      <a:pt x="11626" y="6115"/>
                    </a:cubicBezTo>
                    <a:moveTo>
                      <a:pt x="28031" y="24213"/>
                    </a:moveTo>
                    <a:cubicBezTo>
                      <a:pt x="27963" y="24461"/>
                      <a:pt x="27895" y="24709"/>
                      <a:pt x="27805" y="24957"/>
                    </a:cubicBezTo>
                    <a:cubicBezTo>
                      <a:pt x="27873" y="24709"/>
                      <a:pt x="27941" y="24461"/>
                      <a:pt x="28031" y="24213"/>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2" name="Google Shape;3032;p43"/>
              <p:cNvSpPr/>
              <p:nvPr/>
            </p:nvSpPr>
            <p:spPr>
              <a:xfrm>
                <a:off x="4047080" y="3072288"/>
                <a:ext cx="39113" cy="60855"/>
              </a:xfrm>
              <a:custGeom>
                <a:rect b="b" l="l" r="r" t="t"/>
                <a:pathLst>
                  <a:path extrusionOk="0" h="60855" w="39113">
                    <a:moveTo>
                      <a:pt x="26894" y="45"/>
                    </a:moveTo>
                    <a:cubicBezTo>
                      <a:pt x="24299" y="384"/>
                      <a:pt x="21139" y="1692"/>
                      <a:pt x="19695" y="3836"/>
                    </a:cubicBezTo>
                    <a:cubicBezTo>
                      <a:pt x="15137" y="10470"/>
                      <a:pt x="11098" y="17353"/>
                      <a:pt x="7803" y="24619"/>
                    </a:cubicBezTo>
                    <a:cubicBezTo>
                      <a:pt x="4306" y="32426"/>
                      <a:pt x="1869" y="40753"/>
                      <a:pt x="176" y="49034"/>
                    </a:cubicBezTo>
                    <a:cubicBezTo>
                      <a:pt x="-975" y="54540"/>
                      <a:pt x="3674" y="59933"/>
                      <a:pt x="9383" y="60746"/>
                    </a:cubicBezTo>
                    <a:cubicBezTo>
                      <a:pt x="15476" y="61581"/>
                      <a:pt x="20643" y="57564"/>
                      <a:pt x="21749" y="52058"/>
                    </a:cubicBezTo>
                    <a:cubicBezTo>
                      <a:pt x="22358" y="49125"/>
                      <a:pt x="23057" y="46281"/>
                      <a:pt x="23870" y="43416"/>
                    </a:cubicBezTo>
                    <a:cubicBezTo>
                      <a:pt x="26623" y="34909"/>
                      <a:pt x="30346" y="26830"/>
                      <a:pt x="35085" y="19158"/>
                    </a:cubicBezTo>
                    <a:cubicBezTo>
                      <a:pt x="35626" y="18346"/>
                      <a:pt x="36168" y="17533"/>
                      <a:pt x="36732" y="16721"/>
                    </a:cubicBezTo>
                    <a:cubicBezTo>
                      <a:pt x="38379" y="14306"/>
                      <a:pt x="39417" y="12005"/>
                      <a:pt x="39034" y="9049"/>
                    </a:cubicBezTo>
                    <a:cubicBezTo>
                      <a:pt x="38695" y="6386"/>
                      <a:pt x="37251" y="3926"/>
                      <a:pt x="35017" y="2279"/>
                    </a:cubicBezTo>
                    <a:cubicBezTo>
                      <a:pt x="33077" y="812"/>
                      <a:pt x="30617" y="0"/>
                      <a:pt x="28135" y="0"/>
                    </a:cubicBezTo>
                    <a:cubicBezTo>
                      <a:pt x="27706" y="0"/>
                      <a:pt x="27300" y="0"/>
                      <a:pt x="26871" y="68"/>
                    </a:cubicBezTo>
                    <a:moveTo>
                      <a:pt x="36168" y="17398"/>
                    </a:moveTo>
                    <a:cubicBezTo>
                      <a:pt x="36010" y="17646"/>
                      <a:pt x="35852" y="17894"/>
                      <a:pt x="35694" y="18143"/>
                    </a:cubicBezTo>
                    <a:cubicBezTo>
                      <a:pt x="35852" y="17894"/>
                      <a:pt x="36010" y="17646"/>
                      <a:pt x="36168" y="17398"/>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3" name="Google Shape;3033;p43"/>
              <p:cNvSpPr/>
              <p:nvPr/>
            </p:nvSpPr>
            <p:spPr>
              <a:xfrm>
                <a:off x="4143716" y="2986969"/>
                <a:ext cx="45549" cy="38325"/>
              </a:xfrm>
              <a:custGeom>
                <a:rect b="b" l="l" r="r" t="t"/>
                <a:pathLst>
                  <a:path extrusionOk="0" h="38325" w="45549">
                    <a:moveTo>
                      <a:pt x="28168" y="1986"/>
                    </a:moveTo>
                    <a:cubicBezTo>
                      <a:pt x="20067" y="7695"/>
                      <a:pt x="12147" y="13607"/>
                      <a:pt x="4384" y="19722"/>
                    </a:cubicBezTo>
                    <a:cubicBezTo>
                      <a:pt x="-174" y="23333"/>
                      <a:pt x="-1595" y="29448"/>
                      <a:pt x="2128" y="34164"/>
                    </a:cubicBezTo>
                    <a:cubicBezTo>
                      <a:pt x="5490" y="38474"/>
                      <a:pt x="12824" y="39873"/>
                      <a:pt x="17382" y="36262"/>
                    </a:cubicBezTo>
                    <a:cubicBezTo>
                      <a:pt x="25144" y="30147"/>
                      <a:pt x="33065" y="24235"/>
                      <a:pt x="41166" y="18526"/>
                    </a:cubicBezTo>
                    <a:cubicBezTo>
                      <a:pt x="45927" y="15141"/>
                      <a:pt x="47010" y="8643"/>
                      <a:pt x="43422" y="4129"/>
                    </a:cubicBezTo>
                    <a:cubicBezTo>
                      <a:pt x="41324" y="1422"/>
                      <a:pt x="37984" y="0"/>
                      <a:pt x="34599" y="0"/>
                    </a:cubicBezTo>
                    <a:cubicBezTo>
                      <a:pt x="32343" y="0"/>
                      <a:pt x="30064" y="654"/>
                      <a:pt x="28146" y="2008"/>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4" name="Google Shape;3034;p43"/>
              <p:cNvSpPr/>
              <p:nvPr/>
            </p:nvSpPr>
            <p:spPr>
              <a:xfrm>
                <a:off x="4247376" y="2938837"/>
                <a:ext cx="36540" cy="28912"/>
              </a:xfrm>
              <a:custGeom>
                <a:rect b="b" l="l" r="r" t="t"/>
                <a:pathLst>
                  <a:path extrusionOk="0" h="28912" w="36540">
                    <a:moveTo>
                      <a:pt x="21584" y="790"/>
                    </a:moveTo>
                    <a:cubicBezTo>
                      <a:pt x="15694" y="3859"/>
                      <a:pt x="9941" y="7018"/>
                      <a:pt x="4367" y="10448"/>
                    </a:cubicBezTo>
                    <a:cubicBezTo>
                      <a:pt x="-665" y="13517"/>
                      <a:pt x="-1252" y="20579"/>
                      <a:pt x="2110" y="24844"/>
                    </a:cubicBezTo>
                    <a:cubicBezTo>
                      <a:pt x="5811" y="29583"/>
                      <a:pt x="12377" y="30034"/>
                      <a:pt x="17364" y="26965"/>
                    </a:cubicBezTo>
                    <a:cubicBezTo>
                      <a:pt x="21133" y="24664"/>
                      <a:pt x="24946" y="22475"/>
                      <a:pt x="28850" y="20376"/>
                    </a:cubicBezTo>
                    <a:cubicBezTo>
                      <a:pt x="29053" y="20264"/>
                      <a:pt x="29211" y="20173"/>
                      <a:pt x="29414" y="20060"/>
                    </a:cubicBezTo>
                    <a:cubicBezTo>
                      <a:pt x="29482" y="20038"/>
                      <a:pt x="29550" y="19993"/>
                      <a:pt x="29617" y="19948"/>
                    </a:cubicBezTo>
                    <a:cubicBezTo>
                      <a:pt x="29572" y="19948"/>
                      <a:pt x="29504" y="19993"/>
                      <a:pt x="29459" y="20038"/>
                    </a:cubicBezTo>
                    <a:cubicBezTo>
                      <a:pt x="29550" y="19993"/>
                      <a:pt x="29640" y="19925"/>
                      <a:pt x="29730" y="19880"/>
                    </a:cubicBezTo>
                    <a:cubicBezTo>
                      <a:pt x="32325" y="18549"/>
                      <a:pt x="34379" y="17195"/>
                      <a:pt x="35642" y="14487"/>
                    </a:cubicBezTo>
                    <a:cubicBezTo>
                      <a:pt x="36793" y="12005"/>
                      <a:pt x="36838" y="9049"/>
                      <a:pt x="35778" y="6476"/>
                    </a:cubicBezTo>
                    <a:cubicBezTo>
                      <a:pt x="34717" y="4017"/>
                      <a:pt x="32618" y="1986"/>
                      <a:pt x="30069" y="925"/>
                    </a:cubicBezTo>
                    <a:cubicBezTo>
                      <a:pt x="28715" y="361"/>
                      <a:pt x="26955" y="0"/>
                      <a:pt x="25262" y="0"/>
                    </a:cubicBezTo>
                    <a:cubicBezTo>
                      <a:pt x="23931" y="0"/>
                      <a:pt x="22645" y="226"/>
                      <a:pt x="21584" y="767"/>
                    </a:cubicBezTo>
                    <a:moveTo>
                      <a:pt x="29617" y="19925"/>
                    </a:moveTo>
                    <a:cubicBezTo>
                      <a:pt x="29911" y="19767"/>
                      <a:pt x="30204" y="19609"/>
                      <a:pt x="30497" y="19451"/>
                    </a:cubicBezTo>
                    <a:cubicBezTo>
                      <a:pt x="30204" y="19609"/>
                      <a:pt x="29911" y="19767"/>
                      <a:pt x="29617" y="19925"/>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5" name="Google Shape;3035;p43"/>
              <p:cNvSpPr/>
              <p:nvPr/>
            </p:nvSpPr>
            <p:spPr>
              <a:xfrm>
                <a:off x="4333339" y="2922613"/>
                <a:ext cx="42334" cy="21499"/>
              </a:xfrm>
              <a:custGeom>
                <a:rect b="b" l="l" r="r" t="t"/>
                <a:pathLst>
                  <a:path extrusionOk="0" h="21499" w="42334">
                    <a:moveTo>
                      <a:pt x="30078" y="45"/>
                    </a:moveTo>
                    <a:cubicBezTo>
                      <a:pt x="23264" y="361"/>
                      <a:pt x="16449" y="677"/>
                      <a:pt x="9589" y="1015"/>
                    </a:cubicBezTo>
                    <a:cubicBezTo>
                      <a:pt x="3654" y="1331"/>
                      <a:pt x="-588" y="7243"/>
                      <a:pt x="67" y="12524"/>
                    </a:cubicBezTo>
                    <a:cubicBezTo>
                      <a:pt x="834" y="18345"/>
                      <a:pt x="6295" y="21775"/>
                      <a:pt x="12274" y="21482"/>
                    </a:cubicBezTo>
                    <a:cubicBezTo>
                      <a:pt x="19089" y="21121"/>
                      <a:pt x="25904" y="20805"/>
                      <a:pt x="32764" y="20467"/>
                    </a:cubicBezTo>
                    <a:cubicBezTo>
                      <a:pt x="38676" y="20196"/>
                      <a:pt x="42941" y="14284"/>
                      <a:pt x="42263" y="9004"/>
                    </a:cubicBezTo>
                    <a:cubicBezTo>
                      <a:pt x="41925" y="6341"/>
                      <a:pt x="40436" y="3904"/>
                      <a:pt x="38247" y="2211"/>
                    </a:cubicBezTo>
                    <a:cubicBezTo>
                      <a:pt x="36103" y="609"/>
                      <a:pt x="33711" y="0"/>
                      <a:pt x="31071" y="0"/>
                    </a:cubicBezTo>
                    <a:cubicBezTo>
                      <a:pt x="30733" y="0"/>
                      <a:pt x="30394" y="0"/>
                      <a:pt x="30056" y="22"/>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6" name="Google Shape;3036;p43"/>
              <p:cNvSpPr/>
              <p:nvPr/>
            </p:nvSpPr>
            <p:spPr>
              <a:xfrm>
                <a:off x="4008236" y="1254816"/>
                <a:ext cx="1610388" cy="1405295"/>
              </a:xfrm>
              <a:custGeom>
                <a:rect b="b" l="l" r="r" t="t"/>
                <a:pathLst>
                  <a:path extrusionOk="0" h="1405295" w="1610388">
                    <a:moveTo>
                      <a:pt x="1026227" y="23"/>
                    </a:moveTo>
                    <a:cubicBezTo>
                      <a:pt x="968572" y="23"/>
                      <a:pt x="913942" y="7650"/>
                      <a:pt x="863892" y="22678"/>
                    </a:cubicBezTo>
                    <a:cubicBezTo>
                      <a:pt x="822914" y="35021"/>
                      <a:pt x="785388" y="52690"/>
                      <a:pt x="752397" y="75233"/>
                    </a:cubicBezTo>
                    <a:cubicBezTo>
                      <a:pt x="721483" y="96399"/>
                      <a:pt x="694427" y="122168"/>
                      <a:pt x="671953" y="151864"/>
                    </a:cubicBezTo>
                    <a:cubicBezTo>
                      <a:pt x="667755" y="137648"/>
                      <a:pt x="662204" y="123635"/>
                      <a:pt x="655638" y="110254"/>
                    </a:cubicBezTo>
                    <a:cubicBezTo>
                      <a:pt x="650357" y="99580"/>
                      <a:pt x="644287" y="89697"/>
                      <a:pt x="637563" y="80851"/>
                    </a:cubicBezTo>
                    <a:cubicBezTo>
                      <a:pt x="629823" y="70674"/>
                      <a:pt x="621993" y="62731"/>
                      <a:pt x="613644" y="56571"/>
                    </a:cubicBezTo>
                    <a:cubicBezTo>
                      <a:pt x="608454" y="52803"/>
                      <a:pt x="603963" y="50050"/>
                      <a:pt x="599540" y="47883"/>
                    </a:cubicBezTo>
                    <a:cubicBezTo>
                      <a:pt x="594870" y="45582"/>
                      <a:pt x="589589" y="43686"/>
                      <a:pt x="582436" y="41723"/>
                    </a:cubicBezTo>
                    <a:cubicBezTo>
                      <a:pt x="574854" y="39670"/>
                      <a:pt x="568175" y="38677"/>
                      <a:pt x="562014" y="38677"/>
                    </a:cubicBezTo>
                    <a:cubicBezTo>
                      <a:pt x="559893" y="38677"/>
                      <a:pt x="557704" y="38790"/>
                      <a:pt x="555606" y="39083"/>
                    </a:cubicBezTo>
                    <a:cubicBezTo>
                      <a:pt x="547144" y="40256"/>
                      <a:pt x="540420" y="43370"/>
                      <a:pt x="535026" y="48606"/>
                    </a:cubicBezTo>
                    <a:cubicBezTo>
                      <a:pt x="529408" y="54021"/>
                      <a:pt x="526880" y="61513"/>
                      <a:pt x="525752" y="66838"/>
                    </a:cubicBezTo>
                    <a:cubicBezTo>
                      <a:pt x="524263" y="73879"/>
                      <a:pt x="524195" y="81889"/>
                      <a:pt x="525504" y="91322"/>
                    </a:cubicBezTo>
                    <a:cubicBezTo>
                      <a:pt x="526813" y="100438"/>
                      <a:pt x="529114" y="109915"/>
                      <a:pt x="532567" y="120250"/>
                    </a:cubicBezTo>
                    <a:cubicBezTo>
                      <a:pt x="534620" y="126410"/>
                      <a:pt x="536944" y="132526"/>
                      <a:pt x="539449" y="138438"/>
                    </a:cubicBezTo>
                    <a:cubicBezTo>
                      <a:pt x="535184" y="135256"/>
                      <a:pt x="530762" y="132232"/>
                      <a:pt x="526271" y="129254"/>
                    </a:cubicBezTo>
                    <a:cubicBezTo>
                      <a:pt x="510069" y="118445"/>
                      <a:pt x="490618" y="106418"/>
                      <a:pt x="469023" y="99287"/>
                    </a:cubicBezTo>
                    <a:cubicBezTo>
                      <a:pt x="460493" y="96489"/>
                      <a:pt x="452077" y="95067"/>
                      <a:pt x="443976" y="95067"/>
                    </a:cubicBezTo>
                    <a:cubicBezTo>
                      <a:pt x="432219" y="95067"/>
                      <a:pt x="421862" y="98069"/>
                      <a:pt x="413152" y="103958"/>
                    </a:cubicBezTo>
                    <a:cubicBezTo>
                      <a:pt x="404667" y="109757"/>
                      <a:pt x="397672" y="117407"/>
                      <a:pt x="393497" y="125508"/>
                    </a:cubicBezTo>
                    <a:cubicBezTo>
                      <a:pt x="389593" y="133045"/>
                      <a:pt x="388398" y="141574"/>
                      <a:pt x="390022" y="150194"/>
                    </a:cubicBezTo>
                    <a:cubicBezTo>
                      <a:pt x="391805" y="159649"/>
                      <a:pt x="397762" y="169239"/>
                      <a:pt x="407713" y="178649"/>
                    </a:cubicBezTo>
                    <a:cubicBezTo>
                      <a:pt x="416311" y="186727"/>
                      <a:pt x="427097" y="193926"/>
                      <a:pt x="441606" y="201305"/>
                    </a:cubicBezTo>
                    <a:cubicBezTo>
                      <a:pt x="446458" y="203764"/>
                      <a:pt x="451467" y="206043"/>
                      <a:pt x="456522" y="208142"/>
                    </a:cubicBezTo>
                    <a:cubicBezTo>
                      <a:pt x="430166" y="211098"/>
                      <a:pt x="404058" y="216491"/>
                      <a:pt x="379010" y="223915"/>
                    </a:cubicBezTo>
                    <a:cubicBezTo>
                      <a:pt x="336091" y="236687"/>
                      <a:pt x="294549" y="256048"/>
                      <a:pt x="255556" y="281479"/>
                    </a:cubicBezTo>
                    <a:cubicBezTo>
                      <a:pt x="182016" y="329407"/>
                      <a:pt x="119104" y="398683"/>
                      <a:pt x="73680" y="481813"/>
                    </a:cubicBezTo>
                    <a:cubicBezTo>
                      <a:pt x="29452" y="562709"/>
                      <a:pt x="4111" y="653918"/>
                      <a:pt x="433" y="745578"/>
                    </a:cubicBezTo>
                    <a:cubicBezTo>
                      <a:pt x="-1417" y="791363"/>
                      <a:pt x="2667" y="837374"/>
                      <a:pt x="12528" y="882346"/>
                    </a:cubicBezTo>
                    <a:cubicBezTo>
                      <a:pt x="22412" y="927409"/>
                      <a:pt x="38817" y="971140"/>
                      <a:pt x="61292" y="1012299"/>
                    </a:cubicBezTo>
                    <a:cubicBezTo>
                      <a:pt x="74515" y="1036534"/>
                      <a:pt x="90153" y="1059416"/>
                      <a:pt x="105091" y="1080559"/>
                    </a:cubicBezTo>
                    <a:cubicBezTo>
                      <a:pt x="122173" y="1104681"/>
                      <a:pt x="140654" y="1128488"/>
                      <a:pt x="159992" y="1151301"/>
                    </a:cubicBezTo>
                    <a:cubicBezTo>
                      <a:pt x="197857" y="1195845"/>
                      <a:pt x="239490" y="1235695"/>
                      <a:pt x="283785" y="1269746"/>
                    </a:cubicBezTo>
                    <a:cubicBezTo>
                      <a:pt x="322597" y="1299555"/>
                      <a:pt x="364320" y="1325573"/>
                      <a:pt x="407849" y="1347077"/>
                    </a:cubicBezTo>
                    <a:cubicBezTo>
                      <a:pt x="452009" y="1368920"/>
                      <a:pt x="500118" y="1386995"/>
                      <a:pt x="550845" y="1400805"/>
                    </a:cubicBezTo>
                    <a:cubicBezTo>
                      <a:pt x="551499" y="1400986"/>
                      <a:pt x="552131" y="1401076"/>
                      <a:pt x="552988" y="1401121"/>
                    </a:cubicBezTo>
                    <a:cubicBezTo>
                      <a:pt x="564406" y="1403942"/>
                      <a:pt x="575441" y="1405296"/>
                      <a:pt x="586701" y="1405296"/>
                    </a:cubicBezTo>
                    <a:lnTo>
                      <a:pt x="589747" y="1405296"/>
                    </a:lnTo>
                    <a:cubicBezTo>
                      <a:pt x="602654" y="1405025"/>
                      <a:pt x="615742" y="1403332"/>
                      <a:pt x="629778" y="1400060"/>
                    </a:cubicBezTo>
                    <a:cubicBezTo>
                      <a:pt x="658481" y="1393404"/>
                      <a:pt x="685334" y="1381670"/>
                      <a:pt x="707808" y="1371064"/>
                    </a:cubicBezTo>
                    <a:cubicBezTo>
                      <a:pt x="719791" y="1365423"/>
                      <a:pt x="731570" y="1359420"/>
                      <a:pt x="743371" y="1353418"/>
                    </a:cubicBezTo>
                    <a:cubicBezTo>
                      <a:pt x="754857" y="1347574"/>
                      <a:pt x="766343" y="1341752"/>
                      <a:pt x="777987" y="1336246"/>
                    </a:cubicBezTo>
                    <a:cubicBezTo>
                      <a:pt x="786561" y="1332162"/>
                      <a:pt x="795158" y="1328213"/>
                      <a:pt x="803778" y="1324241"/>
                    </a:cubicBezTo>
                    <a:cubicBezTo>
                      <a:pt x="809375" y="1321669"/>
                      <a:pt x="814948" y="1319119"/>
                      <a:pt x="820522" y="1316524"/>
                    </a:cubicBezTo>
                    <a:cubicBezTo>
                      <a:pt x="835415" y="1309596"/>
                      <a:pt x="850263" y="1302601"/>
                      <a:pt x="865111" y="1295606"/>
                    </a:cubicBezTo>
                    <a:cubicBezTo>
                      <a:pt x="903224" y="1277644"/>
                      <a:pt x="941178" y="1259547"/>
                      <a:pt x="979110" y="1241449"/>
                    </a:cubicBezTo>
                    <a:cubicBezTo>
                      <a:pt x="1059962" y="1202885"/>
                      <a:pt x="1143543" y="1163013"/>
                      <a:pt x="1226628" y="1125667"/>
                    </a:cubicBezTo>
                    <a:cubicBezTo>
                      <a:pt x="1297506" y="1093805"/>
                      <a:pt x="1361072" y="1066975"/>
                      <a:pt x="1420938" y="1043642"/>
                    </a:cubicBezTo>
                    <a:cubicBezTo>
                      <a:pt x="1422044" y="1044071"/>
                      <a:pt x="1423285" y="1044297"/>
                      <a:pt x="1424503" y="1044297"/>
                    </a:cubicBezTo>
                    <a:cubicBezTo>
                      <a:pt x="1426353" y="1044297"/>
                      <a:pt x="1428091" y="1043778"/>
                      <a:pt x="1429558" y="1042830"/>
                    </a:cubicBezTo>
                    <a:cubicBezTo>
                      <a:pt x="1432604" y="1040844"/>
                      <a:pt x="1435673" y="1038836"/>
                      <a:pt x="1438697" y="1036760"/>
                    </a:cubicBezTo>
                    <a:lnTo>
                      <a:pt x="1441066" y="1035857"/>
                    </a:lnTo>
                    <a:lnTo>
                      <a:pt x="1443435" y="1034955"/>
                    </a:lnTo>
                    <a:cubicBezTo>
                      <a:pt x="1445737" y="1034075"/>
                      <a:pt x="1447520" y="1032224"/>
                      <a:pt x="1448513" y="1029720"/>
                    </a:cubicBezTo>
                    <a:cubicBezTo>
                      <a:pt x="1485204" y="1002529"/>
                      <a:pt x="1518397" y="966718"/>
                      <a:pt x="1547145" y="923370"/>
                    </a:cubicBezTo>
                    <a:cubicBezTo>
                      <a:pt x="1562490" y="900285"/>
                      <a:pt x="1575781" y="875012"/>
                      <a:pt x="1586679" y="848227"/>
                    </a:cubicBezTo>
                    <a:cubicBezTo>
                      <a:pt x="1597218" y="822277"/>
                      <a:pt x="1604348" y="796011"/>
                      <a:pt x="1607891" y="770107"/>
                    </a:cubicBezTo>
                    <a:cubicBezTo>
                      <a:pt x="1612607" y="735108"/>
                      <a:pt x="1610644" y="697108"/>
                      <a:pt x="1602001" y="657145"/>
                    </a:cubicBezTo>
                    <a:cubicBezTo>
                      <a:pt x="1597579" y="636656"/>
                      <a:pt x="1591102" y="617205"/>
                      <a:pt x="1582776" y="599333"/>
                    </a:cubicBezTo>
                    <a:cubicBezTo>
                      <a:pt x="1574043" y="580694"/>
                      <a:pt x="1563144" y="565214"/>
                      <a:pt x="1550395" y="553300"/>
                    </a:cubicBezTo>
                    <a:cubicBezTo>
                      <a:pt x="1539924" y="543529"/>
                      <a:pt x="1527581" y="536060"/>
                      <a:pt x="1514719" y="531727"/>
                    </a:cubicBezTo>
                    <a:cubicBezTo>
                      <a:pt x="1527446" y="516834"/>
                      <a:pt x="1539045" y="499775"/>
                      <a:pt x="1550214" y="479714"/>
                    </a:cubicBezTo>
                    <a:cubicBezTo>
                      <a:pt x="1562738" y="457149"/>
                      <a:pt x="1571493" y="434561"/>
                      <a:pt x="1576209" y="412605"/>
                    </a:cubicBezTo>
                    <a:cubicBezTo>
                      <a:pt x="1584784" y="372417"/>
                      <a:pt x="1580451" y="329453"/>
                      <a:pt x="1563663" y="288316"/>
                    </a:cubicBezTo>
                    <a:cubicBezTo>
                      <a:pt x="1548364" y="250925"/>
                      <a:pt x="1523881" y="215385"/>
                      <a:pt x="1488792" y="179664"/>
                    </a:cubicBezTo>
                    <a:cubicBezTo>
                      <a:pt x="1458644" y="148953"/>
                      <a:pt x="1422946" y="121175"/>
                      <a:pt x="1379643" y="94729"/>
                    </a:cubicBezTo>
                    <a:cubicBezTo>
                      <a:pt x="1341960" y="71712"/>
                      <a:pt x="1303012" y="53186"/>
                      <a:pt x="1263884" y="39625"/>
                    </a:cubicBezTo>
                    <a:cubicBezTo>
                      <a:pt x="1224869" y="26108"/>
                      <a:pt x="1182107" y="15728"/>
                      <a:pt x="1136751" y="8733"/>
                    </a:cubicBezTo>
                    <a:cubicBezTo>
                      <a:pt x="1099045" y="2933"/>
                      <a:pt x="1061857" y="0"/>
                      <a:pt x="1026204" y="0"/>
                    </a:cubicBezTo>
                    <a:moveTo>
                      <a:pt x="129529" y="431673"/>
                    </a:moveTo>
                    <a:cubicBezTo>
                      <a:pt x="130229" y="430725"/>
                      <a:pt x="130906" y="429755"/>
                      <a:pt x="131582" y="428807"/>
                    </a:cubicBezTo>
                    <a:lnTo>
                      <a:pt x="132756" y="427363"/>
                    </a:lnTo>
                    <a:cubicBezTo>
                      <a:pt x="131673" y="428785"/>
                      <a:pt x="130590" y="430229"/>
                      <a:pt x="129507" y="431673"/>
                    </a:cubicBezTo>
                    <a:moveTo>
                      <a:pt x="23179" y="714912"/>
                    </a:moveTo>
                    <a:cubicBezTo>
                      <a:pt x="23179" y="714912"/>
                      <a:pt x="23179" y="714912"/>
                      <a:pt x="23179" y="714912"/>
                    </a:cubicBezTo>
                    <a:lnTo>
                      <a:pt x="23292" y="713829"/>
                    </a:lnTo>
                    <a:lnTo>
                      <a:pt x="23540" y="712272"/>
                    </a:lnTo>
                    <a:cubicBezTo>
                      <a:pt x="23292" y="714393"/>
                      <a:pt x="23066" y="716514"/>
                      <a:pt x="22841" y="718635"/>
                    </a:cubicBezTo>
                    <a:cubicBezTo>
                      <a:pt x="22953" y="717394"/>
                      <a:pt x="23066" y="716153"/>
                      <a:pt x="23179" y="714935"/>
                    </a:cubicBezTo>
                  </a:path>
                </a:pathLst>
              </a:custGeom>
              <a:solidFill>
                <a:srgbClr val="F1C23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7" name="Google Shape;3037;p43"/>
              <p:cNvSpPr/>
              <p:nvPr/>
            </p:nvSpPr>
            <p:spPr>
              <a:xfrm>
                <a:off x="5264380" y="1639959"/>
                <a:ext cx="288519" cy="664568"/>
              </a:xfrm>
              <a:custGeom>
                <a:rect b="b" l="l" r="r" t="t"/>
                <a:pathLst>
                  <a:path extrusionOk="0" h="664568" w="288519">
                    <a:moveTo>
                      <a:pt x="81415" y="226"/>
                    </a:moveTo>
                    <a:lnTo>
                      <a:pt x="81505" y="226"/>
                    </a:lnTo>
                    <a:cubicBezTo>
                      <a:pt x="81505" y="226"/>
                      <a:pt x="81415" y="226"/>
                      <a:pt x="81370" y="271"/>
                    </a:cubicBezTo>
                    <a:lnTo>
                      <a:pt x="81234" y="271"/>
                    </a:lnTo>
                    <a:cubicBezTo>
                      <a:pt x="81234" y="271"/>
                      <a:pt x="81144" y="271"/>
                      <a:pt x="81099" y="316"/>
                    </a:cubicBezTo>
                    <a:cubicBezTo>
                      <a:pt x="81144" y="293"/>
                      <a:pt x="81212" y="271"/>
                      <a:pt x="81234" y="271"/>
                    </a:cubicBezTo>
                    <a:lnTo>
                      <a:pt x="81234" y="271"/>
                    </a:lnTo>
                    <a:cubicBezTo>
                      <a:pt x="81099" y="271"/>
                      <a:pt x="80941" y="271"/>
                      <a:pt x="80783" y="316"/>
                    </a:cubicBezTo>
                    <a:lnTo>
                      <a:pt x="81076" y="316"/>
                    </a:lnTo>
                    <a:cubicBezTo>
                      <a:pt x="76563" y="993"/>
                      <a:pt x="72231" y="2279"/>
                      <a:pt x="68011" y="4062"/>
                    </a:cubicBezTo>
                    <a:lnTo>
                      <a:pt x="68621" y="3836"/>
                    </a:lnTo>
                    <a:cubicBezTo>
                      <a:pt x="61671" y="6860"/>
                      <a:pt x="55262" y="10899"/>
                      <a:pt x="49237" y="15480"/>
                    </a:cubicBezTo>
                    <a:cubicBezTo>
                      <a:pt x="45175" y="18616"/>
                      <a:pt x="41249" y="21956"/>
                      <a:pt x="37616" y="25657"/>
                    </a:cubicBezTo>
                    <a:cubicBezTo>
                      <a:pt x="34728" y="28658"/>
                      <a:pt x="31952" y="31840"/>
                      <a:pt x="29357" y="35112"/>
                    </a:cubicBezTo>
                    <a:cubicBezTo>
                      <a:pt x="29357" y="35112"/>
                      <a:pt x="29357" y="35134"/>
                      <a:pt x="29357" y="35134"/>
                    </a:cubicBezTo>
                    <a:cubicBezTo>
                      <a:pt x="29357" y="35134"/>
                      <a:pt x="29357" y="35134"/>
                      <a:pt x="29357" y="35112"/>
                    </a:cubicBezTo>
                    <a:cubicBezTo>
                      <a:pt x="29357" y="35112"/>
                      <a:pt x="29357" y="35089"/>
                      <a:pt x="29357" y="35066"/>
                    </a:cubicBezTo>
                    <a:cubicBezTo>
                      <a:pt x="29357" y="35066"/>
                      <a:pt x="29334" y="35112"/>
                      <a:pt x="29312" y="35157"/>
                    </a:cubicBezTo>
                    <a:cubicBezTo>
                      <a:pt x="29289" y="35224"/>
                      <a:pt x="29199" y="35315"/>
                      <a:pt x="29154" y="35382"/>
                    </a:cubicBezTo>
                    <a:cubicBezTo>
                      <a:pt x="29154" y="35337"/>
                      <a:pt x="29199" y="35292"/>
                      <a:pt x="29199" y="35292"/>
                    </a:cubicBezTo>
                    <a:cubicBezTo>
                      <a:pt x="29109" y="35382"/>
                      <a:pt x="29041" y="35450"/>
                      <a:pt x="28951" y="35585"/>
                    </a:cubicBezTo>
                    <a:lnTo>
                      <a:pt x="29154" y="35382"/>
                    </a:lnTo>
                    <a:cubicBezTo>
                      <a:pt x="26062" y="39512"/>
                      <a:pt x="23151" y="43822"/>
                      <a:pt x="20624" y="48290"/>
                    </a:cubicBezTo>
                    <a:cubicBezTo>
                      <a:pt x="18255" y="52600"/>
                      <a:pt x="16066" y="57022"/>
                      <a:pt x="14148" y="61513"/>
                    </a:cubicBezTo>
                    <a:lnTo>
                      <a:pt x="14374" y="60926"/>
                    </a:lnTo>
                    <a:cubicBezTo>
                      <a:pt x="11350" y="68079"/>
                      <a:pt x="8868" y="75481"/>
                      <a:pt x="6950" y="83040"/>
                    </a:cubicBezTo>
                    <a:cubicBezTo>
                      <a:pt x="4941" y="90915"/>
                      <a:pt x="3452" y="98836"/>
                      <a:pt x="2324" y="106892"/>
                    </a:cubicBezTo>
                    <a:cubicBezTo>
                      <a:pt x="2369" y="106734"/>
                      <a:pt x="2369" y="106621"/>
                      <a:pt x="2414" y="106440"/>
                    </a:cubicBezTo>
                    <a:cubicBezTo>
                      <a:pt x="-1851" y="138889"/>
                      <a:pt x="0" y="171879"/>
                      <a:pt x="4354" y="204193"/>
                    </a:cubicBezTo>
                    <a:cubicBezTo>
                      <a:pt x="4310" y="204035"/>
                      <a:pt x="4310" y="203922"/>
                      <a:pt x="4265" y="203764"/>
                    </a:cubicBezTo>
                    <a:cubicBezTo>
                      <a:pt x="7311" y="226352"/>
                      <a:pt x="11621" y="248759"/>
                      <a:pt x="16765" y="271009"/>
                    </a:cubicBezTo>
                    <a:cubicBezTo>
                      <a:pt x="21910" y="293371"/>
                      <a:pt x="27868" y="315597"/>
                      <a:pt x="33734" y="337802"/>
                    </a:cubicBezTo>
                    <a:cubicBezTo>
                      <a:pt x="41226" y="365828"/>
                      <a:pt x="48854" y="393786"/>
                      <a:pt x="56977" y="421609"/>
                    </a:cubicBezTo>
                    <a:cubicBezTo>
                      <a:pt x="74149" y="480188"/>
                      <a:pt x="93330" y="538271"/>
                      <a:pt x="117068" y="594572"/>
                    </a:cubicBezTo>
                    <a:cubicBezTo>
                      <a:pt x="116978" y="594369"/>
                      <a:pt x="116910" y="594165"/>
                      <a:pt x="116820" y="593940"/>
                    </a:cubicBezTo>
                    <a:cubicBezTo>
                      <a:pt x="126974" y="617859"/>
                      <a:pt x="137919" y="641530"/>
                      <a:pt x="150036" y="664569"/>
                    </a:cubicBezTo>
                    <a:cubicBezTo>
                      <a:pt x="155023" y="662583"/>
                      <a:pt x="159987" y="660643"/>
                      <a:pt x="164929" y="658725"/>
                    </a:cubicBezTo>
                    <a:cubicBezTo>
                      <a:pt x="165944" y="659198"/>
                      <a:pt x="167140" y="659447"/>
                      <a:pt x="168427" y="659447"/>
                    </a:cubicBezTo>
                    <a:cubicBezTo>
                      <a:pt x="170322" y="659447"/>
                      <a:pt x="172082" y="658928"/>
                      <a:pt x="173571" y="657890"/>
                    </a:cubicBezTo>
                    <a:cubicBezTo>
                      <a:pt x="176640" y="655949"/>
                      <a:pt x="179687" y="653896"/>
                      <a:pt x="182710" y="651820"/>
                    </a:cubicBezTo>
                    <a:lnTo>
                      <a:pt x="185035" y="650985"/>
                    </a:lnTo>
                    <a:lnTo>
                      <a:pt x="187404" y="650060"/>
                    </a:lnTo>
                    <a:cubicBezTo>
                      <a:pt x="189728" y="649179"/>
                      <a:pt x="191579" y="647284"/>
                      <a:pt x="192594" y="644712"/>
                    </a:cubicBezTo>
                    <a:cubicBezTo>
                      <a:pt x="208277" y="633113"/>
                      <a:pt x="223350" y="619912"/>
                      <a:pt x="237702" y="605200"/>
                    </a:cubicBezTo>
                    <a:cubicBezTo>
                      <a:pt x="241200" y="588998"/>
                      <a:pt x="244991" y="572886"/>
                      <a:pt x="248985" y="556797"/>
                    </a:cubicBezTo>
                    <a:cubicBezTo>
                      <a:pt x="253362" y="539106"/>
                      <a:pt x="257943" y="521393"/>
                      <a:pt x="262343" y="503701"/>
                    </a:cubicBezTo>
                    <a:cubicBezTo>
                      <a:pt x="271166" y="468409"/>
                      <a:pt x="279312" y="432892"/>
                      <a:pt x="284209" y="396787"/>
                    </a:cubicBezTo>
                    <a:lnTo>
                      <a:pt x="284209" y="396877"/>
                    </a:lnTo>
                    <a:cubicBezTo>
                      <a:pt x="286556" y="379119"/>
                      <a:pt x="288158" y="361157"/>
                      <a:pt x="288429" y="343217"/>
                    </a:cubicBezTo>
                    <a:cubicBezTo>
                      <a:pt x="288767" y="326451"/>
                      <a:pt x="288203" y="309663"/>
                      <a:pt x="286104" y="293055"/>
                    </a:cubicBezTo>
                    <a:lnTo>
                      <a:pt x="286104" y="293100"/>
                    </a:lnTo>
                    <a:lnTo>
                      <a:pt x="286104" y="293055"/>
                    </a:lnTo>
                    <a:cubicBezTo>
                      <a:pt x="286082" y="292852"/>
                      <a:pt x="286059" y="292626"/>
                      <a:pt x="286014" y="292423"/>
                    </a:cubicBezTo>
                    <a:cubicBezTo>
                      <a:pt x="286014" y="292423"/>
                      <a:pt x="286014" y="292468"/>
                      <a:pt x="286037" y="292536"/>
                    </a:cubicBezTo>
                    <a:cubicBezTo>
                      <a:pt x="284863" y="284142"/>
                      <a:pt x="283306" y="275838"/>
                      <a:pt x="281072" y="267714"/>
                    </a:cubicBezTo>
                    <a:cubicBezTo>
                      <a:pt x="279177" y="260899"/>
                      <a:pt x="276920" y="254243"/>
                      <a:pt x="274190" y="247676"/>
                    </a:cubicBezTo>
                    <a:lnTo>
                      <a:pt x="274190" y="247676"/>
                    </a:lnTo>
                    <a:cubicBezTo>
                      <a:pt x="271550" y="241629"/>
                      <a:pt x="268639" y="235671"/>
                      <a:pt x="265164" y="230053"/>
                    </a:cubicBezTo>
                    <a:cubicBezTo>
                      <a:pt x="262185" y="225156"/>
                      <a:pt x="258958" y="220417"/>
                      <a:pt x="255461" y="215859"/>
                    </a:cubicBezTo>
                    <a:cubicBezTo>
                      <a:pt x="255461" y="215859"/>
                      <a:pt x="255415" y="215814"/>
                      <a:pt x="255393" y="215769"/>
                    </a:cubicBezTo>
                    <a:lnTo>
                      <a:pt x="255326" y="215701"/>
                    </a:lnTo>
                    <a:cubicBezTo>
                      <a:pt x="255326" y="215701"/>
                      <a:pt x="255370" y="215746"/>
                      <a:pt x="255393" y="215769"/>
                    </a:cubicBezTo>
                    <a:cubicBezTo>
                      <a:pt x="255393" y="215791"/>
                      <a:pt x="255438" y="215814"/>
                      <a:pt x="255461" y="215859"/>
                    </a:cubicBezTo>
                    <a:cubicBezTo>
                      <a:pt x="255415" y="215769"/>
                      <a:pt x="255348" y="215701"/>
                      <a:pt x="255303" y="215633"/>
                    </a:cubicBezTo>
                    <a:cubicBezTo>
                      <a:pt x="255303" y="215679"/>
                      <a:pt x="255326" y="215679"/>
                      <a:pt x="255326" y="215724"/>
                    </a:cubicBezTo>
                    <a:cubicBezTo>
                      <a:pt x="255280" y="215656"/>
                      <a:pt x="255235" y="215611"/>
                      <a:pt x="255190" y="215543"/>
                    </a:cubicBezTo>
                    <a:cubicBezTo>
                      <a:pt x="255190" y="215543"/>
                      <a:pt x="255167" y="215498"/>
                      <a:pt x="255145" y="215476"/>
                    </a:cubicBezTo>
                    <a:cubicBezTo>
                      <a:pt x="255122" y="215430"/>
                      <a:pt x="255077" y="215385"/>
                      <a:pt x="255032" y="215363"/>
                    </a:cubicBezTo>
                    <a:lnTo>
                      <a:pt x="255122" y="215430"/>
                    </a:lnTo>
                    <a:cubicBezTo>
                      <a:pt x="248917" y="207555"/>
                      <a:pt x="242125" y="200244"/>
                      <a:pt x="235017" y="193204"/>
                    </a:cubicBezTo>
                    <a:cubicBezTo>
                      <a:pt x="227773" y="186050"/>
                      <a:pt x="220327" y="179100"/>
                      <a:pt x="213151" y="171925"/>
                    </a:cubicBezTo>
                    <a:cubicBezTo>
                      <a:pt x="205614" y="164478"/>
                      <a:pt x="198303" y="156806"/>
                      <a:pt x="191759" y="148502"/>
                    </a:cubicBezTo>
                    <a:cubicBezTo>
                      <a:pt x="185441" y="140581"/>
                      <a:pt x="179619" y="132255"/>
                      <a:pt x="174790" y="123364"/>
                    </a:cubicBezTo>
                    <a:cubicBezTo>
                      <a:pt x="170683" y="115805"/>
                      <a:pt x="167140" y="107975"/>
                      <a:pt x="163688" y="100077"/>
                    </a:cubicBezTo>
                    <a:cubicBezTo>
                      <a:pt x="159784" y="91118"/>
                      <a:pt x="156016" y="82070"/>
                      <a:pt x="152022" y="73089"/>
                    </a:cubicBezTo>
                    <a:cubicBezTo>
                      <a:pt x="147960" y="63927"/>
                      <a:pt x="143785" y="54788"/>
                      <a:pt x="139047" y="45943"/>
                    </a:cubicBezTo>
                    <a:cubicBezTo>
                      <a:pt x="134804" y="38022"/>
                      <a:pt x="130201" y="30350"/>
                      <a:pt x="124763" y="23220"/>
                    </a:cubicBezTo>
                    <a:cubicBezTo>
                      <a:pt x="120769" y="18120"/>
                      <a:pt x="116436" y="13336"/>
                      <a:pt x="111359" y="9274"/>
                    </a:cubicBezTo>
                    <a:cubicBezTo>
                      <a:pt x="111404" y="9319"/>
                      <a:pt x="111450" y="9319"/>
                      <a:pt x="111472" y="9365"/>
                    </a:cubicBezTo>
                    <a:cubicBezTo>
                      <a:pt x="111404" y="9297"/>
                      <a:pt x="111337" y="9252"/>
                      <a:pt x="111224" y="9184"/>
                    </a:cubicBezTo>
                    <a:cubicBezTo>
                      <a:pt x="111269" y="9229"/>
                      <a:pt x="111314" y="9274"/>
                      <a:pt x="111337" y="9274"/>
                    </a:cubicBezTo>
                    <a:cubicBezTo>
                      <a:pt x="111269" y="9229"/>
                      <a:pt x="111201" y="9184"/>
                      <a:pt x="111156" y="9116"/>
                    </a:cubicBezTo>
                    <a:lnTo>
                      <a:pt x="111156" y="9116"/>
                    </a:lnTo>
                    <a:cubicBezTo>
                      <a:pt x="111156" y="9116"/>
                      <a:pt x="111066" y="9004"/>
                      <a:pt x="111020" y="8981"/>
                    </a:cubicBezTo>
                    <a:lnTo>
                      <a:pt x="111020" y="8981"/>
                    </a:lnTo>
                    <a:cubicBezTo>
                      <a:pt x="111020" y="8981"/>
                      <a:pt x="110998" y="8981"/>
                      <a:pt x="110975" y="8958"/>
                    </a:cubicBezTo>
                    <a:cubicBezTo>
                      <a:pt x="110998" y="8958"/>
                      <a:pt x="111020" y="8958"/>
                      <a:pt x="111020" y="8958"/>
                    </a:cubicBezTo>
                    <a:lnTo>
                      <a:pt x="111020" y="8958"/>
                    </a:lnTo>
                    <a:cubicBezTo>
                      <a:pt x="111020" y="8958"/>
                      <a:pt x="111020" y="8958"/>
                      <a:pt x="111020" y="8958"/>
                    </a:cubicBezTo>
                    <a:cubicBezTo>
                      <a:pt x="107726" y="6499"/>
                      <a:pt x="104228" y="4355"/>
                      <a:pt x="100437" y="2730"/>
                    </a:cubicBezTo>
                    <a:cubicBezTo>
                      <a:pt x="97391" y="1557"/>
                      <a:pt x="94300" y="722"/>
                      <a:pt x="91028" y="248"/>
                    </a:cubicBezTo>
                    <a:lnTo>
                      <a:pt x="91186" y="248"/>
                    </a:lnTo>
                    <a:cubicBezTo>
                      <a:pt x="91186" y="248"/>
                      <a:pt x="91051" y="248"/>
                      <a:pt x="90983" y="248"/>
                    </a:cubicBezTo>
                    <a:cubicBezTo>
                      <a:pt x="90983" y="248"/>
                      <a:pt x="90983" y="248"/>
                      <a:pt x="91028" y="248"/>
                    </a:cubicBezTo>
                    <a:cubicBezTo>
                      <a:pt x="90960" y="248"/>
                      <a:pt x="90870" y="203"/>
                      <a:pt x="90802" y="203"/>
                    </a:cubicBezTo>
                    <a:lnTo>
                      <a:pt x="90892" y="203"/>
                    </a:lnTo>
                    <a:cubicBezTo>
                      <a:pt x="90757" y="203"/>
                      <a:pt x="90644" y="158"/>
                      <a:pt x="90532" y="158"/>
                    </a:cubicBezTo>
                    <a:cubicBezTo>
                      <a:pt x="90644" y="158"/>
                      <a:pt x="90734" y="203"/>
                      <a:pt x="90802" y="203"/>
                    </a:cubicBezTo>
                    <a:cubicBezTo>
                      <a:pt x="89268" y="68"/>
                      <a:pt x="87733" y="0"/>
                      <a:pt x="86244" y="0"/>
                    </a:cubicBezTo>
                    <a:cubicBezTo>
                      <a:pt x="84619" y="0"/>
                      <a:pt x="82995" y="90"/>
                      <a:pt x="81347" y="248"/>
                    </a:cubicBezTo>
                  </a:path>
                </a:pathLst>
              </a:custGeom>
              <a:solidFill>
                <a:srgbClr val="F1C23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8" name="Google Shape;3038;p43"/>
              <p:cNvSpPr/>
              <p:nvPr/>
            </p:nvSpPr>
            <p:spPr>
              <a:xfrm>
                <a:off x="5345615" y="1640208"/>
                <a:ext cx="135" cy="22"/>
              </a:xfrm>
              <a:custGeom>
                <a:rect b="b" l="l" r="r" t="t"/>
                <a:pathLst>
                  <a:path extrusionOk="0" h="22" w="135">
                    <a:moveTo>
                      <a:pt x="23" y="23"/>
                    </a:moveTo>
                    <a:lnTo>
                      <a:pt x="136" y="23"/>
                    </a:lnTo>
                    <a:cubicBezTo>
                      <a:pt x="136" y="23"/>
                      <a:pt x="136" y="23"/>
                      <a:pt x="136" y="0"/>
                    </a:cubicBezTo>
                    <a:cubicBezTo>
                      <a:pt x="90" y="0"/>
                      <a:pt x="45" y="0"/>
                      <a:pt x="0" y="23"/>
                    </a:cubicBezTo>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9" name="Google Shape;3039;p43"/>
              <p:cNvSpPr/>
              <p:nvPr/>
            </p:nvSpPr>
            <p:spPr>
              <a:xfrm>
                <a:off x="5375446" y="1648918"/>
                <a:ext cx="135" cy="112"/>
              </a:xfrm>
              <a:custGeom>
                <a:rect b="b" l="l" r="r" t="t"/>
                <a:pathLst>
                  <a:path extrusionOk="0" h="112" w="135">
                    <a:moveTo>
                      <a:pt x="136" y="113"/>
                    </a:moveTo>
                    <a:lnTo>
                      <a:pt x="136" y="113"/>
                    </a:lnTo>
                    <a:cubicBezTo>
                      <a:pt x="136" y="113"/>
                      <a:pt x="45" y="45"/>
                      <a:pt x="0" y="0"/>
                    </a:cubicBezTo>
                    <a:lnTo>
                      <a:pt x="113" y="113"/>
                    </a:lnTo>
                    <a:close/>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0" name="Google Shape;3040;p43"/>
              <p:cNvSpPr/>
              <p:nvPr/>
            </p:nvSpPr>
            <p:spPr>
              <a:xfrm>
                <a:off x="5519548" y="1855322"/>
                <a:ext cx="22" cy="45"/>
              </a:xfrm>
              <a:custGeom>
                <a:rect b="b" l="l" r="r" t="t"/>
                <a:pathLst>
                  <a:path extrusionOk="0" h="45" w="22">
                    <a:moveTo>
                      <a:pt x="23" y="45"/>
                    </a:moveTo>
                    <a:cubicBezTo>
                      <a:pt x="23" y="45"/>
                      <a:pt x="23" y="45"/>
                      <a:pt x="23" y="45"/>
                    </a:cubicBezTo>
                    <a:cubicBezTo>
                      <a:pt x="23" y="45"/>
                      <a:pt x="23" y="45"/>
                      <a:pt x="0" y="0"/>
                    </a:cubicBezTo>
                    <a:cubicBezTo>
                      <a:pt x="0" y="0"/>
                      <a:pt x="0" y="0"/>
                      <a:pt x="0" y="23"/>
                    </a:cubicBezTo>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1" name="Google Shape;3041;p43"/>
              <p:cNvSpPr/>
              <p:nvPr/>
            </p:nvSpPr>
            <p:spPr>
              <a:xfrm>
                <a:off x="5519593" y="1855390"/>
                <a:ext cx="135" cy="135"/>
              </a:xfrm>
              <a:custGeom>
                <a:rect b="b" l="l" r="r" t="t"/>
                <a:pathLst>
                  <a:path extrusionOk="0" h="135" w="135">
                    <a:moveTo>
                      <a:pt x="23" y="23"/>
                    </a:moveTo>
                    <a:cubicBezTo>
                      <a:pt x="23" y="23"/>
                      <a:pt x="90" y="90"/>
                      <a:pt x="136" y="135"/>
                    </a:cubicBezTo>
                    <a:cubicBezTo>
                      <a:pt x="90" y="90"/>
                      <a:pt x="45" y="45"/>
                      <a:pt x="0" y="0"/>
                    </a:cubicBezTo>
                    <a:lnTo>
                      <a:pt x="0" y="45"/>
                    </a:lnTo>
                    <a:close/>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2" name="Google Shape;3042;p43"/>
              <p:cNvSpPr/>
              <p:nvPr/>
            </p:nvSpPr>
            <p:spPr>
              <a:xfrm>
                <a:off x="5550440" y="1932495"/>
                <a:ext cx="45" cy="473"/>
              </a:xfrm>
              <a:custGeom>
                <a:rect b="b" l="l" r="r" t="t"/>
                <a:pathLst>
                  <a:path extrusionOk="0" h="473" w="45">
                    <a:moveTo>
                      <a:pt x="45" y="474"/>
                    </a:moveTo>
                    <a:lnTo>
                      <a:pt x="45" y="474"/>
                    </a:lnTo>
                    <a:cubicBezTo>
                      <a:pt x="45" y="293"/>
                      <a:pt x="0" y="135"/>
                      <a:pt x="0" y="0"/>
                    </a:cubicBezTo>
                    <a:cubicBezTo>
                      <a:pt x="0" y="135"/>
                      <a:pt x="23" y="316"/>
                      <a:pt x="45" y="474"/>
                    </a:cubicBezTo>
                  </a:path>
                </a:pathLst>
              </a:custGeom>
              <a:solidFill>
                <a:srgbClr val="F1C23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3" name="Google Shape;3043;p43"/>
              <p:cNvSpPr/>
              <p:nvPr/>
            </p:nvSpPr>
            <p:spPr>
              <a:xfrm>
                <a:off x="4008035" y="1486877"/>
                <a:ext cx="617184" cy="1173460"/>
              </a:xfrm>
              <a:custGeom>
                <a:rect b="b" l="l" r="r" t="t"/>
                <a:pathLst>
                  <a:path extrusionOk="0" h="1173460" w="617184">
                    <a:moveTo>
                      <a:pt x="255712" y="49215"/>
                    </a:moveTo>
                    <a:cubicBezTo>
                      <a:pt x="182082" y="97188"/>
                      <a:pt x="119148" y="166531"/>
                      <a:pt x="73746" y="249639"/>
                    </a:cubicBezTo>
                    <a:cubicBezTo>
                      <a:pt x="29473" y="330536"/>
                      <a:pt x="4110" y="421790"/>
                      <a:pt x="432" y="513495"/>
                    </a:cubicBezTo>
                    <a:cubicBezTo>
                      <a:pt x="-1419" y="559212"/>
                      <a:pt x="2688" y="605267"/>
                      <a:pt x="12549" y="650353"/>
                    </a:cubicBezTo>
                    <a:cubicBezTo>
                      <a:pt x="22478" y="695438"/>
                      <a:pt x="38883" y="739192"/>
                      <a:pt x="61358" y="780329"/>
                    </a:cubicBezTo>
                    <a:cubicBezTo>
                      <a:pt x="74536" y="804541"/>
                      <a:pt x="90196" y="827467"/>
                      <a:pt x="105157" y="848611"/>
                    </a:cubicBezTo>
                    <a:cubicBezTo>
                      <a:pt x="122375" y="872914"/>
                      <a:pt x="140833" y="896698"/>
                      <a:pt x="160058" y="919398"/>
                    </a:cubicBezTo>
                    <a:cubicBezTo>
                      <a:pt x="198036" y="964032"/>
                      <a:pt x="239669" y="1003883"/>
                      <a:pt x="283874" y="1037821"/>
                    </a:cubicBezTo>
                    <a:cubicBezTo>
                      <a:pt x="322912" y="1067810"/>
                      <a:pt x="364658" y="1093850"/>
                      <a:pt x="408028" y="1115197"/>
                    </a:cubicBezTo>
                    <a:cubicBezTo>
                      <a:pt x="452098" y="1137040"/>
                      <a:pt x="500229" y="1155137"/>
                      <a:pt x="551024" y="1168970"/>
                    </a:cubicBezTo>
                    <a:cubicBezTo>
                      <a:pt x="551701" y="1169173"/>
                      <a:pt x="552423" y="1169241"/>
                      <a:pt x="553235" y="1169331"/>
                    </a:cubicBezTo>
                    <a:cubicBezTo>
                      <a:pt x="564743" y="1172106"/>
                      <a:pt x="575755" y="1173460"/>
                      <a:pt x="586948" y="1173460"/>
                    </a:cubicBezTo>
                    <a:lnTo>
                      <a:pt x="590017" y="1173460"/>
                    </a:lnTo>
                    <a:cubicBezTo>
                      <a:pt x="598862" y="1173302"/>
                      <a:pt x="607843" y="1172422"/>
                      <a:pt x="617185" y="1170843"/>
                    </a:cubicBezTo>
                    <a:cubicBezTo>
                      <a:pt x="590377" y="1150737"/>
                      <a:pt x="563863" y="1130248"/>
                      <a:pt x="538026" y="1108969"/>
                    </a:cubicBezTo>
                    <a:cubicBezTo>
                      <a:pt x="507495" y="1083831"/>
                      <a:pt x="477732" y="1057723"/>
                      <a:pt x="449683" y="1029900"/>
                    </a:cubicBezTo>
                    <a:cubicBezTo>
                      <a:pt x="422221" y="1002664"/>
                      <a:pt x="396159" y="973961"/>
                      <a:pt x="372555" y="943317"/>
                    </a:cubicBezTo>
                    <a:cubicBezTo>
                      <a:pt x="348456" y="912042"/>
                      <a:pt x="326703" y="878894"/>
                      <a:pt x="308538" y="843827"/>
                    </a:cubicBezTo>
                    <a:cubicBezTo>
                      <a:pt x="303709" y="834575"/>
                      <a:pt x="299083" y="825211"/>
                      <a:pt x="294773" y="815666"/>
                    </a:cubicBezTo>
                    <a:cubicBezTo>
                      <a:pt x="290756" y="806911"/>
                      <a:pt x="286898" y="798042"/>
                      <a:pt x="283445" y="789039"/>
                    </a:cubicBezTo>
                    <a:cubicBezTo>
                      <a:pt x="275276" y="767850"/>
                      <a:pt x="268687" y="746097"/>
                      <a:pt x="262775" y="724186"/>
                    </a:cubicBezTo>
                    <a:cubicBezTo>
                      <a:pt x="256863" y="702321"/>
                      <a:pt x="251515" y="680320"/>
                      <a:pt x="245513" y="658431"/>
                    </a:cubicBezTo>
                    <a:cubicBezTo>
                      <a:pt x="242376" y="647081"/>
                      <a:pt x="239127" y="635708"/>
                      <a:pt x="235449" y="624493"/>
                    </a:cubicBezTo>
                    <a:cubicBezTo>
                      <a:pt x="232154" y="614361"/>
                      <a:pt x="228657" y="604297"/>
                      <a:pt x="224550" y="594414"/>
                    </a:cubicBezTo>
                    <a:cubicBezTo>
                      <a:pt x="224640" y="594617"/>
                      <a:pt x="224708" y="594865"/>
                      <a:pt x="224776" y="595068"/>
                    </a:cubicBezTo>
                    <a:cubicBezTo>
                      <a:pt x="219676" y="583041"/>
                      <a:pt x="213809" y="571465"/>
                      <a:pt x="206001" y="560994"/>
                    </a:cubicBezTo>
                    <a:cubicBezTo>
                      <a:pt x="204106" y="558580"/>
                      <a:pt x="202188" y="556256"/>
                      <a:pt x="200044" y="554067"/>
                    </a:cubicBezTo>
                    <a:cubicBezTo>
                      <a:pt x="198103" y="552059"/>
                      <a:pt x="196050" y="550208"/>
                      <a:pt x="193884" y="548426"/>
                    </a:cubicBezTo>
                    <a:cubicBezTo>
                      <a:pt x="192372" y="547252"/>
                      <a:pt x="190792" y="546147"/>
                      <a:pt x="189100" y="545221"/>
                    </a:cubicBezTo>
                    <a:cubicBezTo>
                      <a:pt x="187926" y="544522"/>
                      <a:pt x="186730" y="543890"/>
                      <a:pt x="185535" y="543326"/>
                    </a:cubicBezTo>
                    <a:cubicBezTo>
                      <a:pt x="185489" y="543326"/>
                      <a:pt x="185467" y="543303"/>
                      <a:pt x="185422" y="543281"/>
                    </a:cubicBezTo>
                    <a:lnTo>
                      <a:pt x="185422" y="543281"/>
                    </a:lnTo>
                    <a:lnTo>
                      <a:pt x="185422" y="543281"/>
                    </a:lnTo>
                    <a:cubicBezTo>
                      <a:pt x="182872" y="542220"/>
                      <a:pt x="180344" y="541476"/>
                      <a:pt x="177637" y="541024"/>
                    </a:cubicBezTo>
                    <a:cubicBezTo>
                      <a:pt x="177795" y="541024"/>
                      <a:pt x="177908" y="541069"/>
                      <a:pt x="178043" y="541069"/>
                    </a:cubicBezTo>
                    <a:cubicBezTo>
                      <a:pt x="177885" y="541024"/>
                      <a:pt x="177682" y="541024"/>
                      <a:pt x="177524" y="541002"/>
                    </a:cubicBezTo>
                    <a:cubicBezTo>
                      <a:pt x="177569" y="541002"/>
                      <a:pt x="177614" y="541024"/>
                      <a:pt x="177637" y="541024"/>
                    </a:cubicBezTo>
                    <a:cubicBezTo>
                      <a:pt x="177592" y="541024"/>
                      <a:pt x="177546" y="541002"/>
                      <a:pt x="177479" y="541002"/>
                    </a:cubicBezTo>
                    <a:lnTo>
                      <a:pt x="177366" y="541002"/>
                    </a:lnTo>
                    <a:lnTo>
                      <a:pt x="177479" y="541002"/>
                    </a:lnTo>
                    <a:cubicBezTo>
                      <a:pt x="175200" y="540753"/>
                      <a:pt x="172943" y="540753"/>
                      <a:pt x="170641" y="541024"/>
                    </a:cubicBezTo>
                    <a:cubicBezTo>
                      <a:pt x="168069" y="541430"/>
                      <a:pt x="165655" y="542153"/>
                      <a:pt x="163240" y="543123"/>
                    </a:cubicBezTo>
                    <a:lnTo>
                      <a:pt x="163466" y="543010"/>
                    </a:lnTo>
                    <a:cubicBezTo>
                      <a:pt x="163466" y="543010"/>
                      <a:pt x="163285" y="543078"/>
                      <a:pt x="163218" y="543123"/>
                    </a:cubicBezTo>
                    <a:lnTo>
                      <a:pt x="163218" y="543123"/>
                    </a:lnTo>
                    <a:lnTo>
                      <a:pt x="163195" y="543123"/>
                    </a:lnTo>
                    <a:cubicBezTo>
                      <a:pt x="163195" y="543123"/>
                      <a:pt x="163172" y="543123"/>
                      <a:pt x="163150" y="543145"/>
                    </a:cubicBezTo>
                    <a:cubicBezTo>
                      <a:pt x="163082" y="543145"/>
                      <a:pt x="163037" y="543190"/>
                      <a:pt x="162969" y="543213"/>
                    </a:cubicBezTo>
                    <a:cubicBezTo>
                      <a:pt x="160171" y="544522"/>
                      <a:pt x="157599" y="546147"/>
                      <a:pt x="155116" y="548019"/>
                    </a:cubicBezTo>
                    <a:cubicBezTo>
                      <a:pt x="155275" y="547907"/>
                      <a:pt x="155432" y="547794"/>
                      <a:pt x="155590" y="547613"/>
                    </a:cubicBezTo>
                    <a:cubicBezTo>
                      <a:pt x="151822" y="550637"/>
                      <a:pt x="148528" y="554090"/>
                      <a:pt x="145459" y="557858"/>
                    </a:cubicBezTo>
                    <a:cubicBezTo>
                      <a:pt x="140404" y="564537"/>
                      <a:pt x="136410" y="571848"/>
                      <a:pt x="133025" y="579498"/>
                    </a:cubicBezTo>
                    <a:cubicBezTo>
                      <a:pt x="132935" y="579656"/>
                      <a:pt x="132912" y="579814"/>
                      <a:pt x="132822" y="579972"/>
                    </a:cubicBezTo>
                    <a:cubicBezTo>
                      <a:pt x="132867" y="579859"/>
                      <a:pt x="132935" y="579679"/>
                      <a:pt x="132980" y="579566"/>
                    </a:cubicBezTo>
                    <a:cubicBezTo>
                      <a:pt x="132890" y="579724"/>
                      <a:pt x="132822" y="579882"/>
                      <a:pt x="132754" y="580085"/>
                    </a:cubicBezTo>
                    <a:cubicBezTo>
                      <a:pt x="132800" y="580040"/>
                      <a:pt x="132800" y="580017"/>
                      <a:pt x="132822" y="579972"/>
                    </a:cubicBezTo>
                    <a:cubicBezTo>
                      <a:pt x="130092" y="586516"/>
                      <a:pt x="127767" y="593195"/>
                      <a:pt x="125962" y="600078"/>
                    </a:cubicBezTo>
                    <a:cubicBezTo>
                      <a:pt x="123954" y="607840"/>
                      <a:pt x="122375" y="615670"/>
                      <a:pt x="121246" y="623613"/>
                    </a:cubicBezTo>
                    <a:cubicBezTo>
                      <a:pt x="121291" y="623410"/>
                      <a:pt x="121336" y="623162"/>
                      <a:pt x="121359" y="622914"/>
                    </a:cubicBezTo>
                    <a:cubicBezTo>
                      <a:pt x="120479" y="629435"/>
                      <a:pt x="119825" y="635979"/>
                      <a:pt x="119554" y="642590"/>
                    </a:cubicBezTo>
                    <a:cubicBezTo>
                      <a:pt x="119283" y="648773"/>
                      <a:pt x="119238" y="654979"/>
                      <a:pt x="119441" y="661162"/>
                    </a:cubicBezTo>
                    <a:cubicBezTo>
                      <a:pt x="119486" y="662561"/>
                      <a:pt x="118245" y="663734"/>
                      <a:pt x="116868" y="663734"/>
                    </a:cubicBezTo>
                    <a:cubicBezTo>
                      <a:pt x="116169" y="663734"/>
                      <a:pt x="115537" y="663463"/>
                      <a:pt x="115063" y="662967"/>
                    </a:cubicBezTo>
                    <a:cubicBezTo>
                      <a:pt x="114747" y="662651"/>
                      <a:pt x="114499" y="662290"/>
                      <a:pt x="114386" y="661839"/>
                    </a:cubicBezTo>
                    <a:cubicBezTo>
                      <a:pt x="98771" y="624606"/>
                      <a:pt x="89971" y="584778"/>
                      <a:pt x="86405" y="544612"/>
                    </a:cubicBezTo>
                    <a:cubicBezTo>
                      <a:pt x="83788" y="515548"/>
                      <a:pt x="83743" y="486168"/>
                      <a:pt x="85999" y="457059"/>
                    </a:cubicBezTo>
                    <a:cubicBezTo>
                      <a:pt x="88323" y="427228"/>
                      <a:pt x="92746" y="397509"/>
                      <a:pt x="99358" y="368310"/>
                    </a:cubicBezTo>
                    <a:cubicBezTo>
                      <a:pt x="106150" y="338185"/>
                      <a:pt x="114905" y="308512"/>
                      <a:pt x="125849" y="279651"/>
                    </a:cubicBezTo>
                    <a:cubicBezTo>
                      <a:pt x="136590" y="251174"/>
                      <a:pt x="149137" y="223351"/>
                      <a:pt x="163759" y="196634"/>
                    </a:cubicBezTo>
                    <a:cubicBezTo>
                      <a:pt x="178314" y="170097"/>
                      <a:pt x="194764" y="144643"/>
                      <a:pt x="213222" y="120634"/>
                    </a:cubicBezTo>
                    <a:cubicBezTo>
                      <a:pt x="230846" y="97753"/>
                      <a:pt x="250342" y="76203"/>
                      <a:pt x="271847" y="56887"/>
                    </a:cubicBezTo>
                    <a:cubicBezTo>
                      <a:pt x="292652" y="38271"/>
                      <a:pt x="315127" y="21414"/>
                      <a:pt x="339407" y="7717"/>
                    </a:cubicBezTo>
                    <a:cubicBezTo>
                      <a:pt x="344123" y="5032"/>
                      <a:pt x="348907" y="2460"/>
                      <a:pt x="353736" y="0"/>
                    </a:cubicBezTo>
                    <a:cubicBezTo>
                      <a:pt x="319865" y="12275"/>
                      <a:pt x="286988" y="28748"/>
                      <a:pt x="255712" y="49170"/>
                    </a:cubicBezTo>
                  </a:path>
                </a:pathLst>
              </a:custGeom>
              <a:solidFill>
                <a:srgbClr val="F1C23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4" name="Google Shape;3044;p43"/>
              <p:cNvSpPr/>
              <p:nvPr/>
            </p:nvSpPr>
            <p:spPr>
              <a:xfrm>
                <a:off x="4171139" y="2030045"/>
                <a:ext cx="45" cy="2256"/>
              </a:xfrm>
              <a:custGeom>
                <a:rect b="b" l="l" r="r" t="t"/>
                <a:pathLst>
                  <a:path extrusionOk="0" h="2256" w="45">
                    <a:moveTo>
                      <a:pt x="0" y="0"/>
                    </a:moveTo>
                    <a:lnTo>
                      <a:pt x="45" y="0"/>
                    </a:lnTo>
                    <a:lnTo>
                      <a:pt x="0" y="0"/>
                    </a:lnTo>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5" name="Google Shape;3045;p43"/>
              <p:cNvSpPr/>
              <p:nvPr/>
            </p:nvSpPr>
            <p:spPr>
              <a:xfrm>
                <a:off x="4141015" y="2066352"/>
                <a:ext cx="45" cy="135"/>
              </a:xfrm>
              <a:custGeom>
                <a:rect b="b" l="l" r="r" t="t"/>
                <a:pathLst>
                  <a:path extrusionOk="0" h="135" w="45">
                    <a:moveTo>
                      <a:pt x="0" y="135"/>
                    </a:moveTo>
                    <a:cubicBezTo>
                      <a:pt x="0" y="135"/>
                      <a:pt x="45" y="45"/>
                      <a:pt x="45" y="45"/>
                    </a:cubicBezTo>
                    <a:lnTo>
                      <a:pt x="45" y="0"/>
                    </a:lnTo>
                    <a:cubicBezTo>
                      <a:pt x="45" y="0"/>
                      <a:pt x="0" y="90"/>
                      <a:pt x="0" y="113"/>
                    </a:cubicBezTo>
                  </a:path>
                </a:pathLst>
              </a:custGeom>
              <a:solidFill>
                <a:srgbClr val="2B2B2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6" name="Google Shape;3046;p43"/>
              <p:cNvSpPr/>
              <p:nvPr/>
            </p:nvSpPr>
            <p:spPr>
              <a:xfrm>
                <a:off x="5090944" y="3333120"/>
                <a:ext cx="166664" cy="280102"/>
              </a:xfrm>
              <a:custGeom>
                <a:rect b="b" l="l" r="r" t="t"/>
                <a:pathLst>
                  <a:path extrusionOk="0" h="280102" w="166664">
                    <a:moveTo>
                      <a:pt x="154369" y="0"/>
                    </a:moveTo>
                    <a:cubicBezTo>
                      <a:pt x="151548" y="0"/>
                      <a:pt x="148818" y="1128"/>
                      <a:pt x="146854" y="3091"/>
                    </a:cubicBezTo>
                    <a:cubicBezTo>
                      <a:pt x="145049" y="4897"/>
                      <a:pt x="143402" y="8056"/>
                      <a:pt x="143740" y="10651"/>
                    </a:cubicBezTo>
                    <a:cubicBezTo>
                      <a:pt x="144056" y="13020"/>
                      <a:pt x="144305" y="15322"/>
                      <a:pt x="144485" y="17691"/>
                    </a:cubicBezTo>
                    <a:cubicBezTo>
                      <a:pt x="143334" y="16044"/>
                      <a:pt x="141100" y="15096"/>
                      <a:pt x="138686" y="15096"/>
                    </a:cubicBezTo>
                    <a:cubicBezTo>
                      <a:pt x="122732" y="15728"/>
                      <a:pt x="108764" y="17781"/>
                      <a:pt x="95992" y="21369"/>
                    </a:cubicBezTo>
                    <a:cubicBezTo>
                      <a:pt x="89606" y="23129"/>
                      <a:pt x="83107" y="25634"/>
                      <a:pt x="76677" y="28861"/>
                    </a:cubicBezTo>
                    <a:cubicBezTo>
                      <a:pt x="73653" y="30328"/>
                      <a:pt x="70787" y="32110"/>
                      <a:pt x="67853" y="34299"/>
                    </a:cubicBezTo>
                    <a:cubicBezTo>
                      <a:pt x="57744" y="41949"/>
                      <a:pt x="48650" y="52509"/>
                      <a:pt x="40031" y="66545"/>
                    </a:cubicBezTo>
                    <a:cubicBezTo>
                      <a:pt x="32381" y="78911"/>
                      <a:pt x="25702" y="93127"/>
                      <a:pt x="19000" y="111292"/>
                    </a:cubicBezTo>
                    <a:cubicBezTo>
                      <a:pt x="13223" y="127020"/>
                      <a:pt x="8620" y="143583"/>
                      <a:pt x="5280" y="160574"/>
                    </a:cubicBezTo>
                    <a:cubicBezTo>
                      <a:pt x="1873" y="178153"/>
                      <a:pt x="90" y="194715"/>
                      <a:pt x="0" y="209812"/>
                    </a:cubicBezTo>
                    <a:cubicBezTo>
                      <a:pt x="0" y="216739"/>
                      <a:pt x="542" y="224163"/>
                      <a:pt x="1647" y="232512"/>
                    </a:cubicBezTo>
                    <a:cubicBezTo>
                      <a:pt x="2504" y="238740"/>
                      <a:pt x="3926" y="244630"/>
                      <a:pt x="5867" y="249933"/>
                    </a:cubicBezTo>
                    <a:cubicBezTo>
                      <a:pt x="9161" y="259004"/>
                      <a:pt x="15615" y="270986"/>
                      <a:pt x="27484" y="276402"/>
                    </a:cubicBezTo>
                    <a:cubicBezTo>
                      <a:pt x="32900" y="278861"/>
                      <a:pt x="38541" y="280102"/>
                      <a:pt x="44273" y="280102"/>
                    </a:cubicBezTo>
                    <a:lnTo>
                      <a:pt x="45604" y="280102"/>
                    </a:lnTo>
                    <a:cubicBezTo>
                      <a:pt x="51945" y="279832"/>
                      <a:pt x="58782" y="278207"/>
                      <a:pt x="65981" y="275273"/>
                    </a:cubicBezTo>
                    <a:cubicBezTo>
                      <a:pt x="94841" y="263359"/>
                      <a:pt x="117610" y="236867"/>
                      <a:pt x="135594" y="194264"/>
                    </a:cubicBezTo>
                    <a:cubicBezTo>
                      <a:pt x="150329" y="159401"/>
                      <a:pt x="160100" y="119235"/>
                      <a:pt x="164591" y="74849"/>
                    </a:cubicBezTo>
                    <a:cubicBezTo>
                      <a:pt x="166373" y="57067"/>
                      <a:pt x="168021" y="33690"/>
                      <a:pt x="164952" y="10606"/>
                    </a:cubicBezTo>
                    <a:cubicBezTo>
                      <a:pt x="164636" y="8011"/>
                      <a:pt x="164140" y="5461"/>
                      <a:pt x="161838" y="3114"/>
                    </a:cubicBezTo>
                    <a:cubicBezTo>
                      <a:pt x="159920" y="1151"/>
                      <a:pt x="157189" y="23"/>
                      <a:pt x="154369" y="23"/>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7" name="Google Shape;3047;p43"/>
              <p:cNvSpPr/>
              <p:nvPr/>
            </p:nvSpPr>
            <p:spPr>
              <a:xfrm>
                <a:off x="4282433" y="2866335"/>
                <a:ext cx="884240" cy="1147036"/>
              </a:xfrm>
              <a:custGeom>
                <a:rect b="b" l="l" r="r" t="t"/>
                <a:pathLst>
                  <a:path extrusionOk="0" h="1147036" w="884240">
                    <a:moveTo>
                      <a:pt x="473530" y="2708"/>
                    </a:moveTo>
                    <a:cubicBezTo>
                      <a:pt x="473214" y="3475"/>
                      <a:pt x="472988" y="4265"/>
                      <a:pt x="472943" y="5122"/>
                    </a:cubicBezTo>
                    <a:cubicBezTo>
                      <a:pt x="464730" y="5325"/>
                      <a:pt x="456854" y="6499"/>
                      <a:pt x="449588" y="8530"/>
                    </a:cubicBezTo>
                    <a:cubicBezTo>
                      <a:pt x="443180" y="10380"/>
                      <a:pt x="439637" y="15841"/>
                      <a:pt x="441329" y="21279"/>
                    </a:cubicBezTo>
                    <a:cubicBezTo>
                      <a:pt x="442638" y="25747"/>
                      <a:pt x="447513" y="29086"/>
                      <a:pt x="452612" y="29086"/>
                    </a:cubicBezTo>
                    <a:cubicBezTo>
                      <a:pt x="453650" y="29086"/>
                      <a:pt x="454711" y="28929"/>
                      <a:pt x="455704" y="28635"/>
                    </a:cubicBezTo>
                    <a:cubicBezTo>
                      <a:pt x="459201" y="27620"/>
                      <a:pt x="462879" y="26875"/>
                      <a:pt x="466873" y="26266"/>
                    </a:cubicBezTo>
                    <a:cubicBezTo>
                      <a:pt x="470552" y="25905"/>
                      <a:pt x="474275" y="25747"/>
                      <a:pt x="477976" y="25747"/>
                    </a:cubicBezTo>
                    <a:cubicBezTo>
                      <a:pt x="482917" y="25747"/>
                      <a:pt x="488197" y="26085"/>
                      <a:pt x="494019" y="26627"/>
                    </a:cubicBezTo>
                    <a:cubicBezTo>
                      <a:pt x="502932" y="27800"/>
                      <a:pt x="512252" y="29560"/>
                      <a:pt x="522384" y="32065"/>
                    </a:cubicBezTo>
                    <a:cubicBezTo>
                      <a:pt x="519563" y="32652"/>
                      <a:pt x="517307" y="34231"/>
                      <a:pt x="515840" y="36443"/>
                    </a:cubicBezTo>
                    <a:cubicBezTo>
                      <a:pt x="514215" y="38902"/>
                      <a:pt x="513832" y="41926"/>
                      <a:pt x="514757" y="44769"/>
                    </a:cubicBezTo>
                    <a:cubicBezTo>
                      <a:pt x="515614" y="47432"/>
                      <a:pt x="517487" y="49508"/>
                      <a:pt x="520037" y="50727"/>
                    </a:cubicBezTo>
                    <a:cubicBezTo>
                      <a:pt x="548537" y="63882"/>
                      <a:pt x="575773" y="79159"/>
                      <a:pt x="600866" y="96128"/>
                    </a:cubicBezTo>
                    <a:cubicBezTo>
                      <a:pt x="634782" y="119370"/>
                      <a:pt x="665312" y="146200"/>
                      <a:pt x="691646" y="175828"/>
                    </a:cubicBezTo>
                    <a:cubicBezTo>
                      <a:pt x="691691" y="175874"/>
                      <a:pt x="692233" y="176528"/>
                      <a:pt x="692278" y="176528"/>
                    </a:cubicBezTo>
                    <a:cubicBezTo>
                      <a:pt x="692323" y="176528"/>
                      <a:pt x="692458" y="176641"/>
                      <a:pt x="692593" y="176753"/>
                    </a:cubicBezTo>
                    <a:lnTo>
                      <a:pt x="692278" y="176280"/>
                    </a:lnTo>
                    <a:lnTo>
                      <a:pt x="692729" y="176753"/>
                    </a:lnTo>
                    <a:lnTo>
                      <a:pt x="692639" y="176844"/>
                    </a:lnTo>
                    <a:cubicBezTo>
                      <a:pt x="692774" y="176934"/>
                      <a:pt x="692864" y="177047"/>
                      <a:pt x="692864" y="177047"/>
                    </a:cubicBezTo>
                    <a:lnTo>
                      <a:pt x="692910" y="177047"/>
                    </a:lnTo>
                    <a:cubicBezTo>
                      <a:pt x="718634" y="207149"/>
                      <a:pt x="740454" y="240207"/>
                      <a:pt x="757559" y="275409"/>
                    </a:cubicBezTo>
                    <a:lnTo>
                      <a:pt x="758055" y="276537"/>
                    </a:lnTo>
                    <a:cubicBezTo>
                      <a:pt x="776153" y="315011"/>
                      <a:pt x="788631" y="356079"/>
                      <a:pt x="795243" y="398705"/>
                    </a:cubicBezTo>
                    <a:cubicBezTo>
                      <a:pt x="801877" y="444016"/>
                      <a:pt x="801742" y="490794"/>
                      <a:pt x="794837" y="537594"/>
                    </a:cubicBezTo>
                    <a:cubicBezTo>
                      <a:pt x="787029" y="588186"/>
                      <a:pt x="771391" y="638371"/>
                      <a:pt x="748375" y="686751"/>
                    </a:cubicBezTo>
                    <a:cubicBezTo>
                      <a:pt x="737386" y="709519"/>
                      <a:pt x="725245" y="731024"/>
                      <a:pt x="712293" y="750723"/>
                    </a:cubicBezTo>
                    <a:cubicBezTo>
                      <a:pt x="699611" y="770242"/>
                      <a:pt x="684831" y="789738"/>
                      <a:pt x="668381" y="808716"/>
                    </a:cubicBezTo>
                    <a:lnTo>
                      <a:pt x="667117" y="810205"/>
                    </a:lnTo>
                    <a:lnTo>
                      <a:pt x="668291" y="809122"/>
                    </a:lnTo>
                    <a:cubicBezTo>
                      <a:pt x="633698" y="848205"/>
                      <a:pt x="592427" y="884512"/>
                      <a:pt x="545333" y="916984"/>
                    </a:cubicBezTo>
                    <a:cubicBezTo>
                      <a:pt x="491108" y="953855"/>
                      <a:pt x="429415" y="985537"/>
                      <a:pt x="362238" y="1010968"/>
                    </a:cubicBezTo>
                    <a:lnTo>
                      <a:pt x="360817" y="1011532"/>
                    </a:lnTo>
                    <a:lnTo>
                      <a:pt x="360139" y="1011780"/>
                    </a:lnTo>
                    <a:lnTo>
                      <a:pt x="360139" y="1011735"/>
                    </a:lnTo>
                    <a:lnTo>
                      <a:pt x="360050" y="1011780"/>
                    </a:lnTo>
                    <a:lnTo>
                      <a:pt x="360094" y="1011826"/>
                    </a:lnTo>
                    <a:lnTo>
                      <a:pt x="359463" y="1012029"/>
                    </a:lnTo>
                    <a:cubicBezTo>
                      <a:pt x="282944" y="1040370"/>
                      <a:pt x="201190" y="1059912"/>
                      <a:pt x="116999" y="1069931"/>
                    </a:cubicBezTo>
                    <a:lnTo>
                      <a:pt x="118534" y="1069976"/>
                    </a:lnTo>
                    <a:cubicBezTo>
                      <a:pt x="81504" y="1074083"/>
                      <a:pt x="44452" y="1076475"/>
                      <a:pt x="8122" y="1076881"/>
                    </a:cubicBezTo>
                    <a:cubicBezTo>
                      <a:pt x="6791" y="1077874"/>
                      <a:pt x="5572" y="1078957"/>
                      <a:pt x="4444" y="1080108"/>
                    </a:cubicBezTo>
                    <a:cubicBezTo>
                      <a:pt x="3496" y="1081281"/>
                      <a:pt x="2706" y="1082455"/>
                      <a:pt x="1984" y="1083696"/>
                    </a:cubicBezTo>
                    <a:cubicBezTo>
                      <a:pt x="1172" y="1085456"/>
                      <a:pt x="585" y="1087284"/>
                      <a:pt x="224" y="1089156"/>
                    </a:cubicBezTo>
                    <a:lnTo>
                      <a:pt x="224" y="1089111"/>
                    </a:lnTo>
                    <a:cubicBezTo>
                      <a:pt x="-1" y="1091052"/>
                      <a:pt x="-47" y="1092902"/>
                      <a:pt x="43" y="1094820"/>
                    </a:cubicBezTo>
                    <a:cubicBezTo>
                      <a:pt x="495" y="1098521"/>
                      <a:pt x="1442" y="1102064"/>
                      <a:pt x="2864" y="1105561"/>
                    </a:cubicBezTo>
                    <a:cubicBezTo>
                      <a:pt x="2887" y="1105652"/>
                      <a:pt x="2932" y="1105719"/>
                      <a:pt x="2954" y="1105787"/>
                    </a:cubicBezTo>
                    <a:cubicBezTo>
                      <a:pt x="2977" y="1105832"/>
                      <a:pt x="3022" y="1105900"/>
                      <a:pt x="3022" y="1105968"/>
                    </a:cubicBezTo>
                    <a:cubicBezTo>
                      <a:pt x="5662" y="1112015"/>
                      <a:pt x="9295" y="1117634"/>
                      <a:pt x="13538" y="1122959"/>
                    </a:cubicBezTo>
                    <a:cubicBezTo>
                      <a:pt x="13583" y="1123027"/>
                      <a:pt x="13628" y="1123072"/>
                      <a:pt x="13673" y="1123117"/>
                    </a:cubicBezTo>
                    <a:cubicBezTo>
                      <a:pt x="13741" y="1123162"/>
                      <a:pt x="13763" y="1123230"/>
                      <a:pt x="13786" y="1123275"/>
                    </a:cubicBezTo>
                    <a:cubicBezTo>
                      <a:pt x="19269" y="1129774"/>
                      <a:pt x="25475" y="1135686"/>
                      <a:pt x="32515" y="1140921"/>
                    </a:cubicBezTo>
                    <a:cubicBezTo>
                      <a:pt x="32515" y="1140921"/>
                      <a:pt x="32537" y="1140921"/>
                      <a:pt x="32560" y="1140944"/>
                    </a:cubicBezTo>
                    <a:cubicBezTo>
                      <a:pt x="32560" y="1140944"/>
                      <a:pt x="32537" y="1140944"/>
                      <a:pt x="32515" y="1140921"/>
                    </a:cubicBezTo>
                    <a:cubicBezTo>
                      <a:pt x="32515" y="1140921"/>
                      <a:pt x="32515" y="1140921"/>
                      <a:pt x="32470" y="1140921"/>
                    </a:cubicBezTo>
                    <a:cubicBezTo>
                      <a:pt x="35629" y="1143133"/>
                      <a:pt x="38901" y="1145186"/>
                      <a:pt x="42353" y="1146969"/>
                    </a:cubicBezTo>
                    <a:cubicBezTo>
                      <a:pt x="46009" y="1146991"/>
                      <a:pt x="49687" y="1147014"/>
                      <a:pt x="53343" y="1147036"/>
                    </a:cubicBezTo>
                    <a:cubicBezTo>
                      <a:pt x="64874" y="1146969"/>
                      <a:pt x="76404" y="1146720"/>
                      <a:pt x="87935" y="1146269"/>
                    </a:cubicBezTo>
                    <a:cubicBezTo>
                      <a:pt x="88793" y="1146179"/>
                      <a:pt x="89673" y="1146156"/>
                      <a:pt x="90530" y="1146066"/>
                    </a:cubicBezTo>
                    <a:cubicBezTo>
                      <a:pt x="90620" y="1146111"/>
                      <a:pt x="90666" y="1146111"/>
                      <a:pt x="90711" y="1146134"/>
                    </a:cubicBezTo>
                    <a:cubicBezTo>
                      <a:pt x="103528" y="1145615"/>
                      <a:pt x="116345" y="1144848"/>
                      <a:pt x="129117" y="1143922"/>
                    </a:cubicBezTo>
                    <a:cubicBezTo>
                      <a:pt x="128891" y="1143922"/>
                      <a:pt x="128620" y="1143945"/>
                      <a:pt x="128350" y="1143945"/>
                    </a:cubicBezTo>
                    <a:cubicBezTo>
                      <a:pt x="133336" y="1143584"/>
                      <a:pt x="138301" y="1143178"/>
                      <a:pt x="143310" y="1142771"/>
                    </a:cubicBezTo>
                    <a:cubicBezTo>
                      <a:pt x="236099" y="1132121"/>
                      <a:pt x="328684" y="1107863"/>
                      <a:pt x="419238" y="1070382"/>
                    </a:cubicBezTo>
                    <a:cubicBezTo>
                      <a:pt x="470258" y="1049306"/>
                      <a:pt x="520060" y="1023650"/>
                      <a:pt x="567266" y="994089"/>
                    </a:cubicBezTo>
                    <a:cubicBezTo>
                      <a:pt x="613592" y="965183"/>
                      <a:pt x="656512" y="932373"/>
                      <a:pt x="694737" y="896562"/>
                    </a:cubicBezTo>
                    <a:cubicBezTo>
                      <a:pt x="734204" y="859488"/>
                      <a:pt x="768006" y="819705"/>
                      <a:pt x="795243" y="778388"/>
                    </a:cubicBezTo>
                    <a:cubicBezTo>
                      <a:pt x="823472" y="735559"/>
                      <a:pt x="845202" y="689707"/>
                      <a:pt x="859847" y="642184"/>
                    </a:cubicBezTo>
                    <a:cubicBezTo>
                      <a:pt x="889701" y="545108"/>
                      <a:pt x="892205" y="444490"/>
                      <a:pt x="867068" y="351273"/>
                    </a:cubicBezTo>
                    <a:cubicBezTo>
                      <a:pt x="841795" y="257627"/>
                      <a:pt x="789150" y="174542"/>
                      <a:pt x="714911" y="110998"/>
                    </a:cubicBezTo>
                    <a:cubicBezTo>
                      <a:pt x="684583" y="85003"/>
                      <a:pt x="650464" y="62212"/>
                      <a:pt x="613547" y="43235"/>
                    </a:cubicBezTo>
                    <a:cubicBezTo>
                      <a:pt x="588635" y="30486"/>
                      <a:pt x="562166" y="19338"/>
                      <a:pt x="534592" y="9974"/>
                    </a:cubicBezTo>
                    <a:cubicBezTo>
                      <a:pt x="515862" y="5980"/>
                      <a:pt x="496998" y="2618"/>
                      <a:pt x="477908" y="293"/>
                    </a:cubicBezTo>
                    <a:lnTo>
                      <a:pt x="477998" y="293"/>
                    </a:lnTo>
                    <a:cubicBezTo>
                      <a:pt x="477095" y="203"/>
                      <a:pt x="476170" y="90"/>
                      <a:pt x="475267" y="0"/>
                    </a:cubicBezTo>
                    <a:cubicBezTo>
                      <a:pt x="474546" y="835"/>
                      <a:pt x="473982" y="1737"/>
                      <a:pt x="473620" y="2708"/>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8" name="Google Shape;3048;p43"/>
              <p:cNvSpPr/>
              <p:nvPr/>
            </p:nvSpPr>
            <p:spPr>
              <a:xfrm>
                <a:off x="4285116" y="3971784"/>
                <a:ext cx="135" cy="225"/>
              </a:xfrm>
              <a:custGeom>
                <a:rect b="b" l="l" r="r" t="t"/>
                <a:pathLst>
                  <a:path extrusionOk="0" h="225" w="135">
                    <a:moveTo>
                      <a:pt x="136" y="226"/>
                    </a:moveTo>
                    <a:cubicBezTo>
                      <a:pt x="136" y="226"/>
                      <a:pt x="136" y="158"/>
                      <a:pt x="90" y="113"/>
                    </a:cubicBezTo>
                    <a:cubicBezTo>
                      <a:pt x="90" y="67"/>
                      <a:pt x="45" y="0"/>
                      <a:pt x="0" y="0"/>
                    </a:cubicBezTo>
                    <a:cubicBezTo>
                      <a:pt x="68" y="67"/>
                      <a:pt x="113" y="158"/>
                      <a:pt x="136" y="226"/>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9" name="Google Shape;3049;p43"/>
              <p:cNvSpPr/>
              <p:nvPr/>
            </p:nvSpPr>
            <p:spPr>
              <a:xfrm>
                <a:off x="4285252" y="3972009"/>
                <a:ext cx="44" cy="112"/>
              </a:xfrm>
              <a:custGeom>
                <a:rect b="b" l="l" r="r" t="t"/>
                <a:pathLst>
                  <a:path extrusionOk="0" h="112" w="44">
                    <a:moveTo>
                      <a:pt x="45" y="113"/>
                    </a:moveTo>
                    <a:cubicBezTo>
                      <a:pt x="45" y="113"/>
                      <a:pt x="23" y="23"/>
                      <a:pt x="0" y="0"/>
                    </a:cubicBezTo>
                    <a:cubicBezTo>
                      <a:pt x="0" y="45"/>
                      <a:pt x="45" y="90"/>
                      <a:pt x="45" y="113"/>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0" name="Google Shape;3050;p43"/>
              <p:cNvSpPr/>
              <p:nvPr/>
            </p:nvSpPr>
            <p:spPr>
              <a:xfrm>
                <a:off x="4285319" y="3972122"/>
                <a:ext cx="67" cy="180"/>
              </a:xfrm>
              <a:custGeom>
                <a:rect b="b" l="l" r="r" t="t"/>
                <a:pathLst>
                  <a:path extrusionOk="0" h="180" w="67">
                    <a:moveTo>
                      <a:pt x="68" y="181"/>
                    </a:moveTo>
                    <a:cubicBezTo>
                      <a:pt x="68" y="181"/>
                      <a:pt x="23" y="68"/>
                      <a:pt x="0" y="0"/>
                    </a:cubicBezTo>
                    <a:cubicBezTo>
                      <a:pt x="0" y="68"/>
                      <a:pt x="45" y="113"/>
                      <a:pt x="68" y="181"/>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1" name="Google Shape;3051;p43"/>
              <p:cNvSpPr/>
              <p:nvPr/>
            </p:nvSpPr>
            <p:spPr>
              <a:xfrm>
                <a:off x="4296038" y="3989452"/>
                <a:ext cx="112" cy="157"/>
              </a:xfrm>
              <a:custGeom>
                <a:rect b="b" l="l" r="r" t="t"/>
                <a:pathLst>
                  <a:path extrusionOk="0" h="157" w="112">
                    <a:moveTo>
                      <a:pt x="113" y="158"/>
                    </a:moveTo>
                    <a:cubicBezTo>
                      <a:pt x="113" y="158"/>
                      <a:pt x="45" y="45"/>
                      <a:pt x="0" y="0"/>
                    </a:cubicBezTo>
                    <a:cubicBezTo>
                      <a:pt x="45" y="45"/>
                      <a:pt x="90" y="113"/>
                      <a:pt x="113" y="158"/>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2" name="Google Shape;3052;p43"/>
              <p:cNvSpPr/>
              <p:nvPr/>
            </p:nvSpPr>
            <p:spPr>
              <a:xfrm>
                <a:off x="5102633" y="3118502"/>
                <a:ext cx="166521" cy="304865"/>
              </a:xfrm>
              <a:custGeom>
                <a:rect b="b" l="l" r="r" t="t"/>
                <a:pathLst>
                  <a:path extrusionOk="0" h="304865" w="166521">
                    <a:moveTo>
                      <a:pt x="30734" y="3136"/>
                    </a:moveTo>
                    <a:cubicBezTo>
                      <a:pt x="17804" y="7221"/>
                      <a:pt x="7289" y="16721"/>
                      <a:pt x="1173" y="29583"/>
                    </a:cubicBezTo>
                    <a:cubicBezTo>
                      <a:pt x="1286" y="30328"/>
                      <a:pt x="1421" y="31072"/>
                      <a:pt x="1602" y="31817"/>
                    </a:cubicBezTo>
                    <a:cubicBezTo>
                      <a:pt x="1602" y="31885"/>
                      <a:pt x="1625" y="31930"/>
                      <a:pt x="1647" y="31975"/>
                    </a:cubicBezTo>
                    <a:lnTo>
                      <a:pt x="1647" y="32020"/>
                    </a:lnTo>
                    <a:cubicBezTo>
                      <a:pt x="2415" y="34683"/>
                      <a:pt x="3407" y="37165"/>
                      <a:pt x="4738" y="39625"/>
                    </a:cubicBezTo>
                    <a:cubicBezTo>
                      <a:pt x="4626" y="39421"/>
                      <a:pt x="4536" y="39218"/>
                      <a:pt x="4400" y="39060"/>
                    </a:cubicBezTo>
                    <a:cubicBezTo>
                      <a:pt x="6453" y="42716"/>
                      <a:pt x="8958" y="46056"/>
                      <a:pt x="11847" y="49124"/>
                    </a:cubicBezTo>
                    <a:lnTo>
                      <a:pt x="11373" y="48651"/>
                    </a:lnTo>
                    <a:cubicBezTo>
                      <a:pt x="15006" y="52396"/>
                      <a:pt x="19000" y="55601"/>
                      <a:pt x="23445" y="58376"/>
                    </a:cubicBezTo>
                    <a:cubicBezTo>
                      <a:pt x="27665" y="60836"/>
                      <a:pt x="32043" y="62844"/>
                      <a:pt x="36714" y="64333"/>
                    </a:cubicBezTo>
                    <a:cubicBezTo>
                      <a:pt x="38090" y="64785"/>
                      <a:pt x="38564" y="66545"/>
                      <a:pt x="38045" y="67718"/>
                    </a:cubicBezTo>
                    <a:cubicBezTo>
                      <a:pt x="37593" y="68801"/>
                      <a:pt x="36488" y="69411"/>
                      <a:pt x="35337" y="69253"/>
                    </a:cubicBezTo>
                    <a:cubicBezTo>
                      <a:pt x="33058" y="68937"/>
                      <a:pt x="30801" y="68779"/>
                      <a:pt x="28545" y="68643"/>
                    </a:cubicBezTo>
                    <a:cubicBezTo>
                      <a:pt x="28590" y="68689"/>
                      <a:pt x="28635" y="68689"/>
                      <a:pt x="28703" y="68689"/>
                    </a:cubicBezTo>
                    <a:cubicBezTo>
                      <a:pt x="25092" y="68643"/>
                      <a:pt x="21550" y="68892"/>
                      <a:pt x="18075" y="69681"/>
                    </a:cubicBezTo>
                    <a:cubicBezTo>
                      <a:pt x="18075" y="69681"/>
                      <a:pt x="18075" y="69681"/>
                      <a:pt x="18075" y="69681"/>
                    </a:cubicBezTo>
                    <a:cubicBezTo>
                      <a:pt x="18075" y="69681"/>
                      <a:pt x="18075" y="69681"/>
                      <a:pt x="18075" y="69681"/>
                    </a:cubicBezTo>
                    <a:cubicBezTo>
                      <a:pt x="18097" y="69681"/>
                      <a:pt x="18143" y="69659"/>
                      <a:pt x="18165" y="69659"/>
                    </a:cubicBezTo>
                    <a:cubicBezTo>
                      <a:pt x="18075" y="69659"/>
                      <a:pt x="18007" y="69704"/>
                      <a:pt x="17962" y="69704"/>
                    </a:cubicBezTo>
                    <a:lnTo>
                      <a:pt x="18052" y="69704"/>
                    </a:lnTo>
                    <a:cubicBezTo>
                      <a:pt x="18052" y="69704"/>
                      <a:pt x="17962" y="69704"/>
                      <a:pt x="17939" y="69704"/>
                    </a:cubicBezTo>
                    <a:cubicBezTo>
                      <a:pt x="17894" y="69727"/>
                      <a:pt x="17826" y="69727"/>
                      <a:pt x="17804" y="69727"/>
                    </a:cubicBezTo>
                    <a:lnTo>
                      <a:pt x="17804" y="69727"/>
                    </a:lnTo>
                    <a:cubicBezTo>
                      <a:pt x="17804" y="69727"/>
                      <a:pt x="17736" y="69727"/>
                      <a:pt x="17713" y="69749"/>
                    </a:cubicBezTo>
                    <a:cubicBezTo>
                      <a:pt x="15660" y="70381"/>
                      <a:pt x="13720" y="71103"/>
                      <a:pt x="11869" y="72096"/>
                    </a:cubicBezTo>
                    <a:cubicBezTo>
                      <a:pt x="10335" y="72976"/>
                      <a:pt x="8981" y="73946"/>
                      <a:pt x="7649" y="75120"/>
                    </a:cubicBezTo>
                    <a:cubicBezTo>
                      <a:pt x="6273" y="76496"/>
                      <a:pt x="5077" y="77985"/>
                      <a:pt x="4017" y="79633"/>
                    </a:cubicBezTo>
                    <a:cubicBezTo>
                      <a:pt x="2888" y="81551"/>
                      <a:pt x="2008" y="83604"/>
                      <a:pt x="1332" y="85770"/>
                    </a:cubicBezTo>
                    <a:cubicBezTo>
                      <a:pt x="451" y="89155"/>
                      <a:pt x="45" y="92585"/>
                      <a:pt x="0" y="95992"/>
                    </a:cubicBezTo>
                    <a:lnTo>
                      <a:pt x="0" y="96444"/>
                    </a:lnTo>
                    <a:cubicBezTo>
                      <a:pt x="1038" y="100145"/>
                      <a:pt x="2257" y="103958"/>
                      <a:pt x="3655" y="107907"/>
                    </a:cubicBezTo>
                    <a:cubicBezTo>
                      <a:pt x="7762" y="119483"/>
                      <a:pt x="13629" y="130856"/>
                      <a:pt x="21031" y="141687"/>
                    </a:cubicBezTo>
                    <a:cubicBezTo>
                      <a:pt x="25137" y="147712"/>
                      <a:pt x="30192" y="153556"/>
                      <a:pt x="36578" y="159514"/>
                    </a:cubicBezTo>
                    <a:cubicBezTo>
                      <a:pt x="36578" y="159514"/>
                      <a:pt x="34728" y="159987"/>
                      <a:pt x="34705" y="159987"/>
                    </a:cubicBezTo>
                    <a:cubicBezTo>
                      <a:pt x="30102" y="161680"/>
                      <a:pt x="25747" y="165132"/>
                      <a:pt x="21301" y="170571"/>
                    </a:cubicBezTo>
                    <a:cubicBezTo>
                      <a:pt x="18458" y="174068"/>
                      <a:pt x="16563" y="178739"/>
                      <a:pt x="15638" y="184358"/>
                    </a:cubicBezTo>
                    <a:cubicBezTo>
                      <a:pt x="14826" y="189142"/>
                      <a:pt x="15479" y="194287"/>
                      <a:pt x="15999" y="197717"/>
                    </a:cubicBezTo>
                    <a:cubicBezTo>
                      <a:pt x="16879" y="203177"/>
                      <a:pt x="18684" y="208480"/>
                      <a:pt x="20512" y="213445"/>
                    </a:cubicBezTo>
                    <a:cubicBezTo>
                      <a:pt x="24461" y="224095"/>
                      <a:pt x="30124" y="233956"/>
                      <a:pt x="34615" y="241313"/>
                    </a:cubicBezTo>
                    <a:cubicBezTo>
                      <a:pt x="39918" y="250000"/>
                      <a:pt x="45063" y="257537"/>
                      <a:pt x="50366" y="264329"/>
                    </a:cubicBezTo>
                    <a:cubicBezTo>
                      <a:pt x="57315" y="273288"/>
                      <a:pt x="65371" y="281727"/>
                      <a:pt x="74375" y="289467"/>
                    </a:cubicBezTo>
                    <a:cubicBezTo>
                      <a:pt x="82747" y="296643"/>
                      <a:pt x="90983" y="301336"/>
                      <a:pt x="98858" y="303435"/>
                    </a:cubicBezTo>
                    <a:cubicBezTo>
                      <a:pt x="100415" y="303841"/>
                      <a:pt x="101950" y="304202"/>
                      <a:pt x="103529" y="304428"/>
                    </a:cubicBezTo>
                    <a:cubicBezTo>
                      <a:pt x="110728" y="305511"/>
                      <a:pt x="117407" y="304586"/>
                      <a:pt x="123432" y="301652"/>
                    </a:cubicBezTo>
                    <a:cubicBezTo>
                      <a:pt x="130675" y="298155"/>
                      <a:pt x="137152" y="291475"/>
                      <a:pt x="142116" y="282381"/>
                    </a:cubicBezTo>
                    <a:cubicBezTo>
                      <a:pt x="147712" y="272250"/>
                      <a:pt x="151774" y="260583"/>
                      <a:pt x="154233" y="247744"/>
                    </a:cubicBezTo>
                    <a:cubicBezTo>
                      <a:pt x="155317" y="241832"/>
                      <a:pt x="155361" y="235558"/>
                      <a:pt x="154323" y="229624"/>
                    </a:cubicBezTo>
                    <a:cubicBezTo>
                      <a:pt x="153714" y="226081"/>
                      <a:pt x="152586" y="222425"/>
                      <a:pt x="150781" y="218522"/>
                    </a:cubicBezTo>
                    <a:cubicBezTo>
                      <a:pt x="152225" y="217393"/>
                      <a:pt x="153602" y="216107"/>
                      <a:pt x="154910" y="214663"/>
                    </a:cubicBezTo>
                    <a:cubicBezTo>
                      <a:pt x="157889" y="211459"/>
                      <a:pt x="160439" y="207510"/>
                      <a:pt x="162628" y="202636"/>
                    </a:cubicBezTo>
                    <a:cubicBezTo>
                      <a:pt x="164365" y="198777"/>
                      <a:pt x="165538" y="194242"/>
                      <a:pt x="166170" y="188736"/>
                    </a:cubicBezTo>
                    <a:cubicBezTo>
                      <a:pt x="166734" y="184020"/>
                      <a:pt x="166622" y="178717"/>
                      <a:pt x="165809" y="172444"/>
                    </a:cubicBezTo>
                    <a:cubicBezTo>
                      <a:pt x="164478" y="162831"/>
                      <a:pt x="160935" y="152676"/>
                      <a:pt x="155519" y="142973"/>
                    </a:cubicBezTo>
                    <a:cubicBezTo>
                      <a:pt x="151774" y="136271"/>
                      <a:pt x="147306" y="130179"/>
                      <a:pt x="142206" y="124989"/>
                    </a:cubicBezTo>
                    <a:cubicBezTo>
                      <a:pt x="149359" y="106982"/>
                      <a:pt x="148276" y="84935"/>
                      <a:pt x="139273" y="63138"/>
                    </a:cubicBezTo>
                    <a:cubicBezTo>
                      <a:pt x="134963" y="52690"/>
                      <a:pt x="128373" y="42152"/>
                      <a:pt x="120137" y="32652"/>
                    </a:cubicBezTo>
                    <a:cubicBezTo>
                      <a:pt x="112127" y="23581"/>
                      <a:pt x="102717" y="15886"/>
                      <a:pt x="92856" y="10448"/>
                    </a:cubicBezTo>
                    <a:cubicBezTo>
                      <a:pt x="87147" y="7356"/>
                      <a:pt x="82205" y="5167"/>
                      <a:pt x="77286" y="3701"/>
                    </a:cubicBezTo>
                    <a:cubicBezTo>
                      <a:pt x="73540" y="2527"/>
                      <a:pt x="69681" y="1692"/>
                      <a:pt x="65777" y="1083"/>
                    </a:cubicBezTo>
                    <a:cubicBezTo>
                      <a:pt x="63815" y="767"/>
                      <a:pt x="61761" y="564"/>
                      <a:pt x="59753" y="361"/>
                    </a:cubicBezTo>
                    <a:cubicBezTo>
                      <a:pt x="57225" y="135"/>
                      <a:pt x="54721" y="0"/>
                      <a:pt x="52283" y="0"/>
                    </a:cubicBezTo>
                    <a:cubicBezTo>
                      <a:pt x="44702" y="0"/>
                      <a:pt x="37481" y="1061"/>
                      <a:pt x="30688" y="3204"/>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3" name="Google Shape;3053;p43"/>
              <p:cNvSpPr/>
              <p:nvPr/>
            </p:nvSpPr>
            <p:spPr>
              <a:xfrm>
                <a:off x="5104167" y="3150048"/>
                <a:ext cx="22" cy="112"/>
              </a:xfrm>
              <a:custGeom>
                <a:rect b="b" l="l" r="r" t="t"/>
                <a:pathLst>
                  <a:path extrusionOk="0" h="112" w="22">
                    <a:moveTo>
                      <a:pt x="23" y="113"/>
                    </a:moveTo>
                    <a:cubicBezTo>
                      <a:pt x="23" y="113"/>
                      <a:pt x="23" y="45"/>
                      <a:pt x="0" y="0"/>
                    </a:cubicBezTo>
                    <a:cubicBezTo>
                      <a:pt x="0" y="23"/>
                      <a:pt x="0" y="68"/>
                      <a:pt x="23" y="113"/>
                    </a:cubicBezTo>
                  </a:path>
                </a:pathLst>
              </a:custGeom>
              <a:solidFill>
                <a:srgbClr val="FFB99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4" name="Google Shape;3054;p43"/>
              <p:cNvSpPr/>
              <p:nvPr/>
            </p:nvSpPr>
            <p:spPr>
              <a:xfrm>
                <a:off x="5104280" y="3150477"/>
                <a:ext cx="2256" cy="45"/>
              </a:xfrm>
              <a:custGeom>
                <a:rect b="b" l="l" r="r" t="t"/>
                <a:pathLst>
                  <a:path extrusionOk="0" h="45" w="2256">
                    <a:moveTo>
                      <a:pt x="0" y="45"/>
                    </a:moveTo>
                    <a:lnTo>
                      <a:pt x="0" y="0"/>
                    </a:lnTo>
                    <a:cubicBezTo>
                      <a:pt x="0" y="0"/>
                      <a:pt x="0" y="0"/>
                      <a:pt x="0" y="0"/>
                    </a:cubicBezTo>
                    <a:cubicBezTo>
                      <a:pt x="0" y="0"/>
                      <a:pt x="0" y="45"/>
                      <a:pt x="0" y="45"/>
                    </a:cubicBezTo>
                  </a:path>
                </a:pathLst>
              </a:custGeom>
              <a:solidFill>
                <a:srgbClr val="FFB99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5" name="Google Shape;3055;p43"/>
              <p:cNvSpPr/>
              <p:nvPr/>
            </p:nvSpPr>
            <p:spPr>
              <a:xfrm>
                <a:off x="5120459" y="3188183"/>
                <a:ext cx="158" cy="2256"/>
              </a:xfrm>
              <a:custGeom>
                <a:rect b="b" l="l" r="r" t="t"/>
                <a:pathLst>
                  <a:path extrusionOk="0" h="2256" w="158">
                    <a:moveTo>
                      <a:pt x="0" y="0"/>
                    </a:moveTo>
                    <a:cubicBezTo>
                      <a:pt x="0" y="0"/>
                      <a:pt x="90" y="0"/>
                      <a:pt x="136" y="0"/>
                    </a:cubicBezTo>
                    <a:lnTo>
                      <a:pt x="158" y="0"/>
                    </a:lnTo>
                    <a:cubicBezTo>
                      <a:pt x="158" y="0"/>
                      <a:pt x="45" y="0"/>
                      <a:pt x="0" y="0"/>
                    </a:cubicBezTo>
                  </a:path>
                </a:pathLst>
              </a:custGeom>
              <a:solidFill>
                <a:srgbClr val="FFB99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6" name="Google Shape;3056;p43"/>
              <p:cNvSpPr/>
              <p:nvPr/>
            </p:nvSpPr>
            <p:spPr>
              <a:xfrm>
                <a:off x="5120279" y="3188251"/>
                <a:ext cx="180" cy="45"/>
              </a:xfrm>
              <a:custGeom>
                <a:rect b="b" l="l" r="r" t="t"/>
                <a:pathLst>
                  <a:path extrusionOk="0" h="45" w="180">
                    <a:moveTo>
                      <a:pt x="0" y="0"/>
                    </a:moveTo>
                    <a:cubicBezTo>
                      <a:pt x="0" y="0"/>
                      <a:pt x="45" y="0"/>
                      <a:pt x="90" y="0"/>
                    </a:cubicBezTo>
                    <a:cubicBezTo>
                      <a:pt x="112" y="0"/>
                      <a:pt x="158" y="0"/>
                      <a:pt x="180" y="0"/>
                    </a:cubicBezTo>
                    <a:cubicBezTo>
                      <a:pt x="112" y="0"/>
                      <a:pt x="67" y="23"/>
                      <a:pt x="0" y="45"/>
                    </a:cubicBezTo>
                  </a:path>
                </a:pathLst>
              </a:custGeom>
              <a:solidFill>
                <a:srgbClr val="FFB99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7" name="Google Shape;3057;p43"/>
              <p:cNvSpPr/>
              <p:nvPr/>
            </p:nvSpPr>
            <p:spPr>
              <a:xfrm>
                <a:off x="5106608" y="3121751"/>
                <a:ext cx="107872" cy="79590"/>
              </a:xfrm>
              <a:custGeom>
                <a:rect b="b" l="l" r="r" t="t"/>
                <a:pathLst>
                  <a:path extrusionOk="0" h="79590" w="107872">
                    <a:moveTo>
                      <a:pt x="30120" y="3069"/>
                    </a:moveTo>
                    <a:cubicBezTo>
                      <a:pt x="26578" y="4152"/>
                      <a:pt x="23170" y="5754"/>
                      <a:pt x="19899" y="7447"/>
                    </a:cubicBezTo>
                    <a:cubicBezTo>
                      <a:pt x="16762" y="9094"/>
                      <a:pt x="14099" y="11305"/>
                      <a:pt x="11369" y="13517"/>
                    </a:cubicBezTo>
                    <a:cubicBezTo>
                      <a:pt x="1756" y="21527"/>
                      <a:pt x="-2622" y="35247"/>
                      <a:pt x="1620" y="47094"/>
                    </a:cubicBezTo>
                    <a:cubicBezTo>
                      <a:pt x="7961" y="64582"/>
                      <a:pt x="26646" y="73427"/>
                      <a:pt x="42960" y="79227"/>
                    </a:cubicBezTo>
                    <a:cubicBezTo>
                      <a:pt x="45374" y="80107"/>
                      <a:pt x="48624" y="79272"/>
                      <a:pt x="50722" y="77985"/>
                    </a:cubicBezTo>
                    <a:cubicBezTo>
                      <a:pt x="53047" y="76541"/>
                      <a:pt x="54717" y="74240"/>
                      <a:pt x="55348" y="71599"/>
                    </a:cubicBezTo>
                    <a:cubicBezTo>
                      <a:pt x="55958" y="68937"/>
                      <a:pt x="55506" y="66139"/>
                      <a:pt x="54062" y="63837"/>
                    </a:cubicBezTo>
                    <a:cubicBezTo>
                      <a:pt x="52505" y="61310"/>
                      <a:pt x="50362" y="60181"/>
                      <a:pt x="47676" y="59211"/>
                    </a:cubicBezTo>
                    <a:cubicBezTo>
                      <a:pt x="47021" y="58985"/>
                      <a:pt x="46368" y="58737"/>
                      <a:pt x="45713" y="58512"/>
                    </a:cubicBezTo>
                    <a:cubicBezTo>
                      <a:pt x="40162" y="56278"/>
                      <a:pt x="34791" y="53683"/>
                      <a:pt x="29804" y="50365"/>
                    </a:cubicBezTo>
                    <a:cubicBezTo>
                      <a:pt x="27570" y="48673"/>
                      <a:pt x="25540" y="46845"/>
                      <a:pt x="23667" y="44769"/>
                    </a:cubicBezTo>
                    <a:cubicBezTo>
                      <a:pt x="22832" y="43596"/>
                      <a:pt x="22042" y="42423"/>
                      <a:pt x="21342" y="41136"/>
                    </a:cubicBezTo>
                    <a:cubicBezTo>
                      <a:pt x="21049" y="40279"/>
                      <a:pt x="20801" y="39421"/>
                      <a:pt x="20575" y="38541"/>
                    </a:cubicBezTo>
                    <a:cubicBezTo>
                      <a:pt x="20530" y="37887"/>
                      <a:pt x="20507" y="37233"/>
                      <a:pt x="20530" y="36556"/>
                    </a:cubicBezTo>
                    <a:cubicBezTo>
                      <a:pt x="20665" y="35788"/>
                      <a:pt x="20846" y="35021"/>
                      <a:pt x="21071" y="34277"/>
                    </a:cubicBezTo>
                    <a:cubicBezTo>
                      <a:pt x="21501" y="33374"/>
                      <a:pt x="21974" y="32516"/>
                      <a:pt x="22493" y="31682"/>
                    </a:cubicBezTo>
                    <a:cubicBezTo>
                      <a:pt x="23486" y="30440"/>
                      <a:pt x="24592" y="29290"/>
                      <a:pt x="25765" y="28207"/>
                    </a:cubicBezTo>
                    <a:cubicBezTo>
                      <a:pt x="27886" y="26604"/>
                      <a:pt x="30143" y="25251"/>
                      <a:pt x="32535" y="24077"/>
                    </a:cubicBezTo>
                    <a:cubicBezTo>
                      <a:pt x="35739" y="22791"/>
                      <a:pt x="39034" y="21866"/>
                      <a:pt x="42419" y="21189"/>
                    </a:cubicBezTo>
                    <a:cubicBezTo>
                      <a:pt x="47089" y="20534"/>
                      <a:pt x="51760" y="20467"/>
                      <a:pt x="56454" y="20850"/>
                    </a:cubicBezTo>
                    <a:cubicBezTo>
                      <a:pt x="61531" y="21527"/>
                      <a:pt x="66473" y="22746"/>
                      <a:pt x="71347" y="24461"/>
                    </a:cubicBezTo>
                    <a:cubicBezTo>
                      <a:pt x="77101" y="26807"/>
                      <a:pt x="82540" y="29764"/>
                      <a:pt x="87684" y="33261"/>
                    </a:cubicBezTo>
                    <a:cubicBezTo>
                      <a:pt x="88655" y="33961"/>
                      <a:pt x="89602" y="34705"/>
                      <a:pt x="90572" y="35472"/>
                    </a:cubicBezTo>
                    <a:cubicBezTo>
                      <a:pt x="92784" y="37210"/>
                      <a:pt x="94995" y="38293"/>
                      <a:pt x="97861" y="38203"/>
                    </a:cubicBezTo>
                    <a:cubicBezTo>
                      <a:pt x="100592" y="38158"/>
                      <a:pt x="103277" y="36962"/>
                      <a:pt x="105150" y="34908"/>
                    </a:cubicBezTo>
                    <a:cubicBezTo>
                      <a:pt x="108738" y="31050"/>
                      <a:pt x="109009" y="23851"/>
                      <a:pt x="104585" y="20354"/>
                    </a:cubicBezTo>
                    <a:cubicBezTo>
                      <a:pt x="100366" y="17059"/>
                      <a:pt x="95988" y="13968"/>
                      <a:pt x="91317" y="11260"/>
                    </a:cubicBezTo>
                    <a:cubicBezTo>
                      <a:pt x="87008" y="8733"/>
                      <a:pt x="82427" y="6747"/>
                      <a:pt x="77733" y="4987"/>
                    </a:cubicBezTo>
                    <a:cubicBezTo>
                      <a:pt x="69565" y="1963"/>
                      <a:pt x="61170" y="406"/>
                      <a:pt x="52483" y="45"/>
                    </a:cubicBezTo>
                    <a:cubicBezTo>
                      <a:pt x="51647" y="22"/>
                      <a:pt x="50790" y="0"/>
                      <a:pt x="49955" y="0"/>
                    </a:cubicBezTo>
                    <a:cubicBezTo>
                      <a:pt x="43253" y="0"/>
                      <a:pt x="36438" y="1106"/>
                      <a:pt x="30120" y="3114"/>
                    </a:cubicBezTo>
                    <a:moveTo>
                      <a:pt x="46368" y="58805"/>
                    </a:moveTo>
                    <a:cubicBezTo>
                      <a:pt x="46593" y="58895"/>
                      <a:pt x="46796" y="58963"/>
                      <a:pt x="46999" y="59053"/>
                    </a:cubicBezTo>
                    <a:cubicBezTo>
                      <a:pt x="46774" y="58985"/>
                      <a:pt x="46570" y="58895"/>
                      <a:pt x="46368" y="58805"/>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8" name="Google Shape;3058;p43"/>
              <p:cNvSpPr/>
              <p:nvPr/>
            </p:nvSpPr>
            <p:spPr>
              <a:xfrm>
                <a:off x="5096780" y="3175705"/>
                <a:ext cx="61626" cy="119928"/>
              </a:xfrm>
              <a:custGeom>
                <a:rect b="b" l="l" r="r" t="t"/>
                <a:pathLst>
                  <a:path extrusionOk="0" h="119928" w="61626">
                    <a:moveTo>
                      <a:pt x="24784" y="1444"/>
                    </a:moveTo>
                    <a:cubicBezTo>
                      <a:pt x="19391" y="4423"/>
                      <a:pt x="14359" y="8191"/>
                      <a:pt x="10275" y="12794"/>
                    </a:cubicBezTo>
                    <a:cubicBezTo>
                      <a:pt x="6145" y="17465"/>
                      <a:pt x="3347" y="23017"/>
                      <a:pt x="1542" y="28906"/>
                    </a:cubicBezTo>
                    <a:cubicBezTo>
                      <a:pt x="53" y="33780"/>
                      <a:pt x="-218" y="39196"/>
                      <a:pt x="143" y="44273"/>
                    </a:cubicBezTo>
                    <a:cubicBezTo>
                      <a:pt x="594" y="50140"/>
                      <a:pt x="1994" y="55939"/>
                      <a:pt x="4002" y="61445"/>
                    </a:cubicBezTo>
                    <a:cubicBezTo>
                      <a:pt x="8018" y="72592"/>
                      <a:pt x="14292" y="82837"/>
                      <a:pt x="21422" y="92247"/>
                    </a:cubicBezTo>
                    <a:cubicBezTo>
                      <a:pt x="28259" y="101250"/>
                      <a:pt x="35887" y="109757"/>
                      <a:pt x="44371" y="117226"/>
                    </a:cubicBezTo>
                    <a:cubicBezTo>
                      <a:pt x="48568" y="120972"/>
                      <a:pt x="55045" y="120859"/>
                      <a:pt x="58903" y="116662"/>
                    </a:cubicBezTo>
                    <a:cubicBezTo>
                      <a:pt x="62671" y="112646"/>
                      <a:pt x="62558" y="105853"/>
                      <a:pt x="58384" y="102153"/>
                    </a:cubicBezTo>
                    <a:cubicBezTo>
                      <a:pt x="52179" y="96692"/>
                      <a:pt x="46515" y="90690"/>
                      <a:pt x="41234" y="84326"/>
                    </a:cubicBezTo>
                    <a:cubicBezTo>
                      <a:pt x="34984" y="76496"/>
                      <a:pt x="29365" y="68102"/>
                      <a:pt x="25123" y="59031"/>
                    </a:cubicBezTo>
                    <a:cubicBezTo>
                      <a:pt x="23295" y="54676"/>
                      <a:pt x="21851" y="50230"/>
                      <a:pt x="20971" y="45627"/>
                    </a:cubicBezTo>
                    <a:cubicBezTo>
                      <a:pt x="20678" y="43032"/>
                      <a:pt x="20565" y="40459"/>
                      <a:pt x="20723" y="37865"/>
                    </a:cubicBezTo>
                    <a:cubicBezTo>
                      <a:pt x="20993" y="36127"/>
                      <a:pt x="21399" y="34435"/>
                      <a:pt x="21918" y="32742"/>
                    </a:cubicBezTo>
                    <a:cubicBezTo>
                      <a:pt x="22618" y="31117"/>
                      <a:pt x="23431" y="29583"/>
                      <a:pt x="24378" y="28116"/>
                    </a:cubicBezTo>
                    <a:cubicBezTo>
                      <a:pt x="25732" y="26424"/>
                      <a:pt x="27199" y="24867"/>
                      <a:pt x="28823" y="23378"/>
                    </a:cubicBezTo>
                    <a:cubicBezTo>
                      <a:pt x="30990" y="21730"/>
                      <a:pt x="33269" y="20286"/>
                      <a:pt x="35661" y="18955"/>
                    </a:cubicBezTo>
                    <a:cubicBezTo>
                      <a:pt x="40557" y="16247"/>
                      <a:pt x="41798" y="9387"/>
                      <a:pt x="39000" y="4806"/>
                    </a:cubicBezTo>
                    <a:cubicBezTo>
                      <a:pt x="37015" y="1625"/>
                      <a:pt x="33743" y="0"/>
                      <a:pt x="30335" y="0"/>
                    </a:cubicBezTo>
                    <a:cubicBezTo>
                      <a:pt x="28463" y="0"/>
                      <a:pt x="26567" y="496"/>
                      <a:pt x="24807" y="1467"/>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59" name="Google Shape;3059;p43"/>
              <p:cNvSpPr/>
              <p:nvPr/>
            </p:nvSpPr>
            <p:spPr>
              <a:xfrm>
                <a:off x="5139883" y="3271742"/>
                <a:ext cx="108102" cy="59852"/>
              </a:xfrm>
              <a:custGeom>
                <a:rect b="b" l="l" r="r" t="t"/>
                <a:pathLst>
                  <a:path extrusionOk="0" h="59852" w="108102">
                    <a:moveTo>
                      <a:pt x="4653" y="68"/>
                    </a:moveTo>
                    <a:cubicBezTo>
                      <a:pt x="1833" y="181"/>
                      <a:pt x="-266" y="3001"/>
                      <a:pt x="27" y="5709"/>
                    </a:cubicBezTo>
                    <a:cubicBezTo>
                      <a:pt x="298" y="8643"/>
                      <a:pt x="2848" y="10448"/>
                      <a:pt x="5669" y="10335"/>
                    </a:cubicBezTo>
                    <a:cubicBezTo>
                      <a:pt x="7180" y="10312"/>
                      <a:pt x="8648" y="10267"/>
                      <a:pt x="10137" y="10290"/>
                    </a:cubicBezTo>
                    <a:cubicBezTo>
                      <a:pt x="16207" y="10538"/>
                      <a:pt x="22119" y="11576"/>
                      <a:pt x="27986" y="13246"/>
                    </a:cubicBezTo>
                    <a:cubicBezTo>
                      <a:pt x="37756" y="16337"/>
                      <a:pt x="46918" y="20918"/>
                      <a:pt x="55651" y="26289"/>
                    </a:cubicBezTo>
                    <a:cubicBezTo>
                      <a:pt x="70025" y="35518"/>
                      <a:pt x="83090" y="46597"/>
                      <a:pt x="95704" y="58105"/>
                    </a:cubicBezTo>
                    <a:cubicBezTo>
                      <a:pt x="98773" y="60926"/>
                      <a:pt x="103873" y="60159"/>
                      <a:pt x="106400" y="57045"/>
                    </a:cubicBezTo>
                    <a:cubicBezTo>
                      <a:pt x="109063" y="53841"/>
                      <a:pt x="108521" y="49012"/>
                      <a:pt x="105339" y="46349"/>
                    </a:cubicBezTo>
                    <a:cubicBezTo>
                      <a:pt x="90627" y="34096"/>
                      <a:pt x="75260" y="22701"/>
                      <a:pt x="58336" y="13697"/>
                    </a:cubicBezTo>
                    <a:cubicBezTo>
                      <a:pt x="42834" y="5506"/>
                      <a:pt x="25639" y="0"/>
                      <a:pt x="8038" y="0"/>
                    </a:cubicBezTo>
                    <a:cubicBezTo>
                      <a:pt x="6910" y="0"/>
                      <a:pt x="5782" y="23"/>
                      <a:pt x="4631" y="68"/>
                    </a:cubicBezTo>
                  </a:path>
                </a:pathLst>
              </a:cu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0" name="Google Shape;3060;p43"/>
              <p:cNvSpPr/>
              <p:nvPr/>
            </p:nvSpPr>
            <p:spPr>
              <a:xfrm>
                <a:off x="5125569" y="3174689"/>
                <a:ext cx="117546" cy="65280"/>
              </a:xfrm>
              <a:custGeom>
                <a:rect b="b" l="l" r="r" t="t"/>
                <a:pathLst>
                  <a:path extrusionOk="0" h="65280" w="117546">
                    <a:moveTo>
                      <a:pt x="35" y="3069"/>
                    </a:moveTo>
                    <a:cubicBezTo>
                      <a:pt x="-236" y="4964"/>
                      <a:pt x="1095" y="7131"/>
                      <a:pt x="3104" y="7289"/>
                    </a:cubicBezTo>
                    <a:cubicBezTo>
                      <a:pt x="6917" y="7604"/>
                      <a:pt x="10708" y="8101"/>
                      <a:pt x="14432" y="8733"/>
                    </a:cubicBezTo>
                    <a:cubicBezTo>
                      <a:pt x="17974" y="9365"/>
                      <a:pt x="21427" y="10290"/>
                      <a:pt x="24902" y="11260"/>
                    </a:cubicBezTo>
                    <a:cubicBezTo>
                      <a:pt x="24766" y="11238"/>
                      <a:pt x="24654" y="11192"/>
                      <a:pt x="24541" y="11147"/>
                    </a:cubicBezTo>
                    <a:cubicBezTo>
                      <a:pt x="24721" y="11192"/>
                      <a:pt x="24879" y="11260"/>
                      <a:pt x="25082" y="11305"/>
                    </a:cubicBezTo>
                    <a:cubicBezTo>
                      <a:pt x="25263" y="11373"/>
                      <a:pt x="25443" y="11418"/>
                      <a:pt x="25624" y="11463"/>
                    </a:cubicBezTo>
                    <a:cubicBezTo>
                      <a:pt x="25534" y="11463"/>
                      <a:pt x="25443" y="11418"/>
                      <a:pt x="25353" y="11395"/>
                    </a:cubicBezTo>
                    <a:cubicBezTo>
                      <a:pt x="31311" y="13246"/>
                      <a:pt x="37155" y="15435"/>
                      <a:pt x="42841" y="18007"/>
                    </a:cubicBezTo>
                    <a:cubicBezTo>
                      <a:pt x="49318" y="20895"/>
                      <a:pt x="55523" y="24483"/>
                      <a:pt x="61593" y="28229"/>
                    </a:cubicBezTo>
                    <a:cubicBezTo>
                      <a:pt x="61435" y="28116"/>
                      <a:pt x="61277" y="28026"/>
                      <a:pt x="61142" y="27913"/>
                    </a:cubicBezTo>
                    <a:cubicBezTo>
                      <a:pt x="68611" y="32629"/>
                      <a:pt x="75719" y="37887"/>
                      <a:pt x="82511" y="43506"/>
                    </a:cubicBezTo>
                    <a:cubicBezTo>
                      <a:pt x="90070" y="49779"/>
                      <a:pt x="97020" y="56661"/>
                      <a:pt x="104129" y="63408"/>
                    </a:cubicBezTo>
                    <a:cubicBezTo>
                      <a:pt x="106746" y="65891"/>
                      <a:pt x="111259" y="65778"/>
                      <a:pt x="114057" y="63815"/>
                    </a:cubicBezTo>
                    <a:cubicBezTo>
                      <a:pt x="117555" y="61355"/>
                      <a:pt x="118796" y="55894"/>
                      <a:pt x="116043" y="52397"/>
                    </a:cubicBezTo>
                    <a:cubicBezTo>
                      <a:pt x="109476" y="44070"/>
                      <a:pt x="101601" y="36917"/>
                      <a:pt x="93071" y="30689"/>
                    </a:cubicBezTo>
                    <a:cubicBezTo>
                      <a:pt x="84587" y="24461"/>
                      <a:pt x="75335" y="19180"/>
                      <a:pt x="65813" y="14803"/>
                    </a:cubicBezTo>
                    <a:cubicBezTo>
                      <a:pt x="56448" y="10538"/>
                      <a:pt x="46519" y="7492"/>
                      <a:pt x="36545" y="4987"/>
                    </a:cubicBezTo>
                    <a:cubicBezTo>
                      <a:pt x="26007" y="2347"/>
                      <a:pt x="15153" y="857"/>
                      <a:pt x="4300" y="0"/>
                    </a:cubicBezTo>
                    <a:cubicBezTo>
                      <a:pt x="4187" y="0"/>
                      <a:pt x="4097" y="0"/>
                      <a:pt x="4006" y="0"/>
                    </a:cubicBezTo>
                    <a:cubicBezTo>
                      <a:pt x="2133" y="0"/>
                      <a:pt x="418" y="1083"/>
                      <a:pt x="80" y="3069"/>
                    </a:cubicBezTo>
                    <a:moveTo>
                      <a:pt x="25376" y="11418"/>
                    </a:moveTo>
                    <a:cubicBezTo>
                      <a:pt x="25376" y="11418"/>
                      <a:pt x="25195" y="11350"/>
                      <a:pt x="25105" y="11328"/>
                    </a:cubicBezTo>
                    <a:cubicBezTo>
                      <a:pt x="25037" y="11328"/>
                      <a:pt x="24992" y="11305"/>
                      <a:pt x="24924" y="11283"/>
                    </a:cubicBezTo>
                    <a:cubicBezTo>
                      <a:pt x="25082" y="11328"/>
                      <a:pt x="25218" y="11395"/>
                      <a:pt x="25376" y="11418"/>
                    </a:cubicBezTo>
                  </a:path>
                </a:pathLst>
              </a:cu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1" name="Google Shape;3061;p43"/>
              <p:cNvSpPr/>
              <p:nvPr/>
            </p:nvSpPr>
            <p:spPr>
              <a:xfrm>
                <a:off x="4610207" y="2658825"/>
                <a:ext cx="316229" cy="386993"/>
              </a:xfrm>
              <a:custGeom>
                <a:rect b="b" l="l" r="r" t="t"/>
                <a:pathLst>
                  <a:path extrusionOk="0" h="386993" w="316229">
                    <a:moveTo>
                      <a:pt x="148983" y="0"/>
                    </a:moveTo>
                    <a:cubicBezTo>
                      <a:pt x="132939" y="0"/>
                      <a:pt x="117572" y="2166"/>
                      <a:pt x="103311" y="6454"/>
                    </a:cubicBezTo>
                    <a:cubicBezTo>
                      <a:pt x="88282" y="10989"/>
                      <a:pt x="74608" y="18233"/>
                      <a:pt x="62626" y="27981"/>
                    </a:cubicBezTo>
                    <a:cubicBezTo>
                      <a:pt x="56511" y="32923"/>
                      <a:pt x="50914" y="38880"/>
                      <a:pt x="45950" y="45695"/>
                    </a:cubicBezTo>
                    <a:cubicBezTo>
                      <a:pt x="45657" y="44612"/>
                      <a:pt x="45025" y="43686"/>
                      <a:pt x="44145" y="42784"/>
                    </a:cubicBezTo>
                    <a:cubicBezTo>
                      <a:pt x="42204" y="40843"/>
                      <a:pt x="39542" y="39737"/>
                      <a:pt x="36789" y="39737"/>
                    </a:cubicBezTo>
                    <a:cubicBezTo>
                      <a:pt x="34035" y="39737"/>
                      <a:pt x="31395" y="40821"/>
                      <a:pt x="29432" y="42784"/>
                    </a:cubicBezTo>
                    <a:cubicBezTo>
                      <a:pt x="27763" y="44408"/>
                      <a:pt x="26093" y="47410"/>
                      <a:pt x="26386" y="50140"/>
                    </a:cubicBezTo>
                    <a:cubicBezTo>
                      <a:pt x="27514" y="60791"/>
                      <a:pt x="28507" y="71487"/>
                      <a:pt x="29274" y="82228"/>
                    </a:cubicBezTo>
                    <a:lnTo>
                      <a:pt x="28552" y="85274"/>
                    </a:lnTo>
                    <a:cubicBezTo>
                      <a:pt x="27875" y="88275"/>
                      <a:pt x="28416" y="91412"/>
                      <a:pt x="30019" y="93871"/>
                    </a:cubicBezTo>
                    <a:cubicBezTo>
                      <a:pt x="31621" y="123432"/>
                      <a:pt x="30944" y="149472"/>
                      <a:pt x="27897" y="173436"/>
                    </a:cubicBezTo>
                    <a:cubicBezTo>
                      <a:pt x="24513" y="197671"/>
                      <a:pt x="18443" y="220598"/>
                      <a:pt x="9800" y="241516"/>
                    </a:cubicBezTo>
                    <a:cubicBezTo>
                      <a:pt x="7363" y="247225"/>
                      <a:pt x="4588" y="253001"/>
                      <a:pt x="1316" y="259162"/>
                    </a:cubicBezTo>
                    <a:cubicBezTo>
                      <a:pt x="-1392" y="264397"/>
                      <a:pt x="188" y="270512"/>
                      <a:pt x="5062" y="273378"/>
                    </a:cubicBezTo>
                    <a:cubicBezTo>
                      <a:pt x="11312" y="281705"/>
                      <a:pt x="18826" y="289783"/>
                      <a:pt x="29094" y="298989"/>
                    </a:cubicBezTo>
                    <a:cubicBezTo>
                      <a:pt x="40940" y="309663"/>
                      <a:pt x="54615" y="320043"/>
                      <a:pt x="70839" y="330694"/>
                    </a:cubicBezTo>
                    <a:cubicBezTo>
                      <a:pt x="86387" y="340916"/>
                      <a:pt x="103062" y="350280"/>
                      <a:pt x="120392" y="358494"/>
                    </a:cubicBezTo>
                    <a:cubicBezTo>
                      <a:pt x="139573" y="367543"/>
                      <a:pt x="157400" y="374290"/>
                      <a:pt x="174888" y="379141"/>
                    </a:cubicBezTo>
                    <a:cubicBezTo>
                      <a:pt x="189848" y="383293"/>
                      <a:pt x="204651" y="385843"/>
                      <a:pt x="218913" y="386746"/>
                    </a:cubicBezTo>
                    <a:cubicBezTo>
                      <a:pt x="221688" y="386904"/>
                      <a:pt x="224486" y="386994"/>
                      <a:pt x="227262" y="386994"/>
                    </a:cubicBezTo>
                    <a:cubicBezTo>
                      <a:pt x="238364" y="386994"/>
                      <a:pt x="248902" y="385640"/>
                      <a:pt x="258627" y="382955"/>
                    </a:cubicBezTo>
                    <a:cubicBezTo>
                      <a:pt x="271106" y="379525"/>
                      <a:pt x="282794" y="373071"/>
                      <a:pt x="292407" y="364316"/>
                    </a:cubicBezTo>
                    <a:cubicBezTo>
                      <a:pt x="302065" y="355538"/>
                      <a:pt x="309693" y="343308"/>
                      <a:pt x="315108" y="327963"/>
                    </a:cubicBezTo>
                    <a:cubicBezTo>
                      <a:pt x="315492" y="326903"/>
                      <a:pt x="315627" y="325729"/>
                      <a:pt x="315559" y="324511"/>
                    </a:cubicBezTo>
                    <a:cubicBezTo>
                      <a:pt x="316327" y="322480"/>
                      <a:pt x="316440" y="320268"/>
                      <a:pt x="315875" y="318170"/>
                    </a:cubicBezTo>
                    <a:cubicBezTo>
                      <a:pt x="312174" y="303909"/>
                      <a:pt x="309287" y="289331"/>
                      <a:pt x="307097" y="273626"/>
                    </a:cubicBezTo>
                    <a:cubicBezTo>
                      <a:pt x="302043" y="233934"/>
                      <a:pt x="301908" y="190924"/>
                      <a:pt x="306646" y="142161"/>
                    </a:cubicBezTo>
                    <a:cubicBezTo>
                      <a:pt x="307639" y="140581"/>
                      <a:pt x="308045" y="138821"/>
                      <a:pt x="308338" y="136542"/>
                    </a:cubicBezTo>
                    <a:cubicBezTo>
                      <a:pt x="309038" y="131194"/>
                      <a:pt x="309264" y="125733"/>
                      <a:pt x="309061" y="120318"/>
                    </a:cubicBezTo>
                    <a:cubicBezTo>
                      <a:pt x="309467" y="117046"/>
                      <a:pt x="309873" y="113729"/>
                      <a:pt x="310302" y="110457"/>
                    </a:cubicBezTo>
                    <a:cubicBezTo>
                      <a:pt x="310392" y="109645"/>
                      <a:pt x="310505" y="108832"/>
                      <a:pt x="310618" y="108088"/>
                    </a:cubicBezTo>
                    <a:cubicBezTo>
                      <a:pt x="310979" y="105470"/>
                      <a:pt x="311182" y="102875"/>
                      <a:pt x="309557" y="100054"/>
                    </a:cubicBezTo>
                    <a:cubicBezTo>
                      <a:pt x="308497" y="98204"/>
                      <a:pt x="306827" y="96737"/>
                      <a:pt x="304863" y="95880"/>
                    </a:cubicBezTo>
                    <a:cubicBezTo>
                      <a:pt x="304525" y="94481"/>
                      <a:pt x="304051" y="93059"/>
                      <a:pt x="303532" y="91592"/>
                    </a:cubicBezTo>
                    <a:cubicBezTo>
                      <a:pt x="298590" y="77737"/>
                      <a:pt x="290489" y="64672"/>
                      <a:pt x="279432" y="52712"/>
                    </a:cubicBezTo>
                    <a:cubicBezTo>
                      <a:pt x="269707" y="42220"/>
                      <a:pt x="257386" y="32720"/>
                      <a:pt x="242764" y="24461"/>
                    </a:cubicBezTo>
                    <a:cubicBezTo>
                      <a:pt x="229157" y="16834"/>
                      <a:pt x="214038" y="10786"/>
                      <a:pt x="197836" y="6476"/>
                    </a:cubicBezTo>
                    <a:cubicBezTo>
                      <a:pt x="181544" y="2211"/>
                      <a:pt x="165072" y="45"/>
                      <a:pt x="148915" y="45"/>
                    </a:cubicBezTo>
                    <a:moveTo>
                      <a:pt x="295228" y="322164"/>
                    </a:moveTo>
                    <a:cubicBezTo>
                      <a:pt x="293220" y="313882"/>
                      <a:pt x="291437" y="305578"/>
                      <a:pt x="289925" y="297117"/>
                    </a:cubicBezTo>
                    <a:cubicBezTo>
                      <a:pt x="291482" y="305556"/>
                      <a:pt x="293288" y="313792"/>
                      <a:pt x="295318" y="321803"/>
                    </a:cubicBezTo>
                    <a:lnTo>
                      <a:pt x="295228" y="322164"/>
                    </a:ln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2" name="Google Shape;3062;p43"/>
              <p:cNvSpPr/>
              <p:nvPr/>
            </p:nvSpPr>
            <p:spPr>
              <a:xfrm>
                <a:off x="4636377" y="2658532"/>
                <a:ext cx="284988" cy="242743"/>
              </a:xfrm>
              <a:custGeom>
                <a:rect b="b" l="l" r="r" t="t"/>
                <a:pathLst>
                  <a:path extrusionOk="0" h="242743" w="284988">
                    <a:moveTo>
                      <a:pt x="77028" y="6566"/>
                    </a:moveTo>
                    <a:cubicBezTo>
                      <a:pt x="62157" y="11034"/>
                      <a:pt x="48438" y="18278"/>
                      <a:pt x="36297" y="28116"/>
                    </a:cubicBezTo>
                    <a:cubicBezTo>
                      <a:pt x="30137" y="33148"/>
                      <a:pt x="24518" y="39083"/>
                      <a:pt x="19622" y="45807"/>
                    </a:cubicBezTo>
                    <a:cubicBezTo>
                      <a:pt x="19734" y="44950"/>
                      <a:pt x="19215" y="44047"/>
                      <a:pt x="18132" y="42897"/>
                    </a:cubicBezTo>
                    <a:cubicBezTo>
                      <a:pt x="16169" y="40933"/>
                      <a:pt x="13439" y="39760"/>
                      <a:pt x="10618" y="39760"/>
                    </a:cubicBezTo>
                    <a:cubicBezTo>
                      <a:pt x="7798" y="39760"/>
                      <a:pt x="5202" y="40888"/>
                      <a:pt x="3081" y="42897"/>
                    </a:cubicBezTo>
                    <a:cubicBezTo>
                      <a:pt x="1344" y="44702"/>
                      <a:pt x="-258" y="47726"/>
                      <a:pt x="35" y="50411"/>
                    </a:cubicBezTo>
                    <a:cubicBezTo>
                      <a:pt x="1163" y="61062"/>
                      <a:pt x="2134" y="71757"/>
                      <a:pt x="2878" y="82499"/>
                    </a:cubicBezTo>
                    <a:lnTo>
                      <a:pt x="2224" y="85477"/>
                    </a:lnTo>
                    <a:cubicBezTo>
                      <a:pt x="1502" y="88546"/>
                      <a:pt x="2021" y="91750"/>
                      <a:pt x="3668" y="94255"/>
                    </a:cubicBezTo>
                    <a:cubicBezTo>
                      <a:pt x="4458" y="109148"/>
                      <a:pt x="4661" y="123139"/>
                      <a:pt x="4300" y="136384"/>
                    </a:cubicBezTo>
                    <a:cubicBezTo>
                      <a:pt x="15537" y="148547"/>
                      <a:pt x="27971" y="159559"/>
                      <a:pt x="41262" y="169510"/>
                    </a:cubicBezTo>
                    <a:lnTo>
                      <a:pt x="41194" y="169442"/>
                    </a:lnTo>
                    <a:cubicBezTo>
                      <a:pt x="41329" y="169510"/>
                      <a:pt x="41442" y="169623"/>
                      <a:pt x="41533" y="169713"/>
                    </a:cubicBezTo>
                    <a:cubicBezTo>
                      <a:pt x="41555" y="169713"/>
                      <a:pt x="41578" y="169736"/>
                      <a:pt x="41600" y="169758"/>
                    </a:cubicBezTo>
                    <a:cubicBezTo>
                      <a:pt x="41623" y="169758"/>
                      <a:pt x="41668" y="169803"/>
                      <a:pt x="41690" y="169849"/>
                    </a:cubicBezTo>
                    <a:cubicBezTo>
                      <a:pt x="41668" y="169849"/>
                      <a:pt x="41623" y="169803"/>
                      <a:pt x="41600" y="169758"/>
                    </a:cubicBezTo>
                    <a:lnTo>
                      <a:pt x="41600" y="169758"/>
                    </a:lnTo>
                    <a:cubicBezTo>
                      <a:pt x="66557" y="188104"/>
                      <a:pt x="94042" y="202681"/>
                      <a:pt x="122790" y="214009"/>
                    </a:cubicBezTo>
                    <a:cubicBezTo>
                      <a:pt x="122835" y="214009"/>
                      <a:pt x="122903" y="214054"/>
                      <a:pt x="122948" y="214076"/>
                    </a:cubicBezTo>
                    <a:cubicBezTo>
                      <a:pt x="122903" y="214076"/>
                      <a:pt x="122835" y="214031"/>
                      <a:pt x="122790" y="214009"/>
                    </a:cubicBezTo>
                    <a:cubicBezTo>
                      <a:pt x="122632" y="213941"/>
                      <a:pt x="122474" y="213896"/>
                      <a:pt x="122294" y="213828"/>
                    </a:cubicBezTo>
                    <a:cubicBezTo>
                      <a:pt x="157089" y="227413"/>
                      <a:pt x="193600" y="236348"/>
                      <a:pt x="230719" y="240455"/>
                    </a:cubicBezTo>
                    <a:lnTo>
                      <a:pt x="230607" y="240455"/>
                    </a:lnTo>
                    <a:cubicBezTo>
                      <a:pt x="230742" y="240455"/>
                      <a:pt x="230877" y="240455"/>
                      <a:pt x="231036" y="240500"/>
                    </a:cubicBezTo>
                    <a:cubicBezTo>
                      <a:pt x="231081" y="240500"/>
                      <a:pt x="231148" y="240500"/>
                      <a:pt x="231194" y="240500"/>
                    </a:cubicBezTo>
                    <a:cubicBezTo>
                      <a:pt x="246831" y="242148"/>
                      <a:pt x="262582" y="242915"/>
                      <a:pt x="278310" y="242712"/>
                    </a:cubicBezTo>
                    <a:cubicBezTo>
                      <a:pt x="276391" y="211820"/>
                      <a:pt x="277249" y="178717"/>
                      <a:pt x="280792" y="142409"/>
                    </a:cubicBezTo>
                    <a:cubicBezTo>
                      <a:pt x="281762" y="140897"/>
                      <a:pt x="282123" y="138957"/>
                      <a:pt x="282484" y="136768"/>
                    </a:cubicBezTo>
                    <a:cubicBezTo>
                      <a:pt x="283138" y="131217"/>
                      <a:pt x="283409" y="125756"/>
                      <a:pt x="283206" y="120566"/>
                    </a:cubicBezTo>
                    <a:cubicBezTo>
                      <a:pt x="283613" y="117272"/>
                      <a:pt x="284019" y="113977"/>
                      <a:pt x="284447" y="110682"/>
                    </a:cubicBezTo>
                    <a:cubicBezTo>
                      <a:pt x="284538" y="109870"/>
                      <a:pt x="284651" y="109080"/>
                      <a:pt x="284786" y="108313"/>
                    </a:cubicBezTo>
                    <a:cubicBezTo>
                      <a:pt x="285102" y="105786"/>
                      <a:pt x="285260" y="103078"/>
                      <a:pt x="283613" y="100235"/>
                    </a:cubicBezTo>
                    <a:cubicBezTo>
                      <a:pt x="282574" y="98294"/>
                      <a:pt x="280882" y="96782"/>
                      <a:pt x="278874" y="95925"/>
                    </a:cubicBezTo>
                    <a:cubicBezTo>
                      <a:pt x="278670" y="94639"/>
                      <a:pt x="278151" y="93194"/>
                      <a:pt x="277633" y="91728"/>
                    </a:cubicBezTo>
                    <a:cubicBezTo>
                      <a:pt x="272736" y="77895"/>
                      <a:pt x="264612" y="64785"/>
                      <a:pt x="253510" y="52758"/>
                    </a:cubicBezTo>
                    <a:cubicBezTo>
                      <a:pt x="243739" y="42220"/>
                      <a:pt x="231396" y="32742"/>
                      <a:pt x="216752" y="24528"/>
                    </a:cubicBezTo>
                    <a:cubicBezTo>
                      <a:pt x="203280" y="16879"/>
                      <a:pt x="188162" y="10809"/>
                      <a:pt x="171824" y="6521"/>
                    </a:cubicBezTo>
                    <a:cubicBezTo>
                      <a:pt x="155465" y="2211"/>
                      <a:pt x="138969" y="0"/>
                      <a:pt x="122790" y="0"/>
                    </a:cubicBezTo>
                    <a:cubicBezTo>
                      <a:pt x="106610" y="0"/>
                      <a:pt x="91356" y="2211"/>
                      <a:pt x="77028" y="6521"/>
                    </a:cubicBezTo>
                  </a:path>
                </a:pathLst>
              </a:cu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3" name="Google Shape;3063;p43"/>
              <p:cNvSpPr/>
              <p:nvPr/>
            </p:nvSpPr>
            <p:spPr>
              <a:xfrm>
                <a:off x="4677819" y="2828200"/>
                <a:ext cx="67" cy="45"/>
              </a:xfrm>
              <a:custGeom>
                <a:rect b="b" l="l" r="r" t="t"/>
                <a:pathLst>
                  <a:path extrusionOk="0" h="45" w="67">
                    <a:moveTo>
                      <a:pt x="68" y="45"/>
                    </a:moveTo>
                    <a:cubicBezTo>
                      <a:pt x="68" y="45"/>
                      <a:pt x="23" y="23"/>
                      <a:pt x="0" y="0"/>
                    </a:cubicBezTo>
                    <a:cubicBezTo>
                      <a:pt x="23" y="0"/>
                      <a:pt x="45" y="45"/>
                      <a:pt x="68" y="45"/>
                    </a:cubicBezTo>
                  </a:path>
                </a:pathLst>
              </a:custGeom>
              <a:solidFill>
                <a:srgbClr val="F2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4" name="Google Shape;3064;p43"/>
              <p:cNvSpPr/>
              <p:nvPr/>
            </p:nvSpPr>
            <p:spPr>
              <a:xfrm>
                <a:off x="4867254" y="2899100"/>
                <a:ext cx="406" cy="45"/>
              </a:xfrm>
              <a:custGeom>
                <a:rect b="b" l="l" r="r" t="t"/>
                <a:pathLst>
                  <a:path extrusionOk="0" h="45" w="406">
                    <a:moveTo>
                      <a:pt x="406" y="0"/>
                    </a:moveTo>
                    <a:cubicBezTo>
                      <a:pt x="406" y="0"/>
                      <a:pt x="339" y="0"/>
                      <a:pt x="294" y="0"/>
                    </a:cubicBezTo>
                    <a:cubicBezTo>
                      <a:pt x="248" y="0"/>
                      <a:pt x="181" y="0"/>
                      <a:pt x="136" y="0"/>
                    </a:cubicBezTo>
                    <a:lnTo>
                      <a:pt x="0" y="0"/>
                    </a:lnTo>
                    <a:cubicBezTo>
                      <a:pt x="113" y="0"/>
                      <a:pt x="226" y="45"/>
                      <a:pt x="406" y="45"/>
                    </a:cubicBezTo>
                  </a:path>
                </a:pathLst>
              </a:custGeom>
              <a:solidFill>
                <a:srgbClr val="F2AF9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5" name="Google Shape;3065;p43"/>
              <p:cNvSpPr/>
              <p:nvPr/>
            </p:nvSpPr>
            <p:spPr>
              <a:xfrm>
                <a:off x="5404782" y="2037085"/>
                <a:ext cx="205041" cy="348136"/>
              </a:xfrm>
              <a:custGeom>
                <a:rect b="b" l="l" r="r" t="t"/>
                <a:pathLst>
                  <a:path extrusionOk="0" h="348136" w="205041">
                    <a:moveTo>
                      <a:pt x="91163" y="23"/>
                    </a:moveTo>
                    <a:cubicBezTo>
                      <a:pt x="75886" y="23"/>
                      <a:pt x="60790" y="3904"/>
                      <a:pt x="47476" y="11283"/>
                    </a:cubicBezTo>
                    <a:cubicBezTo>
                      <a:pt x="44340" y="11644"/>
                      <a:pt x="41045" y="12704"/>
                      <a:pt x="39488" y="14938"/>
                    </a:cubicBezTo>
                    <a:lnTo>
                      <a:pt x="38066" y="16947"/>
                    </a:lnTo>
                    <a:lnTo>
                      <a:pt x="37254" y="18120"/>
                    </a:lnTo>
                    <a:cubicBezTo>
                      <a:pt x="32109" y="22204"/>
                      <a:pt x="27371" y="27056"/>
                      <a:pt x="23218" y="32562"/>
                    </a:cubicBezTo>
                    <a:cubicBezTo>
                      <a:pt x="15862" y="42287"/>
                      <a:pt x="10243" y="53999"/>
                      <a:pt x="6543" y="67402"/>
                    </a:cubicBezTo>
                    <a:cubicBezTo>
                      <a:pt x="5482" y="71306"/>
                      <a:pt x="6768" y="75706"/>
                      <a:pt x="9837" y="78572"/>
                    </a:cubicBezTo>
                    <a:cubicBezTo>
                      <a:pt x="4828" y="96128"/>
                      <a:pt x="1691" y="115895"/>
                      <a:pt x="428" y="137197"/>
                    </a:cubicBezTo>
                    <a:cubicBezTo>
                      <a:pt x="-859" y="159423"/>
                      <a:pt x="766" y="182237"/>
                      <a:pt x="5166" y="205028"/>
                    </a:cubicBezTo>
                    <a:cubicBezTo>
                      <a:pt x="9431" y="227187"/>
                      <a:pt x="16742" y="247947"/>
                      <a:pt x="26942" y="266653"/>
                    </a:cubicBezTo>
                    <a:cubicBezTo>
                      <a:pt x="38698" y="288316"/>
                      <a:pt x="54855" y="306413"/>
                      <a:pt x="73652" y="319005"/>
                    </a:cubicBezTo>
                    <a:cubicBezTo>
                      <a:pt x="66837" y="321036"/>
                      <a:pt x="59549" y="322796"/>
                      <a:pt x="51425" y="324195"/>
                    </a:cubicBezTo>
                    <a:cubicBezTo>
                      <a:pt x="47363" y="324804"/>
                      <a:pt x="43279" y="325323"/>
                      <a:pt x="39172" y="325752"/>
                    </a:cubicBezTo>
                    <a:cubicBezTo>
                      <a:pt x="36035" y="326045"/>
                      <a:pt x="33824" y="327061"/>
                      <a:pt x="31951" y="329069"/>
                    </a:cubicBezTo>
                    <a:cubicBezTo>
                      <a:pt x="30011" y="331168"/>
                      <a:pt x="28905" y="334101"/>
                      <a:pt x="28950" y="337102"/>
                    </a:cubicBezTo>
                    <a:cubicBezTo>
                      <a:pt x="29063" y="342315"/>
                      <a:pt x="33305" y="348137"/>
                      <a:pt x="38833" y="348137"/>
                    </a:cubicBezTo>
                    <a:cubicBezTo>
                      <a:pt x="58036" y="346241"/>
                      <a:pt x="72862" y="342992"/>
                      <a:pt x="86220" y="337937"/>
                    </a:cubicBezTo>
                    <a:cubicBezTo>
                      <a:pt x="97187" y="333763"/>
                      <a:pt x="107906" y="327850"/>
                      <a:pt x="118060" y="320381"/>
                    </a:cubicBezTo>
                    <a:cubicBezTo>
                      <a:pt x="135571" y="307451"/>
                      <a:pt x="151547" y="289715"/>
                      <a:pt x="165583" y="267691"/>
                    </a:cubicBezTo>
                    <a:cubicBezTo>
                      <a:pt x="178219" y="247947"/>
                      <a:pt x="188328" y="224975"/>
                      <a:pt x="195639" y="199386"/>
                    </a:cubicBezTo>
                    <a:cubicBezTo>
                      <a:pt x="202454" y="175264"/>
                      <a:pt x="205681" y="149766"/>
                      <a:pt x="204936" y="125643"/>
                    </a:cubicBezTo>
                    <a:cubicBezTo>
                      <a:pt x="204575" y="113706"/>
                      <a:pt x="203063" y="101566"/>
                      <a:pt x="200378" y="89561"/>
                    </a:cubicBezTo>
                    <a:cubicBezTo>
                      <a:pt x="197896" y="78414"/>
                      <a:pt x="194331" y="68192"/>
                      <a:pt x="189750" y="59234"/>
                    </a:cubicBezTo>
                    <a:cubicBezTo>
                      <a:pt x="181446" y="42987"/>
                      <a:pt x="168132" y="28658"/>
                      <a:pt x="151231" y="17781"/>
                    </a:cubicBezTo>
                    <a:cubicBezTo>
                      <a:pt x="135977" y="8033"/>
                      <a:pt x="117879" y="2008"/>
                      <a:pt x="98880" y="338"/>
                    </a:cubicBezTo>
                    <a:cubicBezTo>
                      <a:pt x="96308" y="113"/>
                      <a:pt x="93757" y="0"/>
                      <a:pt x="91185" y="0"/>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6" name="Google Shape;3066;p43"/>
              <p:cNvSpPr/>
              <p:nvPr/>
            </p:nvSpPr>
            <p:spPr>
              <a:xfrm>
                <a:off x="5437114" y="2084427"/>
                <a:ext cx="105179" cy="89282"/>
              </a:xfrm>
              <a:custGeom>
                <a:rect b="b" l="l" r="r" t="t"/>
                <a:pathLst>
                  <a:path extrusionOk="0" h="89282" w="105179">
                    <a:moveTo>
                      <a:pt x="99109" y="113"/>
                    </a:moveTo>
                    <a:cubicBezTo>
                      <a:pt x="88256" y="1715"/>
                      <a:pt x="77717" y="4694"/>
                      <a:pt x="67541" y="8800"/>
                    </a:cubicBezTo>
                    <a:cubicBezTo>
                      <a:pt x="57364" y="12862"/>
                      <a:pt x="47999" y="18661"/>
                      <a:pt x="39311" y="25296"/>
                    </a:cubicBezTo>
                    <a:cubicBezTo>
                      <a:pt x="30579" y="31975"/>
                      <a:pt x="22952" y="40166"/>
                      <a:pt x="16340" y="48967"/>
                    </a:cubicBezTo>
                    <a:cubicBezTo>
                      <a:pt x="9390" y="58218"/>
                      <a:pt x="3997" y="68756"/>
                      <a:pt x="386" y="79746"/>
                    </a:cubicBezTo>
                    <a:cubicBezTo>
                      <a:pt x="-855" y="83446"/>
                      <a:pt x="973" y="87531"/>
                      <a:pt x="4742" y="88862"/>
                    </a:cubicBezTo>
                    <a:cubicBezTo>
                      <a:pt x="8555" y="90238"/>
                      <a:pt x="12346" y="88095"/>
                      <a:pt x="13813" y="84507"/>
                    </a:cubicBezTo>
                    <a:cubicBezTo>
                      <a:pt x="15257" y="81122"/>
                      <a:pt x="16791" y="77805"/>
                      <a:pt x="18439" y="74533"/>
                    </a:cubicBezTo>
                    <a:cubicBezTo>
                      <a:pt x="24057" y="63747"/>
                      <a:pt x="30827" y="53773"/>
                      <a:pt x="38905" y="44657"/>
                    </a:cubicBezTo>
                    <a:cubicBezTo>
                      <a:pt x="38499" y="45130"/>
                      <a:pt x="38093" y="45582"/>
                      <a:pt x="37709" y="46056"/>
                    </a:cubicBezTo>
                    <a:cubicBezTo>
                      <a:pt x="44705" y="38338"/>
                      <a:pt x="52512" y="31546"/>
                      <a:pt x="61155" y="25679"/>
                    </a:cubicBezTo>
                    <a:cubicBezTo>
                      <a:pt x="60681" y="25995"/>
                      <a:pt x="60229" y="26266"/>
                      <a:pt x="59778" y="26559"/>
                    </a:cubicBezTo>
                    <a:cubicBezTo>
                      <a:pt x="67608" y="21392"/>
                      <a:pt x="75890" y="17082"/>
                      <a:pt x="84736" y="13923"/>
                    </a:cubicBezTo>
                    <a:cubicBezTo>
                      <a:pt x="90106" y="12185"/>
                      <a:pt x="95522" y="10944"/>
                      <a:pt x="101073" y="10064"/>
                    </a:cubicBezTo>
                    <a:cubicBezTo>
                      <a:pt x="103848" y="9658"/>
                      <a:pt x="105608" y="6679"/>
                      <a:pt x="105089" y="4062"/>
                    </a:cubicBezTo>
                    <a:cubicBezTo>
                      <a:pt x="104593" y="1557"/>
                      <a:pt x="102404" y="0"/>
                      <a:pt x="99990" y="0"/>
                    </a:cubicBezTo>
                    <a:cubicBezTo>
                      <a:pt x="99696" y="0"/>
                      <a:pt x="99403" y="23"/>
                      <a:pt x="99087" y="68"/>
                    </a:cubicBezTo>
                    <a:moveTo>
                      <a:pt x="84713" y="13900"/>
                    </a:moveTo>
                    <a:cubicBezTo>
                      <a:pt x="84329" y="14036"/>
                      <a:pt x="83946" y="14171"/>
                      <a:pt x="83562" y="14261"/>
                    </a:cubicBezTo>
                    <a:cubicBezTo>
                      <a:pt x="83946" y="14148"/>
                      <a:pt x="84329" y="14013"/>
                      <a:pt x="84713" y="13900"/>
                    </a:cubicBezTo>
                  </a:path>
                </a:pathLst>
              </a:cu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7" name="Google Shape;3067;p43"/>
              <p:cNvSpPr/>
              <p:nvPr/>
            </p:nvSpPr>
            <p:spPr>
              <a:xfrm>
                <a:off x="4117585" y="1529886"/>
                <a:ext cx="1397142" cy="1276808"/>
              </a:xfrm>
              <a:custGeom>
                <a:rect b="b" l="l" r="r" t="t"/>
                <a:pathLst>
                  <a:path extrusionOk="0" h="1276808" w="1397142">
                    <a:moveTo>
                      <a:pt x="1042679" y="0"/>
                    </a:moveTo>
                    <a:lnTo>
                      <a:pt x="1042679" y="0"/>
                    </a:lnTo>
                    <a:cubicBezTo>
                      <a:pt x="1042070" y="0"/>
                      <a:pt x="1041438" y="45"/>
                      <a:pt x="1040783" y="90"/>
                    </a:cubicBezTo>
                    <a:cubicBezTo>
                      <a:pt x="1024446" y="1219"/>
                      <a:pt x="1008109" y="3791"/>
                      <a:pt x="992877" y="6409"/>
                    </a:cubicBezTo>
                    <a:cubicBezTo>
                      <a:pt x="980625" y="8530"/>
                      <a:pt x="968349" y="10628"/>
                      <a:pt x="956051" y="12682"/>
                    </a:cubicBezTo>
                    <a:cubicBezTo>
                      <a:pt x="940436" y="15367"/>
                      <a:pt x="922993" y="18639"/>
                      <a:pt x="904128" y="22430"/>
                    </a:cubicBezTo>
                    <a:cubicBezTo>
                      <a:pt x="867167" y="29944"/>
                      <a:pt x="829866" y="38767"/>
                      <a:pt x="793243" y="48651"/>
                    </a:cubicBezTo>
                    <a:cubicBezTo>
                      <a:pt x="709864" y="71058"/>
                      <a:pt x="632285" y="98226"/>
                      <a:pt x="562649" y="129412"/>
                    </a:cubicBezTo>
                    <a:cubicBezTo>
                      <a:pt x="524875" y="146268"/>
                      <a:pt x="488973" y="164726"/>
                      <a:pt x="456005" y="184268"/>
                    </a:cubicBezTo>
                    <a:cubicBezTo>
                      <a:pt x="420149" y="205524"/>
                      <a:pt x="389032" y="227097"/>
                      <a:pt x="360848" y="250226"/>
                    </a:cubicBezTo>
                    <a:cubicBezTo>
                      <a:pt x="299831" y="300411"/>
                      <a:pt x="256912" y="355922"/>
                      <a:pt x="233264" y="415223"/>
                    </a:cubicBezTo>
                    <a:cubicBezTo>
                      <a:pt x="220582" y="446792"/>
                      <a:pt x="213519" y="480279"/>
                      <a:pt x="212210" y="514736"/>
                    </a:cubicBezTo>
                    <a:cubicBezTo>
                      <a:pt x="210879" y="550727"/>
                      <a:pt x="216001" y="588095"/>
                      <a:pt x="227465" y="625757"/>
                    </a:cubicBezTo>
                    <a:cubicBezTo>
                      <a:pt x="236851" y="656829"/>
                      <a:pt x="250007" y="687495"/>
                      <a:pt x="267676" y="719515"/>
                    </a:cubicBezTo>
                    <a:cubicBezTo>
                      <a:pt x="258266" y="712904"/>
                      <a:pt x="247164" y="706992"/>
                      <a:pt x="234821" y="701847"/>
                    </a:cubicBezTo>
                    <a:cubicBezTo>
                      <a:pt x="221801" y="696318"/>
                      <a:pt x="208871" y="692031"/>
                      <a:pt x="196392" y="689143"/>
                    </a:cubicBezTo>
                    <a:cubicBezTo>
                      <a:pt x="187930" y="687179"/>
                      <a:pt x="179107" y="685803"/>
                      <a:pt x="170126" y="684991"/>
                    </a:cubicBezTo>
                    <a:cubicBezTo>
                      <a:pt x="167396" y="684765"/>
                      <a:pt x="164620" y="684607"/>
                      <a:pt x="161890" y="684449"/>
                    </a:cubicBezTo>
                    <a:cubicBezTo>
                      <a:pt x="158821" y="684314"/>
                      <a:pt x="156407" y="684223"/>
                      <a:pt x="153992" y="684223"/>
                    </a:cubicBezTo>
                    <a:cubicBezTo>
                      <a:pt x="134992" y="684223"/>
                      <a:pt x="115676" y="687676"/>
                      <a:pt x="98098" y="694197"/>
                    </a:cubicBezTo>
                    <a:cubicBezTo>
                      <a:pt x="78444" y="701553"/>
                      <a:pt x="60820" y="712768"/>
                      <a:pt x="45747" y="727526"/>
                    </a:cubicBezTo>
                    <a:cubicBezTo>
                      <a:pt x="31169" y="741855"/>
                      <a:pt x="19278" y="760426"/>
                      <a:pt x="11380" y="781209"/>
                    </a:cubicBezTo>
                    <a:cubicBezTo>
                      <a:pt x="3437" y="801630"/>
                      <a:pt x="-377" y="824602"/>
                      <a:pt x="29" y="849491"/>
                    </a:cubicBezTo>
                    <a:cubicBezTo>
                      <a:pt x="345" y="870906"/>
                      <a:pt x="5039" y="892297"/>
                      <a:pt x="13952" y="913080"/>
                    </a:cubicBezTo>
                    <a:cubicBezTo>
                      <a:pt x="22640" y="933321"/>
                      <a:pt x="34825" y="952343"/>
                      <a:pt x="50169" y="969606"/>
                    </a:cubicBezTo>
                    <a:cubicBezTo>
                      <a:pt x="62761" y="983709"/>
                      <a:pt x="77857" y="996458"/>
                      <a:pt x="95029" y="1007470"/>
                    </a:cubicBezTo>
                    <a:cubicBezTo>
                      <a:pt x="111772" y="1018189"/>
                      <a:pt x="129960" y="1026267"/>
                      <a:pt x="149140" y="1031457"/>
                    </a:cubicBezTo>
                    <a:cubicBezTo>
                      <a:pt x="163108" y="1035293"/>
                      <a:pt x="177595" y="1037234"/>
                      <a:pt x="192150" y="1037234"/>
                    </a:cubicBezTo>
                    <a:cubicBezTo>
                      <a:pt x="197295" y="1037234"/>
                      <a:pt x="202394" y="1037008"/>
                      <a:pt x="207291" y="1036512"/>
                    </a:cubicBezTo>
                    <a:cubicBezTo>
                      <a:pt x="223651" y="1034910"/>
                      <a:pt x="239875" y="1030532"/>
                      <a:pt x="255536" y="1023514"/>
                    </a:cubicBezTo>
                    <a:cubicBezTo>
                      <a:pt x="257566" y="1028546"/>
                      <a:pt x="260207" y="1033646"/>
                      <a:pt x="263433" y="1039039"/>
                    </a:cubicBezTo>
                    <a:cubicBezTo>
                      <a:pt x="267495" y="1045831"/>
                      <a:pt x="271760" y="1052511"/>
                      <a:pt x="276183" y="1059077"/>
                    </a:cubicBezTo>
                    <a:cubicBezTo>
                      <a:pt x="283900" y="1070450"/>
                      <a:pt x="292813" y="1082094"/>
                      <a:pt x="302697" y="1093670"/>
                    </a:cubicBezTo>
                    <a:cubicBezTo>
                      <a:pt x="320840" y="1114700"/>
                      <a:pt x="342344" y="1134806"/>
                      <a:pt x="366602" y="1153490"/>
                    </a:cubicBezTo>
                    <a:cubicBezTo>
                      <a:pt x="410333" y="1186999"/>
                      <a:pt x="463045" y="1214529"/>
                      <a:pt x="523272" y="1235334"/>
                    </a:cubicBezTo>
                    <a:cubicBezTo>
                      <a:pt x="577158" y="1254041"/>
                      <a:pt x="636031" y="1266655"/>
                      <a:pt x="698175" y="1272905"/>
                    </a:cubicBezTo>
                    <a:cubicBezTo>
                      <a:pt x="724464" y="1275500"/>
                      <a:pt x="751316" y="1276809"/>
                      <a:pt x="778011" y="1276809"/>
                    </a:cubicBezTo>
                    <a:cubicBezTo>
                      <a:pt x="806805" y="1276809"/>
                      <a:pt x="836207" y="1275342"/>
                      <a:pt x="865452" y="1272454"/>
                    </a:cubicBezTo>
                    <a:cubicBezTo>
                      <a:pt x="921459" y="1266993"/>
                      <a:pt x="976585" y="1256410"/>
                      <a:pt x="1029297" y="1240953"/>
                    </a:cubicBezTo>
                    <a:cubicBezTo>
                      <a:pt x="1087042" y="1224119"/>
                      <a:pt x="1139552" y="1202005"/>
                      <a:pt x="1185382" y="1175198"/>
                    </a:cubicBezTo>
                    <a:cubicBezTo>
                      <a:pt x="1235995" y="1145660"/>
                      <a:pt x="1278779" y="1110187"/>
                      <a:pt x="1312536" y="1069773"/>
                    </a:cubicBezTo>
                    <a:cubicBezTo>
                      <a:pt x="1348709" y="1026515"/>
                      <a:pt x="1374930" y="974773"/>
                      <a:pt x="1388356" y="920143"/>
                    </a:cubicBezTo>
                    <a:cubicBezTo>
                      <a:pt x="1393569" y="899202"/>
                      <a:pt x="1396480" y="878036"/>
                      <a:pt x="1397044" y="857231"/>
                    </a:cubicBezTo>
                    <a:cubicBezTo>
                      <a:pt x="1397563" y="838073"/>
                      <a:pt x="1396028" y="817290"/>
                      <a:pt x="1392463" y="795493"/>
                    </a:cubicBezTo>
                    <a:cubicBezTo>
                      <a:pt x="1389462" y="777643"/>
                      <a:pt x="1384813" y="758576"/>
                      <a:pt x="1377863" y="735491"/>
                    </a:cubicBezTo>
                    <a:cubicBezTo>
                      <a:pt x="1374839" y="725518"/>
                      <a:pt x="1371590" y="715612"/>
                      <a:pt x="1368250" y="705683"/>
                    </a:cubicBezTo>
                    <a:cubicBezTo>
                      <a:pt x="1367054" y="702072"/>
                      <a:pt x="1365813" y="698484"/>
                      <a:pt x="1364549" y="694874"/>
                    </a:cubicBezTo>
                    <a:lnTo>
                      <a:pt x="1363985" y="693295"/>
                    </a:lnTo>
                    <a:lnTo>
                      <a:pt x="1363331" y="691489"/>
                    </a:lnTo>
                    <a:cubicBezTo>
                      <a:pt x="1361413" y="686074"/>
                      <a:pt x="1359472" y="680590"/>
                      <a:pt x="1357712" y="675084"/>
                    </a:cubicBezTo>
                    <a:cubicBezTo>
                      <a:pt x="1351597" y="655611"/>
                      <a:pt x="1347129" y="635595"/>
                      <a:pt x="1344038" y="613910"/>
                    </a:cubicBezTo>
                    <a:cubicBezTo>
                      <a:pt x="1341578" y="596896"/>
                      <a:pt x="1339863" y="577851"/>
                      <a:pt x="1338690" y="553954"/>
                    </a:cubicBezTo>
                    <a:lnTo>
                      <a:pt x="1338532" y="552420"/>
                    </a:lnTo>
                    <a:cubicBezTo>
                      <a:pt x="1338080" y="539490"/>
                      <a:pt x="1337720" y="526537"/>
                      <a:pt x="1337358" y="513585"/>
                    </a:cubicBezTo>
                    <a:lnTo>
                      <a:pt x="1337246" y="508034"/>
                    </a:lnTo>
                    <a:lnTo>
                      <a:pt x="1337178" y="505755"/>
                    </a:lnTo>
                    <a:cubicBezTo>
                      <a:pt x="1336637" y="484701"/>
                      <a:pt x="1336027" y="460827"/>
                      <a:pt x="1334515" y="437698"/>
                    </a:cubicBezTo>
                    <a:cubicBezTo>
                      <a:pt x="1332371" y="407212"/>
                      <a:pt x="1328242" y="375982"/>
                      <a:pt x="1322240" y="344932"/>
                    </a:cubicBezTo>
                    <a:cubicBezTo>
                      <a:pt x="1310393" y="284029"/>
                      <a:pt x="1291551" y="229692"/>
                      <a:pt x="1266210" y="183388"/>
                    </a:cubicBezTo>
                    <a:cubicBezTo>
                      <a:pt x="1254251" y="161545"/>
                      <a:pt x="1240554" y="141078"/>
                      <a:pt x="1225458" y="122574"/>
                    </a:cubicBezTo>
                    <a:cubicBezTo>
                      <a:pt x="1210406" y="104093"/>
                      <a:pt x="1192963" y="86876"/>
                      <a:pt x="1173603" y="71419"/>
                    </a:cubicBezTo>
                    <a:cubicBezTo>
                      <a:pt x="1154760" y="56413"/>
                      <a:pt x="1133278" y="43145"/>
                      <a:pt x="1109720" y="31998"/>
                    </a:cubicBezTo>
                    <a:cubicBezTo>
                      <a:pt x="1092480" y="23716"/>
                      <a:pt x="1073909" y="16924"/>
                      <a:pt x="1052924" y="11192"/>
                    </a:cubicBezTo>
                    <a:cubicBezTo>
                      <a:pt x="1053172" y="10741"/>
                      <a:pt x="1053217" y="9906"/>
                      <a:pt x="1053081" y="8733"/>
                    </a:cubicBezTo>
                    <a:cubicBezTo>
                      <a:pt x="1052540" y="6002"/>
                      <a:pt x="1051006" y="3588"/>
                      <a:pt x="1048772" y="1941"/>
                    </a:cubicBezTo>
                    <a:cubicBezTo>
                      <a:pt x="1047215" y="880"/>
                      <a:pt x="1045657" y="293"/>
                      <a:pt x="1043717" y="113"/>
                    </a:cubicBezTo>
                    <a:lnTo>
                      <a:pt x="1042634" y="68"/>
                    </a:ln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8" name="Google Shape;3068;p43"/>
              <p:cNvSpPr/>
              <p:nvPr/>
            </p:nvSpPr>
            <p:spPr>
              <a:xfrm>
                <a:off x="4329185" y="1529390"/>
                <a:ext cx="1071715" cy="752347"/>
              </a:xfrm>
              <a:custGeom>
                <a:rect b="b" l="l" r="r" t="t"/>
                <a:pathLst>
                  <a:path extrusionOk="0" h="752347" w="1071715">
                    <a:moveTo>
                      <a:pt x="831125" y="0"/>
                    </a:moveTo>
                    <a:lnTo>
                      <a:pt x="831125" y="0"/>
                    </a:lnTo>
                    <a:cubicBezTo>
                      <a:pt x="830673" y="0"/>
                      <a:pt x="830177" y="23"/>
                      <a:pt x="829658" y="68"/>
                    </a:cubicBezTo>
                    <a:cubicBezTo>
                      <a:pt x="812892" y="1264"/>
                      <a:pt x="796577" y="3859"/>
                      <a:pt x="781278" y="6386"/>
                    </a:cubicBezTo>
                    <a:cubicBezTo>
                      <a:pt x="769025" y="8507"/>
                      <a:pt x="756749" y="10606"/>
                      <a:pt x="744451" y="12659"/>
                    </a:cubicBezTo>
                    <a:cubicBezTo>
                      <a:pt x="728340" y="15480"/>
                      <a:pt x="710875" y="18729"/>
                      <a:pt x="692529" y="22407"/>
                    </a:cubicBezTo>
                    <a:cubicBezTo>
                      <a:pt x="655680" y="29944"/>
                      <a:pt x="618335" y="38835"/>
                      <a:pt x="581530" y="48786"/>
                    </a:cubicBezTo>
                    <a:cubicBezTo>
                      <a:pt x="498062" y="71148"/>
                      <a:pt x="420483" y="98317"/>
                      <a:pt x="350936" y="129547"/>
                    </a:cubicBezTo>
                    <a:cubicBezTo>
                      <a:pt x="313140" y="146336"/>
                      <a:pt x="277238" y="164794"/>
                      <a:pt x="244248" y="184403"/>
                    </a:cubicBezTo>
                    <a:cubicBezTo>
                      <a:pt x="208256" y="205750"/>
                      <a:pt x="177094" y="227322"/>
                      <a:pt x="149000" y="250361"/>
                    </a:cubicBezTo>
                    <a:cubicBezTo>
                      <a:pt x="87984" y="300592"/>
                      <a:pt x="45042" y="356170"/>
                      <a:pt x="21326" y="415516"/>
                    </a:cubicBezTo>
                    <a:cubicBezTo>
                      <a:pt x="8599" y="447153"/>
                      <a:pt x="1491" y="480662"/>
                      <a:pt x="205" y="515210"/>
                    </a:cubicBezTo>
                    <a:cubicBezTo>
                      <a:pt x="-1127" y="551269"/>
                      <a:pt x="4041" y="588682"/>
                      <a:pt x="15527" y="626389"/>
                    </a:cubicBezTo>
                    <a:cubicBezTo>
                      <a:pt x="19430" y="639318"/>
                      <a:pt x="23830" y="651820"/>
                      <a:pt x="28637" y="663599"/>
                    </a:cubicBezTo>
                    <a:cubicBezTo>
                      <a:pt x="39491" y="683456"/>
                      <a:pt x="50728" y="699658"/>
                      <a:pt x="63004" y="713174"/>
                    </a:cubicBezTo>
                    <a:cubicBezTo>
                      <a:pt x="72120" y="723081"/>
                      <a:pt x="81372" y="731001"/>
                      <a:pt x="91255" y="737364"/>
                    </a:cubicBezTo>
                    <a:cubicBezTo>
                      <a:pt x="98905" y="742148"/>
                      <a:pt x="106961" y="745872"/>
                      <a:pt x="115175" y="748421"/>
                    </a:cubicBezTo>
                    <a:cubicBezTo>
                      <a:pt x="122734" y="750655"/>
                      <a:pt x="130496" y="751964"/>
                      <a:pt x="138236" y="752303"/>
                    </a:cubicBezTo>
                    <a:lnTo>
                      <a:pt x="140764" y="752348"/>
                    </a:lnTo>
                    <a:cubicBezTo>
                      <a:pt x="147488" y="752348"/>
                      <a:pt x="154213" y="751671"/>
                      <a:pt x="160779" y="750339"/>
                    </a:cubicBezTo>
                    <a:cubicBezTo>
                      <a:pt x="164254" y="749595"/>
                      <a:pt x="167481" y="748670"/>
                      <a:pt x="170392" y="747609"/>
                    </a:cubicBezTo>
                    <a:cubicBezTo>
                      <a:pt x="173573" y="746481"/>
                      <a:pt x="176687" y="745149"/>
                      <a:pt x="179734" y="743615"/>
                    </a:cubicBezTo>
                    <a:cubicBezTo>
                      <a:pt x="183638" y="741584"/>
                      <a:pt x="186932" y="739553"/>
                      <a:pt x="189798" y="737455"/>
                    </a:cubicBezTo>
                    <a:cubicBezTo>
                      <a:pt x="192822" y="735288"/>
                      <a:pt x="195665" y="732942"/>
                      <a:pt x="198418" y="730414"/>
                    </a:cubicBezTo>
                    <a:cubicBezTo>
                      <a:pt x="201938" y="727142"/>
                      <a:pt x="205300" y="723532"/>
                      <a:pt x="208166" y="719944"/>
                    </a:cubicBezTo>
                    <a:cubicBezTo>
                      <a:pt x="211122" y="716266"/>
                      <a:pt x="213920" y="712362"/>
                      <a:pt x="216741" y="708030"/>
                    </a:cubicBezTo>
                    <a:cubicBezTo>
                      <a:pt x="226331" y="692798"/>
                      <a:pt x="234184" y="674723"/>
                      <a:pt x="241405" y="651097"/>
                    </a:cubicBezTo>
                    <a:cubicBezTo>
                      <a:pt x="243616" y="643922"/>
                      <a:pt x="245760" y="636092"/>
                      <a:pt x="247790" y="628216"/>
                    </a:cubicBezTo>
                    <a:cubicBezTo>
                      <a:pt x="247994" y="627404"/>
                      <a:pt x="248265" y="626953"/>
                      <a:pt x="248761" y="626614"/>
                    </a:cubicBezTo>
                    <a:cubicBezTo>
                      <a:pt x="249212" y="626321"/>
                      <a:pt x="249686" y="626186"/>
                      <a:pt x="250183" y="626186"/>
                    </a:cubicBezTo>
                    <a:cubicBezTo>
                      <a:pt x="250273" y="626186"/>
                      <a:pt x="251514" y="626614"/>
                      <a:pt x="251514" y="626614"/>
                    </a:cubicBezTo>
                    <a:lnTo>
                      <a:pt x="254515" y="626614"/>
                    </a:lnTo>
                    <a:cubicBezTo>
                      <a:pt x="267603" y="626614"/>
                      <a:pt x="280510" y="625847"/>
                      <a:pt x="292899" y="624335"/>
                    </a:cubicBezTo>
                    <a:cubicBezTo>
                      <a:pt x="305264" y="622846"/>
                      <a:pt x="318375" y="620612"/>
                      <a:pt x="331869" y="617701"/>
                    </a:cubicBezTo>
                    <a:cubicBezTo>
                      <a:pt x="343219" y="615128"/>
                      <a:pt x="353960" y="612376"/>
                      <a:pt x="363753" y="609487"/>
                    </a:cubicBezTo>
                    <a:cubicBezTo>
                      <a:pt x="374179" y="606531"/>
                      <a:pt x="383430" y="603553"/>
                      <a:pt x="392028" y="600393"/>
                    </a:cubicBezTo>
                    <a:cubicBezTo>
                      <a:pt x="409493" y="594053"/>
                      <a:pt x="427094" y="586358"/>
                      <a:pt x="444311" y="577512"/>
                    </a:cubicBezTo>
                    <a:cubicBezTo>
                      <a:pt x="466516" y="566049"/>
                      <a:pt x="488584" y="552442"/>
                      <a:pt x="509886" y="537075"/>
                    </a:cubicBezTo>
                    <a:cubicBezTo>
                      <a:pt x="529924" y="522656"/>
                      <a:pt x="549736" y="506567"/>
                      <a:pt x="568781" y="489260"/>
                    </a:cubicBezTo>
                    <a:cubicBezTo>
                      <a:pt x="585006" y="474457"/>
                      <a:pt x="600734" y="458796"/>
                      <a:pt x="615559" y="442775"/>
                    </a:cubicBezTo>
                    <a:cubicBezTo>
                      <a:pt x="622757" y="434968"/>
                      <a:pt x="629820" y="427047"/>
                      <a:pt x="636748" y="419014"/>
                    </a:cubicBezTo>
                    <a:cubicBezTo>
                      <a:pt x="643630" y="411026"/>
                      <a:pt x="650332" y="402902"/>
                      <a:pt x="657011" y="394666"/>
                    </a:cubicBezTo>
                    <a:cubicBezTo>
                      <a:pt x="682713" y="363052"/>
                      <a:pt x="712409" y="325346"/>
                      <a:pt x="737637" y="285360"/>
                    </a:cubicBezTo>
                    <a:cubicBezTo>
                      <a:pt x="749213" y="266992"/>
                      <a:pt x="758781" y="249865"/>
                      <a:pt x="766882" y="233076"/>
                    </a:cubicBezTo>
                    <a:cubicBezTo>
                      <a:pt x="775908" y="214370"/>
                      <a:pt x="783196" y="196024"/>
                      <a:pt x="788612" y="178536"/>
                    </a:cubicBezTo>
                    <a:cubicBezTo>
                      <a:pt x="790891" y="171112"/>
                      <a:pt x="792967" y="163282"/>
                      <a:pt x="794772" y="155294"/>
                    </a:cubicBezTo>
                    <a:cubicBezTo>
                      <a:pt x="794862" y="154888"/>
                      <a:pt x="794998" y="154549"/>
                      <a:pt x="795246" y="154279"/>
                    </a:cubicBezTo>
                    <a:cubicBezTo>
                      <a:pt x="795043" y="153195"/>
                      <a:pt x="795178" y="152383"/>
                      <a:pt x="795652" y="151751"/>
                    </a:cubicBezTo>
                    <a:cubicBezTo>
                      <a:pt x="796013" y="151277"/>
                      <a:pt x="796487" y="150984"/>
                      <a:pt x="796983" y="150939"/>
                    </a:cubicBezTo>
                    <a:cubicBezTo>
                      <a:pt x="801677" y="150420"/>
                      <a:pt x="806393" y="149923"/>
                      <a:pt x="811087" y="149562"/>
                    </a:cubicBezTo>
                    <a:cubicBezTo>
                      <a:pt x="821580" y="148750"/>
                      <a:pt x="831666" y="148366"/>
                      <a:pt x="841911" y="148366"/>
                    </a:cubicBezTo>
                    <a:cubicBezTo>
                      <a:pt x="845725" y="148366"/>
                      <a:pt x="849515" y="148434"/>
                      <a:pt x="853306" y="148570"/>
                    </a:cubicBezTo>
                    <a:cubicBezTo>
                      <a:pt x="867748" y="149043"/>
                      <a:pt x="881919" y="150285"/>
                      <a:pt x="895436" y="152225"/>
                    </a:cubicBezTo>
                    <a:cubicBezTo>
                      <a:pt x="922492" y="156106"/>
                      <a:pt x="949367" y="162741"/>
                      <a:pt x="975317" y="171970"/>
                    </a:cubicBezTo>
                    <a:cubicBezTo>
                      <a:pt x="1001176" y="181221"/>
                      <a:pt x="1026585" y="192752"/>
                      <a:pt x="1050820" y="206269"/>
                    </a:cubicBezTo>
                    <a:cubicBezTo>
                      <a:pt x="1057860" y="210218"/>
                      <a:pt x="1064810" y="214280"/>
                      <a:pt x="1071715" y="218454"/>
                    </a:cubicBezTo>
                    <a:cubicBezTo>
                      <a:pt x="1066774" y="206540"/>
                      <a:pt x="1061087" y="194873"/>
                      <a:pt x="1054927" y="183659"/>
                    </a:cubicBezTo>
                    <a:cubicBezTo>
                      <a:pt x="1043261" y="162176"/>
                      <a:pt x="1029541" y="141665"/>
                      <a:pt x="1014174" y="122687"/>
                    </a:cubicBezTo>
                    <a:cubicBezTo>
                      <a:pt x="999010" y="104139"/>
                      <a:pt x="981545" y="86921"/>
                      <a:pt x="962274" y="71532"/>
                    </a:cubicBezTo>
                    <a:cubicBezTo>
                      <a:pt x="943319" y="56436"/>
                      <a:pt x="921792" y="43190"/>
                      <a:pt x="898279" y="32110"/>
                    </a:cubicBezTo>
                    <a:cubicBezTo>
                      <a:pt x="881039" y="23829"/>
                      <a:pt x="862445" y="17037"/>
                      <a:pt x="841437" y="11305"/>
                    </a:cubicBezTo>
                    <a:cubicBezTo>
                      <a:pt x="841978" y="11034"/>
                      <a:pt x="842046" y="10335"/>
                      <a:pt x="841911" y="9184"/>
                    </a:cubicBezTo>
                    <a:cubicBezTo>
                      <a:pt x="841257" y="6251"/>
                      <a:pt x="839677" y="3746"/>
                      <a:pt x="837443" y="2076"/>
                    </a:cubicBezTo>
                    <a:cubicBezTo>
                      <a:pt x="835615" y="880"/>
                      <a:pt x="834035" y="293"/>
                      <a:pt x="832118" y="90"/>
                    </a:cubicBezTo>
                    <a:lnTo>
                      <a:pt x="831035" y="45"/>
                    </a:lnTo>
                    <a:close/>
                  </a:path>
                </a:pathLst>
              </a:cu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9" name="Google Shape;3069;p43"/>
              <p:cNvSpPr/>
              <p:nvPr/>
            </p:nvSpPr>
            <p:spPr>
              <a:xfrm>
                <a:off x="4269093" y="2280542"/>
                <a:ext cx="70035" cy="224309"/>
              </a:xfrm>
              <a:custGeom>
                <a:rect b="b" l="l" r="r" t="t"/>
                <a:pathLst>
                  <a:path extrusionOk="0" h="224309" w="70035">
                    <a:moveTo>
                      <a:pt x="23447" y="4378"/>
                    </a:moveTo>
                    <a:cubicBezTo>
                      <a:pt x="18167" y="12411"/>
                      <a:pt x="14173" y="21392"/>
                      <a:pt x="10743" y="30305"/>
                    </a:cubicBezTo>
                    <a:cubicBezTo>
                      <a:pt x="7245" y="39489"/>
                      <a:pt x="4831" y="49057"/>
                      <a:pt x="3093" y="58647"/>
                    </a:cubicBezTo>
                    <a:cubicBezTo>
                      <a:pt x="1288" y="68824"/>
                      <a:pt x="318" y="79159"/>
                      <a:pt x="47" y="89494"/>
                    </a:cubicBezTo>
                    <a:cubicBezTo>
                      <a:pt x="-224" y="100393"/>
                      <a:pt x="701" y="111224"/>
                      <a:pt x="2213" y="121988"/>
                    </a:cubicBezTo>
                    <a:cubicBezTo>
                      <a:pt x="7967" y="161725"/>
                      <a:pt x="27599" y="201824"/>
                      <a:pt x="62417" y="223599"/>
                    </a:cubicBezTo>
                    <a:cubicBezTo>
                      <a:pt x="64764" y="225088"/>
                      <a:pt x="67968" y="224118"/>
                      <a:pt x="69345" y="221794"/>
                    </a:cubicBezTo>
                    <a:cubicBezTo>
                      <a:pt x="70789" y="219379"/>
                      <a:pt x="69864" y="216333"/>
                      <a:pt x="67539" y="214866"/>
                    </a:cubicBezTo>
                    <a:cubicBezTo>
                      <a:pt x="64809" y="213174"/>
                      <a:pt x="62191" y="211324"/>
                      <a:pt x="59619" y="209405"/>
                    </a:cubicBezTo>
                    <a:cubicBezTo>
                      <a:pt x="59935" y="209676"/>
                      <a:pt x="60296" y="209925"/>
                      <a:pt x="60612" y="210218"/>
                    </a:cubicBezTo>
                    <a:cubicBezTo>
                      <a:pt x="53459" y="204667"/>
                      <a:pt x="47095" y="198281"/>
                      <a:pt x="41477" y="191150"/>
                    </a:cubicBezTo>
                    <a:cubicBezTo>
                      <a:pt x="35158" y="182778"/>
                      <a:pt x="29991" y="173707"/>
                      <a:pt x="25749" y="164117"/>
                    </a:cubicBezTo>
                    <a:cubicBezTo>
                      <a:pt x="25771" y="164185"/>
                      <a:pt x="25794" y="164230"/>
                      <a:pt x="25816" y="164298"/>
                    </a:cubicBezTo>
                    <a:cubicBezTo>
                      <a:pt x="25816" y="164230"/>
                      <a:pt x="25771" y="164185"/>
                      <a:pt x="25749" y="164117"/>
                    </a:cubicBezTo>
                    <a:cubicBezTo>
                      <a:pt x="25591" y="163756"/>
                      <a:pt x="25410" y="163395"/>
                      <a:pt x="25275" y="163011"/>
                    </a:cubicBezTo>
                    <a:cubicBezTo>
                      <a:pt x="25410" y="163327"/>
                      <a:pt x="25568" y="163643"/>
                      <a:pt x="25704" y="163959"/>
                    </a:cubicBezTo>
                    <a:cubicBezTo>
                      <a:pt x="19995" y="150330"/>
                      <a:pt x="16294" y="136001"/>
                      <a:pt x="14218" y="121356"/>
                    </a:cubicBezTo>
                    <a:cubicBezTo>
                      <a:pt x="14308" y="121875"/>
                      <a:pt x="14376" y="122416"/>
                      <a:pt x="14466" y="122958"/>
                    </a:cubicBezTo>
                    <a:cubicBezTo>
                      <a:pt x="12345" y="107095"/>
                      <a:pt x="12187" y="90983"/>
                      <a:pt x="14195" y="75120"/>
                    </a:cubicBezTo>
                    <a:cubicBezTo>
                      <a:pt x="16000" y="62551"/>
                      <a:pt x="19250" y="50275"/>
                      <a:pt x="24011" y="38564"/>
                    </a:cubicBezTo>
                    <a:cubicBezTo>
                      <a:pt x="27531" y="30508"/>
                      <a:pt x="31773" y="22791"/>
                      <a:pt x="37054" y="15773"/>
                    </a:cubicBezTo>
                    <a:cubicBezTo>
                      <a:pt x="37663" y="14983"/>
                      <a:pt x="38272" y="14194"/>
                      <a:pt x="38882" y="13404"/>
                    </a:cubicBezTo>
                    <a:cubicBezTo>
                      <a:pt x="40258" y="11599"/>
                      <a:pt x="40326" y="8620"/>
                      <a:pt x="39762" y="6521"/>
                    </a:cubicBezTo>
                    <a:cubicBezTo>
                      <a:pt x="39152" y="4310"/>
                      <a:pt x="37663" y="2392"/>
                      <a:pt x="35655" y="1219"/>
                    </a:cubicBezTo>
                    <a:cubicBezTo>
                      <a:pt x="34256" y="384"/>
                      <a:pt x="32744" y="0"/>
                      <a:pt x="31277" y="0"/>
                    </a:cubicBezTo>
                    <a:cubicBezTo>
                      <a:pt x="28231" y="0"/>
                      <a:pt x="25275" y="1647"/>
                      <a:pt x="23492" y="4400"/>
                    </a:cubicBezTo>
                    <a:moveTo>
                      <a:pt x="37483" y="15232"/>
                    </a:moveTo>
                    <a:cubicBezTo>
                      <a:pt x="37370" y="15367"/>
                      <a:pt x="37257" y="15525"/>
                      <a:pt x="37144" y="15683"/>
                    </a:cubicBezTo>
                    <a:cubicBezTo>
                      <a:pt x="37257" y="15525"/>
                      <a:pt x="37370" y="15367"/>
                      <a:pt x="37483" y="15232"/>
                    </a:cubicBezTo>
                    <a:moveTo>
                      <a:pt x="36580" y="16405"/>
                    </a:moveTo>
                    <a:cubicBezTo>
                      <a:pt x="36422" y="16608"/>
                      <a:pt x="36264" y="16789"/>
                      <a:pt x="36106" y="16992"/>
                    </a:cubicBezTo>
                    <a:cubicBezTo>
                      <a:pt x="36264" y="16789"/>
                      <a:pt x="36422" y="16585"/>
                      <a:pt x="36580" y="16405"/>
                    </a:cubicBezTo>
                    <a:moveTo>
                      <a:pt x="24350" y="37819"/>
                    </a:moveTo>
                    <a:cubicBezTo>
                      <a:pt x="24259" y="38045"/>
                      <a:pt x="24146" y="38293"/>
                      <a:pt x="24056" y="38541"/>
                    </a:cubicBezTo>
                    <a:cubicBezTo>
                      <a:pt x="24169" y="38293"/>
                      <a:pt x="24259" y="38045"/>
                      <a:pt x="24350" y="37819"/>
                    </a:cubicBezTo>
                    <a:moveTo>
                      <a:pt x="24034" y="38587"/>
                    </a:moveTo>
                    <a:cubicBezTo>
                      <a:pt x="23898" y="38948"/>
                      <a:pt x="23740" y="39286"/>
                      <a:pt x="23582" y="39647"/>
                    </a:cubicBezTo>
                    <a:cubicBezTo>
                      <a:pt x="23718" y="39286"/>
                      <a:pt x="23876" y="38948"/>
                      <a:pt x="24034" y="38587"/>
                    </a:cubicBezTo>
                    <a:moveTo>
                      <a:pt x="25794" y="164162"/>
                    </a:moveTo>
                    <a:lnTo>
                      <a:pt x="25794" y="164162"/>
                    </a:lnTo>
                    <a:cubicBezTo>
                      <a:pt x="25794" y="164162"/>
                      <a:pt x="25749" y="164049"/>
                      <a:pt x="25726" y="164004"/>
                    </a:cubicBezTo>
                    <a:cubicBezTo>
                      <a:pt x="25726" y="164072"/>
                      <a:pt x="25771" y="164117"/>
                      <a:pt x="25794" y="164162"/>
                    </a:cubicBezTo>
                  </a:path>
                </a:pathLst>
              </a:cu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0" name="Google Shape;3070;p43"/>
              <p:cNvSpPr/>
              <p:nvPr/>
            </p:nvSpPr>
            <p:spPr>
              <a:xfrm>
                <a:off x="4156472" y="2269372"/>
                <a:ext cx="151345" cy="50475"/>
              </a:xfrm>
              <a:custGeom>
                <a:rect b="b" l="l" r="r" t="t"/>
                <a:pathLst>
                  <a:path extrusionOk="0" h="50475" w="151345">
                    <a:moveTo>
                      <a:pt x="84484" y="180"/>
                    </a:moveTo>
                    <a:cubicBezTo>
                      <a:pt x="77805" y="496"/>
                      <a:pt x="71261" y="1580"/>
                      <a:pt x="64785" y="3001"/>
                    </a:cubicBezTo>
                    <a:cubicBezTo>
                      <a:pt x="52600" y="5664"/>
                      <a:pt x="40933" y="10561"/>
                      <a:pt x="30237" y="16969"/>
                    </a:cubicBezTo>
                    <a:cubicBezTo>
                      <a:pt x="18819" y="23897"/>
                      <a:pt x="8958" y="33261"/>
                      <a:pt x="1016" y="43912"/>
                    </a:cubicBezTo>
                    <a:cubicBezTo>
                      <a:pt x="-271" y="45649"/>
                      <a:pt x="-474" y="47906"/>
                      <a:pt x="1219" y="49463"/>
                    </a:cubicBezTo>
                    <a:cubicBezTo>
                      <a:pt x="2663" y="50794"/>
                      <a:pt x="5483" y="50907"/>
                      <a:pt x="6770" y="49237"/>
                    </a:cubicBezTo>
                    <a:cubicBezTo>
                      <a:pt x="10921" y="43731"/>
                      <a:pt x="15547" y="38699"/>
                      <a:pt x="20805" y="34231"/>
                    </a:cubicBezTo>
                    <a:cubicBezTo>
                      <a:pt x="20738" y="34277"/>
                      <a:pt x="20692" y="34322"/>
                      <a:pt x="20625" y="34344"/>
                    </a:cubicBezTo>
                    <a:cubicBezTo>
                      <a:pt x="26040" y="29967"/>
                      <a:pt x="31885" y="26198"/>
                      <a:pt x="38158" y="23084"/>
                    </a:cubicBezTo>
                    <a:cubicBezTo>
                      <a:pt x="44973" y="19970"/>
                      <a:pt x="52013" y="17669"/>
                      <a:pt x="59324" y="16157"/>
                    </a:cubicBezTo>
                    <a:cubicBezTo>
                      <a:pt x="68982" y="14442"/>
                      <a:pt x="78775" y="14036"/>
                      <a:pt x="88569" y="14690"/>
                    </a:cubicBezTo>
                    <a:cubicBezTo>
                      <a:pt x="98858" y="15638"/>
                      <a:pt x="108945" y="17759"/>
                      <a:pt x="118738" y="21144"/>
                    </a:cubicBezTo>
                    <a:cubicBezTo>
                      <a:pt x="124515" y="23332"/>
                      <a:pt x="130043" y="25995"/>
                      <a:pt x="135391" y="29177"/>
                    </a:cubicBezTo>
                    <a:cubicBezTo>
                      <a:pt x="140469" y="32246"/>
                      <a:pt x="147464" y="29628"/>
                      <a:pt x="150081" y="24596"/>
                    </a:cubicBezTo>
                    <a:cubicBezTo>
                      <a:pt x="151458" y="22024"/>
                      <a:pt x="151729" y="18932"/>
                      <a:pt x="150804" y="16202"/>
                    </a:cubicBezTo>
                    <a:cubicBezTo>
                      <a:pt x="150217" y="14397"/>
                      <a:pt x="149246" y="12817"/>
                      <a:pt x="147825" y="11531"/>
                    </a:cubicBezTo>
                    <a:cubicBezTo>
                      <a:pt x="146381" y="10199"/>
                      <a:pt x="144688" y="9319"/>
                      <a:pt x="142793" y="8913"/>
                    </a:cubicBezTo>
                    <a:cubicBezTo>
                      <a:pt x="130495" y="4919"/>
                      <a:pt x="117948" y="1873"/>
                      <a:pt x="105041" y="677"/>
                    </a:cubicBezTo>
                    <a:cubicBezTo>
                      <a:pt x="100573" y="226"/>
                      <a:pt x="96105" y="0"/>
                      <a:pt x="91637" y="0"/>
                    </a:cubicBezTo>
                    <a:cubicBezTo>
                      <a:pt x="89268" y="0"/>
                      <a:pt x="86899" y="68"/>
                      <a:pt x="84552" y="180"/>
                    </a:cubicBezTo>
                  </a:path>
                </a:pathLst>
              </a:cu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1" name="Google Shape;3071;p43"/>
              <p:cNvSpPr/>
              <p:nvPr/>
            </p:nvSpPr>
            <p:spPr>
              <a:xfrm>
                <a:off x="3945083" y="4284696"/>
                <a:ext cx="753138" cy="972042"/>
              </a:xfrm>
              <a:custGeom>
                <a:rect b="b" l="l" r="r" t="t"/>
                <a:pathLst>
                  <a:path extrusionOk="0" h="972042" w="753138">
                    <a:moveTo>
                      <a:pt x="375123" y="0"/>
                    </a:moveTo>
                    <a:cubicBezTo>
                      <a:pt x="370271" y="0"/>
                      <a:pt x="364787" y="3926"/>
                      <a:pt x="364652" y="9545"/>
                    </a:cubicBezTo>
                    <a:cubicBezTo>
                      <a:pt x="364449" y="23220"/>
                      <a:pt x="363750" y="37278"/>
                      <a:pt x="362531" y="51313"/>
                    </a:cubicBezTo>
                    <a:cubicBezTo>
                      <a:pt x="361358" y="53615"/>
                      <a:pt x="361109" y="56233"/>
                      <a:pt x="361854" y="58805"/>
                    </a:cubicBezTo>
                    <a:cubicBezTo>
                      <a:pt x="359214" y="86041"/>
                      <a:pt x="354791" y="113954"/>
                      <a:pt x="348338" y="144169"/>
                    </a:cubicBezTo>
                    <a:cubicBezTo>
                      <a:pt x="348338" y="144327"/>
                      <a:pt x="348270" y="144463"/>
                      <a:pt x="348247" y="144621"/>
                    </a:cubicBezTo>
                    <a:lnTo>
                      <a:pt x="348247" y="144621"/>
                    </a:lnTo>
                    <a:cubicBezTo>
                      <a:pt x="348247" y="144621"/>
                      <a:pt x="348338" y="144621"/>
                      <a:pt x="348338" y="144621"/>
                    </a:cubicBezTo>
                    <a:lnTo>
                      <a:pt x="348157" y="144959"/>
                    </a:lnTo>
                    <a:cubicBezTo>
                      <a:pt x="348157" y="144959"/>
                      <a:pt x="348247" y="144711"/>
                      <a:pt x="348202" y="144688"/>
                    </a:cubicBezTo>
                    <a:cubicBezTo>
                      <a:pt x="337845" y="192075"/>
                      <a:pt x="323651" y="240049"/>
                      <a:pt x="304719" y="291859"/>
                    </a:cubicBezTo>
                    <a:cubicBezTo>
                      <a:pt x="286960" y="340442"/>
                      <a:pt x="266019" y="389341"/>
                      <a:pt x="240701" y="441354"/>
                    </a:cubicBezTo>
                    <a:cubicBezTo>
                      <a:pt x="233751" y="455637"/>
                      <a:pt x="226598" y="469831"/>
                      <a:pt x="219264" y="483934"/>
                    </a:cubicBezTo>
                    <a:lnTo>
                      <a:pt x="220731" y="481587"/>
                    </a:lnTo>
                    <a:cubicBezTo>
                      <a:pt x="171268" y="576204"/>
                      <a:pt x="115374" y="665336"/>
                      <a:pt x="54358" y="746413"/>
                    </a:cubicBezTo>
                    <a:cubicBezTo>
                      <a:pt x="37614" y="768640"/>
                      <a:pt x="20532" y="790054"/>
                      <a:pt x="3608" y="810092"/>
                    </a:cubicBezTo>
                    <a:cubicBezTo>
                      <a:pt x="-544" y="813613"/>
                      <a:pt x="-1221" y="820156"/>
                      <a:pt x="2142" y="824331"/>
                    </a:cubicBezTo>
                    <a:cubicBezTo>
                      <a:pt x="24707" y="852515"/>
                      <a:pt x="52214" y="885009"/>
                      <a:pt x="85046" y="912516"/>
                    </a:cubicBezTo>
                    <a:cubicBezTo>
                      <a:pt x="100797" y="925649"/>
                      <a:pt x="117834" y="937157"/>
                      <a:pt x="135615" y="946702"/>
                    </a:cubicBezTo>
                    <a:cubicBezTo>
                      <a:pt x="153171" y="956180"/>
                      <a:pt x="172757" y="963536"/>
                      <a:pt x="193856" y="968546"/>
                    </a:cubicBezTo>
                    <a:cubicBezTo>
                      <a:pt x="194330" y="968658"/>
                      <a:pt x="194804" y="968703"/>
                      <a:pt x="195323" y="968703"/>
                    </a:cubicBezTo>
                    <a:lnTo>
                      <a:pt x="196699" y="969358"/>
                    </a:lnTo>
                    <a:cubicBezTo>
                      <a:pt x="198572" y="971050"/>
                      <a:pt x="201099" y="972043"/>
                      <a:pt x="203627" y="972043"/>
                    </a:cubicBezTo>
                    <a:cubicBezTo>
                      <a:pt x="207260" y="971817"/>
                      <a:pt x="209268" y="970509"/>
                      <a:pt x="211412" y="968568"/>
                    </a:cubicBezTo>
                    <a:cubicBezTo>
                      <a:pt x="257197" y="927883"/>
                      <a:pt x="300589" y="885054"/>
                      <a:pt x="340395" y="841300"/>
                    </a:cubicBezTo>
                    <a:cubicBezTo>
                      <a:pt x="379771" y="798042"/>
                      <a:pt x="418019" y="750949"/>
                      <a:pt x="454078" y="701305"/>
                    </a:cubicBezTo>
                    <a:cubicBezTo>
                      <a:pt x="469851" y="679665"/>
                      <a:pt x="485218" y="657168"/>
                      <a:pt x="500044" y="635415"/>
                    </a:cubicBezTo>
                    <a:lnTo>
                      <a:pt x="502774" y="631421"/>
                    </a:lnTo>
                    <a:lnTo>
                      <a:pt x="513244" y="616031"/>
                    </a:lnTo>
                    <a:lnTo>
                      <a:pt x="519495" y="606847"/>
                    </a:lnTo>
                    <a:cubicBezTo>
                      <a:pt x="519901" y="606328"/>
                      <a:pt x="520307" y="605764"/>
                      <a:pt x="520623" y="605200"/>
                    </a:cubicBezTo>
                    <a:cubicBezTo>
                      <a:pt x="530416" y="590690"/>
                      <a:pt x="540165" y="576091"/>
                      <a:pt x="549822" y="561446"/>
                    </a:cubicBezTo>
                    <a:cubicBezTo>
                      <a:pt x="585792" y="506860"/>
                      <a:pt x="615713" y="457917"/>
                      <a:pt x="641302" y="411816"/>
                    </a:cubicBezTo>
                    <a:cubicBezTo>
                      <a:pt x="670524" y="359171"/>
                      <a:pt x="693631" y="310656"/>
                      <a:pt x="711977" y="263494"/>
                    </a:cubicBezTo>
                    <a:cubicBezTo>
                      <a:pt x="733097" y="209157"/>
                      <a:pt x="746546" y="159739"/>
                      <a:pt x="753023" y="112375"/>
                    </a:cubicBezTo>
                    <a:cubicBezTo>
                      <a:pt x="753835" y="106508"/>
                      <a:pt x="750292" y="101273"/>
                      <a:pt x="744786" y="100190"/>
                    </a:cubicBezTo>
                    <a:cubicBezTo>
                      <a:pt x="744132" y="100077"/>
                      <a:pt x="743523" y="100032"/>
                      <a:pt x="742891" y="100032"/>
                    </a:cubicBezTo>
                    <a:cubicBezTo>
                      <a:pt x="738378" y="100032"/>
                      <a:pt x="733301" y="103191"/>
                      <a:pt x="732624" y="108426"/>
                    </a:cubicBezTo>
                    <a:cubicBezTo>
                      <a:pt x="731924" y="113481"/>
                      <a:pt x="731180" y="118558"/>
                      <a:pt x="730322" y="123590"/>
                    </a:cubicBezTo>
                    <a:cubicBezTo>
                      <a:pt x="724613" y="113594"/>
                      <a:pt x="717550" y="104274"/>
                      <a:pt x="709539" y="95880"/>
                    </a:cubicBezTo>
                    <a:cubicBezTo>
                      <a:pt x="696677" y="82386"/>
                      <a:pt x="681491" y="70765"/>
                      <a:pt x="663145" y="60339"/>
                    </a:cubicBezTo>
                    <a:cubicBezTo>
                      <a:pt x="630945" y="41994"/>
                      <a:pt x="592132" y="29764"/>
                      <a:pt x="547814" y="23987"/>
                    </a:cubicBezTo>
                    <a:cubicBezTo>
                      <a:pt x="530868" y="21753"/>
                      <a:pt x="513583" y="20602"/>
                      <a:pt x="496411" y="20602"/>
                    </a:cubicBezTo>
                    <a:cubicBezTo>
                      <a:pt x="480908" y="20602"/>
                      <a:pt x="465338" y="21527"/>
                      <a:pt x="450084" y="23378"/>
                    </a:cubicBezTo>
                    <a:cubicBezTo>
                      <a:pt x="435462" y="25138"/>
                      <a:pt x="420320" y="28139"/>
                      <a:pt x="405044" y="32314"/>
                    </a:cubicBezTo>
                    <a:cubicBezTo>
                      <a:pt x="397981" y="34186"/>
                      <a:pt x="390963" y="36466"/>
                      <a:pt x="384149" y="39061"/>
                    </a:cubicBezTo>
                    <a:cubicBezTo>
                      <a:pt x="384848" y="29876"/>
                      <a:pt x="385209" y="20579"/>
                      <a:pt x="385390" y="11260"/>
                    </a:cubicBezTo>
                    <a:cubicBezTo>
                      <a:pt x="385480" y="5235"/>
                      <a:pt x="381486" y="519"/>
                      <a:pt x="375867" y="68"/>
                    </a:cubicBezTo>
                    <a:lnTo>
                      <a:pt x="375100" y="23"/>
                    </a:ln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2" name="Google Shape;3072;p43"/>
              <p:cNvSpPr/>
              <p:nvPr/>
            </p:nvSpPr>
            <p:spPr>
              <a:xfrm>
                <a:off x="4728003" y="4270683"/>
                <a:ext cx="485131" cy="1071691"/>
              </a:xfrm>
              <a:custGeom>
                <a:rect b="b" l="l" r="r" t="t"/>
                <a:pathLst>
                  <a:path extrusionOk="0" h="1071691" w="485131">
                    <a:moveTo>
                      <a:pt x="281773" y="23"/>
                    </a:moveTo>
                    <a:cubicBezTo>
                      <a:pt x="269814" y="23"/>
                      <a:pt x="257110" y="1106"/>
                      <a:pt x="241833" y="3453"/>
                    </a:cubicBezTo>
                    <a:cubicBezTo>
                      <a:pt x="227120" y="5732"/>
                      <a:pt x="211686" y="9342"/>
                      <a:pt x="194604" y="14510"/>
                    </a:cubicBezTo>
                    <a:cubicBezTo>
                      <a:pt x="161411" y="24596"/>
                      <a:pt x="129706" y="38857"/>
                      <a:pt x="100349" y="56955"/>
                    </a:cubicBezTo>
                    <a:cubicBezTo>
                      <a:pt x="75212" y="72367"/>
                      <a:pt x="53977" y="89449"/>
                      <a:pt x="37234" y="107772"/>
                    </a:cubicBezTo>
                    <a:cubicBezTo>
                      <a:pt x="31232" y="114361"/>
                      <a:pt x="25906" y="121040"/>
                      <a:pt x="21348" y="127607"/>
                    </a:cubicBezTo>
                    <a:cubicBezTo>
                      <a:pt x="21664" y="119325"/>
                      <a:pt x="21461" y="110863"/>
                      <a:pt x="21258" y="102333"/>
                    </a:cubicBezTo>
                    <a:cubicBezTo>
                      <a:pt x="21100" y="96263"/>
                      <a:pt x="16316" y="91344"/>
                      <a:pt x="10630" y="91344"/>
                    </a:cubicBezTo>
                    <a:cubicBezTo>
                      <a:pt x="7809" y="91344"/>
                      <a:pt x="5033" y="92540"/>
                      <a:pt x="3003" y="94638"/>
                    </a:cubicBezTo>
                    <a:cubicBezTo>
                      <a:pt x="1017" y="96737"/>
                      <a:pt x="-44" y="99332"/>
                      <a:pt x="1" y="101995"/>
                    </a:cubicBezTo>
                    <a:cubicBezTo>
                      <a:pt x="453" y="122304"/>
                      <a:pt x="1175" y="143966"/>
                      <a:pt x="2168" y="166373"/>
                    </a:cubicBezTo>
                    <a:lnTo>
                      <a:pt x="1762" y="167885"/>
                    </a:lnTo>
                    <a:lnTo>
                      <a:pt x="1310" y="169488"/>
                    </a:lnTo>
                    <a:cubicBezTo>
                      <a:pt x="498" y="172489"/>
                      <a:pt x="1062" y="175693"/>
                      <a:pt x="2845" y="178288"/>
                    </a:cubicBezTo>
                    <a:cubicBezTo>
                      <a:pt x="7899" y="277417"/>
                      <a:pt x="19024" y="375734"/>
                      <a:pt x="35925" y="470530"/>
                    </a:cubicBezTo>
                    <a:cubicBezTo>
                      <a:pt x="57565" y="591683"/>
                      <a:pt x="89653" y="710580"/>
                      <a:pt x="131376" y="823947"/>
                    </a:cubicBezTo>
                    <a:cubicBezTo>
                      <a:pt x="160824" y="904167"/>
                      <a:pt x="195958" y="983506"/>
                      <a:pt x="235808" y="1059777"/>
                    </a:cubicBezTo>
                    <a:cubicBezTo>
                      <a:pt x="237072" y="1062168"/>
                      <a:pt x="239261" y="1063883"/>
                      <a:pt x="242036" y="1064628"/>
                    </a:cubicBezTo>
                    <a:cubicBezTo>
                      <a:pt x="242262" y="1065192"/>
                      <a:pt x="242781" y="1065824"/>
                      <a:pt x="243458" y="1066614"/>
                    </a:cubicBezTo>
                    <a:cubicBezTo>
                      <a:pt x="245602" y="1068758"/>
                      <a:pt x="247836" y="1069209"/>
                      <a:pt x="250972" y="1069683"/>
                    </a:cubicBezTo>
                    <a:cubicBezTo>
                      <a:pt x="260878" y="1071014"/>
                      <a:pt x="271010" y="1071691"/>
                      <a:pt x="281074" y="1071691"/>
                    </a:cubicBezTo>
                    <a:cubicBezTo>
                      <a:pt x="293169" y="1071691"/>
                      <a:pt x="305693" y="1070721"/>
                      <a:pt x="318329" y="1068825"/>
                    </a:cubicBezTo>
                    <a:cubicBezTo>
                      <a:pt x="339812" y="1065689"/>
                      <a:pt x="361451" y="1058919"/>
                      <a:pt x="382663" y="1048720"/>
                    </a:cubicBezTo>
                    <a:cubicBezTo>
                      <a:pt x="422919" y="1029517"/>
                      <a:pt x="456158" y="997316"/>
                      <a:pt x="476218" y="958030"/>
                    </a:cubicBezTo>
                    <a:cubicBezTo>
                      <a:pt x="480032" y="957150"/>
                      <a:pt x="482559" y="955029"/>
                      <a:pt x="483981" y="952231"/>
                    </a:cubicBezTo>
                    <a:cubicBezTo>
                      <a:pt x="485267" y="949839"/>
                      <a:pt x="485492" y="947221"/>
                      <a:pt x="484567" y="944874"/>
                    </a:cubicBezTo>
                    <a:cubicBezTo>
                      <a:pt x="440768" y="825256"/>
                      <a:pt x="409425" y="701463"/>
                      <a:pt x="391373" y="576971"/>
                    </a:cubicBezTo>
                    <a:lnTo>
                      <a:pt x="390899" y="573428"/>
                    </a:lnTo>
                    <a:lnTo>
                      <a:pt x="388891" y="558873"/>
                    </a:lnTo>
                    <a:cubicBezTo>
                      <a:pt x="373140" y="439187"/>
                      <a:pt x="368785" y="313589"/>
                      <a:pt x="375983" y="185531"/>
                    </a:cubicBezTo>
                    <a:cubicBezTo>
                      <a:pt x="378985" y="132435"/>
                      <a:pt x="384152" y="76744"/>
                      <a:pt x="391350" y="20015"/>
                    </a:cubicBezTo>
                    <a:cubicBezTo>
                      <a:pt x="391712" y="17330"/>
                      <a:pt x="389997" y="14239"/>
                      <a:pt x="388259" y="12501"/>
                    </a:cubicBezTo>
                    <a:cubicBezTo>
                      <a:pt x="386205" y="10493"/>
                      <a:pt x="383543" y="9365"/>
                      <a:pt x="380745" y="9365"/>
                    </a:cubicBezTo>
                    <a:cubicBezTo>
                      <a:pt x="377947" y="9365"/>
                      <a:pt x="375307" y="10493"/>
                      <a:pt x="373230" y="12501"/>
                    </a:cubicBezTo>
                    <a:cubicBezTo>
                      <a:pt x="370996" y="14780"/>
                      <a:pt x="370523" y="17127"/>
                      <a:pt x="370094" y="19948"/>
                    </a:cubicBezTo>
                    <a:cubicBezTo>
                      <a:pt x="369507" y="24664"/>
                      <a:pt x="368898" y="29403"/>
                      <a:pt x="368334" y="34141"/>
                    </a:cubicBezTo>
                    <a:cubicBezTo>
                      <a:pt x="366348" y="30576"/>
                      <a:pt x="363392" y="27123"/>
                      <a:pt x="359736" y="23874"/>
                    </a:cubicBezTo>
                    <a:cubicBezTo>
                      <a:pt x="343106" y="9094"/>
                      <a:pt x="318826" y="1083"/>
                      <a:pt x="287573" y="90"/>
                    </a:cubicBezTo>
                    <a:cubicBezTo>
                      <a:pt x="285632" y="0"/>
                      <a:pt x="283737" y="0"/>
                      <a:pt x="281818" y="0"/>
                    </a:cubicBezTo>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3" name="Google Shape;3073;p43"/>
              <p:cNvSpPr/>
              <p:nvPr/>
            </p:nvSpPr>
            <p:spPr>
              <a:xfrm>
                <a:off x="4445126" y="4430693"/>
                <a:ext cx="2256" cy="2256"/>
              </a:xfrm>
              <a:custGeom>
                <a:rect b="b" l="l" r="r" t="t"/>
                <a:pathLst>
                  <a:path extrusionOk="0" h="2256" w="2256">
                    <a:moveTo>
                      <a:pt x="0" y="0"/>
                    </a:moveTo>
                    <a:lnTo>
                      <a:pt x="0" y="0"/>
                    </a:lnTo>
                    <a:cubicBezTo>
                      <a:pt x="0" y="0"/>
                      <a:pt x="0" y="0"/>
                      <a:pt x="0" y="0"/>
                    </a:cubicBezTo>
                    <a:cubicBezTo>
                      <a:pt x="0" y="0"/>
                      <a:pt x="0" y="0"/>
                      <a:pt x="0" y="0"/>
                    </a:cubicBezTo>
                  </a:path>
                </a:pathLst>
              </a:custGeom>
              <a:solidFill>
                <a:srgbClr val="BC802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4" name="Google Shape;3074;p43"/>
              <p:cNvSpPr/>
              <p:nvPr/>
            </p:nvSpPr>
            <p:spPr>
              <a:xfrm>
                <a:off x="3994889" y="4313534"/>
                <a:ext cx="500522" cy="854655"/>
              </a:xfrm>
              <a:custGeom>
                <a:rect b="b" l="l" r="r" t="t"/>
                <a:pathLst>
                  <a:path extrusionOk="0" h="854655" w="500522">
                    <a:moveTo>
                      <a:pt x="480204" y="7920"/>
                    </a:moveTo>
                    <a:cubicBezTo>
                      <a:pt x="465244" y="62528"/>
                      <a:pt x="447304" y="116256"/>
                      <a:pt x="427040" y="169104"/>
                    </a:cubicBezTo>
                    <a:cubicBezTo>
                      <a:pt x="427108" y="168946"/>
                      <a:pt x="427176" y="168788"/>
                      <a:pt x="427243" y="168630"/>
                    </a:cubicBezTo>
                    <a:cubicBezTo>
                      <a:pt x="386175" y="275251"/>
                      <a:pt x="336012" y="378374"/>
                      <a:pt x="278381" y="476984"/>
                    </a:cubicBezTo>
                    <a:cubicBezTo>
                      <a:pt x="244149" y="535541"/>
                      <a:pt x="207074" y="592473"/>
                      <a:pt x="167021" y="647261"/>
                    </a:cubicBezTo>
                    <a:lnTo>
                      <a:pt x="168578" y="645095"/>
                    </a:lnTo>
                    <a:cubicBezTo>
                      <a:pt x="118506" y="713445"/>
                      <a:pt x="63695" y="778275"/>
                      <a:pt x="2814" y="837329"/>
                    </a:cubicBezTo>
                    <a:cubicBezTo>
                      <a:pt x="-1203" y="841210"/>
                      <a:pt x="-774" y="848137"/>
                      <a:pt x="3175" y="851883"/>
                    </a:cubicBezTo>
                    <a:cubicBezTo>
                      <a:pt x="7350" y="855855"/>
                      <a:pt x="13713" y="855403"/>
                      <a:pt x="17729" y="851522"/>
                    </a:cubicBezTo>
                    <a:cubicBezTo>
                      <a:pt x="98874" y="772860"/>
                      <a:pt x="169345" y="683840"/>
                      <a:pt x="232032" y="589923"/>
                    </a:cubicBezTo>
                    <a:cubicBezTo>
                      <a:pt x="296365" y="493569"/>
                      <a:pt x="352462" y="391642"/>
                      <a:pt x="400233" y="286105"/>
                    </a:cubicBezTo>
                    <a:cubicBezTo>
                      <a:pt x="440286" y="197671"/>
                      <a:pt x="474585" y="106350"/>
                      <a:pt x="500197" y="12682"/>
                    </a:cubicBezTo>
                    <a:cubicBezTo>
                      <a:pt x="501686" y="7266"/>
                      <a:pt x="497873" y="1535"/>
                      <a:pt x="492570" y="293"/>
                    </a:cubicBezTo>
                    <a:cubicBezTo>
                      <a:pt x="491758" y="90"/>
                      <a:pt x="490990" y="0"/>
                      <a:pt x="490223" y="0"/>
                    </a:cubicBezTo>
                    <a:cubicBezTo>
                      <a:pt x="485530" y="0"/>
                      <a:pt x="481468" y="3294"/>
                      <a:pt x="480204" y="792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5" name="Google Shape;3075;p43"/>
              <p:cNvSpPr/>
              <p:nvPr/>
            </p:nvSpPr>
            <p:spPr>
              <a:xfrm>
                <a:off x="4812149" y="4336935"/>
                <a:ext cx="239510" cy="1016431"/>
              </a:xfrm>
              <a:custGeom>
                <a:rect b="b" l="l" r="r" t="t"/>
                <a:pathLst>
                  <a:path extrusionOk="0" h="1016431" w="239510">
                    <a:moveTo>
                      <a:pt x="11103" y="7875"/>
                    </a:moveTo>
                    <a:cubicBezTo>
                      <a:pt x="-4467" y="113932"/>
                      <a:pt x="-2436" y="221974"/>
                      <a:pt x="9614" y="328257"/>
                    </a:cubicBezTo>
                    <a:cubicBezTo>
                      <a:pt x="22431" y="441466"/>
                      <a:pt x="46734" y="553345"/>
                      <a:pt x="79431" y="662448"/>
                    </a:cubicBezTo>
                    <a:cubicBezTo>
                      <a:pt x="110841" y="767331"/>
                      <a:pt x="150376" y="869913"/>
                      <a:pt x="198553" y="968274"/>
                    </a:cubicBezTo>
                    <a:cubicBezTo>
                      <a:pt x="205683" y="982829"/>
                      <a:pt x="213017" y="997271"/>
                      <a:pt x="220599" y="1011577"/>
                    </a:cubicBezTo>
                    <a:cubicBezTo>
                      <a:pt x="223216" y="1016564"/>
                      <a:pt x="230212" y="1017738"/>
                      <a:pt x="234747" y="1014962"/>
                    </a:cubicBezTo>
                    <a:cubicBezTo>
                      <a:pt x="239779" y="1011871"/>
                      <a:pt x="240704" y="1005755"/>
                      <a:pt x="238087" y="1000768"/>
                    </a:cubicBezTo>
                    <a:cubicBezTo>
                      <a:pt x="222043" y="970328"/>
                      <a:pt x="206969" y="939323"/>
                      <a:pt x="192776" y="907958"/>
                    </a:cubicBezTo>
                    <a:lnTo>
                      <a:pt x="193859" y="910372"/>
                    </a:lnTo>
                    <a:cubicBezTo>
                      <a:pt x="148142" y="809370"/>
                      <a:pt x="111090" y="704397"/>
                      <a:pt x="82342" y="597324"/>
                    </a:cubicBezTo>
                    <a:cubicBezTo>
                      <a:pt x="66433" y="538091"/>
                      <a:pt x="53210" y="478135"/>
                      <a:pt x="42943" y="417660"/>
                    </a:cubicBezTo>
                    <a:cubicBezTo>
                      <a:pt x="42988" y="417886"/>
                      <a:pt x="43033" y="418111"/>
                      <a:pt x="43055" y="418337"/>
                    </a:cubicBezTo>
                    <a:cubicBezTo>
                      <a:pt x="25026" y="310859"/>
                      <a:pt x="16112" y="201260"/>
                      <a:pt x="22882" y="92314"/>
                    </a:cubicBezTo>
                    <a:cubicBezTo>
                      <a:pt x="23649" y="79926"/>
                      <a:pt x="24642" y="67583"/>
                      <a:pt x="25861" y="55240"/>
                    </a:cubicBezTo>
                    <a:cubicBezTo>
                      <a:pt x="25770" y="56165"/>
                      <a:pt x="25703" y="57045"/>
                      <a:pt x="25612" y="57970"/>
                    </a:cubicBezTo>
                    <a:cubicBezTo>
                      <a:pt x="27102" y="42806"/>
                      <a:pt x="28952" y="27688"/>
                      <a:pt x="31164" y="12636"/>
                    </a:cubicBezTo>
                    <a:cubicBezTo>
                      <a:pt x="31570" y="9816"/>
                      <a:pt x="31457" y="7334"/>
                      <a:pt x="29923" y="4829"/>
                    </a:cubicBezTo>
                    <a:cubicBezTo>
                      <a:pt x="28478" y="2550"/>
                      <a:pt x="26176" y="857"/>
                      <a:pt x="23536" y="248"/>
                    </a:cubicBezTo>
                    <a:cubicBezTo>
                      <a:pt x="22837" y="68"/>
                      <a:pt x="22093" y="0"/>
                      <a:pt x="21348" y="0"/>
                    </a:cubicBezTo>
                    <a:cubicBezTo>
                      <a:pt x="16744" y="0"/>
                      <a:pt x="11848" y="3091"/>
                      <a:pt x="11148" y="7875"/>
                    </a:cubicBezTo>
                    <a:moveTo>
                      <a:pt x="42965" y="417637"/>
                    </a:moveTo>
                    <a:cubicBezTo>
                      <a:pt x="42920" y="417412"/>
                      <a:pt x="42875" y="417141"/>
                      <a:pt x="42852" y="416915"/>
                    </a:cubicBezTo>
                    <a:cubicBezTo>
                      <a:pt x="42898" y="417141"/>
                      <a:pt x="42943" y="417412"/>
                      <a:pt x="42965" y="417637"/>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6" name="Google Shape;3076;p43"/>
              <p:cNvSpPr/>
              <p:nvPr/>
            </p:nvSpPr>
            <p:spPr>
              <a:xfrm>
                <a:off x="4176100" y="4395649"/>
                <a:ext cx="515590" cy="839876"/>
              </a:xfrm>
              <a:custGeom>
                <a:rect b="b" l="l" r="r" t="t"/>
                <a:pathLst>
                  <a:path extrusionOk="0" h="839876" w="515590">
                    <a:moveTo>
                      <a:pt x="499327" y="1873"/>
                    </a:moveTo>
                    <a:cubicBezTo>
                      <a:pt x="496868" y="3610"/>
                      <a:pt x="495829" y="5889"/>
                      <a:pt x="495107" y="8665"/>
                    </a:cubicBezTo>
                    <a:cubicBezTo>
                      <a:pt x="486555" y="41249"/>
                      <a:pt x="479018" y="74104"/>
                      <a:pt x="469541" y="106440"/>
                    </a:cubicBezTo>
                    <a:cubicBezTo>
                      <a:pt x="460966" y="134872"/>
                      <a:pt x="450428" y="162628"/>
                      <a:pt x="439078" y="190044"/>
                    </a:cubicBezTo>
                    <a:cubicBezTo>
                      <a:pt x="427976" y="216852"/>
                      <a:pt x="415835" y="243253"/>
                      <a:pt x="402973" y="269226"/>
                    </a:cubicBezTo>
                    <a:cubicBezTo>
                      <a:pt x="377272" y="321239"/>
                      <a:pt x="348298" y="371582"/>
                      <a:pt x="317790" y="420910"/>
                    </a:cubicBezTo>
                    <a:cubicBezTo>
                      <a:pt x="285860" y="472381"/>
                      <a:pt x="252553" y="523040"/>
                      <a:pt x="218548" y="573180"/>
                    </a:cubicBezTo>
                    <a:cubicBezTo>
                      <a:pt x="185038" y="622485"/>
                      <a:pt x="150017" y="670820"/>
                      <a:pt x="111250" y="716176"/>
                    </a:cubicBezTo>
                    <a:cubicBezTo>
                      <a:pt x="90174" y="740862"/>
                      <a:pt x="67880" y="764488"/>
                      <a:pt x="44254" y="786737"/>
                    </a:cubicBezTo>
                    <a:cubicBezTo>
                      <a:pt x="44299" y="786715"/>
                      <a:pt x="44344" y="786669"/>
                      <a:pt x="44366" y="786624"/>
                    </a:cubicBezTo>
                    <a:cubicBezTo>
                      <a:pt x="44254" y="786715"/>
                      <a:pt x="44163" y="786805"/>
                      <a:pt x="44073" y="786895"/>
                    </a:cubicBezTo>
                    <a:cubicBezTo>
                      <a:pt x="43486" y="787437"/>
                      <a:pt x="42922" y="787978"/>
                      <a:pt x="42358" y="788520"/>
                    </a:cubicBezTo>
                    <a:cubicBezTo>
                      <a:pt x="42539" y="788317"/>
                      <a:pt x="42719" y="788159"/>
                      <a:pt x="42922" y="787956"/>
                    </a:cubicBezTo>
                    <a:cubicBezTo>
                      <a:pt x="30466" y="799464"/>
                      <a:pt x="17604" y="810543"/>
                      <a:pt x="4313" y="821127"/>
                    </a:cubicBezTo>
                    <a:cubicBezTo>
                      <a:pt x="-64" y="824624"/>
                      <a:pt x="-1509" y="830694"/>
                      <a:pt x="1854" y="835478"/>
                    </a:cubicBezTo>
                    <a:cubicBezTo>
                      <a:pt x="4922" y="839856"/>
                      <a:pt x="11782" y="841481"/>
                      <a:pt x="16160" y="837960"/>
                    </a:cubicBezTo>
                    <a:cubicBezTo>
                      <a:pt x="109625" y="763518"/>
                      <a:pt x="181157" y="665900"/>
                      <a:pt x="247160" y="567313"/>
                    </a:cubicBezTo>
                    <a:cubicBezTo>
                      <a:pt x="315646" y="464979"/>
                      <a:pt x="383048" y="361089"/>
                      <a:pt x="435400" y="249346"/>
                    </a:cubicBezTo>
                    <a:cubicBezTo>
                      <a:pt x="452617" y="212587"/>
                      <a:pt x="468413" y="174994"/>
                      <a:pt x="481455" y="136497"/>
                    </a:cubicBezTo>
                    <a:cubicBezTo>
                      <a:pt x="495242" y="95677"/>
                      <a:pt x="504494" y="53525"/>
                      <a:pt x="515394" y="11915"/>
                    </a:cubicBezTo>
                    <a:cubicBezTo>
                      <a:pt x="516025" y="9455"/>
                      <a:pt x="515055" y="6363"/>
                      <a:pt x="513656" y="4355"/>
                    </a:cubicBezTo>
                    <a:cubicBezTo>
                      <a:pt x="512031" y="2099"/>
                      <a:pt x="509594" y="542"/>
                      <a:pt x="506841" y="135"/>
                    </a:cubicBezTo>
                    <a:cubicBezTo>
                      <a:pt x="506300" y="23"/>
                      <a:pt x="505736" y="0"/>
                      <a:pt x="505194" y="0"/>
                    </a:cubicBezTo>
                    <a:cubicBezTo>
                      <a:pt x="503095" y="0"/>
                      <a:pt x="501019" y="654"/>
                      <a:pt x="499304" y="1873"/>
                    </a:cubicBezTo>
                    <a:moveTo>
                      <a:pt x="469247" y="107320"/>
                    </a:moveTo>
                    <a:cubicBezTo>
                      <a:pt x="469180" y="107569"/>
                      <a:pt x="469112" y="107817"/>
                      <a:pt x="469022" y="108088"/>
                    </a:cubicBezTo>
                    <a:cubicBezTo>
                      <a:pt x="469090" y="107839"/>
                      <a:pt x="469157" y="107569"/>
                      <a:pt x="469247" y="107320"/>
                    </a:cubicBezTo>
                    <a:moveTo>
                      <a:pt x="318828" y="419217"/>
                    </a:moveTo>
                    <a:cubicBezTo>
                      <a:pt x="318647" y="419488"/>
                      <a:pt x="318467" y="419781"/>
                      <a:pt x="318286" y="420075"/>
                    </a:cubicBezTo>
                    <a:cubicBezTo>
                      <a:pt x="318467" y="419781"/>
                      <a:pt x="318647" y="419488"/>
                      <a:pt x="318828" y="419217"/>
                    </a:cubicBezTo>
                    <a:moveTo>
                      <a:pt x="42922" y="787956"/>
                    </a:moveTo>
                    <a:cubicBezTo>
                      <a:pt x="43306" y="787595"/>
                      <a:pt x="43690" y="787256"/>
                      <a:pt x="44073" y="786895"/>
                    </a:cubicBezTo>
                    <a:cubicBezTo>
                      <a:pt x="44141" y="786850"/>
                      <a:pt x="44186" y="786782"/>
                      <a:pt x="44254" y="786737"/>
                    </a:cubicBezTo>
                    <a:cubicBezTo>
                      <a:pt x="43802" y="787143"/>
                      <a:pt x="43351" y="787550"/>
                      <a:pt x="42922" y="78797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7" name="Google Shape;3077;p43"/>
              <p:cNvSpPr/>
              <p:nvPr/>
            </p:nvSpPr>
            <p:spPr>
              <a:xfrm>
                <a:off x="4978871" y="5257348"/>
                <a:ext cx="509993" cy="302593"/>
              </a:xfrm>
              <a:custGeom>
                <a:rect b="b" l="l" r="r" t="t"/>
                <a:pathLst>
                  <a:path extrusionOk="0" h="302593" w="509993">
                    <a:moveTo>
                      <a:pt x="270796" y="45"/>
                    </a:moveTo>
                    <a:cubicBezTo>
                      <a:pt x="269849" y="-23"/>
                      <a:pt x="268901" y="45"/>
                      <a:pt x="268043" y="271"/>
                    </a:cubicBezTo>
                    <a:cubicBezTo>
                      <a:pt x="225756" y="10448"/>
                      <a:pt x="183086" y="24754"/>
                      <a:pt x="137639" y="44025"/>
                    </a:cubicBezTo>
                    <a:cubicBezTo>
                      <a:pt x="94697" y="62235"/>
                      <a:pt x="52387" y="83762"/>
                      <a:pt x="12763" y="104274"/>
                    </a:cubicBezTo>
                    <a:cubicBezTo>
                      <a:pt x="11590" y="104883"/>
                      <a:pt x="10574" y="105718"/>
                      <a:pt x="9694" y="106734"/>
                    </a:cubicBezTo>
                    <a:cubicBezTo>
                      <a:pt x="7009" y="106869"/>
                      <a:pt x="4324" y="108245"/>
                      <a:pt x="2428" y="110434"/>
                    </a:cubicBezTo>
                    <a:cubicBezTo>
                      <a:pt x="645" y="112510"/>
                      <a:pt x="-189" y="115038"/>
                      <a:pt x="36" y="117610"/>
                    </a:cubicBezTo>
                    <a:cubicBezTo>
                      <a:pt x="2609" y="145546"/>
                      <a:pt x="11973" y="174881"/>
                      <a:pt x="27859" y="204802"/>
                    </a:cubicBezTo>
                    <a:cubicBezTo>
                      <a:pt x="40406" y="228338"/>
                      <a:pt x="56043" y="248646"/>
                      <a:pt x="74343" y="265232"/>
                    </a:cubicBezTo>
                    <a:cubicBezTo>
                      <a:pt x="93863" y="282855"/>
                      <a:pt x="116496" y="294883"/>
                      <a:pt x="139828" y="300005"/>
                    </a:cubicBezTo>
                    <a:cubicBezTo>
                      <a:pt x="145469" y="301223"/>
                      <a:pt x="151381" y="302036"/>
                      <a:pt x="157383" y="302374"/>
                    </a:cubicBezTo>
                    <a:cubicBezTo>
                      <a:pt x="164243" y="302781"/>
                      <a:pt x="171284" y="302622"/>
                      <a:pt x="178301" y="301900"/>
                    </a:cubicBezTo>
                    <a:cubicBezTo>
                      <a:pt x="192247" y="300456"/>
                      <a:pt x="206102" y="296553"/>
                      <a:pt x="218310" y="293100"/>
                    </a:cubicBezTo>
                    <a:cubicBezTo>
                      <a:pt x="243808" y="285857"/>
                      <a:pt x="269849" y="276063"/>
                      <a:pt x="298010" y="263178"/>
                    </a:cubicBezTo>
                    <a:cubicBezTo>
                      <a:pt x="324863" y="250835"/>
                      <a:pt x="351219" y="236664"/>
                      <a:pt x="376334" y="221004"/>
                    </a:cubicBezTo>
                    <a:cubicBezTo>
                      <a:pt x="400253" y="206088"/>
                      <a:pt x="423405" y="189255"/>
                      <a:pt x="445113" y="170977"/>
                    </a:cubicBezTo>
                    <a:cubicBezTo>
                      <a:pt x="453846" y="163598"/>
                      <a:pt x="462398" y="155926"/>
                      <a:pt x="470927" y="148276"/>
                    </a:cubicBezTo>
                    <a:lnTo>
                      <a:pt x="474335" y="145230"/>
                    </a:lnTo>
                    <a:cubicBezTo>
                      <a:pt x="482323" y="138054"/>
                      <a:pt x="492545" y="128283"/>
                      <a:pt x="500737" y="116324"/>
                    </a:cubicBezTo>
                    <a:cubicBezTo>
                      <a:pt x="507980" y="105786"/>
                      <a:pt x="511207" y="93668"/>
                      <a:pt x="509582" y="83018"/>
                    </a:cubicBezTo>
                    <a:cubicBezTo>
                      <a:pt x="507709" y="70855"/>
                      <a:pt x="500375" y="59392"/>
                      <a:pt x="487762" y="48922"/>
                    </a:cubicBezTo>
                    <a:cubicBezTo>
                      <a:pt x="472598" y="36330"/>
                      <a:pt x="453169" y="26988"/>
                      <a:pt x="426519" y="19496"/>
                    </a:cubicBezTo>
                    <a:cubicBezTo>
                      <a:pt x="400975" y="12275"/>
                      <a:pt x="374529" y="9049"/>
                      <a:pt x="354333" y="7040"/>
                    </a:cubicBezTo>
                    <a:cubicBezTo>
                      <a:pt x="335198" y="5122"/>
                      <a:pt x="315679" y="3926"/>
                      <a:pt x="296814" y="2775"/>
                    </a:cubicBezTo>
                    <a:lnTo>
                      <a:pt x="284020" y="1963"/>
                    </a:lnTo>
                    <a:lnTo>
                      <a:pt x="279620" y="1647"/>
                    </a:lnTo>
                    <a:lnTo>
                      <a:pt x="275196" y="1354"/>
                    </a:lnTo>
                    <a:cubicBezTo>
                      <a:pt x="273866" y="564"/>
                      <a:pt x="272309" y="90"/>
                      <a:pt x="270796" y="0"/>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8" name="Google Shape;3078;p43"/>
              <p:cNvSpPr/>
              <p:nvPr/>
            </p:nvSpPr>
            <p:spPr>
              <a:xfrm>
                <a:off x="5071605" y="5314777"/>
                <a:ext cx="417477" cy="245396"/>
              </a:xfrm>
              <a:custGeom>
                <a:rect b="b" l="l" r="r" t="t"/>
                <a:pathLst>
                  <a:path extrusionOk="0" h="245396" w="417477">
                    <a:moveTo>
                      <a:pt x="396945" y="9319"/>
                    </a:moveTo>
                    <a:cubicBezTo>
                      <a:pt x="383993" y="25318"/>
                      <a:pt x="369889" y="40369"/>
                      <a:pt x="354748" y="54270"/>
                    </a:cubicBezTo>
                    <a:cubicBezTo>
                      <a:pt x="323631" y="82905"/>
                      <a:pt x="288677" y="107162"/>
                      <a:pt x="251806" y="127787"/>
                    </a:cubicBezTo>
                    <a:cubicBezTo>
                      <a:pt x="208390" y="152067"/>
                      <a:pt x="162447" y="171586"/>
                      <a:pt x="115511" y="187946"/>
                    </a:cubicBezTo>
                    <a:cubicBezTo>
                      <a:pt x="77534" y="201169"/>
                      <a:pt x="38925" y="212384"/>
                      <a:pt x="0" y="222381"/>
                    </a:cubicBezTo>
                    <a:cubicBezTo>
                      <a:pt x="14803" y="232219"/>
                      <a:pt x="30734" y="239169"/>
                      <a:pt x="47004" y="242780"/>
                    </a:cubicBezTo>
                    <a:cubicBezTo>
                      <a:pt x="52915" y="244021"/>
                      <a:pt x="58828" y="244833"/>
                      <a:pt x="64649" y="245194"/>
                    </a:cubicBezTo>
                    <a:cubicBezTo>
                      <a:pt x="67064" y="245307"/>
                      <a:pt x="69501" y="245397"/>
                      <a:pt x="71960" y="245397"/>
                    </a:cubicBezTo>
                    <a:cubicBezTo>
                      <a:pt x="76496" y="245397"/>
                      <a:pt x="81077" y="245149"/>
                      <a:pt x="85545" y="244675"/>
                    </a:cubicBezTo>
                    <a:cubicBezTo>
                      <a:pt x="99738" y="243163"/>
                      <a:pt x="114090" y="239079"/>
                      <a:pt x="125643" y="235784"/>
                    </a:cubicBezTo>
                    <a:cubicBezTo>
                      <a:pt x="151345" y="228496"/>
                      <a:pt x="177408" y="218725"/>
                      <a:pt x="205366" y="205863"/>
                    </a:cubicBezTo>
                    <a:cubicBezTo>
                      <a:pt x="232151" y="193632"/>
                      <a:pt x="258485" y="179439"/>
                      <a:pt x="283668" y="163711"/>
                    </a:cubicBezTo>
                    <a:cubicBezTo>
                      <a:pt x="307632" y="148795"/>
                      <a:pt x="330806" y="131939"/>
                      <a:pt x="352559" y="113639"/>
                    </a:cubicBezTo>
                    <a:cubicBezTo>
                      <a:pt x="361269" y="106283"/>
                      <a:pt x="369844" y="98633"/>
                      <a:pt x="378374" y="90961"/>
                    </a:cubicBezTo>
                    <a:lnTo>
                      <a:pt x="381759" y="87937"/>
                    </a:lnTo>
                    <a:cubicBezTo>
                      <a:pt x="389769" y="80739"/>
                      <a:pt x="399992" y="70923"/>
                      <a:pt x="408182" y="58940"/>
                    </a:cubicBezTo>
                    <a:cubicBezTo>
                      <a:pt x="415471" y="48403"/>
                      <a:pt x="418676" y="36262"/>
                      <a:pt x="417074" y="25567"/>
                    </a:cubicBezTo>
                    <a:cubicBezTo>
                      <a:pt x="415697" y="16608"/>
                      <a:pt x="411387" y="8033"/>
                      <a:pt x="404256" y="0"/>
                    </a:cubicBezTo>
                    <a:cubicBezTo>
                      <a:pt x="401887" y="3137"/>
                      <a:pt x="399450" y="6228"/>
                      <a:pt x="396968" y="9275"/>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9" name="Google Shape;3079;p43"/>
              <p:cNvSpPr/>
              <p:nvPr/>
            </p:nvSpPr>
            <p:spPr>
              <a:xfrm>
                <a:off x="5260592" y="5250488"/>
                <a:ext cx="42821" cy="77258"/>
              </a:xfrm>
              <a:custGeom>
                <a:rect b="b" l="l" r="r" t="t"/>
                <a:pathLst>
                  <a:path extrusionOk="0" h="77258" w="42821">
                    <a:moveTo>
                      <a:pt x="24413" y="3949"/>
                    </a:moveTo>
                    <a:cubicBezTo>
                      <a:pt x="10152" y="21482"/>
                      <a:pt x="1893" y="43122"/>
                      <a:pt x="43" y="65597"/>
                    </a:cubicBezTo>
                    <a:cubicBezTo>
                      <a:pt x="-431" y="71193"/>
                      <a:pt x="3066" y="76406"/>
                      <a:pt x="8866" y="77173"/>
                    </a:cubicBezTo>
                    <a:cubicBezTo>
                      <a:pt x="14169" y="77895"/>
                      <a:pt x="19967" y="73946"/>
                      <a:pt x="20442" y="68350"/>
                    </a:cubicBezTo>
                    <a:cubicBezTo>
                      <a:pt x="20983" y="61761"/>
                      <a:pt x="22044" y="55307"/>
                      <a:pt x="23714" y="48899"/>
                    </a:cubicBezTo>
                    <a:cubicBezTo>
                      <a:pt x="25970" y="41430"/>
                      <a:pt x="29016" y="34322"/>
                      <a:pt x="32875" y="27507"/>
                    </a:cubicBezTo>
                    <a:cubicBezTo>
                      <a:pt x="35244" y="23694"/>
                      <a:pt x="37817" y="20106"/>
                      <a:pt x="40660" y="16586"/>
                    </a:cubicBezTo>
                    <a:cubicBezTo>
                      <a:pt x="44203" y="12230"/>
                      <a:pt x="43232" y="5551"/>
                      <a:pt x="38900" y="2144"/>
                    </a:cubicBezTo>
                    <a:cubicBezTo>
                      <a:pt x="37027" y="700"/>
                      <a:pt x="34838" y="0"/>
                      <a:pt x="32649" y="0"/>
                    </a:cubicBezTo>
                    <a:cubicBezTo>
                      <a:pt x="29558" y="0"/>
                      <a:pt x="26489" y="1376"/>
                      <a:pt x="24436" y="3904"/>
                    </a:cubicBezTo>
                    <a:moveTo>
                      <a:pt x="23668" y="49079"/>
                    </a:moveTo>
                    <a:cubicBezTo>
                      <a:pt x="23465" y="49756"/>
                      <a:pt x="23285" y="50456"/>
                      <a:pt x="23059" y="51110"/>
                    </a:cubicBezTo>
                    <a:cubicBezTo>
                      <a:pt x="23262" y="50434"/>
                      <a:pt x="23443" y="49756"/>
                      <a:pt x="23668" y="49079"/>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0" name="Google Shape;3080;p43"/>
              <p:cNvSpPr/>
              <p:nvPr/>
            </p:nvSpPr>
            <p:spPr>
              <a:xfrm>
                <a:off x="5311098" y="5251278"/>
                <a:ext cx="45495" cy="81766"/>
              </a:xfrm>
              <a:custGeom>
                <a:rect b="b" l="l" r="r" t="t"/>
                <a:pathLst>
                  <a:path extrusionOk="0" h="81766" w="45495">
                    <a:moveTo>
                      <a:pt x="27206" y="3859"/>
                    </a:moveTo>
                    <a:cubicBezTo>
                      <a:pt x="20640" y="13584"/>
                      <a:pt x="14976" y="23851"/>
                      <a:pt x="10485" y="34615"/>
                    </a:cubicBezTo>
                    <a:cubicBezTo>
                      <a:pt x="5701" y="46010"/>
                      <a:pt x="2407" y="58015"/>
                      <a:pt x="150" y="70088"/>
                    </a:cubicBezTo>
                    <a:cubicBezTo>
                      <a:pt x="-888" y="75638"/>
                      <a:pt x="3603" y="80942"/>
                      <a:pt x="8973" y="81663"/>
                    </a:cubicBezTo>
                    <a:cubicBezTo>
                      <a:pt x="14727" y="82476"/>
                      <a:pt x="19511" y="78392"/>
                      <a:pt x="20549" y="72863"/>
                    </a:cubicBezTo>
                    <a:cubicBezTo>
                      <a:pt x="21339" y="68734"/>
                      <a:pt x="22219" y="64582"/>
                      <a:pt x="23280" y="60520"/>
                    </a:cubicBezTo>
                    <a:cubicBezTo>
                      <a:pt x="26958" y="47725"/>
                      <a:pt x="32058" y="35540"/>
                      <a:pt x="38669" y="23987"/>
                    </a:cubicBezTo>
                    <a:cubicBezTo>
                      <a:pt x="40204" y="21482"/>
                      <a:pt x="41783" y="19000"/>
                      <a:pt x="43408" y="16585"/>
                    </a:cubicBezTo>
                    <a:cubicBezTo>
                      <a:pt x="46545" y="11914"/>
                      <a:pt x="46296" y="5777"/>
                      <a:pt x="41648" y="2121"/>
                    </a:cubicBezTo>
                    <a:cubicBezTo>
                      <a:pt x="39865" y="699"/>
                      <a:pt x="37518" y="0"/>
                      <a:pt x="35172" y="0"/>
                    </a:cubicBezTo>
                    <a:cubicBezTo>
                      <a:pt x="32102" y="0"/>
                      <a:pt x="29011" y="1264"/>
                      <a:pt x="27229" y="390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1" name="Google Shape;3081;p43"/>
              <p:cNvSpPr/>
              <p:nvPr/>
            </p:nvSpPr>
            <p:spPr>
              <a:xfrm>
                <a:off x="4925225" y="5140438"/>
                <a:ext cx="344999" cy="266653"/>
              </a:xfrm>
              <a:custGeom>
                <a:rect b="b" l="l" r="r" t="t"/>
                <a:pathLst>
                  <a:path extrusionOk="0" h="266653" w="344999">
                    <a:moveTo>
                      <a:pt x="272700" y="0"/>
                    </a:moveTo>
                    <a:cubicBezTo>
                      <a:pt x="271481" y="0"/>
                      <a:pt x="270172" y="226"/>
                      <a:pt x="269044" y="609"/>
                    </a:cubicBezTo>
                    <a:cubicBezTo>
                      <a:pt x="268480" y="813"/>
                      <a:pt x="267939" y="1061"/>
                      <a:pt x="267420" y="1332"/>
                    </a:cubicBezTo>
                    <a:cubicBezTo>
                      <a:pt x="265299" y="1963"/>
                      <a:pt x="263584" y="3227"/>
                      <a:pt x="262478" y="4942"/>
                    </a:cubicBezTo>
                    <a:cubicBezTo>
                      <a:pt x="254783" y="16947"/>
                      <a:pt x="245509" y="28726"/>
                      <a:pt x="234948" y="39918"/>
                    </a:cubicBezTo>
                    <a:lnTo>
                      <a:pt x="233865" y="41001"/>
                    </a:lnTo>
                    <a:cubicBezTo>
                      <a:pt x="218002" y="57000"/>
                      <a:pt x="199363" y="71577"/>
                      <a:pt x="178513" y="84371"/>
                    </a:cubicBezTo>
                    <a:lnTo>
                      <a:pt x="177588" y="84891"/>
                    </a:lnTo>
                    <a:lnTo>
                      <a:pt x="176549" y="85658"/>
                    </a:lnTo>
                    <a:lnTo>
                      <a:pt x="176594" y="85748"/>
                    </a:lnTo>
                    <a:cubicBezTo>
                      <a:pt x="150599" y="100799"/>
                      <a:pt x="121716" y="113142"/>
                      <a:pt x="90801" y="122168"/>
                    </a:cubicBezTo>
                    <a:lnTo>
                      <a:pt x="89493" y="122575"/>
                    </a:lnTo>
                    <a:lnTo>
                      <a:pt x="88365" y="122890"/>
                    </a:lnTo>
                    <a:lnTo>
                      <a:pt x="89673" y="122732"/>
                    </a:lnTo>
                    <a:cubicBezTo>
                      <a:pt x="63114" y="129863"/>
                      <a:pt x="36578" y="134376"/>
                      <a:pt x="10740" y="135911"/>
                    </a:cubicBezTo>
                    <a:cubicBezTo>
                      <a:pt x="7694" y="136114"/>
                      <a:pt x="4851" y="138032"/>
                      <a:pt x="3181" y="141123"/>
                    </a:cubicBezTo>
                    <a:cubicBezTo>
                      <a:pt x="699" y="143989"/>
                      <a:pt x="225" y="146358"/>
                      <a:pt x="112" y="149202"/>
                    </a:cubicBezTo>
                    <a:cubicBezTo>
                      <a:pt x="-745" y="169172"/>
                      <a:pt x="3338" y="190654"/>
                      <a:pt x="11981" y="211346"/>
                    </a:cubicBezTo>
                    <a:cubicBezTo>
                      <a:pt x="21256" y="233483"/>
                      <a:pt x="34727" y="251761"/>
                      <a:pt x="50929" y="264239"/>
                    </a:cubicBezTo>
                    <a:cubicBezTo>
                      <a:pt x="52937" y="265796"/>
                      <a:pt x="55419" y="266654"/>
                      <a:pt x="57879" y="266654"/>
                    </a:cubicBezTo>
                    <a:cubicBezTo>
                      <a:pt x="59504" y="266654"/>
                      <a:pt x="61128" y="266270"/>
                      <a:pt x="62550" y="265525"/>
                    </a:cubicBezTo>
                    <a:cubicBezTo>
                      <a:pt x="68394" y="266022"/>
                      <a:pt x="74464" y="266270"/>
                      <a:pt x="80535" y="266270"/>
                    </a:cubicBezTo>
                    <a:cubicBezTo>
                      <a:pt x="96150" y="266270"/>
                      <a:pt x="112509" y="264645"/>
                      <a:pt x="129230" y="261441"/>
                    </a:cubicBezTo>
                    <a:cubicBezTo>
                      <a:pt x="152563" y="256951"/>
                      <a:pt x="176527" y="249436"/>
                      <a:pt x="200469" y="239101"/>
                    </a:cubicBezTo>
                    <a:cubicBezTo>
                      <a:pt x="223237" y="229263"/>
                      <a:pt x="245531" y="216739"/>
                      <a:pt x="266765" y="201846"/>
                    </a:cubicBezTo>
                    <a:cubicBezTo>
                      <a:pt x="287029" y="187540"/>
                      <a:pt x="305194" y="171158"/>
                      <a:pt x="320742" y="153173"/>
                    </a:cubicBezTo>
                    <a:cubicBezTo>
                      <a:pt x="328391" y="144305"/>
                      <a:pt x="335273" y="134850"/>
                      <a:pt x="341186" y="125057"/>
                    </a:cubicBezTo>
                    <a:cubicBezTo>
                      <a:pt x="342494" y="122936"/>
                      <a:pt x="343668" y="120521"/>
                      <a:pt x="343171" y="117339"/>
                    </a:cubicBezTo>
                    <a:cubicBezTo>
                      <a:pt x="344480" y="115354"/>
                      <a:pt x="345135" y="113007"/>
                      <a:pt x="344977" y="110683"/>
                    </a:cubicBezTo>
                    <a:cubicBezTo>
                      <a:pt x="343329" y="89471"/>
                      <a:pt x="336356" y="68531"/>
                      <a:pt x="324262" y="48425"/>
                    </a:cubicBezTo>
                    <a:cubicBezTo>
                      <a:pt x="319072" y="39828"/>
                      <a:pt x="312370" y="31253"/>
                      <a:pt x="303750" y="22227"/>
                    </a:cubicBezTo>
                    <a:cubicBezTo>
                      <a:pt x="296461" y="14577"/>
                      <a:pt x="287728" y="7650"/>
                      <a:pt x="277032" y="1061"/>
                    </a:cubicBezTo>
                    <a:cubicBezTo>
                      <a:pt x="275882" y="361"/>
                      <a:pt x="274370" y="0"/>
                      <a:pt x="272723"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2" name="Google Shape;3082;p43"/>
              <p:cNvSpPr/>
              <p:nvPr/>
            </p:nvSpPr>
            <p:spPr>
              <a:xfrm>
                <a:off x="3818896" y="5101777"/>
                <a:ext cx="378461" cy="458615"/>
              </a:xfrm>
              <a:custGeom>
                <a:rect b="b" l="l" r="r" t="t"/>
                <a:pathLst>
                  <a:path extrusionOk="0" h="458615" w="378461">
                    <a:moveTo>
                      <a:pt x="329994" y="200318"/>
                    </a:moveTo>
                    <a:cubicBezTo>
                      <a:pt x="329655" y="199415"/>
                      <a:pt x="329204" y="198603"/>
                      <a:pt x="328662" y="197903"/>
                    </a:cubicBezTo>
                    <a:cubicBezTo>
                      <a:pt x="302081" y="163446"/>
                      <a:pt x="271595" y="130343"/>
                      <a:pt x="235423" y="96743"/>
                    </a:cubicBezTo>
                    <a:cubicBezTo>
                      <a:pt x="201259" y="64971"/>
                      <a:pt x="164320" y="35163"/>
                      <a:pt x="129411" y="7362"/>
                    </a:cubicBezTo>
                    <a:cubicBezTo>
                      <a:pt x="128373" y="6550"/>
                      <a:pt x="127200" y="5963"/>
                      <a:pt x="125914" y="5557"/>
                    </a:cubicBezTo>
                    <a:cubicBezTo>
                      <a:pt x="124695" y="3165"/>
                      <a:pt x="122371" y="1270"/>
                      <a:pt x="119573" y="435"/>
                    </a:cubicBezTo>
                    <a:cubicBezTo>
                      <a:pt x="116955" y="-332"/>
                      <a:pt x="114293" y="-84"/>
                      <a:pt x="112059" y="1179"/>
                    </a:cubicBezTo>
                    <a:cubicBezTo>
                      <a:pt x="87620" y="14944"/>
                      <a:pt x="64649" y="35456"/>
                      <a:pt x="43844" y="62196"/>
                    </a:cubicBezTo>
                    <a:cubicBezTo>
                      <a:pt x="27484" y="83249"/>
                      <a:pt x="15322" y="105837"/>
                      <a:pt x="7672" y="129305"/>
                    </a:cubicBezTo>
                    <a:cubicBezTo>
                      <a:pt x="-429" y="154307"/>
                      <a:pt x="-2167" y="179896"/>
                      <a:pt x="2707" y="203274"/>
                    </a:cubicBezTo>
                    <a:cubicBezTo>
                      <a:pt x="3881" y="208915"/>
                      <a:pt x="5573" y="214647"/>
                      <a:pt x="7694" y="220265"/>
                    </a:cubicBezTo>
                    <a:cubicBezTo>
                      <a:pt x="10131" y="226696"/>
                      <a:pt x="13155" y="233060"/>
                      <a:pt x="16675" y="239153"/>
                    </a:cubicBezTo>
                    <a:cubicBezTo>
                      <a:pt x="23693" y="251293"/>
                      <a:pt x="32922" y="262327"/>
                      <a:pt x="41068" y="272098"/>
                    </a:cubicBezTo>
                    <a:cubicBezTo>
                      <a:pt x="58083" y="292406"/>
                      <a:pt x="77669" y="312196"/>
                      <a:pt x="100934" y="332595"/>
                    </a:cubicBezTo>
                    <a:cubicBezTo>
                      <a:pt x="123161" y="352091"/>
                      <a:pt x="146854" y="370347"/>
                      <a:pt x="171405" y="386842"/>
                    </a:cubicBezTo>
                    <a:cubicBezTo>
                      <a:pt x="194805" y="402592"/>
                      <a:pt x="219627" y="416831"/>
                      <a:pt x="245171" y="429197"/>
                    </a:cubicBezTo>
                    <a:cubicBezTo>
                      <a:pt x="255483" y="434161"/>
                      <a:pt x="265976" y="438832"/>
                      <a:pt x="276424" y="443503"/>
                    </a:cubicBezTo>
                    <a:lnTo>
                      <a:pt x="280598" y="445376"/>
                    </a:lnTo>
                    <a:cubicBezTo>
                      <a:pt x="290414" y="449731"/>
                      <a:pt x="303502" y="455057"/>
                      <a:pt x="317741" y="457674"/>
                    </a:cubicBezTo>
                    <a:cubicBezTo>
                      <a:pt x="330310" y="459999"/>
                      <a:pt x="342698" y="457968"/>
                      <a:pt x="351769" y="452146"/>
                    </a:cubicBezTo>
                    <a:cubicBezTo>
                      <a:pt x="362104" y="445466"/>
                      <a:pt x="369573" y="434094"/>
                      <a:pt x="373973" y="418320"/>
                    </a:cubicBezTo>
                    <a:cubicBezTo>
                      <a:pt x="379276" y="399343"/>
                      <a:pt x="379863" y="377748"/>
                      <a:pt x="375824" y="350399"/>
                    </a:cubicBezTo>
                    <a:cubicBezTo>
                      <a:pt x="371965" y="324133"/>
                      <a:pt x="364112" y="298680"/>
                      <a:pt x="357704" y="279409"/>
                    </a:cubicBezTo>
                    <a:cubicBezTo>
                      <a:pt x="351634" y="261176"/>
                      <a:pt x="344751" y="242853"/>
                      <a:pt x="338095" y="225162"/>
                    </a:cubicBezTo>
                    <a:lnTo>
                      <a:pt x="333604" y="213157"/>
                    </a:lnTo>
                    <a:lnTo>
                      <a:pt x="332092" y="209028"/>
                    </a:lnTo>
                    <a:lnTo>
                      <a:pt x="330580" y="204853"/>
                    </a:lnTo>
                    <a:cubicBezTo>
                      <a:pt x="330738" y="203319"/>
                      <a:pt x="330558" y="201717"/>
                      <a:pt x="330016" y="200295"/>
                    </a:cubicBezTo>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3" name="Google Shape;3083;p43"/>
              <p:cNvSpPr/>
              <p:nvPr/>
            </p:nvSpPr>
            <p:spPr>
              <a:xfrm>
                <a:off x="3818723" y="5253873"/>
                <a:ext cx="370174" cy="306726"/>
              </a:xfrm>
              <a:custGeom>
                <a:rect b="b" l="l" r="r" t="t"/>
                <a:pathLst>
                  <a:path extrusionOk="0" h="306726" w="370174">
                    <a:moveTo>
                      <a:pt x="358712" y="275251"/>
                    </a:moveTo>
                    <a:cubicBezTo>
                      <a:pt x="338809" y="269971"/>
                      <a:pt x="319313" y="263224"/>
                      <a:pt x="300448" y="255123"/>
                    </a:cubicBezTo>
                    <a:cubicBezTo>
                      <a:pt x="261591" y="238402"/>
                      <a:pt x="225193" y="216423"/>
                      <a:pt x="191300" y="191173"/>
                    </a:cubicBezTo>
                    <a:cubicBezTo>
                      <a:pt x="151382" y="161454"/>
                      <a:pt x="114826" y="127494"/>
                      <a:pt x="80708" y="91367"/>
                    </a:cubicBezTo>
                    <a:cubicBezTo>
                      <a:pt x="53133" y="62100"/>
                      <a:pt x="27115" y="31434"/>
                      <a:pt x="2068" y="0"/>
                    </a:cubicBezTo>
                    <a:cubicBezTo>
                      <a:pt x="-866" y="17533"/>
                      <a:pt x="-685" y="34909"/>
                      <a:pt x="2655" y="51223"/>
                    </a:cubicBezTo>
                    <a:cubicBezTo>
                      <a:pt x="3941" y="57135"/>
                      <a:pt x="5611" y="62867"/>
                      <a:pt x="7664" y="68328"/>
                    </a:cubicBezTo>
                    <a:cubicBezTo>
                      <a:pt x="8544" y="70584"/>
                      <a:pt x="9469" y="72863"/>
                      <a:pt x="10485" y="75097"/>
                    </a:cubicBezTo>
                    <a:cubicBezTo>
                      <a:pt x="12358" y="79227"/>
                      <a:pt x="14433" y="83311"/>
                      <a:pt x="16690" y="87192"/>
                    </a:cubicBezTo>
                    <a:cubicBezTo>
                      <a:pt x="23888" y="99535"/>
                      <a:pt x="33456" y="110976"/>
                      <a:pt x="41174" y="120160"/>
                    </a:cubicBezTo>
                    <a:cubicBezTo>
                      <a:pt x="58323" y="140627"/>
                      <a:pt x="77887" y="160439"/>
                      <a:pt x="101039" y="180680"/>
                    </a:cubicBezTo>
                    <a:cubicBezTo>
                      <a:pt x="123153" y="200131"/>
                      <a:pt x="146846" y="218386"/>
                      <a:pt x="171488" y="234927"/>
                    </a:cubicBezTo>
                    <a:cubicBezTo>
                      <a:pt x="194888" y="250700"/>
                      <a:pt x="219732" y="264961"/>
                      <a:pt x="245344" y="277349"/>
                    </a:cubicBezTo>
                    <a:cubicBezTo>
                      <a:pt x="255633" y="282314"/>
                      <a:pt x="266104" y="287007"/>
                      <a:pt x="276597" y="291656"/>
                    </a:cubicBezTo>
                    <a:lnTo>
                      <a:pt x="280726" y="293506"/>
                    </a:lnTo>
                    <a:cubicBezTo>
                      <a:pt x="290564" y="297861"/>
                      <a:pt x="303697" y="303187"/>
                      <a:pt x="317981" y="305782"/>
                    </a:cubicBezTo>
                    <a:cubicBezTo>
                      <a:pt x="330573" y="308106"/>
                      <a:pt x="342961" y="306098"/>
                      <a:pt x="352077" y="300253"/>
                    </a:cubicBezTo>
                    <a:cubicBezTo>
                      <a:pt x="359704" y="295334"/>
                      <a:pt x="365752" y="287910"/>
                      <a:pt x="370175" y="278094"/>
                    </a:cubicBezTo>
                    <a:cubicBezTo>
                      <a:pt x="366361" y="277214"/>
                      <a:pt x="362525" y="276266"/>
                      <a:pt x="358734" y="27525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4" name="Google Shape;3084;p43"/>
              <p:cNvSpPr/>
              <p:nvPr/>
            </p:nvSpPr>
            <p:spPr>
              <a:xfrm>
                <a:off x="4092405" y="5329476"/>
                <a:ext cx="81465" cy="26819"/>
              </a:xfrm>
              <a:custGeom>
                <a:rect b="b" l="l" r="r" t="t"/>
                <a:pathLst>
                  <a:path extrusionOk="0" h="26819" w="81465">
                    <a:moveTo>
                      <a:pt x="73634" y="3669"/>
                    </a:moveTo>
                    <a:cubicBezTo>
                      <a:pt x="51791" y="-2198"/>
                      <a:pt x="28684" y="-890"/>
                      <a:pt x="7405" y="6602"/>
                    </a:cubicBezTo>
                    <a:cubicBezTo>
                      <a:pt x="2103" y="8452"/>
                      <a:pt x="-1237" y="13778"/>
                      <a:pt x="433" y="19374"/>
                    </a:cubicBezTo>
                    <a:cubicBezTo>
                      <a:pt x="1944" y="24519"/>
                      <a:pt x="7902" y="28197"/>
                      <a:pt x="13204" y="26324"/>
                    </a:cubicBezTo>
                    <a:cubicBezTo>
                      <a:pt x="19433" y="24158"/>
                      <a:pt x="25751" y="22466"/>
                      <a:pt x="32295" y="21382"/>
                    </a:cubicBezTo>
                    <a:cubicBezTo>
                      <a:pt x="40035" y="20389"/>
                      <a:pt x="47775" y="20277"/>
                      <a:pt x="55559" y="20999"/>
                    </a:cubicBezTo>
                    <a:cubicBezTo>
                      <a:pt x="60005" y="21608"/>
                      <a:pt x="64337" y="22488"/>
                      <a:pt x="68715" y="23684"/>
                    </a:cubicBezTo>
                    <a:cubicBezTo>
                      <a:pt x="74131" y="25128"/>
                      <a:pt x="79817" y="21540"/>
                      <a:pt x="81171" y="16170"/>
                    </a:cubicBezTo>
                    <a:cubicBezTo>
                      <a:pt x="81735" y="13891"/>
                      <a:pt x="81464" y="11589"/>
                      <a:pt x="80562" y="9581"/>
                    </a:cubicBezTo>
                    <a:cubicBezTo>
                      <a:pt x="79298" y="6760"/>
                      <a:pt x="76793" y="4526"/>
                      <a:pt x="73634" y="3669"/>
                    </a:cubicBezTo>
                    <a:moveTo>
                      <a:pt x="32092" y="21427"/>
                    </a:moveTo>
                    <a:cubicBezTo>
                      <a:pt x="31392" y="21540"/>
                      <a:pt x="30693" y="21653"/>
                      <a:pt x="29993" y="21721"/>
                    </a:cubicBezTo>
                    <a:cubicBezTo>
                      <a:pt x="30693" y="21631"/>
                      <a:pt x="31392" y="21518"/>
                      <a:pt x="32092" y="21427"/>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5" name="Google Shape;3085;p43"/>
              <p:cNvSpPr/>
              <p:nvPr/>
            </p:nvSpPr>
            <p:spPr>
              <a:xfrm>
                <a:off x="4108310" y="5379308"/>
                <a:ext cx="86645" cy="25174"/>
              </a:xfrm>
              <a:custGeom>
                <a:rect b="b" l="l" r="r" t="t"/>
                <a:pathLst>
                  <a:path extrusionOk="0" h="25174" w="86645">
                    <a:moveTo>
                      <a:pt x="78851" y="2759"/>
                    </a:moveTo>
                    <a:cubicBezTo>
                      <a:pt x="67297" y="750"/>
                      <a:pt x="55609" y="-243"/>
                      <a:pt x="43942" y="51"/>
                    </a:cubicBezTo>
                    <a:cubicBezTo>
                      <a:pt x="31599" y="344"/>
                      <a:pt x="19279" y="2240"/>
                      <a:pt x="7364" y="5105"/>
                    </a:cubicBezTo>
                    <a:cubicBezTo>
                      <a:pt x="1858" y="6414"/>
                      <a:pt x="-1120" y="12687"/>
                      <a:pt x="392" y="17877"/>
                    </a:cubicBezTo>
                    <a:cubicBezTo>
                      <a:pt x="2016" y="23451"/>
                      <a:pt x="7680" y="26159"/>
                      <a:pt x="13163" y="24850"/>
                    </a:cubicBezTo>
                    <a:cubicBezTo>
                      <a:pt x="17248" y="23880"/>
                      <a:pt x="21400" y="23000"/>
                      <a:pt x="25552" y="22300"/>
                    </a:cubicBezTo>
                    <a:cubicBezTo>
                      <a:pt x="38707" y="20427"/>
                      <a:pt x="51931" y="20111"/>
                      <a:pt x="65176" y="21443"/>
                    </a:cubicBezTo>
                    <a:cubicBezTo>
                      <a:pt x="68110" y="21826"/>
                      <a:pt x="70998" y="22255"/>
                      <a:pt x="73887" y="22751"/>
                    </a:cubicBezTo>
                    <a:cubicBezTo>
                      <a:pt x="79415" y="23699"/>
                      <a:pt x="84944" y="20991"/>
                      <a:pt x="86365" y="15237"/>
                    </a:cubicBezTo>
                    <a:cubicBezTo>
                      <a:pt x="86929" y="13003"/>
                      <a:pt x="86613" y="10589"/>
                      <a:pt x="85666" y="8445"/>
                    </a:cubicBezTo>
                    <a:cubicBezTo>
                      <a:pt x="84402" y="5624"/>
                      <a:pt x="81987" y="3323"/>
                      <a:pt x="78851" y="278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6" name="Google Shape;3086;p43"/>
              <p:cNvSpPr/>
              <p:nvPr/>
            </p:nvSpPr>
            <p:spPr>
              <a:xfrm>
                <a:off x="3902423" y="5018150"/>
                <a:ext cx="332913" cy="302725"/>
              </a:xfrm>
              <a:custGeom>
                <a:rect b="b" l="l" r="r" t="t"/>
                <a:pathLst>
                  <a:path extrusionOk="0" h="302725" w="332913">
                    <a:moveTo>
                      <a:pt x="332080" y="188945"/>
                    </a:moveTo>
                    <a:cubicBezTo>
                      <a:pt x="331583" y="187839"/>
                      <a:pt x="330861" y="186734"/>
                      <a:pt x="330026" y="185854"/>
                    </a:cubicBezTo>
                    <a:cubicBezTo>
                      <a:pt x="329620" y="185425"/>
                      <a:pt x="329169" y="185041"/>
                      <a:pt x="328695" y="184680"/>
                    </a:cubicBezTo>
                    <a:cubicBezTo>
                      <a:pt x="327228" y="183010"/>
                      <a:pt x="325378" y="181950"/>
                      <a:pt x="323370" y="181634"/>
                    </a:cubicBezTo>
                    <a:cubicBezTo>
                      <a:pt x="309266" y="179535"/>
                      <a:pt x="294757" y="175857"/>
                      <a:pt x="280202" y="170802"/>
                    </a:cubicBezTo>
                    <a:cubicBezTo>
                      <a:pt x="280202" y="170802"/>
                      <a:pt x="278758" y="170261"/>
                      <a:pt x="278758" y="170261"/>
                    </a:cubicBezTo>
                    <a:cubicBezTo>
                      <a:pt x="257682" y="162296"/>
                      <a:pt x="236764" y="151261"/>
                      <a:pt x="216568" y="137451"/>
                    </a:cubicBezTo>
                    <a:lnTo>
                      <a:pt x="215711" y="136819"/>
                    </a:lnTo>
                    <a:lnTo>
                      <a:pt x="214583" y="136187"/>
                    </a:lnTo>
                    <a:lnTo>
                      <a:pt x="214537" y="136278"/>
                    </a:lnTo>
                    <a:cubicBezTo>
                      <a:pt x="190190" y="118699"/>
                      <a:pt x="167128" y="97375"/>
                      <a:pt x="146255" y="72869"/>
                    </a:cubicBezTo>
                    <a:lnTo>
                      <a:pt x="145353" y="71809"/>
                    </a:lnTo>
                    <a:lnTo>
                      <a:pt x="144608" y="70906"/>
                    </a:lnTo>
                    <a:lnTo>
                      <a:pt x="145285" y="72035"/>
                    </a:lnTo>
                    <a:cubicBezTo>
                      <a:pt x="127932" y="50710"/>
                      <a:pt x="112994" y="28326"/>
                      <a:pt x="101012" y="5377"/>
                    </a:cubicBezTo>
                    <a:cubicBezTo>
                      <a:pt x="99613" y="2669"/>
                      <a:pt x="96657" y="886"/>
                      <a:pt x="93182" y="593"/>
                    </a:cubicBezTo>
                    <a:cubicBezTo>
                      <a:pt x="89526" y="-490"/>
                      <a:pt x="87179" y="51"/>
                      <a:pt x="84539" y="1089"/>
                    </a:cubicBezTo>
                    <a:cubicBezTo>
                      <a:pt x="65968" y="8446"/>
                      <a:pt x="48029" y="20969"/>
                      <a:pt x="32684" y="37307"/>
                    </a:cubicBezTo>
                    <a:cubicBezTo>
                      <a:pt x="16257" y="54795"/>
                      <a:pt x="5064" y="74584"/>
                      <a:pt x="326" y="94464"/>
                    </a:cubicBezTo>
                    <a:cubicBezTo>
                      <a:pt x="-261" y="96946"/>
                      <a:pt x="-58" y="99541"/>
                      <a:pt x="957" y="101798"/>
                    </a:cubicBezTo>
                    <a:cubicBezTo>
                      <a:pt x="1634" y="103310"/>
                      <a:pt x="2650" y="104619"/>
                      <a:pt x="3891" y="105589"/>
                    </a:cubicBezTo>
                    <a:cubicBezTo>
                      <a:pt x="5809" y="111117"/>
                      <a:pt x="8065" y="116759"/>
                      <a:pt x="10570" y="122310"/>
                    </a:cubicBezTo>
                    <a:cubicBezTo>
                      <a:pt x="16934" y="136571"/>
                      <a:pt x="25125" y="150855"/>
                      <a:pt x="34873" y="164778"/>
                    </a:cubicBezTo>
                    <a:cubicBezTo>
                      <a:pt x="48503" y="184251"/>
                      <a:pt x="65156" y="203048"/>
                      <a:pt x="84359" y="220694"/>
                    </a:cubicBezTo>
                    <a:cubicBezTo>
                      <a:pt x="102637" y="237460"/>
                      <a:pt x="123171" y="252692"/>
                      <a:pt x="145420" y="265983"/>
                    </a:cubicBezTo>
                    <a:cubicBezTo>
                      <a:pt x="166767" y="278642"/>
                      <a:pt x="189152" y="288548"/>
                      <a:pt x="211898" y="295363"/>
                    </a:cubicBezTo>
                    <a:cubicBezTo>
                      <a:pt x="223135" y="298725"/>
                      <a:pt x="234575" y="301139"/>
                      <a:pt x="245926" y="302538"/>
                    </a:cubicBezTo>
                    <a:cubicBezTo>
                      <a:pt x="248408" y="302877"/>
                      <a:pt x="251071" y="302922"/>
                      <a:pt x="253778" y="301207"/>
                    </a:cubicBezTo>
                    <a:cubicBezTo>
                      <a:pt x="256125" y="301591"/>
                      <a:pt x="258540" y="301230"/>
                      <a:pt x="260593" y="300147"/>
                    </a:cubicBezTo>
                    <a:cubicBezTo>
                      <a:pt x="279255" y="289970"/>
                      <a:pt x="295547" y="275054"/>
                      <a:pt x="308951" y="255806"/>
                    </a:cubicBezTo>
                    <a:cubicBezTo>
                      <a:pt x="314705" y="247547"/>
                      <a:pt x="319782" y="237934"/>
                      <a:pt x="324475" y="226381"/>
                    </a:cubicBezTo>
                    <a:cubicBezTo>
                      <a:pt x="328492" y="216610"/>
                      <a:pt x="331245" y="205801"/>
                      <a:pt x="332870" y="193345"/>
                    </a:cubicBezTo>
                    <a:cubicBezTo>
                      <a:pt x="333028" y="192014"/>
                      <a:pt x="332757" y="190479"/>
                      <a:pt x="332080" y="18896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7" name="Google Shape;3087;p43"/>
              <p:cNvSpPr/>
              <p:nvPr/>
            </p:nvSpPr>
            <p:spPr>
              <a:xfrm>
                <a:off x="4125395" y="2888946"/>
                <a:ext cx="1071656" cy="1570224"/>
              </a:xfrm>
              <a:custGeom>
                <a:rect b="b" l="l" r="r" t="t"/>
                <a:pathLst>
                  <a:path extrusionOk="0" h="1570224" w="1071656">
                    <a:moveTo>
                      <a:pt x="488971" y="2550"/>
                    </a:moveTo>
                    <a:cubicBezTo>
                      <a:pt x="487008" y="4287"/>
                      <a:pt x="485925" y="6454"/>
                      <a:pt x="485428" y="9658"/>
                    </a:cubicBezTo>
                    <a:cubicBezTo>
                      <a:pt x="482224" y="33036"/>
                      <a:pt x="478139" y="56752"/>
                      <a:pt x="473085" y="82160"/>
                    </a:cubicBezTo>
                    <a:lnTo>
                      <a:pt x="473536" y="80919"/>
                    </a:lnTo>
                    <a:cubicBezTo>
                      <a:pt x="442892" y="231249"/>
                      <a:pt x="387450" y="377178"/>
                      <a:pt x="333835" y="518256"/>
                    </a:cubicBezTo>
                    <a:lnTo>
                      <a:pt x="330495" y="527056"/>
                    </a:lnTo>
                    <a:cubicBezTo>
                      <a:pt x="316617" y="563454"/>
                      <a:pt x="302830" y="599852"/>
                      <a:pt x="289404" y="636362"/>
                    </a:cubicBezTo>
                    <a:cubicBezTo>
                      <a:pt x="283379" y="652722"/>
                      <a:pt x="277512" y="669150"/>
                      <a:pt x="271645" y="685555"/>
                    </a:cubicBezTo>
                    <a:cubicBezTo>
                      <a:pt x="264244" y="706247"/>
                      <a:pt x="256842" y="727007"/>
                      <a:pt x="249170" y="747609"/>
                    </a:cubicBezTo>
                    <a:cubicBezTo>
                      <a:pt x="224326" y="814244"/>
                      <a:pt x="195194" y="886024"/>
                      <a:pt x="157578" y="973577"/>
                    </a:cubicBezTo>
                    <a:cubicBezTo>
                      <a:pt x="148890" y="993683"/>
                      <a:pt x="140157" y="1013789"/>
                      <a:pt x="131357" y="1033872"/>
                    </a:cubicBezTo>
                    <a:lnTo>
                      <a:pt x="127137" y="1043439"/>
                    </a:lnTo>
                    <a:cubicBezTo>
                      <a:pt x="120322" y="1058874"/>
                      <a:pt x="113575" y="1074286"/>
                      <a:pt x="107189" y="1089879"/>
                    </a:cubicBezTo>
                    <a:cubicBezTo>
                      <a:pt x="104143" y="1097325"/>
                      <a:pt x="101119" y="1104772"/>
                      <a:pt x="98096" y="1112196"/>
                    </a:cubicBezTo>
                    <a:cubicBezTo>
                      <a:pt x="86813" y="1140222"/>
                      <a:pt x="75102" y="1169218"/>
                      <a:pt x="61427" y="1196770"/>
                    </a:cubicBezTo>
                    <a:lnTo>
                      <a:pt x="61991" y="1196003"/>
                    </a:lnTo>
                    <a:cubicBezTo>
                      <a:pt x="49964" y="1219448"/>
                      <a:pt x="38546" y="1238155"/>
                      <a:pt x="25887" y="1254718"/>
                    </a:cubicBezTo>
                    <a:cubicBezTo>
                      <a:pt x="25526" y="1255282"/>
                      <a:pt x="25120" y="1255846"/>
                      <a:pt x="24871" y="1256523"/>
                    </a:cubicBezTo>
                    <a:cubicBezTo>
                      <a:pt x="19523" y="1259186"/>
                      <a:pt x="15010" y="1262435"/>
                      <a:pt x="11468" y="1266136"/>
                    </a:cubicBezTo>
                    <a:cubicBezTo>
                      <a:pt x="9346" y="1268438"/>
                      <a:pt x="6932" y="1271190"/>
                      <a:pt x="5127" y="1274598"/>
                    </a:cubicBezTo>
                    <a:cubicBezTo>
                      <a:pt x="3028" y="1278411"/>
                      <a:pt x="1719" y="1282202"/>
                      <a:pt x="704" y="1286941"/>
                    </a:cubicBezTo>
                    <a:cubicBezTo>
                      <a:pt x="-469" y="1292898"/>
                      <a:pt x="-176" y="1299645"/>
                      <a:pt x="1584" y="1307092"/>
                    </a:cubicBezTo>
                    <a:cubicBezTo>
                      <a:pt x="3231" y="1314019"/>
                      <a:pt x="6052" y="1321172"/>
                      <a:pt x="10272" y="1329003"/>
                    </a:cubicBezTo>
                    <a:cubicBezTo>
                      <a:pt x="19952" y="1347055"/>
                      <a:pt x="33514" y="1362693"/>
                      <a:pt x="42878" y="1372960"/>
                    </a:cubicBezTo>
                    <a:cubicBezTo>
                      <a:pt x="54387" y="1385596"/>
                      <a:pt x="67610" y="1398255"/>
                      <a:pt x="84466" y="1412810"/>
                    </a:cubicBezTo>
                    <a:cubicBezTo>
                      <a:pt x="97216" y="1423754"/>
                      <a:pt x="108069" y="1432329"/>
                      <a:pt x="118675" y="1439685"/>
                    </a:cubicBezTo>
                    <a:cubicBezTo>
                      <a:pt x="124587" y="1443815"/>
                      <a:pt x="130905" y="1447402"/>
                      <a:pt x="137021" y="1450832"/>
                    </a:cubicBezTo>
                    <a:cubicBezTo>
                      <a:pt x="150537" y="1458459"/>
                      <a:pt x="164934" y="1466019"/>
                      <a:pt x="180978" y="1473871"/>
                    </a:cubicBezTo>
                    <a:cubicBezTo>
                      <a:pt x="237549" y="1501604"/>
                      <a:pt x="299739" y="1523944"/>
                      <a:pt x="365765" y="1540191"/>
                    </a:cubicBezTo>
                    <a:cubicBezTo>
                      <a:pt x="446909" y="1560093"/>
                      <a:pt x="532048" y="1570225"/>
                      <a:pt x="618834" y="1570225"/>
                    </a:cubicBezTo>
                    <a:cubicBezTo>
                      <a:pt x="659135" y="1570225"/>
                      <a:pt x="700204" y="1568014"/>
                      <a:pt x="740844" y="1563681"/>
                    </a:cubicBezTo>
                    <a:cubicBezTo>
                      <a:pt x="804817" y="1556844"/>
                      <a:pt x="860304" y="1544523"/>
                      <a:pt x="910422" y="1526042"/>
                    </a:cubicBezTo>
                    <a:cubicBezTo>
                      <a:pt x="937884" y="1515910"/>
                      <a:pt x="963427" y="1503477"/>
                      <a:pt x="986264" y="1489125"/>
                    </a:cubicBezTo>
                    <a:cubicBezTo>
                      <a:pt x="1011875" y="1473036"/>
                      <a:pt x="1032116" y="1456338"/>
                      <a:pt x="1048160" y="1438060"/>
                    </a:cubicBezTo>
                    <a:cubicBezTo>
                      <a:pt x="1062308" y="1421836"/>
                      <a:pt x="1070138" y="1405927"/>
                      <a:pt x="1071515" y="1390673"/>
                    </a:cubicBezTo>
                    <a:cubicBezTo>
                      <a:pt x="1072237" y="1382347"/>
                      <a:pt x="1070184" y="1373388"/>
                      <a:pt x="1065806" y="1366100"/>
                    </a:cubicBezTo>
                    <a:cubicBezTo>
                      <a:pt x="1061022" y="1358134"/>
                      <a:pt x="1053666" y="1351387"/>
                      <a:pt x="1043895" y="1345994"/>
                    </a:cubicBezTo>
                    <a:cubicBezTo>
                      <a:pt x="1052899" y="1271123"/>
                      <a:pt x="1057141" y="1191445"/>
                      <a:pt x="1056893" y="1102493"/>
                    </a:cubicBezTo>
                    <a:cubicBezTo>
                      <a:pt x="1056667" y="1021777"/>
                      <a:pt x="1052267" y="942212"/>
                      <a:pt x="1048499" y="881872"/>
                    </a:cubicBezTo>
                    <a:cubicBezTo>
                      <a:pt x="1047799" y="870815"/>
                      <a:pt x="1047099" y="859758"/>
                      <a:pt x="1046332" y="848701"/>
                    </a:cubicBezTo>
                    <a:cubicBezTo>
                      <a:pt x="1046332" y="848092"/>
                      <a:pt x="1046287" y="847528"/>
                      <a:pt x="1046220" y="846941"/>
                    </a:cubicBezTo>
                    <a:cubicBezTo>
                      <a:pt x="1036697" y="709406"/>
                      <a:pt x="1022932" y="599220"/>
                      <a:pt x="1002939" y="500136"/>
                    </a:cubicBezTo>
                    <a:cubicBezTo>
                      <a:pt x="989535" y="433501"/>
                      <a:pt x="972453" y="370115"/>
                      <a:pt x="952100" y="311694"/>
                    </a:cubicBezTo>
                    <a:cubicBezTo>
                      <a:pt x="930347" y="249166"/>
                      <a:pt x="904013" y="192053"/>
                      <a:pt x="873843" y="142003"/>
                    </a:cubicBezTo>
                    <a:cubicBezTo>
                      <a:pt x="872083" y="139070"/>
                      <a:pt x="870301" y="136181"/>
                      <a:pt x="868496" y="133270"/>
                    </a:cubicBezTo>
                    <a:cubicBezTo>
                      <a:pt x="867999" y="132593"/>
                      <a:pt x="867502" y="131916"/>
                      <a:pt x="866983" y="131262"/>
                    </a:cubicBezTo>
                    <a:cubicBezTo>
                      <a:pt x="860011" y="122484"/>
                      <a:pt x="853490" y="113368"/>
                      <a:pt x="846901" y="104319"/>
                    </a:cubicBezTo>
                    <a:cubicBezTo>
                      <a:pt x="843606" y="100641"/>
                      <a:pt x="840334" y="96940"/>
                      <a:pt x="837152" y="93194"/>
                    </a:cubicBezTo>
                    <a:cubicBezTo>
                      <a:pt x="834693" y="90306"/>
                      <a:pt x="832256" y="87395"/>
                      <a:pt x="829864" y="84417"/>
                    </a:cubicBezTo>
                    <a:cubicBezTo>
                      <a:pt x="822981" y="78031"/>
                      <a:pt x="815964" y="71803"/>
                      <a:pt x="808427" y="66071"/>
                    </a:cubicBezTo>
                    <a:cubicBezTo>
                      <a:pt x="807863" y="65981"/>
                      <a:pt x="807299" y="65958"/>
                      <a:pt x="806734" y="65958"/>
                    </a:cubicBezTo>
                    <a:cubicBezTo>
                      <a:pt x="802989" y="65958"/>
                      <a:pt x="799423" y="68057"/>
                      <a:pt x="797415" y="71509"/>
                    </a:cubicBezTo>
                    <a:cubicBezTo>
                      <a:pt x="796490" y="73089"/>
                      <a:pt x="795565" y="74601"/>
                      <a:pt x="794572" y="76113"/>
                    </a:cubicBezTo>
                    <a:cubicBezTo>
                      <a:pt x="790871" y="81099"/>
                      <a:pt x="786697" y="85725"/>
                      <a:pt x="782026" y="89832"/>
                    </a:cubicBezTo>
                    <a:cubicBezTo>
                      <a:pt x="776926" y="94052"/>
                      <a:pt x="771172" y="97798"/>
                      <a:pt x="764944" y="100979"/>
                    </a:cubicBezTo>
                    <a:cubicBezTo>
                      <a:pt x="756414" y="104928"/>
                      <a:pt x="746959" y="107907"/>
                      <a:pt x="736827" y="109825"/>
                    </a:cubicBezTo>
                    <a:cubicBezTo>
                      <a:pt x="728298" y="111202"/>
                      <a:pt x="719181" y="111924"/>
                      <a:pt x="709726" y="111924"/>
                    </a:cubicBezTo>
                    <a:cubicBezTo>
                      <a:pt x="704221" y="111924"/>
                      <a:pt x="698670" y="111698"/>
                      <a:pt x="693163" y="111247"/>
                    </a:cubicBezTo>
                    <a:cubicBezTo>
                      <a:pt x="671614" y="109148"/>
                      <a:pt x="649184" y="104003"/>
                      <a:pt x="626484" y="95880"/>
                    </a:cubicBezTo>
                    <a:lnTo>
                      <a:pt x="625220" y="95519"/>
                    </a:lnTo>
                    <a:lnTo>
                      <a:pt x="625265" y="95406"/>
                    </a:lnTo>
                    <a:cubicBezTo>
                      <a:pt x="602068" y="86673"/>
                      <a:pt x="580631" y="75571"/>
                      <a:pt x="561450" y="62393"/>
                    </a:cubicBezTo>
                    <a:cubicBezTo>
                      <a:pt x="547618" y="52532"/>
                      <a:pt x="536358" y="42603"/>
                      <a:pt x="527016" y="31997"/>
                    </a:cubicBezTo>
                    <a:lnTo>
                      <a:pt x="525842" y="30666"/>
                    </a:lnTo>
                    <a:cubicBezTo>
                      <a:pt x="520065" y="23468"/>
                      <a:pt x="515417" y="16428"/>
                      <a:pt x="511942" y="9229"/>
                    </a:cubicBezTo>
                    <a:cubicBezTo>
                      <a:pt x="510656" y="6251"/>
                      <a:pt x="509370" y="3994"/>
                      <a:pt x="506549" y="2505"/>
                    </a:cubicBezTo>
                    <a:cubicBezTo>
                      <a:pt x="505105" y="1738"/>
                      <a:pt x="503458" y="1331"/>
                      <a:pt x="501720" y="1331"/>
                    </a:cubicBezTo>
                    <a:cubicBezTo>
                      <a:pt x="499599" y="654"/>
                      <a:pt x="498064" y="203"/>
                      <a:pt x="496530" y="45"/>
                    </a:cubicBezTo>
                    <a:lnTo>
                      <a:pt x="495943" y="0"/>
                    </a:lnTo>
                    <a:cubicBezTo>
                      <a:pt x="493416" y="0"/>
                      <a:pt x="490957" y="970"/>
                      <a:pt x="489016" y="2663"/>
                    </a:cubicBezTo>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8" name="Google Shape;3088;p43"/>
              <p:cNvSpPr/>
              <p:nvPr/>
            </p:nvSpPr>
            <p:spPr>
              <a:xfrm>
                <a:off x="4668587" y="2939853"/>
                <a:ext cx="283670" cy="94264"/>
              </a:xfrm>
              <a:custGeom>
                <a:rect b="b" l="l" r="r" t="t"/>
                <a:pathLst>
                  <a:path extrusionOk="0" h="94264" w="283670">
                    <a:moveTo>
                      <a:pt x="247701" y="6928"/>
                    </a:moveTo>
                    <a:cubicBezTo>
                      <a:pt x="246257" y="9342"/>
                      <a:pt x="244723" y="11666"/>
                      <a:pt x="243166" y="13968"/>
                    </a:cubicBezTo>
                    <a:cubicBezTo>
                      <a:pt x="238337" y="20196"/>
                      <a:pt x="233034" y="25950"/>
                      <a:pt x="227077" y="31163"/>
                    </a:cubicBezTo>
                    <a:cubicBezTo>
                      <a:pt x="221052" y="35834"/>
                      <a:pt x="214621" y="39805"/>
                      <a:pt x="207784" y="43235"/>
                    </a:cubicBezTo>
                    <a:cubicBezTo>
                      <a:pt x="199141" y="46891"/>
                      <a:pt x="190296" y="49508"/>
                      <a:pt x="181111" y="51291"/>
                    </a:cubicBezTo>
                    <a:cubicBezTo>
                      <a:pt x="167753" y="53209"/>
                      <a:pt x="154327" y="53389"/>
                      <a:pt x="140855" y="52374"/>
                    </a:cubicBezTo>
                    <a:cubicBezTo>
                      <a:pt x="118042" y="49847"/>
                      <a:pt x="95860" y="44025"/>
                      <a:pt x="74333" y="36127"/>
                    </a:cubicBezTo>
                    <a:cubicBezTo>
                      <a:pt x="59214" y="30215"/>
                      <a:pt x="44524" y="23265"/>
                      <a:pt x="30331" y="15299"/>
                    </a:cubicBezTo>
                    <a:cubicBezTo>
                      <a:pt x="20515" y="9793"/>
                      <a:pt x="7653" y="13945"/>
                      <a:pt x="2417" y="23671"/>
                    </a:cubicBezTo>
                    <a:cubicBezTo>
                      <a:pt x="-2976" y="33690"/>
                      <a:pt x="1018" y="46078"/>
                      <a:pt x="10789" y="51584"/>
                    </a:cubicBezTo>
                    <a:cubicBezTo>
                      <a:pt x="54024" y="75864"/>
                      <a:pt x="102675" y="92247"/>
                      <a:pt x="152476" y="94142"/>
                    </a:cubicBezTo>
                    <a:cubicBezTo>
                      <a:pt x="178043" y="95113"/>
                      <a:pt x="203744" y="90329"/>
                      <a:pt x="226942" y="79452"/>
                    </a:cubicBezTo>
                    <a:cubicBezTo>
                      <a:pt x="250996" y="68170"/>
                      <a:pt x="269815" y="49350"/>
                      <a:pt x="283670" y="26898"/>
                    </a:cubicBezTo>
                    <a:cubicBezTo>
                      <a:pt x="279338" y="22317"/>
                      <a:pt x="274870" y="17827"/>
                      <a:pt x="270289" y="13494"/>
                    </a:cubicBezTo>
                    <a:cubicBezTo>
                      <a:pt x="267514" y="10876"/>
                      <a:pt x="264693" y="8282"/>
                      <a:pt x="261827" y="5732"/>
                    </a:cubicBezTo>
                    <a:cubicBezTo>
                      <a:pt x="259323" y="3768"/>
                      <a:pt x="256773" y="1850"/>
                      <a:pt x="254178" y="0"/>
                    </a:cubicBezTo>
                    <a:cubicBezTo>
                      <a:pt x="251605" y="1805"/>
                      <a:pt x="249394" y="4129"/>
                      <a:pt x="247701" y="6928"/>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9" name="Google Shape;3089;p43"/>
              <p:cNvSpPr/>
              <p:nvPr/>
            </p:nvSpPr>
            <p:spPr>
              <a:xfrm>
                <a:off x="4146757" y="2870081"/>
                <a:ext cx="782228" cy="1147036"/>
              </a:xfrm>
              <a:custGeom>
                <a:rect b="b" l="l" r="r" t="t"/>
                <a:pathLst>
                  <a:path extrusionOk="0" h="1147036" w="782228">
                    <a:moveTo>
                      <a:pt x="418935" y="2730"/>
                    </a:moveTo>
                    <a:cubicBezTo>
                      <a:pt x="418665" y="3498"/>
                      <a:pt x="418439" y="4287"/>
                      <a:pt x="418416" y="5145"/>
                    </a:cubicBezTo>
                    <a:cubicBezTo>
                      <a:pt x="411128" y="5348"/>
                      <a:pt x="404178" y="6521"/>
                      <a:pt x="397747" y="8552"/>
                    </a:cubicBezTo>
                    <a:cubicBezTo>
                      <a:pt x="392083" y="10403"/>
                      <a:pt x="388946" y="15863"/>
                      <a:pt x="390435" y="21302"/>
                    </a:cubicBezTo>
                    <a:cubicBezTo>
                      <a:pt x="391609" y="25769"/>
                      <a:pt x="395919" y="29109"/>
                      <a:pt x="400409" y="29109"/>
                    </a:cubicBezTo>
                    <a:cubicBezTo>
                      <a:pt x="401335" y="29109"/>
                      <a:pt x="402260" y="28951"/>
                      <a:pt x="403140" y="28658"/>
                    </a:cubicBezTo>
                    <a:cubicBezTo>
                      <a:pt x="406231" y="27642"/>
                      <a:pt x="409481" y="26898"/>
                      <a:pt x="413023" y="26289"/>
                    </a:cubicBezTo>
                    <a:cubicBezTo>
                      <a:pt x="416273" y="25927"/>
                      <a:pt x="419567" y="25769"/>
                      <a:pt x="422839" y="25769"/>
                    </a:cubicBezTo>
                    <a:cubicBezTo>
                      <a:pt x="427217" y="25769"/>
                      <a:pt x="431888" y="26108"/>
                      <a:pt x="437033" y="26650"/>
                    </a:cubicBezTo>
                    <a:cubicBezTo>
                      <a:pt x="444908" y="27823"/>
                      <a:pt x="453144" y="29583"/>
                      <a:pt x="462125" y="32088"/>
                    </a:cubicBezTo>
                    <a:cubicBezTo>
                      <a:pt x="459643" y="32674"/>
                      <a:pt x="457635" y="34254"/>
                      <a:pt x="456349" y="36465"/>
                    </a:cubicBezTo>
                    <a:cubicBezTo>
                      <a:pt x="454904" y="38925"/>
                      <a:pt x="454589" y="41949"/>
                      <a:pt x="455378" y="44792"/>
                    </a:cubicBezTo>
                    <a:cubicBezTo>
                      <a:pt x="456145" y="47455"/>
                      <a:pt x="457793" y="49531"/>
                      <a:pt x="460049" y="50749"/>
                    </a:cubicBezTo>
                    <a:cubicBezTo>
                      <a:pt x="485255" y="63905"/>
                      <a:pt x="509354" y="79181"/>
                      <a:pt x="531559" y="96150"/>
                    </a:cubicBezTo>
                    <a:cubicBezTo>
                      <a:pt x="561548" y="119393"/>
                      <a:pt x="588581" y="146223"/>
                      <a:pt x="611868" y="175851"/>
                    </a:cubicBezTo>
                    <a:cubicBezTo>
                      <a:pt x="611914" y="175896"/>
                      <a:pt x="612387" y="176550"/>
                      <a:pt x="612433" y="176550"/>
                    </a:cubicBezTo>
                    <a:cubicBezTo>
                      <a:pt x="612478" y="176550"/>
                      <a:pt x="612590" y="176663"/>
                      <a:pt x="612703" y="176776"/>
                    </a:cubicBezTo>
                    <a:lnTo>
                      <a:pt x="612433" y="176302"/>
                    </a:lnTo>
                    <a:lnTo>
                      <a:pt x="612839" y="176776"/>
                    </a:lnTo>
                    <a:lnTo>
                      <a:pt x="612748" y="176866"/>
                    </a:lnTo>
                    <a:cubicBezTo>
                      <a:pt x="612884" y="176957"/>
                      <a:pt x="612952" y="177070"/>
                      <a:pt x="612952" y="177070"/>
                    </a:cubicBezTo>
                    <a:lnTo>
                      <a:pt x="612997" y="177070"/>
                    </a:lnTo>
                    <a:cubicBezTo>
                      <a:pt x="635765" y="207171"/>
                      <a:pt x="655058" y="240230"/>
                      <a:pt x="670177" y="275431"/>
                    </a:cubicBezTo>
                    <a:lnTo>
                      <a:pt x="670628" y="276560"/>
                    </a:lnTo>
                    <a:cubicBezTo>
                      <a:pt x="686627" y="315033"/>
                      <a:pt x="697684" y="356102"/>
                      <a:pt x="703528" y="398728"/>
                    </a:cubicBezTo>
                    <a:cubicBezTo>
                      <a:pt x="709395" y="444039"/>
                      <a:pt x="709282" y="490817"/>
                      <a:pt x="703167" y="537617"/>
                    </a:cubicBezTo>
                    <a:cubicBezTo>
                      <a:pt x="696262" y="588208"/>
                      <a:pt x="682430" y="638393"/>
                      <a:pt x="662076" y="686773"/>
                    </a:cubicBezTo>
                    <a:cubicBezTo>
                      <a:pt x="652350" y="709541"/>
                      <a:pt x="641609" y="731046"/>
                      <a:pt x="630146" y="750746"/>
                    </a:cubicBezTo>
                    <a:cubicBezTo>
                      <a:pt x="618931" y="770265"/>
                      <a:pt x="605843" y="789761"/>
                      <a:pt x="591289" y="808738"/>
                    </a:cubicBezTo>
                    <a:lnTo>
                      <a:pt x="590160" y="810228"/>
                    </a:lnTo>
                    <a:lnTo>
                      <a:pt x="591198" y="809144"/>
                    </a:lnTo>
                    <a:cubicBezTo>
                      <a:pt x="560600" y="848227"/>
                      <a:pt x="524089" y="884535"/>
                      <a:pt x="482434" y="917006"/>
                    </a:cubicBezTo>
                    <a:cubicBezTo>
                      <a:pt x="434460" y="953878"/>
                      <a:pt x="379898" y="985559"/>
                      <a:pt x="320461" y="1010990"/>
                    </a:cubicBezTo>
                    <a:lnTo>
                      <a:pt x="319220" y="1011555"/>
                    </a:lnTo>
                    <a:lnTo>
                      <a:pt x="318610" y="1011803"/>
                    </a:lnTo>
                    <a:lnTo>
                      <a:pt x="318610" y="1011758"/>
                    </a:lnTo>
                    <a:lnTo>
                      <a:pt x="318520" y="1011803"/>
                    </a:lnTo>
                    <a:lnTo>
                      <a:pt x="318565" y="1011848"/>
                    </a:lnTo>
                    <a:lnTo>
                      <a:pt x="318001" y="1012051"/>
                    </a:lnTo>
                    <a:cubicBezTo>
                      <a:pt x="250328" y="1040393"/>
                      <a:pt x="177984" y="1059935"/>
                      <a:pt x="103496" y="1069953"/>
                    </a:cubicBezTo>
                    <a:lnTo>
                      <a:pt x="104872" y="1069999"/>
                    </a:lnTo>
                    <a:cubicBezTo>
                      <a:pt x="72130" y="1074106"/>
                      <a:pt x="39343" y="1076497"/>
                      <a:pt x="7187" y="1076904"/>
                    </a:cubicBezTo>
                    <a:cubicBezTo>
                      <a:pt x="6014" y="1077896"/>
                      <a:pt x="4954" y="1078980"/>
                      <a:pt x="3938" y="1080130"/>
                    </a:cubicBezTo>
                    <a:cubicBezTo>
                      <a:pt x="3103" y="1081304"/>
                      <a:pt x="2404" y="1082477"/>
                      <a:pt x="1772" y="1083718"/>
                    </a:cubicBezTo>
                    <a:cubicBezTo>
                      <a:pt x="1050" y="1085478"/>
                      <a:pt x="531" y="1087306"/>
                      <a:pt x="192" y="1089179"/>
                    </a:cubicBezTo>
                    <a:lnTo>
                      <a:pt x="192" y="1089134"/>
                    </a:lnTo>
                    <a:cubicBezTo>
                      <a:pt x="-11" y="1091075"/>
                      <a:pt x="-33" y="1092925"/>
                      <a:pt x="34" y="1094843"/>
                    </a:cubicBezTo>
                    <a:cubicBezTo>
                      <a:pt x="418" y="1098544"/>
                      <a:pt x="1275" y="1102086"/>
                      <a:pt x="2517" y="1105584"/>
                    </a:cubicBezTo>
                    <a:cubicBezTo>
                      <a:pt x="2562" y="1105674"/>
                      <a:pt x="2584" y="1105742"/>
                      <a:pt x="2607" y="1105810"/>
                    </a:cubicBezTo>
                    <a:cubicBezTo>
                      <a:pt x="2607" y="1105855"/>
                      <a:pt x="2652" y="1105923"/>
                      <a:pt x="2674" y="1105990"/>
                    </a:cubicBezTo>
                    <a:cubicBezTo>
                      <a:pt x="4999" y="1112038"/>
                      <a:pt x="8225" y="1117656"/>
                      <a:pt x="11971" y="1122982"/>
                    </a:cubicBezTo>
                    <a:cubicBezTo>
                      <a:pt x="12016" y="1123050"/>
                      <a:pt x="12062" y="1123095"/>
                      <a:pt x="12084" y="1123140"/>
                    </a:cubicBezTo>
                    <a:cubicBezTo>
                      <a:pt x="12129" y="1123185"/>
                      <a:pt x="12152" y="1123253"/>
                      <a:pt x="12197" y="1123298"/>
                    </a:cubicBezTo>
                    <a:cubicBezTo>
                      <a:pt x="17048" y="1129797"/>
                      <a:pt x="22532" y="1135709"/>
                      <a:pt x="28760" y="1140944"/>
                    </a:cubicBezTo>
                    <a:cubicBezTo>
                      <a:pt x="28760" y="1140944"/>
                      <a:pt x="28783" y="1140944"/>
                      <a:pt x="28805" y="1140966"/>
                    </a:cubicBezTo>
                    <a:lnTo>
                      <a:pt x="28760" y="1140966"/>
                    </a:lnTo>
                    <a:cubicBezTo>
                      <a:pt x="28760" y="1140966"/>
                      <a:pt x="28760" y="1140921"/>
                      <a:pt x="28737" y="1140921"/>
                    </a:cubicBezTo>
                    <a:cubicBezTo>
                      <a:pt x="31513" y="1143133"/>
                      <a:pt x="34424" y="1145186"/>
                      <a:pt x="37470" y="1146969"/>
                    </a:cubicBezTo>
                    <a:cubicBezTo>
                      <a:pt x="40719" y="1146991"/>
                      <a:pt x="43946" y="1147014"/>
                      <a:pt x="47196" y="1147036"/>
                    </a:cubicBezTo>
                    <a:cubicBezTo>
                      <a:pt x="57418" y="1146969"/>
                      <a:pt x="67572" y="1146720"/>
                      <a:pt x="77794" y="1146269"/>
                    </a:cubicBezTo>
                    <a:cubicBezTo>
                      <a:pt x="78561" y="1146179"/>
                      <a:pt x="79328" y="1146156"/>
                      <a:pt x="80096" y="1146066"/>
                    </a:cubicBezTo>
                    <a:cubicBezTo>
                      <a:pt x="80186" y="1146111"/>
                      <a:pt x="80209" y="1146111"/>
                      <a:pt x="80254" y="1146134"/>
                    </a:cubicBezTo>
                    <a:cubicBezTo>
                      <a:pt x="91582" y="1145615"/>
                      <a:pt x="102932" y="1144848"/>
                      <a:pt x="114237" y="1143922"/>
                    </a:cubicBezTo>
                    <a:cubicBezTo>
                      <a:pt x="114034" y="1143922"/>
                      <a:pt x="113786" y="1143945"/>
                      <a:pt x="113560" y="1143945"/>
                    </a:cubicBezTo>
                    <a:cubicBezTo>
                      <a:pt x="117983" y="1143584"/>
                      <a:pt x="122361" y="1143178"/>
                      <a:pt x="126783" y="1142772"/>
                    </a:cubicBezTo>
                    <a:cubicBezTo>
                      <a:pt x="208876" y="1132121"/>
                      <a:pt x="290788" y="1107863"/>
                      <a:pt x="370894" y="1070382"/>
                    </a:cubicBezTo>
                    <a:cubicBezTo>
                      <a:pt x="416025" y="1049306"/>
                      <a:pt x="460094" y="1023650"/>
                      <a:pt x="501840" y="994089"/>
                    </a:cubicBezTo>
                    <a:cubicBezTo>
                      <a:pt x="542819" y="965183"/>
                      <a:pt x="580773" y="932373"/>
                      <a:pt x="614599" y="896562"/>
                    </a:cubicBezTo>
                    <a:cubicBezTo>
                      <a:pt x="649507" y="859487"/>
                      <a:pt x="679429" y="819705"/>
                      <a:pt x="703506" y="778388"/>
                    </a:cubicBezTo>
                    <a:cubicBezTo>
                      <a:pt x="728463" y="735559"/>
                      <a:pt x="747711" y="689707"/>
                      <a:pt x="760641" y="642184"/>
                    </a:cubicBezTo>
                    <a:cubicBezTo>
                      <a:pt x="787065" y="545109"/>
                      <a:pt x="789276" y="444490"/>
                      <a:pt x="767027" y="351273"/>
                    </a:cubicBezTo>
                    <a:cubicBezTo>
                      <a:pt x="744665" y="257627"/>
                      <a:pt x="698090" y="174542"/>
                      <a:pt x="632425" y="110998"/>
                    </a:cubicBezTo>
                    <a:cubicBezTo>
                      <a:pt x="605618" y="85003"/>
                      <a:pt x="575403" y="62212"/>
                      <a:pt x="542751" y="43235"/>
                    </a:cubicBezTo>
                    <a:cubicBezTo>
                      <a:pt x="520727" y="30486"/>
                      <a:pt x="497305" y="19338"/>
                      <a:pt x="472912" y="9974"/>
                    </a:cubicBezTo>
                    <a:cubicBezTo>
                      <a:pt x="456349" y="5980"/>
                      <a:pt x="439650" y="2618"/>
                      <a:pt x="422772" y="293"/>
                    </a:cubicBezTo>
                    <a:lnTo>
                      <a:pt x="422862" y="293"/>
                    </a:lnTo>
                    <a:cubicBezTo>
                      <a:pt x="422049" y="203"/>
                      <a:pt x="421260" y="90"/>
                      <a:pt x="420447" y="0"/>
                    </a:cubicBezTo>
                    <a:cubicBezTo>
                      <a:pt x="419793" y="835"/>
                      <a:pt x="419319" y="1738"/>
                      <a:pt x="419003" y="2685"/>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0" name="Google Shape;3090;p43"/>
              <p:cNvSpPr/>
              <p:nvPr/>
            </p:nvSpPr>
            <p:spPr>
              <a:xfrm>
                <a:off x="4149138" y="3975552"/>
                <a:ext cx="112" cy="225"/>
              </a:xfrm>
              <a:custGeom>
                <a:rect b="b" l="l" r="r" t="t"/>
                <a:pathLst>
                  <a:path extrusionOk="0" h="225" w="112">
                    <a:moveTo>
                      <a:pt x="113" y="226"/>
                    </a:moveTo>
                    <a:cubicBezTo>
                      <a:pt x="113" y="226"/>
                      <a:pt x="113" y="158"/>
                      <a:pt x="68" y="113"/>
                    </a:cubicBezTo>
                    <a:cubicBezTo>
                      <a:pt x="68" y="68"/>
                      <a:pt x="23" y="0"/>
                      <a:pt x="0" y="0"/>
                    </a:cubicBezTo>
                    <a:cubicBezTo>
                      <a:pt x="45" y="68"/>
                      <a:pt x="90" y="158"/>
                      <a:pt x="113" y="226"/>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1" name="Google Shape;3091;p43"/>
              <p:cNvSpPr/>
              <p:nvPr/>
            </p:nvSpPr>
            <p:spPr>
              <a:xfrm>
                <a:off x="4149251" y="3975778"/>
                <a:ext cx="45" cy="112"/>
              </a:xfrm>
              <a:custGeom>
                <a:rect b="b" l="l" r="r" t="t"/>
                <a:pathLst>
                  <a:path extrusionOk="0" h="112" w="45">
                    <a:moveTo>
                      <a:pt x="45" y="113"/>
                    </a:moveTo>
                    <a:lnTo>
                      <a:pt x="0" y="0"/>
                    </a:lnTo>
                    <a:lnTo>
                      <a:pt x="45" y="113"/>
                    </a:lnTo>
                    <a:close/>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2" name="Google Shape;3092;p43"/>
              <p:cNvSpPr/>
              <p:nvPr/>
            </p:nvSpPr>
            <p:spPr>
              <a:xfrm>
                <a:off x="4149296" y="3975891"/>
                <a:ext cx="67" cy="180"/>
              </a:xfrm>
              <a:custGeom>
                <a:rect b="b" l="l" r="r" t="t"/>
                <a:pathLst>
                  <a:path extrusionOk="0" h="180" w="67">
                    <a:moveTo>
                      <a:pt x="67" y="180"/>
                    </a:moveTo>
                    <a:cubicBezTo>
                      <a:pt x="67" y="180"/>
                      <a:pt x="23" y="68"/>
                      <a:pt x="0" y="0"/>
                    </a:cubicBezTo>
                    <a:cubicBezTo>
                      <a:pt x="0" y="68"/>
                      <a:pt x="45" y="113"/>
                      <a:pt x="67" y="180"/>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3" name="Google Shape;3093;p43"/>
              <p:cNvSpPr/>
              <p:nvPr/>
            </p:nvSpPr>
            <p:spPr>
              <a:xfrm>
                <a:off x="4158796" y="3993221"/>
                <a:ext cx="112" cy="157"/>
              </a:xfrm>
              <a:custGeom>
                <a:rect b="b" l="l" r="r" t="t"/>
                <a:pathLst>
                  <a:path extrusionOk="0" h="157" w="112">
                    <a:moveTo>
                      <a:pt x="113" y="158"/>
                    </a:moveTo>
                    <a:cubicBezTo>
                      <a:pt x="113" y="158"/>
                      <a:pt x="45" y="45"/>
                      <a:pt x="0" y="0"/>
                    </a:cubicBezTo>
                    <a:cubicBezTo>
                      <a:pt x="45" y="45"/>
                      <a:pt x="68" y="113"/>
                      <a:pt x="113" y="158"/>
                    </a:cubicBezTo>
                  </a:path>
                </a:pathLst>
              </a:custGeom>
              <a:solidFill>
                <a:srgbClr val="2905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4" name="Google Shape;3094;p43"/>
              <p:cNvSpPr/>
              <p:nvPr/>
            </p:nvSpPr>
            <p:spPr>
              <a:xfrm>
                <a:off x="4098680" y="2869900"/>
                <a:ext cx="616802" cy="1054519"/>
              </a:xfrm>
              <a:custGeom>
                <a:rect b="b" l="l" r="r" t="t"/>
                <a:pathLst>
                  <a:path extrusionOk="0" h="1054519" w="616802">
                    <a:moveTo>
                      <a:pt x="426621" y="4648"/>
                    </a:moveTo>
                    <a:cubicBezTo>
                      <a:pt x="400287" y="9568"/>
                      <a:pt x="373141" y="18616"/>
                      <a:pt x="341166" y="33126"/>
                    </a:cubicBezTo>
                    <a:cubicBezTo>
                      <a:pt x="316480" y="44341"/>
                      <a:pt x="291545" y="57948"/>
                      <a:pt x="267175" y="73563"/>
                    </a:cubicBezTo>
                    <a:cubicBezTo>
                      <a:pt x="199321" y="117204"/>
                      <a:pt x="139049" y="184358"/>
                      <a:pt x="92881" y="267804"/>
                    </a:cubicBezTo>
                    <a:cubicBezTo>
                      <a:pt x="48473" y="348024"/>
                      <a:pt x="19408" y="437675"/>
                      <a:pt x="6456" y="534300"/>
                    </a:cubicBezTo>
                    <a:cubicBezTo>
                      <a:pt x="228" y="580784"/>
                      <a:pt x="-1510" y="627472"/>
                      <a:pt x="1311" y="673031"/>
                    </a:cubicBezTo>
                    <a:cubicBezTo>
                      <a:pt x="4222" y="719967"/>
                      <a:pt x="11985" y="765007"/>
                      <a:pt x="24396" y="806866"/>
                    </a:cubicBezTo>
                    <a:cubicBezTo>
                      <a:pt x="37258" y="850304"/>
                      <a:pt x="55287" y="890470"/>
                      <a:pt x="77920" y="926303"/>
                    </a:cubicBezTo>
                    <a:cubicBezTo>
                      <a:pt x="92723" y="949794"/>
                      <a:pt x="108270" y="969177"/>
                      <a:pt x="125375" y="985627"/>
                    </a:cubicBezTo>
                    <a:cubicBezTo>
                      <a:pt x="145074" y="1004560"/>
                      <a:pt x="167346" y="1020039"/>
                      <a:pt x="191581" y="1031615"/>
                    </a:cubicBezTo>
                    <a:cubicBezTo>
                      <a:pt x="203767" y="1037414"/>
                      <a:pt x="216403" y="1042198"/>
                      <a:pt x="229130" y="1045854"/>
                    </a:cubicBezTo>
                    <a:cubicBezTo>
                      <a:pt x="240954" y="1049261"/>
                      <a:pt x="253861" y="1051721"/>
                      <a:pt x="268574" y="1053346"/>
                    </a:cubicBezTo>
                    <a:cubicBezTo>
                      <a:pt x="275750" y="1054113"/>
                      <a:pt x="283083" y="1054519"/>
                      <a:pt x="290440" y="1054519"/>
                    </a:cubicBezTo>
                    <a:cubicBezTo>
                      <a:pt x="309710" y="1054519"/>
                      <a:pt x="329342" y="1051901"/>
                      <a:pt x="348793" y="1046711"/>
                    </a:cubicBezTo>
                    <a:cubicBezTo>
                      <a:pt x="361791" y="1043214"/>
                      <a:pt x="375014" y="1038272"/>
                      <a:pt x="389208" y="1031593"/>
                    </a:cubicBezTo>
                    <a:cubicBezTo>
                      <a:pt x="401032" y="1025997"/>
                      <a:pt x="412337" y="1018934"/>
                      <a:pt x="423710" y="1009930"/>
                    </a:cubicBezTo>
                    <a:cubicBezTo>
                      <a:pt x="442010" y="995421"/>
                      <a:pt x="457219" y="975631"/>
                      <a:pt x="467735" y="952660"/>
                    </a:cubicBezTo>
                    <a:cubicBezTo>
                      <a:pt x="480371" y="925198"/>
                      <a:pt x="486960" y="892749"/>
                      <a:pt x="487953" y="853508"/>
                    </a:cubicBezTo>
                    <a:cubicBezTo>
                      <a:pt x="488359" y="837870"/>
                      <a:pt x="487705" y="821284"/>
                      <a:pt x="486013" y="801269"/>
                    </a:cubicBezTo>
                    <a:cubicBezTo>
                      <a:pt x="484727" y="786105"/>
                      <a:pt x="482199" y="770829"/>
                      <a:pt x="479739" y="756026"/>
                    </a:cubicBezTo>
                    <a:cubicBezTo>
                      <a:pt x="478318" y="747587"/>
                      <a:pt x="476919" y="739125"/>
                      <a:pt x="475745" y="730640"/>
                    </a:cubicBezTo>
                    <a:cubicBezTo>
                      <a:pt x="480890" y="699793"/>
                      <a:pt x="489578" y="668631"/>
                      <a:pt x="502282" y="635821"/>
                    </a:cubicBezTo>
                    <a:cubicBezTo>
                      <a:pt x="505373" y="614226"/>
                      <a:pt x="509165" y="592721"/>
                      <a:pt x="513678" y="571397"/>
                    </a:cubicBezTo>
                    <a:cubicBezTo>
                      <a:pt x="518777" y="547072"/>
                      <a:pt x="524780" y="522904"/>
                      <a:pt x="531843" y="499008"/>
                    </a:cubicBezTo>
                    <a:cubicBezTo>
                      <a:pt x="542268" y="463941"/>
                      <a:pt x="555446" y="429845"/>
                      <a:pt x="568398" y="395659"/>
                    </a:cubicBezTo>
                    <a:cubicBezTo>
                      <a:pt x="574965" y="378284"/>
                      <a:pt x="581464" y="360954"/>
                      <a:pt x="587421" y="343375"/>
                    </a:cubicBezTo>
                    <a:cubicBezTo>
                      <a:pt x="592205" y="329295"/>
                      <a:pt x="596786" y="315146"/>
                      <a:pt x="600599" y="300750"/>
                    </a:cubicBezTo>
                    <a:cubicBezTo>
                      <a:pt x="605947" y="280689"/>
                      <a:pt x="609918" y="260290"/>
                      <a:pt x="612739" y="239711"/>
                    </a:cubicBezTo>
                    <a:cubicBezTo>
                      <a:pt x="612694" y="239959"/>
                      <a:pt x="612649" y="240162"/>
                      <a:pt x="612626" y="240388"/>
                    </a:cubicBezTo>
                    <a:cubicBezTo>
                      <a:pt x="617252" y="205457"/>
                      <a:pt x="618493" y="169849"/>
                      <a:pt x="614003" y="134805"/>
                    </a:cubicBezTo>
                    <a:lnTo>
                      <a:pt x="614003" y="134872"/>
                    </a:lnTo>
                    <a:cubicBezTo>
                      <a:pt x="613235" y="129254"/>
                      <a:pt x="612310" y="123567"/>
                      <a:pt x="611227" y="117994"/>
                    </a:cubicBezTo>
                    <a:cubicBezTo>
                      <a:pt x="606037" y="101860"/>
                      <a:pt x="598771" y="86538"/>
                      <a:pt x="589790" y="72186"/>
                    </a:cubicBezTo>
                    <a:lnTo>
                      <a:pt x="590151" y="72773"/>
                    </a:lnTo>
                    <a:cubicBezTo>
                      <a:pt x="585367" y="65259"/>
                      <a:pt x="580177" y="57970"/>
                      <a:pt x="574468" y="51178"/>
                    </a:cubicBezTo>
                    <a:cubicBezTo>
                      <a:pt x="569188" y="44860"/>
                      <a:pt x="563570" y="38857"/>
                      <a:pt x="557544" y="33284"/>
                    </a:cubicBezTo>
                    <a:cubicBezTo>
                      <a:pt x="552151" y="28387"/>
                      <a:pt x="546555" y="23761"/>
                      <a:pt x="540575" y="19609"/>
                    </a:cubicBezTo>
                    <a:cubicBezTo>
                      <a:pt x="538409" y="18165"/>
                      <a:pt x="536220" y="16721"/>
                      <a:pt x="534054" y="15344"/>
                    </a:cubicBezTo>
                    <a:cubicBezTo>
                      <a:pt x="530850" y="13900"/>
                      <a:pt x="527668" y="12456"/>
                      <a:pt x="524486" y="10922"/>
                    </a:cubicBezTo>
                    <a:cubicBezTo>
                      <a:pt x="517875" y="8710"/>
                      <a:pt x="511263" y="6521"/>
                      <a:pt x="504674" y="4197"/>
                    </a:cubicBezTo>
                    <a:cubicBezTo>
                      <a:pt x="500567" y="3295"/>
                      <a:pt x="496438" y="2437"/>
                      <a:pt x="492286" y="1602"/>
                    </a:cubicBezTo>
                    <a:cubicBezTo>
                      <a:pt x="487637" y="1061"/>
                      <a:pt x="482989" y="542"/>
                      <a:pt x="478340" y="45"/>
                    </a:cubicBezTo>
                    <a:cubicBezTo>
                      <a:pt x="477009" y="0"/>
                      <a:pt x="475678" y="0"/>
                      <a:pt x="474346" y="0"/>
                    </a:cubicBezTo>
                    <a:cubicBezTo>
                      <a:pt x="459273" y="0"/>
                      <a:pt x="443184" y="1557"/>
                      <a:pt x="426531" y="4671"/>
                    </a:cubicBezTo>
                    <a:moveTo>
                      <a:pt x="27126" y="534661"/>
                    </a:moveTo>
                    <a:lnTo>
                      <a:pt x="27487" y="533014"/>
                    </a:lnTo>
                    <a:cubicBezTo>
                      <a:pt x="27081" y="535428"/>
                      <a:pt x="26765" y="537797"/>
                      <a:pt x="26449" y="540212"/>
                    </a:cubicBezTo>
                    <a:cubicBezTo>
                      <a:pt x="26652" y="538362"/>
                      <a:pt x="26900" y="536511"/>
                      <a:pt x="27126" y="534661"/>
                    </a:cubicBezTo>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5" name="Google Shape;3095;p43"/>
              <p:cNvSpPr/>
              <p:nvPr/>
            </p:nvSpPr>
            <p:spPr>
              <a:xfrm>
                <a:off x="4505995" y="3194592"/>
                <a:ext cx="143990" cy="341389"/>
              </a:xfrm>
              <a:custGeom>
                <a:rect b="b" l="l" r="r" t="t"/>
                <a:pathLst>
                  <a:path extrusionOk="0" h="341389" w="143990">
                    <a:moveTo>
                      <a:pt x="128138" y="4242"/>
                    </a:moveTo>
                    <a:cubicBezTo>
                      <a:pt x="94673" y="51742"/>
                      <a:pt x="62405" y="100099"/>
                      <a:pt x="37854" y="152902"/>
                    </a:cubicBezTo>
                    <a:cubicBezTo>
                      <a:pt x="25105" y="180454"/>
                      <a:pt x="14522" y="209090"/>
                      <a:pt x="7775" y="238673"/>
                    </a:cubicBezTo>
                    <a:cubicBezTo>
                      <a:pt x="4187" y="254243"/>
                      <a:pt x="1773" y="270129"/>
                      <a:pt x="486" y="286014"/>
                    </a:cubicBezTo>
                    <a:cubicBezTo>
                      <a:pt x="-123" y="293213"/>
                      <a:pt x="-123" y="300411"/>
                      <a:pt x="283" y="307655"/>
                    </a:cubicBezTo>
                    <a:cubicBezTo>
                      <a:pt x="531" y="312235"/>
                      <a:pt x="1254" y="316906"/>
                      <a:pt x="2021" y="321442"/>
                    </a:cubicBezTo>
                    <a:cubicBezTo>
                      <a:pt x="2720" y="325616"/>
                      <a:pt x="4841" y="329317"/>
                      <a:pt x="6534" y="333198"/>
                    </a:cubicBezTo>
                    <a:cubicBezTo>
                      <a:pt x="7978" y="335658"/>
                      <a:pt x="9986" y="337666"/>
                      <a:pt x="12446" y="339111"/>
                    </a:cubicBezTo>
                    <a:cubicBezTo>
                      <a:pt x="15064" y="340622"/>
                      <a:pt x="17839" y="341367"/>
                      <a:pt x="20795" y="341390"/>
                    </a:cubicBezTo>
                    <a:cubicBezTo>
                      <a:pt x="23819" y="341367"/>
                      <a:pt x="26594" y="340622"/>
                      <a:pt x="29167" y="339111"/>
                    </a:cubicBezTo>
                    <a:cubicBezTo>
                      <a:pt x="30295" y="338276"/>
                      <a:pt x="31423" y="337373"/>
                      <a:pt x="32552" y="336538"/>
                    </a:cubicBezTo>
                    <a:cubicBezTo>
                      <a:pt x="34515" y="334575"/>
                      <a:pt x="35891" y="332251"/>
                      <a:pt x="36704" y="329588"/>
                    </a:cubicBezTo>
                    <a:cubicBezTo>
                      <a:pt x="38509" y="325594"/>
                      <a:pt x="39637" y="321690"/>
                      <a:pt x="40404" y="317358"/>
                    </a:cubicBezTo>
                    <a:cubicBezTo>
                      <a:pt x="41374" y="312010"/>
                      <a:pt x="41916" y="306571"/>
                      <a:pt x="42661" y="301178"/>
                    </a:cubicBezTo>
                    <a:cubicBezTo>
                      <a:pt x="43654" y="293822"/>
                      <a:pt x="44488" y="286488"/>
                      <a:pt x="45414" y="279109"/>
                    </a:cubicBezTo>
                    <a:cubicBezTo>
                      <a:pt x="53515" y="220169"/>
                      <a:pt x="68927" y="161725"/>
                      <a:pt x="91898" y="106779"/>
                    </a:cubicBezTo>
                    <a:cubicBezTo>
                      <a:pt x="105956" y="73924"/>
                      <a:pt x="122339" y="42129"/>
                      <a:pt x="142782" y="12794"/>
                    </a:cubicBezTo>
                    <a:cubicBezTo>
                      <a:pt x="145400" y="8958"/>
                      <a:pt x="143482" y="3385"/>
                      <a:pt x="139714" y="1173"/>
                    </a:cubicBezTo>
                    <a:cubicBezTo>
                      <a:pt x="138360" y="361"/>
                      <a:pt x="136961" y="0"/>
                      <a:pt x="135584" y="0"/>
                    </a:cubicBezTo>
                    <a:cubicBezTo>
                      <a:pt x="132673" y="0"/>
                      <a:pt x="129943" y="1647"/>
                      <a:pt x="128138" y="4220"/>
                    </a:cubicBezTo>
                    <a:moveTo>
                      <a:pt x="45910" y="275093"/>
                    </a:moveTo>
                    <a:cubicBezTo>
                      <a:pt x="45842" y="275680"/>
                      <a:pt x="45775" y="276244"/>
                      <a:pt x="45684" y="276808"/>
                    </a:cubicBezTo>
                    <a:cubicBezTo>
                      <a:pt x="45752" y="276221"/>
                      <a:pt x="45820" y="275657"/>
                      <a:pt x="45910" y="275093"/>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6" name="Google Shape;3096;p43"/>
              <p:cNvSpPr/>
              <p:nvPr/>
            </p:nvSpPr>
            <p:spPr>
              <a:xfrm>
                <a:off x="4734203" y="3101849"/>
                <a:ext cx="287041" cy="415019"/>
              </a:xfrm>
              <a:custGeom>
                <a:rect b="b" l="l" r="r" t="t"/>
                <a:pathLst>
                  <a:path extrusionOk="0" h="415019" w="287041">
                    <a:moveTo>
                      <a:pt x="156677" y="0"/>
                    </a:moveTo>
                    <a:cubicBezTo>
                      <a:pt x="150697" y="0"/>
                      <a:pt x="144650" y="1151"/>
                      <a:pt x="139166" y="3340"/>
                    </a:cubicBezTo>
                    <a:cubicBezTo>
                      <a:pt x="125289" y="8868"/>
                      <a:pt x="113487" y="19677"/>
                      <a:pt x="105003" y="34592"/>
                    </a:cubicBezTo>
                    <a:cubicBezTo>
                      <a:pt x="102295" y="39399"/>
                      <a:pt x="99903" y="44679"/>
                      <a:pt x="97962" y="50253"/>
                    </a:cubicBezTo>
                    <a:cubicBezTo>
                      <a:pt x="97601" y="49531"/>
                      <a:pt x="97037" y="48809"/>
                      <a:pt x="96450" y="48132"/>
                    </a:cubicBezTo>
                    <a:cubicBezTo>
                      <a:pt x="93269" y="44386"/>
                      <a:pt x="89500" y="40753"/>
                      <a:pt x="85303" y="37278"/>
                    </a:cubicBezTo>
                    <a:cubicBezTo>
                      <a:pt x="80610" y="33464"/>
                      <a:pt x="76796" y="30937"/>
                      <a:pt x="72892" y="29064"/>
                    </a:cubicBezTo>
                    <a:cubicBezTo>
                      <a:pt x="68898" y="27101"/>
                      <a:pt x="65288" y="25860"/>
                      <a:pt x="61813" y="25296"/>
                    </a:cubicBezTo>
                    <a:cubicBezTo>
                      <a:pt x="59669" y="24957"/>
                      <a:pt x="57661" y="24754"/>
                      <a:pt x="55607" y="24754"/>
                    </a:cubicBezTo>
                    <a:cubicBezTo>
                      <a:pt x="53261" y="24754"/>
                      <a:pt x="50891" y="25002"/>
                      <a:pt x="48386" y="25454"/>
                    </a:cubicBezTo>
                    <a:cubicBezTo>
                      <a:pt x="40511" y="26830"/>
                      <a:pt x="33809" y="32043"/>
                      <a:pt x="29590" y="36172"/>
                    </a:cubicBezTo>
                    <a:cubicBezTo>
                      <a:pt x="24715" y="40956"/>
                      <a:pt x="20406" y="47161"/>
                      <a:pt x="16457" y="55149"/>
                    </a:cubicBezTo>
                    <a:cubicBezTo>
                      <a:pt x="12869" y="62348"/>
                      <a:pt x="9845" y="70381"/>
                      <a:pt x="7205" y="79700"/>
                    </a:cubicBezTo>
                    <a:cubicBezTo>
                      <a:pt x="4993" y="87553"/>
                      <a:pt x="3324" y="95677"/>
                      <a:pt x="2105" y="104522"/>
                    </a:cubicBezTo>
                    <a:cubicBezTo>
                      <a:pt x="751" y="114067"/>
                      <a:pt x="74" y="121920"/>
                      <a:pt x="7" y="129231"/>
                    </a:cubicBezTo>
                    <a:cubicBezTo>
                      <a:pt x="-84" y="136610"/>
                      <a:pt x="774" y="143650"/>
                      <a:pt x="1631" y="149562"/>
                    </a:cubicBezTo>
                    <a:cubicBezTo>
                      <a:pt x="2940" y="158498"/>
                      <a:pt x="4880" y="168088"/>
                      <a:pt x="7746" y="179732"/>
                    </a:cubicBezTo>
                    <a:cubicBezTo>
                      <a:pt x="8965" y="184787"/>
                      <a:pt x="10274" y="189864"/>
                      <a:pt x="11560" y="194919"/>
                    </a:cubicBezTo>
                    <a:cubicBezTo>
                      <a:pt x="15509" y="210353"/>
                      <a:pt x="19570" y="226329"/>
                      <a:pt x="21850" y="242418"/>
                    </a:cubicBezTo>
                    <a:cubicBezTo>
                      <a:pt x="23046" y="252279"/>
                      <a:pt x="23384" y="261102"/>
                      <a:pt x="22865" y="269384"/>
                    </a:cubicBezTo>
                    <a:cubicBezTo>
                      <a:pt x="20360" y="269452"/>
                      <a:pt x="17946" y="270535"/>
                      <a:pt x="16140" y="272340"/>
                    </a:cubicBezTo>
                    <a:cubicBezTo>
                      <a:pt x="14403" y="274077"/>
                      <a:pt x="12801" y="277011"/>
                      <a:pt x="13095" y="279696"/>
                    </a:cubicBezTo>
                    <a:cubicBezTo>
                      <a:pt x="13681" y="285676"/>
                      <a:pt x="14674" y="291633"/>
                      <a:pt x="15983" y="297455"/>
                    </a:cubicBezTo>
                    <a:cubicBezTo>
                      <a:pt x="15554" y="298312"/>
                      <a:pt x="15080" y="299238"/>
                      <a:pt x="14584" y="300163"/>
                    </a:cubicBezTo>
                    <a:cubicBezTo>
                      <a:pt x="11876" y="305556"/>
                      <a:pt x="13433" y="311558"/>
                      <a:pt x="18329" y="314401"/>
                    </a:cubicBezTo>
                    <a:cubicBezTo>
                      <a:pt x="19210" y="314943"/>
                      <a:pt x="20248" y="315327"/>
                      <a:pt x="21421" y="315552"/>
                    </a:cubicBezTo>
                    <a:cubicBezTo>
                      <a:pt x="25551" y="327015"/>
                      <a:pt x="31147" y="338230"/>
                      <a:pt x="38007" y="348836"/>
                    </a:cubicBezTo>
                    <a:cubicBezTo>
                      <a:pt x="52290" y="371085"/>
                      <a:pt x="70974" y="389092"/>
                      <a:pt x="92005" y="400939"/>
                    </a:cubicBezTo>
                    <a:cubicBezTo>
                      <a:pt x="108342" y="410146"/>
                      <a:pt x="126011" y="415020"/>
                      <a:pt x="143160" y="415020"/>
                    </a:cubicBezTo>
                    <a:cubicBezTo>
                      <a:pt x="146410" y="415020"/>
                      <a:pt x="149659" y="414839"/>
                      <a:pt x="152886" y="414478"/>
                    </a:cubicBezTo>
                    <a:cubicBezTo>
                      <a:pt x="169449" y="412605"/>
                      <a:pt x="185357" y="406581"/>
                      <a:pt x="200228" y="396562"/>
                    </a:cubicBezTo>
                    <a:cubicBezTo>
                      <a:pt x="213993" y="387197"/>
                      <a:pt x="226765" y="374651"/>
                      <a:pt x="239266" y="358178"/>
                    </a:cubicBezTo>
                    <a:cubicBezTo>
                      <a:pt x="250007" y="343917"/>
                      <a:pt x="259191" y="327534"/>
                      <a:pt x="267382" y="308083"/>
                    </a:cubicBezTo>
                    <a:cubicBezTo>
                      <a:pt x="274784" y="290505"/>
                      <a:pt x="280199" y="272205"/>
                      <a:pt x="283493" y="253701"/>
                    </a:cubicBezTo>
                    <a:cubicBezTo>
                      <a:pt x="286946" y="234159"/>
                      <a:pt x="287894" y="215678"/>
                      <a:pt x="286269" y="198777"/>
                    </a:cubicBezTo>
                    <a:cubicBezTo>
                      <a:pt x="283923" y="174204"/>
                      <a:pt x="276814" y="154053"/>
                      <a:pt x="265126" y="138844"/>
                    </a:cubicBezTo>
                    <a:cubicBezTo>
                      <a:pt x="264607" y="138167"/>
                      <a:pt x="264065" y="137558"/>
                      <a:pt x="263546" y="136993"/>
                    </a:cubicBezTo>
                    <a:cubicBezTo>
                      <a:pt x="264900" y="124944"/>
                      <a:pt x="264110" y="113007"/>
                      <a:pt x="261222" y="101656"/>
                    </a:cubicBezTo>
                    <a:cubicBezTo>
                      <a:pt x="257905" y="88591"/>
                      <a:pt x="251203" y="76925"/>
                      <a:pt x="242334" y="68801"/>
                    </a:cubicBezTo>
                    <a:cubicBezTo>
                      <a:pt x="232902" y="60114"/>
                      <a:pt x="220514" y="55172"/>
                      <a:pt x="206524" y="54495"/>
                    </a:cubicBezTo>
                    <a:cubicBezTo>
                      <a:pt x="206073" y="49147"/>
                      <a:pt x="205102" y="43912"/>
                      <a:pt x="203703" y="39060"/>
                    </a:cubicBezTo>
                    <a:cubicBezTo>
                      <a:pt x="199393" y="23851"/>
                      <a:pt x="190006" y="11508"/>
                      <a:pt x="177934" y="5213"/>
                    </a:cubicBezTo>
                    <a:cubicBezTo>
                      <a:pt x="171502" y="1850"/>
                      <a:pt x="164191" y="90"/>
                      <a:pt x="156722" y="90"/>
                    </a:cubicBezTo>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7" name="Google Shape;3097;p43"/>
              <p:cNvSpPr/>
              <p:nvPr/>
            </p:nvSpPr>
            <p:spPr>
              <a:xfrm>
                <a:off x="4895355" y="3165550"/>
                <a:ext cx="47053" cy="111039"/>
              </a:xfrm>
              <a:custGeom>
                <a:rect b="b" l="l" r="r" t="t"/>
                <a:pathLst>
                  <a:path extrusionOk="0" h="111039" w="47053">
                    <a:moveTo>
                      <a:pt x="37948" y="4581"/>
                    </a:moveTo>
                    <a:cubicBezTo>
                      <a:pt x="37722" y="7401"/>
                      <a:pt x="37429" y="10245"/>
                      <a:pt x="37068" y="13088"/>
                    </a:cubicBezTo>
                    <a:cubicBezTo>
                      <a:pt x="34946" y="27913"/>
                      <a:pt x="30682" y="42287"/>
                      <a:pt x="25040" y="56165"/>
                    </a:cubicBezTo>
                    <a:cubicBezTo>
                      <a:pt x="25086" y="56075"/>
                      <a:pt x="25131" y="56007"/>
                      <a:pt x="25153" y="55939"/>
                    </a:cubicBezTo>
                    <a:cubicBezTo>
                      <a:pt x="25063" y="56165"/>
                      <a:pt x="24973" y="56413"/>
                      <a:pt x="24860" y="56639"/>
                    </a:cubicBezTo>
                    <a:cubicBezTo>
                      <a:pt x="24792" y="56819"/>
                      <a:pt x="24702" y="57000"/>
                      <a:pt x="24634" y="57203"/>
                    </a:cubicBezTo>
                    <a:cubicBezTo>
                      <a:pt x="24679" y="57090"/>
                      <a:pt x="24724" y="56977"/>
                      <a:pt x="24769" y="56864"/>
                    </a:cubicBezTo>
                    <a:cubicBezTo>
                      <a:pt x="18339" y="71870"/>
                      <a:pt x="10531" y="86493"/>
                      <a:pt x="1031" y="99783"/>
                    </a:cubicBezTo>
                    <a:cubicBezTo>
                      <a:pt x="-98" y="101340"/>
                      <a:pt x="-210" y="103778"/>
                      <a:pt x="264" y="105538"/>
                    </a:cubicBezTo>
                    <a:cubicBezTo>
                      <a:pt x="783" y="107433"/>
                      <a:pt x="2024" y="109035"/>
                      <a:pt x="3671" y="110028"/>
                    </a:cubicBezTo>
                    <a:cubicBezTo>
                      <a:pt x="5409" y="111044"/>
                      <a:pt x="7530" y="111314"/>
                      <a:pt x="9471" y="110750"/>
                    </a:cubicBezTo>
                    <a:cubicBezTo>
                      <a:pt x="11163" y="110299"/>
                      <a:pt x="13171" y="109013"/>
                      <a:pt x="13938" y="107320"/>
                    </a:cubicBezTo>
                    <a:cubicBezTo>
                      <a:pt x="17481" y="99400"/>
                      <a:pt x="21295" y="91637"/>
                      <a:pt x="24837" y="83717"/>
                    </a:cubicBezTo>
                    <a:cubicBezTo>
                      <a:pt x="28583" y="75323"/>
                      <a:pt x="32036" y="66793"/>
                      <a:pt x="35172" y="58151"/>
                    </a:cubicBezTo>
                    <a:cubicBezTo>
                      <a:pt x="41400" y="40866"/>
                      <a:pt x="45665" y="22926"/>
                      <a:pt x="47041" y="4581"/>
                    </a:cubicBezTo>
                    <a:cubicBezTo>
                      <a:pt x="47245" y="2099"/>
                      <a:pt x="44830" y="0"/>
                      <a:pt x="42506" y="0"/>
                    </a:cubicBezTo>
                    <a:cubicBezTo>
                      <a:pt x="39888" y="0"/>
                      <a:pt x="38128" y="2099"/>
                      <a:pt x="37948" y="4581"/>
                    </a:cubicBezTo>
                    <a:moveTo>
                      <a:pt x="24769" y="56842"/>
                    </a:moveTo>
                    <a:cubicBezTo>
                      <a:pt x="24769" y="56842"/>
                      <a:pt x="24837" y="56684"/>
                      <a:pt x="24882" y="56616"/>
                    </a:cubicBezTo>
                    <a:lnTo>
                      <a:pt x="25063" y="56165"/>
                    </a:lnTo>
                    <a:cubicBezTo>
                      <a:pt x="24973" y="56391"/>
                      <a:pt x="24882" y="56616"/>
                      <a:pt x="24792" y="56842"/>
                    </a:cubicBezTo>
                  </a:path>
                </a:pathLst>
              </a:cu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8" name="Google Shape;3098;p43"/>
              <p:cNvSpPr/>
              <p:nvPr/>
            </p:nvSpPr>
            <p:spPr>
              <a:xfrm>
                <a:off x="4952833" y="3247146"/>
                <a:ext cx="42584" cy="77204"/>
              </a:xfrm>
              <a:custGeom>
                <a:rect b="b" l="l" r="r" t="t"/>
                <a:pathLst>
                  <a:path extrusionOk="0" h="77204" w="42584">
                    <a:moveTo>
                      <a:pt x="35687" y="2595"/>
                    </a:moveTo>
                    <a:cubicBezTo>
                      <a:pt x="33453" y="10561"/>
                      <a:pt x="30791" y="18368"/>
                      <a:pt x="27654" y="25995"/>
                    </a:cubicBezTo>
                    <a:cubicBezTo>
                      <a:pt x="22870" y="37097"/>
                      <a:pt x="16913" y="47590"/>
                      <a:pt x="9624" y="57248"/>
                    </a:cubicBezTo>
                    <a:cubicBezTo>
                      <a:pt x="7187" y="60272"/>
                      <a:pt x="4705" y="63160"/>
                      <a:pt x="1929" y="65868"/>
                    </a:cubicBezTo>
                    <a:cubicBezTo>
                      <a:pt x="-688" y="68395"/>
                      <a:pt x="-598" y="72728"/>
                      <a:pt x="1929" y="75300"/>
                    </a:cubicBezTo>
                    <a:cubicBezTo>
                      <a:pt x="4908" y="78279"/>
                      <a:pt x="10324" y="77715"/>
                      <a:pt x="12422" y="73946"/>
                    </a:cubicBezTo>
                    <a:cubicBezTo>
                      <a:pt x="15288" y="68756"/>
                      <a:pt x="18267" y="63611"/>
                      <a:pt x="21065" y="58376"/>
                    </a:cubicBezTo>
                    <a:cubicBezTo>
                      <a:pt x="24156" y="52577"/>
                      <a:pt x="26932" y="46665"/>
                      <a:pt x="29549" y="40640"/>
                    </a:cubicBezTo>
                    <a:cubicBezTo>
                      <a:pt x="34694" y="28906"/>
                      <a:pt x="39004" y="16789"/>
                      <a:pt x="42457" y="4445"/>
                    </a:cubicBezTo>
                    <a:cubicBezTo>
                      <a:pt x="42976" y="2595"/>
                      <a:pt x="41870" y="632"/>
                      <a:pt x="39997" y="135"/>
                    </a:cubicBezTo>
                    <a:cubicBezTo>
                      <a:pt x="39681" y="45"/>
                      <a:pt x="39365" y="0"/>
                      <a:pt x="39072" y="0"/>
                    </a:cubicBezTo>
                    <a:cubicBezTo>
                      <a:pt x="37538" y="0"/>
                      <a:pt x="36116" y="1038"/>
                      <a:pt x="35687" y="2572"/>
                    </a:cubicBezTo>
                  </a:path>
                </a:pathLst>
              </a:cu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9" name="Google Shape;3099;p43"/>
              <p:cNvSpPr/>
              <p:nvPr/>
            </p:nvSpPr>
            <p:spPr>
              <a:xfrm>
                <a:off x="4222753" y="3361259"/>
                <a:ext cx="731347" cy="601431"/>
              </a:xfrm>
              <a:custGeom>
                <a:rect b="b" l="l" r="r" t="t"/>
                <a:pathLst>
                  <a:path extrusionOk="0" h="601431" w="731347">
                    <a:moveTo>
                      <a:pt x="529238" y="0"/>
                    </a:moveTo>
                    <a:cubicBezTo>
                      <a:pt x="526485" y="0"/>
                      <a:pt x="524026" y="1038"/>
                      <a:pt x="522311" y="2888"/>
                    </a:cubicBezTo>
                    <a:cubicBezTo>
                      <a:pt x="506064" y="20309"/>
                      <a:pt x="486928" y="37097"/>
                      <a:pt x="465469" y="52780"/>
                    </a:cubicBezTo>
                    <a:cubicBezTo>
                      <a:pt x="413795" y="89832"/>
                      <a:pt x="355260" y="116730"/>
                      <a:pt x="298622" y="142748"/>
                    </a:cubicBezTo>
                    <a:cubicBezTo>
                      <a:pt x="261795" y="159672"/>
                      <a:pt x="223705" y="177182"/>
                      <a:pt x="187871" y="197310"/>
                    </a:cubicBezTo>
                    <a:cubicBezTo>
                      <a:pt x="146442" y="220553"/>
                      <a:pt x="112097" y="246006"/>
                      <a:pt x="82853" y="275161"/>
                    </a:cubicBezTo>
                    <a:cubicBezTo>
                      <a:pt x="68501" y="289467"/>
                      <a:pt x="55233" y="304969"/>
                      <a:pt x="43454" y="321216"/>
                    </a:cubicBezTo>
                    <a:cubicBezTo>
                      <a:pt x="32126" y="336809"/>
                      <a:pt x="22784" y="352853"/>
                      <a:pt x="15699" y="368897"/>
                    </a:cubicBezTo>
                    <a:cubicBezTo>
                      <a:pt x="11682" y="378058"/>
                      <a:pt x="8545" y="386498"/>
                      <a:pt x="6176" y="394689"/>
                    </a:cubicBezTo>
                    <a:cubicBezTo>
                      <a:pt x="3942" y="402361"/>
                      <a:pt x="2250" y="410800"/>
                      <a:pt x="986" y="420436"/>
                    </a:cubicBezTo>
                    <a:cubicBezTo>
                      <a:pt x="-1090" y="436705"/>
                      <a:pt x="129" y="453449"/>
                      <a:pt x="4484" y="468861"/>
                    </a:cubicBezTo>
                    <a:cubicBezTo>
                      <a:pt x="9064" y="485062"/>
                      <a:pt x="17504" y="500475"/>
                      <a:pt x="29599" y="514668"/>
                    </a:cubicBezTo>
                    <a:cubicBezTo>
                      <a:pt x="41491" y="528659"/>
                      <a:pt x="57715" y="541385"/>
                      <a:pt x="77843" y="552578"/>
                    </a:cubicBezTo>
                    <a:cubicBezTo>
                      <a:pt x="103342" y="566794"/>
                      <a:pt x="130872" y="575639"/>
                      <a:pt x="152015" y="581777"/>
                    </a:cubicBezTo>
                    <a:cubicBezTo>
                      <a:pt x="178304" y="589427"/>
                      <a:pt x="206194" y="595000"/>
                      <a:pt x="234920" y="598385"/>
                    </a:cubicBezTo>
                    <a:cubicBezTo>
                      <a:pt x="252070" y="600416"/>
                      <a:pt x="269422" y="601431"/>
                      <a:pt x="286504" y="601431"/>
                    </a:cubicBezTo>
                    <a:cubicBezTo>
                      <a:pt x="325023" y="601431"/>
                      <a:pt x="362549" y="596309"/>
                      <a:pt x="398067" y="586200"/>
                    </a:cubicBezTo>
                    <a:cubicBezTo>
                      <a:pt x="424536" y="578618"/>
                      <a:pt x="450328" y="567990"/>
                      <a:pt x="474743" y="554541"/>
                    </a:cubicBezTo>
                    <a:cubicBezTo>
                      <a:pt x="497669" y="541882"/>
                      <a:pt x="520257" y="525725"/>
                      <a:pt x="543838" y="505236"/>
                    </a:cubicBezTo>
                    <a:cubicBezTo>
                      <a:pt x="582583" y="471478"/>
                      <a:pt x="616160" y="430613"/>
                      <a:pt x="643667" y="383790"/>
                    </a:cubicBezTo>
                    <a:cubicBezTo>
                      <a:pt x="692475" y="300592"/>
                      <a:pt x="716011" y="207623"/>
                      <a:pt x="731062" y="135933"/>
                    </a:cubicBezTo>
                    <a:cubicBezTo>
                      <a:pt x="732325" y="130021"/>
                      <a:pt x="729302" y="124650"/>
                      <a:pt x="723863" y="123139"/>
                    </a:cubicBezTo>
                    <a:cubicBezTo>
                      <a:pt x="723006" y="122913"/>
                      <a:pt x="722126" y="122778"/>
                      <a:pt x="721291" y="122778"/>
                    </a:cubicBezTo>
                    <a:cubicBezTo>
                      <a:pt x="683878" y="109803"/>
                      <a:pt x="648292" y="91818"/>
                      <a:pt x="614919" y="69366"/>
                    </a:cubicBezTo>
                    <a:cubicBezTo>
                      <a:pt x="587818" y="50772"/>
                      <a:pt x="562477" y="29357"/>
                      <a:pt x="539573" y="5686"/>
                    </a:cubicBezTo>
                    <a:cubicBezTo>
                      <a:pt x="539032" y="5145"/>
                      <a:pt x="538468" y="4694"/>
                      <a:pt x="537858" y="4333"/>
                    </a:cubicBezTo>
                    <a:cubicBezTo>
                      <a:pt x="537610" y="3972"/>
                      <a:pt x="537317" y="3633"/>
                      <a:pt x="537001" y="3272"/>
                    </a:cubicBezTo>
                    <a:cubicBezTo>
                      <a:pt x="535083" y="1241"/>
                      <a:pt x="532172" y="23"/>
                      <a:pt x="529216" y="23"/>
                    </a:cubicBezTo>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0" name="Google Shape;3100;p43"/>
              <p:cNvSpPr/>
              <p:nvPr/>
            </p:nvSpPr>
            <p:spPr>
              <a:xfrm>
                <a:off x="4699685" y="3361033"/>
                <a:ext cx="254640" cy="204012"/>
              </a:xfrm>
              <a:custGeom>
                <a:rect b="b" l="l" r="r" t="t"/>
                <a:pathLst>
                  <a:path extrusionOk="0" h="204012" w="254640">
                    <a:moveTo>
                      <a:pt x="45243" y="2956"/>
                    </a:moveTo>
                    <a:cubicBezTo>
                      <a:pt x="32043" y="17127"/>
                      <a:pt x="16879" y="30937"/>
                      <a:pt x="0" y="44092"/>
                    </a:cubicBezTo>
                    <a:cubicBezTo>
                      <a:pt x="12411" y="63679"/>
                      <a:pt x="27123" y="81754"/>
                      <a:pt x="43235" y="98475"/>
                    </a:cubicBezTo>
                    <a:lnTo>
                      <a:pt x="42761" y="98001"/>
                    </a:lnTo>
                    <a:cubicBezTo>
                      <a:pt x="67199" y="123048"/>
                      <a:pt x="94864" y="144891"/>
                      <a:pt x="124944" y="162786"/>
                    </a:cubicBezTo>
                    <a:lnTo>
                      <a:pt x="124854" y="162786"/>
                    </a:lnTo>
                    <a:cubicBezTo>
                      <a:pt x="137512" y="170187"/>
                      <a:pt x="150510" y="176934"/>
                      <a:pt x="163981" y="182733"/>
                    </a:cubicBezTo>
                    <a:cubicBezTo>
                      <a:pt x="177363" y="188510"/>
                      <a:pt x="191038" y="193429"/>
                      <a:pt x="205118" y="197288"/>
                    </a:cubicBezTo>
                    <a:cubicBezTo>
                      <a:pt x="204870" y="197243"/>
                      <a:pt x="204667" y="197175"/>
                      <a:pt x="204464" y="197130"/>
                    </a:cubicBezTo>
                    <a:cubicBezTo>
                      <a:pt x="214709" y="199905"/>
                      <a:pt x="225133" y="202162"/>
                      <a:pt x="235716" y="203651"/>
                    </a:cubicBezTo>
                    <a:cubicBezTo>
                      <a:pt x="236642" y="203787"/>
                      <a:pt x="237567" y="203899"/>
                      <a:pt x="238469" y="204012"/>
                    </a:cubicBezTo>
                    <a:cubicBezTo>
                      <a:pt x="244765" y="180116"/>
                      <a:pt x="249910" y="157257"/>
                      <a:pt x="254333" y="136249"/>
                    </a:cubicBezTo>
                    <a:cubicBezTo>
                      <a:pt x="255664" y="130179"/>
                      <a:pt x="252573" y="124718"/>
                      <a:pt x="246976" y="123229"/>
                    </a:cubicBezTo>
                    <a:cubicBezTo>
                      <a:pt x="246345" y="123026"/>
                      <a:pt x="245374" y="122777"/>
                      <a:pt x="244359" y="122777"/>
                    </a:cubicBezTo>
                    <a:cubicBezTo>
                      <a:pt x="207397" y="109960"/>
                      <a:pt x="171609" y="91976"/>
                      <a:pt x="138077" y="69456"/>
                    </a:cubicBezTo>
                    <a:cubicBezTo>
                      <a:pt x="110886" y="50749"/>
                      <a:pt x="85545" y="29335"/>
                      <a:pt x="62822" y="5754"/>
                    </a:cubicBezTo>
                    <a:cubicBezTo>
                      <a:pt x="62145" y="5145"/>
                      <a:pt x="61581" y="4694"/>
                      <a:pt x="61017" y="4423"/>
                    </a:cubicBezTo>
                    <a:cubicBezTo>
                      <a:pt x="60858" y="4129"/>
                      <a:pt x="60610" y="3768"/>
                      <a:pt x="60249" y="3340"/>
                    </a:cubicBezTo>
                    <a:cubicBezTo>
                      <a:pt x="58241" y="1241"/>
                      <a:pt x="55262" y="0"/>
                      <a:pt x="52283" y="0"/>
                    </a:cubicBezTo>
                    <a:cubicBezTo>
                      <a:pt x="49463" y="0"/>
                      <a:pt x="46936" y="1083"/>
                      <a:pt x="45221" y="2979"/>
                    </a:cubicBezTo>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1" name="Google Shape;3101;p43"/>
              <p:cNvSpPr/>
              <p:nvPr/>
            </p:nvSpPr>
            <p:spPr>
              <a:xfrm>
                <a:off x="4263544" y="3404877"/>
                <a:ext cx="458232" cy="280756"/>
              </a:xfrm>
              <a:custGeom>
                <a:rect b="b" l="l" r="r" t="t"/>
                <a:pathLst>
                  <a:path extrusionOk="0" h="280756" w="458232">
                    <a:moveTo>
                      <a:pt x="436186" y="0"/>
                    </a:moveTo>
                    <a:cubicBezTo>
                      <a:pt x="436186" y="0"/>
                      <a:pt x="436096" y="45"/>
                      <a:pt x="436073" y="68"/>
                    </a:cubicBezTo>
                    <a:cubicBezTo>
                      <a:pt x="432192" y="3091"/>
                      <a:pt x="428356" y="5980"/>
                      <a:pt x="424430" y="8868"/>
                    </a:cubicBezTo>
                    <a:cubicBezTo>
                      <a:pt x="372936" y="45830"/>
                      <a:pt x="314943" y="72525"/>
                      <a:pt x="258846" y="98317"/>
                    </a:cubicBezTo>
                    <a:cubicBezTo>
                      <a:pt x="223576" y="114473"/>
                      <a:pt x="183929" y="132616"/>
                      <a:pt x="146967" y="153398"/>
                    </a:cubicBezTo>
                    <a:cubicBezTo>
                      <a:pt x="105537" y="176618"/>
                      <a:pt x="71125" y="202072"/>
                      <a:pt x="41791" y="231226"/>
                    </a:cubicBezTo>
                    <a:cubicBezTo>
                      <a:pt x="27372" y="245690"/>
                      <a:pt x="14126" y="261215"/>
                      <a:pt x="2414" y="277327"/>
                    </a:cubicBezTo>
                    <a:cubicBezTo>
                      <a:pt x="1579" y="278455"/>
                      <a:pt x="767" y="279628"/>
                      <a:pt x="0" y="280757"/>
                    </a:cubicBezTo>
                    <a:cubicBezTo>
                      <a:pt x="3926" y="277688"/>
                      <a:pt x="7672" y="274506"/>
                      <a:pt x="11531" y="271437"/>
                    </a:cubicBezTo>
                    <a:cubicBezTo>
                      <a:pt x="27687" y="258417"/>
                      <a:pt x="46845" y="245961"/>
                      <a:pt x="70088" y="233370"/>
                    </a:cubicBezTo>
                    <a:cubicBezTo>
                      <a:pt x="89268" y="223012"/>
                      <a:pt x="110502" y="212610"/>
                      <a:pt x="136881" y="200628"/>
                    </a:cubicBezTo>
                    <a:cubicBezTo>
                      <a:pt x="161409" y="189503"/>
                      <a:pt x="186637" y="178694"/>
                      <a:pt x="208909" y="169194"/>
                    </a:cubicBezTo>
                    <a:lnTo>
                      <a:pt x="210488" y="168495"/>
                    </a:lnTo>
                    <a:cubicBezTo>
                      <a:pt x="236235" y="157460"/>
                      <a:pt x="262840" y="146065"/>
                      <a:pt x="288677" y="134150"/>
                    </a:cubicBezTo>
                    <a:cubicBezTo>
                      <a:pt x="322818" y="118377"/>
                      <a:pt x="350280" y="104229"/>
                      <a:pt x="375147" y="89584"/>
                    </a:cubicBezTo>
                    <a:cubicBezTo>
                      <a:pt x="389995" y="80829"/>
                      <a:pt x="403173" y="72412"/>
                      <a:pt x="415403" y="63882"/>
                    </a:cubicBezTo>
                    <a:cubicBezTo>
                      <a:pt x="428401" y="54834"/>
                      <a:pt x="441105" y="45176"/>
                      <a:pt x="453132" y="35179"/>
                    </a:cubicBezTo>
                    <a:lnTo>
                      <a:pt x="456179" y="32516"/>
                    </a:lnTo>
                    <a:lnTo>
                      <a:pt x="458232" y="30802"/>
                    </a:lnTo>
                    <a:cubicBezTo>
                      <a:pt x="450199" y="20579"/>
                      <a:pt x="442820" y="10335"/>
                      <a:pt x="436344" y="135"/>
                    </a:cubicBezTo>
                    <a:cubicBezTo>
                      <a:pt x="436344" y="135"/>
                      <a:pt x="436209" y="0"/>
                      <a:pt x="436163" y="0"/>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2" name="Google Shape;3102;p43"/>
              <p:cNvSpPr/>
              <p:nvPr/>
            </p:nvSpPr>
            <p:spPr>
              <a:xfrm>
                <a:off x="4299874" y="3558140"/>
                <a:ext cx="638438" cy="404955"/>
              </a:xfrm>
              <a:custGeom>
                <a:rect b="b" l="l" r="r" t="t"/>
                <a:pathLst>
                  <a:path extrusionOk="0" h="404955" w="638438">
                    <a:moveTo>
                      <a:pt x="605493" y="0"/>
                    </a:moveTo>
                    <a:cubicBezTo>
                      <a:pt x="605493" y="0"/>
                      <a:pt x="605403" y="23"/>
                      <a:pt x="605403" y="68"/>
                    </a:cubicBezTo>
                    <a:cubicBezTo>
                      <a:pt x="602109" y="9568"/>
                      <a:pt x="598724" y="18639"/>
                      <a:pt x="595362" y="27123"/>
                    </a:cubicBezTo>
                    <a:cubicBezTo>
                      <a:pt x="586064" y="50388"/>
                      <a:pt x="575797" y="72705"/>
                      <a:pt x="564876" y="93511"/>
                    </a:cubicBezTo>
                    <a:cubicBezTo>
                      <a:pt x="541498" y="138077"/>
                      <a:pt x="514352" y="178446"/>
                      <a:pt x="484205" y="213490"/>
                    </a:cubicBezTo>
                    <a:cubicBezTo>
                      <a:pt x="451711" y="251332"/>
                      <a:pt x="416125" y="283081"/>
                      <a:pt x="378464" y="307813"/>
                    </a:cubicBezTo>
                    <a:cubicBezTo>
                      <a:pt x="337350" y="334800"/>
                      <a:pt x="293867" y="353981"/>
                      <a:pt x="249233" y="364858"/>
                    </a:cubicBezTo>
                    <a:cubicBezTo>
                      <a:pt x="225201" y="370770"/>
                      <a:pt x="200831" y="374425"/>
                      <a:pt x="176821" y="375756"/>
                    </a:cubicBezTo>
                    <a:cubicBezTo>
                      <a:pt x="167660" y="376298"/>
                      <a:pt x="158679" y="376569"/>
                      <a:pt x="149314" y="376569"/>
                    </a:cubicBezTo>
                    <a:cubicBezTo>
                      <a:pt x="144734" y="376569"/>
                      <a:pt x="140153" y="376478"/>
                      <a:pt x="135572" y="376366"/>
                    </a:cubicBezTo>
                    <a:cubicBezTo>
                      <a:pt x="119460" y="376027"/>
                      <a:pt x="104928" y="375192"/>
                      <a:pt x="91186" y="373793"/>
                    </a:cubicBezTo>
                    <a:cubicBezTo>
                      <a:pt x="59414" y="370657"/>
                      <a:pt x="31478" y="365196"/>
                      <a:pt x="5799" y="357095"/>
                    </a:cubicBezTo>
                    <a:cubicBezTo>
                      <a:pt x="3859" y="356486"/>
                      <a:pt x="1918" y="355876"/>
                      <a:pt x="0" y="355245"/>
                    </a:cubicBezTo>
                    <a:cubicBezTo>
                      <a:pt x="25973" y="370160"/>
                      <a:pt x="53592" y="379073"/>
                      <a:pt x="74736" y="385211"/>
                    </a:cubicBezTo>
                    <a:cubicBezTo>
                      <a:pt x="100844" y="392838"/>
                      <a:pt x="128802" y="398457"/>
                      <a:pt x="157799" y="401887"/>
                    </a:cubicBezTo>
                    <a:cubicBezTo>
                      <a:pt x="175106" y="403918"/>
                      <a:pt x="192481" y="404956"/>
                      <a:pt x="209405" y="404956"/>
                    </a:cubicBezTo>
                    <a:cubicBezTo>
                      <a:pt x="247992" y="404956"/>
                      <a:pt x="285586" y="399788"/>
                      <a:pt x="321103" y="389634"/>
                    </a:cubicBezTo>
                    <a:cubicBezTo>
                      <a:pt x="347572" y="382075"/>
                      <a:pt x="373364" y="371401"/>
                      <a:pt x="397780" y="357930"/>
                    </a:cubicBezTo>
                    <a:cubicBezTo>
                      <a:pt x="420368" y="345542"/>
                      <a:pt x="443001" y="329407"/>
                      <a:pt x="467010" y="308625"/>
                    </a:cubicBezTo>
                    <a:cubicBezTo>
                      <a:pt x="505777" y="274822"/>
                      <a:pt x="539377" y="233934"/>
                      <a:pt x="566884" y="187066"/>
                    </a:cubicBezTo>
                    <a:cubicBezTo>
                      <a:pt x="596377" y="136813"/>
                      <a:pt x="619799" y="77895"/>
                      <a:pt x="638438" y="7018"/>
                    </a:cubicBezTo>
                    <a:lnTo>
                      <a:pt x="637017" y="6521"/>
                    </a:lnTo>
                    <a:lnTo>
                      <a:pt x="635550" y="6273"/>
                    </a:lnTo>
                    <a:cubicBezTo>
                      <a:pt x="626050" y="4964"/>
                      <a:pt x="616640" y="3001"/>
                      <a:pt x="606757" y="248"/>
                    </a:cubicBezTo>
                    <a:cubicBezTo>
                      <a:pt x="606711" y="203"/>
                      <a:pt x="605606" y="23"/>
                      <a:pt x="605471" y="23"/>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3" name="Google Shape;3103;p43"/>
              <p:cNvSpPr/>
              <p:nvPr/>
            </p:nvSpPr>
            <p:spPr>
              <a:xfrm>
                <a:off x="4276631" y="1446372"/>
                <a:ext cx="1176756" cy="895050"/>
              </a:xfrm>
              <a:custGeom>
                <a:rect b="b" l="l" r="r" t="t"/>
                <a:pathLst>
                  <a:path extrusionOk="0" h="895050" w="1176756">
                    <a:moveTo>
                      <a:pt x="868582" y="0"/>
                    </a:moveTo>
                    <a:cubicBezTo>
                      <a:pt x="854704" y="0"/>
                      <a:pt x="840353" y="496"/>
                      <a:pt x="825866" y="1489"/>
                    </a:cubicBezTo>
                    <a:cubicBezTo>
                      <a:pt x="764488" y="5596"/>
                      <a:pt x="704736" y="18165"/>
                      <a:pt x="659560" y="28635"/>
                    </a:cubicBezTo>
                    <a:cubicBezTo>
                      <a:pt x="606351" y="41001"/>
                      <a:pt x="559912" y="53886"/>
                      <a:pt x="517557" y="67967"/>
                    </a:cubicBezTo>
                    <a:cubicBezTo>
                      <a:pt x="467891" y="84462"/>
                      <a:pt x="418924" y="103890"/>
                      <a:pt x="372101" y="125711"/>
                    </a:cubicBezTo>
                    <a:cubicBezTo>
                      <a:pt x="319885" y="150036"/>
                      <a:pt x="271709" y="176866"/>
                      <a:pt x="228925" y="205411"/>
                    </a:cubicBezTo>
                    <a:cubicBezTo>
                      <a:pt x="182057" y="236664"/>
                      <a:pt x="141169" y="270760"/>
                      <a:pt x="107411" y="306774"/>
                    </a:cubicBezTo>
                    <a:cubicBezTo>
                      <a:pt x="71126" y="345542"/>
                      <a:pt x="43597" y="386881"/>
                      <a:pt x="25635" y="429687"/>
                    </a:cubicBezTo>
                    <a:cubicBezTo>
                      <a:pt x="14036" y="457330"/>
                      <a:pt x="6296" y="486845"/>
                      <a:pt x="2618" y="517398"/>
                    </a:cubicBezTo>
                    <a:cubicBezTo>
                      <a:pt x="-1308" y="549892"/>
                      <a:pt x="-812" y="584711"/>
                      <a:pt x="4062" y="620860"/>
                    </a:cubicBezTo>
                    <a:cubicBezTo>
                      <a:pt x="9591" y="661839"/>
                      <a:pt x="20806" y="703178"/>
                      <a:pt x="37436" y="743705"/>
                    </a:cubicBezTo>
                    <a:cubicBezTo>
                      <a:pt x="37797" y="744585"/>
                      <a:pt x="38271" y="745443"/>
                      <a:pt x="38858" y="746210"/>
                    </a:cubicBezTo>
                    <a:cubicBezTo>
                      <a:pt x="45808" y="770445"/>
                      <a:pt x="53932" y="790957"/>
                      <a:pt x="63747" y="808851"/>
                    </a:cubicBezTo>
                    <a:cubicBezTo>
                      <a:pt x="75775" y="830784"/>
                      <a:pt x="89855" y="849265"/>
                      <a:pt x="105561" y="863820"/>
                    </a:cubicBezTo>
                    <a:cubicBezTo>
                      <a:pt x="114587" y="872237"/>
                      <a:pt x="123523" y="878781"/>
                      <a:pt x="132842" y="883813"/>
                    </a:cubicBezTo>
                    <a:cubicBezTo>
                      <a:pt x="142996" y="889274"/>
                      <a:pt x="153399" y="892726"/>
                      <a:pt x="164659" y="894328"/>
                    </a:cubicBezTo>
                    <a:cubicBezTo>
                      <a:pt x="167909" y="894802"/>
                      <a:pt x="171248" y="895050"/>
                      <a:pt x="174565" y="895050"/>
                    </a:cubicBezTo>
                    <a:cubicBezTo>
                      <a:pt x="193114" y="895050"/>
                      <a:pt x="212926" y="887423"/>
                      <a:pt x="230392" y="873591"/>
                    </a:cubicBezTo>
                    <a:cubicBezTo>
                      <a:pt x="245330" y="861812"/>
                      <a:pt x="256522" y="844933"/>
                      <a:pt x="262795" y="824805"/>
                    </a:cubicBezTo>
                    <a:cubicBezTo>
                      <a:pt x="268098" y="807903"/>
                      <a:pt x="269858" y="788655"/>
                      <a:pt x="268234" y="765932"/>
                    </a:cubicBezTo>
                    <a:cubicBezTo>
                      <a:pt x="265436" y="727571"/>
                      <a:pt x="254040" y="690113"/>
                      <a:pt x="243570" y="658002"/>
                    </a:cubicBezTo>
                    <a:lnTo>
                      <a:pt x="244157" y="658002"/>
                    </a:lnTo>
                    <a:cubicBezTo>
                      <a:pt x="269836" y="658002"/>
                      <a:pt x="297275" y="653941"/>
                      <a:pt x="327919" y="645704"/>
                    </a:cubicBezTo>
                    <a:cubicBezTo>
                      <a:pt x="344730" y="641191"/>
                      <a:pt x="361090" y="635595"/>
                      <a:pt x="374900" y="630744"/>
                    </a:cubicBezTo>
                    <a:cubicBezTo>
                      <a:pt x="387762" y="626231"/>
                      <a:pt x="399473" y="621785"/>
                      <a:pt x="410688" y="617114"/>
                    </a:cubicBezTo>
                    <a:cubicBezTo>
                      <a:pt x="453111" y="599378"/>
                      <a:pt x="495104" y="575775"/>
                      <a:pt x="539062" y="545041"/>
                    </a:cubicBezTo>
                    <a:cubicBezTo>
                      <a:pt x="581868" y="515097"/>
                      <a:pt x="621628" y="480752"/>
                      <a:pt x="657326" y="442956"/>
                    </a:cubicBezTo>
                    <a:cubicBezTo>
                      <a:pt x="695078" y="402948"/>
                      <a:pt x="726375" y="360886"/>
                      <a:pt x="750340" y="317922"/>
                    </a:cubicBezTo>
                    <a:cubicBezTo>
                      <a:pt x="781728" y="261644"/>
                      <a:pt x="799758" y="205163"/>
                      <a:pt x="803955" y="150059"/>
                    </a:cubicBezTo>
                    <a:cubicBezTo>
                      <a:pt x="812011" y="147690"/>
                      <a:pt x="820428" y="145681"/>
                      <a:pt x="828912" y="144102"/>
                    </a:cubicBezTo>
                    <a:cubicBezTo>
                      <a:pt x="842925" y="141823"/>
                      <a:pt x="856803" y="140739"/>
                      <a:pt x="870929" y="140739"/>
                    </a:cubicBezTo>
                    <a:cubicBezTo>
                      <a:pt x="878330" y="140739"/>
                      <a:pt x="885980" y="141055"/>
                      <a:pt x="893629" y="141642"/>
                    </a:cubicBezTo>
                    <a:cubicBezTo>
                      <a:pt x="920753" y="144102"/>
                      <a:pt x="949072" y="150465"/>
                      <a:pt x="977414" y="160574"/>
                    </a:cubicBezTo>
                    <a:cubicBezTo>
                      <a:pt x="1008441" y="172037"/>
                      <a:pt x="1038002" y="187404"/>
                      <a:pt x="1065283" y="206246"/>
                    </a:cubicBezTo>
                    <a:cubicBezTo>
                      <a:pt x="1090376" y="223937"/>
                      <a:pt x="1112309" y="243750"/>
                      <a:pt x="1130497" y="265096"/>
                    </a:cubicBezTo>
                    <a:lnTo>
                      <a:pt x="1131196" y="265954"/>
                    </a:lnTo>
                    <a:lnTo>
                      <a:pt x="1131264" y="265886"/>
                    </a:lnTo>
                    <a:lnTo>
                      <a:pt x="1131219" y="265999"/>
                    </a:lnTo>
                    <a:lnTo>
                      <a:pt x="1131332" y="266134"/>
                    </a:lnTo>
                    <a:cubicBezTo>
                      <a:pt x="1131332" y="266134"/>
                      <a:pt x="1131219" y="265999"/>
                      <a:pt x="1131219" y="265999"/>
                    </a:cubicBezTo>
                    <a:lnTo>
                      <a:pt x="1131219" y="265999"/>
                    </a:lnTo>
                    <a:cubicBezTo>
                      <a:pt x="1133904" y="269226"/>
                      <a:pt x="1136477" y="272543"/>
                      <a:pt x="1139026" y="275883"/>
                    </a:cubicBezTo>
                    <a:cubicBezTo>
                      <a:pt x="1141102" y="278590"/>
                      <a:pt x="1143066" y="279967"/>
                      <a:pt x="1145593" y="280509"/>
                    </a:cubicBezTo>
                    <a:cubicBezTo>
                      <a:pt x="1146337" y="280666"/>
                      <a:pt x="1147105" y="280734"/>
                      <a:pt x="1147849" y="280734"/>
                    </a:cubicBezTo>
                    <a:cubicBezTo>
                      <a:pt x="1149813" y="280734"/>
                      <a:pt x="1151708" y="280215"/>
                      <a:pt x="1153355" y="279200"/>
                    </a:cubicBezTo>
                    <a:cubicBezTo>
                      <a:pt x="1154461" y="278500"/>
                      <a:pt x="1155454" y="277530"/>
                      <a:pt x="1156289" y="276357"/>
                    </a:cubicBezTo>
                    <a:cubicBezTo>
                      <a:pt x="1157304" y="275431"/>
                      <a:pt x="1158094" y="274416"/>
                      <a:pt x="1158726" y="273243"/>
                    </a:cubicBezTo>
                    <a:cubicBezTo>
                      <a:pt x="1167143" y="257718"/>
                      <a:pt x="1172716" y="242170"/>
                      <a:pt x="1175266" y="227006"/>
                    </a:cubicBezTo>
                    <a:cubicBezTo>
                      <a:pt x="1177703" y="212700"/>
                      <a:pt x="1177139" y="197784"/>
                      <a:pt x="1173664" y="182598"/>
                    </a:cubicBezTo>
                    <a:cubicBezTo>
                      <a:pt x="1167662" y="156535"/>
                      <a:pt x="1152859" y="131036"/>
                      <a:pt x="1127044" y="102356"/>
                    </a:cubicBezTo>
                    <a:cubicBezTo>
                      <a:pt x="1117116" y="91367"/>
                      <a:pt x="1106600" y="81212"/>
                      <a:pt x="1095814" y="72231"/>
                    </a:cubicBezTo>
                    <a:cubicBezTo>
                      <a:pt x="1085795" y="63905"/>
                      <a:pt x="1074648" y="55984"/>
                      <a:pt x="1061740" y="48019"/>
                    </a:cubicBezTo>
                    <a:cubicBezTo>
                      <a:pt x="1040349" y="34796"/>
                      <a:pt x="1016226" y="24280"/>
                      <a:pt x="988088" y="15841"/>
                    </a:cubicBezTo>
                    <a:cubicBezTo>
                      <a:pt x="952525" y="5167"/>
                      <a:pt x="913442" y="0"/>
                      <a:pt x="868582" y="0"/>
                    </a:cubicBezTo>
                    <a:moveTo>
                      <a:pt x="677770" y="45604"/>
                    </a:moveTo>
                    <a:lnTo>
                      <a:pt x="677973" y="45604"/>
                    </a:lnTo>
                    <a:cubicBezTo>
                      <a:pt x="677973" y="45604"/>
                      <a:pt x="679643" y="45266"/>
                      <a:pt x="679643" y="45266"/>
                    </a:cubicBezTo>
                    <a:lnTo>
                      <a:pt x="669083" y="47387"/>
                    </a:lnTo>
                    <a:lnTo>
                      <a:pt x="676935" y="45762"/>
                    </a:lnTo>
                    <a:cubicBezTo>
                      <a:pt x="676935" y="45762"/>
                      <a:pt x="676935" y="45785"/>
                      <a:pt x="676980" y="45785"/>
                    </a:cubicBezTo>
                    <a:lnTo>
                      <a:pt x="676980" y="45785"/>
                    </a:lnTo>
                    <a:lnTo>
                      <a:pt x="676980" y="45740"/>
                    </a:lnTo>
                    <a:lnTo>
                      <a:pt x="677770" y="45582"/>
                    </a:lnTo>
                    <a:close/>
                  </a:path>
                </a:pathLst>
              </a:custGeom>
              <a:solidFill>
                <a:srgbClr val="F1C23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4" name="Google Shape;3104;p43"/>
              <p:cNvSpPr/>
              <p:nvPr/>
            </p:nvSpPr>
            <p:spPr>
              <a:xfrm>
                <a:off x="5071810" y="1577544"/>
                <a:ext cx="396856" cy="178560"/>
              </a:xfrm>
              <a:custGeom>
                <a:rect b="b" l="l" r="r" t="t"/>
                <a:pathLst>
                  <a:path extrusionOk="0" h="178560" w="396856">
                    <a:moveTo>
                      <a:pt x="82655" y="135"/>
                    </a:moveTo>
                    <a:cubicBezTo>
                      <a:pt x="55622" y="970"/>
                      <a:pt x="29085" y="7424"/>
                      <a:pt x="3586" y="16066"/>
                    </a:cubicBezTo>
                    <a:cubicBezTo>
                      <a:pt x="924" y="16992"/>
                      <a:pt x="-633" y="19835"/>
                      <a:pt x="247" y="22543"/>
                    </a:cubicBezTo>
                    <a:cubicBezTo>
                      <a:pt x="1082" y="25205"/>
                      <a:pt x="4060" y="26762"/>
                      <a:pt x="6723" y="25882"/>
                    </a:cubicBezTo>
                    <a:cubicBezTo>
                      <a:pt x="14733" y="23152"/>
                      <a:pt x="22835" y="20986"/>
                      <a:pt x="31138" y="19361"/>
                    </a:cubicBezTo>
                    <a:cubicBezTo>
                      <a:pt x="30868" y="19429"/>
                      <a:pt x="30619" y="19474"/>
                      <a:pt x="30349" y="19542"/>
                    </a:cubicBezTo>
                    <a:cubicBezTo>
                      <a:pt x="51537" y="15705"/>
                      <a:pt x="73268" y="14825"/>
                      <a:pt x="94750" y="16473"/>
                    </a:cubicBezTo>
                    <a:cubicBezTo>
                      <a:pt x="94276" y="16427"/>
                      <a:pt x="93802" y="16382"/>
                      <a:pt x="93306" y="16315"/>
                    </a:cubicBezTo>
                    <a:cubicBezTo>
                      <a:pt x="93983" y="16382"/>
                      <a:pt x="94682" y="16450"/>
                      <a:pt x="95359" y="16518"/>
                    </a:cubicBezTo>
                    <a:cubicBezTo>
                      <a:pt x="95404" y="16518"/>
                      <a:pt x="95472" y="16518"/>
                      <a:pt x="95517" y="16518"/>
                    </a:cubicBezTo>
                    <a:cubicBezTo>
                      <a:pt x="95472" y="16518"/>
                      <a:pt x="95427" y="16518"/>
                      <a:pt x="95404" y="16518"/>
                    </a:cubicBezTo>
                    <a:cubicBezTo>
                      <a:pt x="120926" y="18932"/>
                      <a:pt x="145838" y="24461"/>
                      <a:pt x="170005" y="33036"/>
                    </a:cubicBezTo>
                    <a:cubicBezTo>
                      <a:pt x="205703" y="46417"/>
                      <a:pt x="239032" y="65710"/>
                      <a:pt x="270150" y="87576"/>
                    </a:cubicBezTo>
                    <a:cubicBezTo>
                      <a:pt x="269134" y="86899"/>
                      <a:pt x="268141" y="86177"/>
                      <a:pt x="267126" y="85477"/>
                    </a:cubicBezTo>
                    <a:cubicBezTo>
                      <a:pt x="285946" y="98791"/>
                      <a:pt x="304087" y="112939"/>
                      <a:pt x="321486" y="128058"/>
                    </a:cubicBezTo>
                    <a:cubicBezTo>
                      <a:pt x="338387" y="142657"/>
                      <a:pt x="354295" y="158228"/>
                      <a:pt x="369775" y="174294"/>
                    </a:cubicBezTo>
                    <a:cubicBezTo>
                      <a:pt x="375890" y="180612"/>
                      <a:pt x="386857" y="179574"/>
                      <a:pt x="392566" y="173414"/>
                    </a:cubicBezTo>
                    <a:cubicBezTo>
                      <a:pt x="395499" y="170232"/>
                      <a:pt x="397079" y="165945"/>
                      <a:pt x="396831" y="161635"/>
                    </a:cubicBezTo>
                    <a:cubicBezTo>
                      <a:pt x="396628" y="157302"/>
                      <a:pt x="394665" y="153624"/>
                      <a:pt x="391686" y="150600"/>
                    </a:cubicBezTo>
                    <a:cubicBezTo>
                      <a:pt x="371468" y="130224"/>
                      <a:pt x="349782" y="111044"/>
                      <a:pt x="327150" y="93420"/>
                    </a:cubicBezTo>
                    <a:cubicBezTo>
                      <a:pt x="303185" y="74804"/>
                      <a:pt x="277890" y="57948"/>
                      <a:pt x="251059" y="43799"/>
                    </a:cubicBezTo>
                    <a:cubicBezTo>
                      <a:pt x="238017" y="36917"/>
                      <a:pt x="224635" y="30486"/>
                      <a:pt x="210893" y="25228"/>
                    </a:cubicBezTo>
                    <a:cubicBezTo>
                      <a:pt x="196903" y="19880"/>
                      <a:pt x="182732" y="15006"/>
                      <a:pt x="168335" y="10989"/>
                    </a:cubicBezTo>
                    <a:cubicBezTo>
                      <a:pt x="143085" y="3904"/>
                      <a:pt x="116909" y="0"/>
                      <a:pt x="90666" y="0"/>
                    </a:cubicBezTo>
                    <a:cubicBezTo>
                      <a:pt x="87981" y="0"/>
                      <a:pt x="85318" y="45"/>
                      <a:pt x="82655" y="113"/>
                    </a:cubicBezTo>
                    <a:moveTo>
                      <a:pt x="29740" y="19632"/>
                    </a:moveTo>
                    <a:cubicBezTo>
                      <a:pt x="29965" y="19587"/>
                      <a:pt x="30168" y="19564"/>
                      <a:pt x="30372" y="19519"/>
                    </a:cubicBezTo>
                    <a:cubicBezTo>
                      <a:pt x="30168" y="19542"/>
                      <a:pt x="29965" y="19587"/>
                      <a:pt x="29740" y="19632"/>
                    </a:cubicBezTo>
                    <a:moveTo>
                      <a:pt x="95404" y="16473"/>
                    </a:moveTo>
                    <a:lnTo>
                      <a:pt x="95359" y="16473"/>
                    </a:lnTo>
                    <a:cubicBezTo>
                      <a:pt x="95156" y="16473"/>
                      <a:pt x="94976" y="16450"/>
                      <a:pt x="94773" y="16427"/>
                    </a:cubicBezTo>
                    <a:cubicBezTo>
                      <a:pt x="94998" y="16427"/>
                      <a:pt x="95201" y="16450"/>
                      <a:pt x="95404" y="16473"/>
                    </a:cubicBezTo>
                  </a:path>
                </a:pathLst>
              </a:custGeom>
              <a:solidFill>
                <a:srgbClr val="F1C23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5" name="Google Shape;3105;p43"/>
              <p:cNvSpPr/>
              <p:nvPr/>
            </p:nvSpPr>
            <p:spPr>
              <a:xfrm>
                <a:off x="4512280" y="1605841"/>
                <a:ext cx="476505" cy="414287"/>
              </a:xfrm>
              <a:custGeom>
                <a:rect b="b" l="l" r="r" t="t"/>
                <a:pathLst>
                  <a:path extrusionOk="0" h="414287" w="476505">
                    <a:moveTo>
                      <a:pt x="469741" y="2460"/>
                    </a:moveTo>
                    <a:cubicBezTo>
                      <a:pt x="465566" y="16450"/>
                      <a:pt x="460602" y="30170"/>
                      <a:pt x="454961" y="43619"/>
                    </a:cubicBezTo>
                    <a:lnTo>
                      <a:pt x="454961" y="43619"/>
                    </a:lnTo>
                    <a:cubicBezTo>
                      <a:pt x="436548" y="87012"/>
                      <a:pt x="412132" y="127584"/>
                      <a:pt x="383113" y="164681"/>
                    </a:cubicBezTo>
                    <a:cubicBezTo>
                      <a:pt x="383158" y="164613"/>
                      <a:pt x="383203" y="164546"/>
                      <a:pt x="383248" y="164478"/>
                    </a:cubicBezTo>
                    <a:cubicBezTo>
                      <a:pt x="383180" y="164568"/>
                      <a:pt x="383135" y="164636"/>
                      <a:pt x="383045" y="164726"/>
                    </a:cubicBezTo>
                    <a:cubicBezTo>
                      <a:pt x="382955" y="164839"/>
                      <a:pt x="382865" y="164952"/>
                      <a:pt x="382752" y="165087"/>
                    </a:cubicBezTo>
                    <a:cubicBezTo>
                      <a:pt x="382797" y="165020"/>
                      <a:pt x="382865" y="164974"/>
                      <a:pt x="382910" y="164907"/>
                    </a:cubicBezTo>
                    <a:cubicBezTo>
                      <a:pt x="365828" y="186411"/>
                      <a:pt x="346602" y="206111"/>
                      <a:pt x="327061" y="225404"/>
                    </a:cubicBezTo>
                    <a:cubicBezTo>
                      <a:pt x="307993" y="244246"/>
                      <a:pt x="287639" y="261982"/>
                      <a:pt x="266157" y="278117"/>
                    </a:cubicBezTo>
                    <a:cubicBezTo>
                      <a:pt x="246977" y="292265"/>
                      <a:pt x="227119" y="305443"/>
                      <a:pt x="206494" y="317403"/>
                    </a:cubicBezTo>
                    <a:cubicBezTo>
                      <a:pt x="186795" y="328821"/>
                      <a:pt x="166238" y="338591"/>
                      <a:pt x="145140" y="347121"/>
                    </a:cubicBezTo>
                    <a:cubicBezTo>
                      <a:pt x="114158" y="359194"/>
                      <a:pt x="82138" y="368197"/>
                      <a:pt x="49170" y="372733"/>
                    </a:cubicBezTo>
                    <a:cubicBezTo>
                      <a:pt x="49666" y="372688"/>
                      <a:pt x="50163" y="372620"/>
                      <a:pt x="50682" y="372552"/>
                    </a:cubicBezTo>
                    <a:cubicBezTo>
                      <a:pt x="50185" y="372620"/>
                      <a:pt x="49666" y="372665"/>
                      <a:pt x="49170" y="372733"/>
                    </a:cubicBezTo>
                    <a:cubicBezTo>
                      <a:pt x="48019" y="372891"/>
                      <a:pt x="46868" y="373049"/>
                      <a:pt x="45740" y="373184"/>
                    </a:cubicBezTo>
                    <a:cubicBezTo>
                      <a:pt x="46846" y="373026"/>
                      <a:pt x="47974" y="372891"/>
                      <a:pt x="49080" y="372733"/>
                    </a:cubicBezTo>
                    <a:cubicBezTo>
                      <a:pt x="39309" y="373929"/>
                      <a:pt x="29470" y="374854"/>
                      <a:pt x="19632" y="375237"/>
                    </a:cubicBezTo>
                    <a:cubicBezTo>
                      <a:pt x="14487" y="375440"/>
                      <a:pt x="9748" y="377088"/>
                      <a:pt x="5957" y="380698"/>
                    </a:cubicBezTo>
                    <a:cubicBezTo>
                      <a:pt x="2212" y="384354"/>
                      <a:pt x="45" y="389431"/>
                      <a:pt x="0" y="394644"/>
                    </a:cubicBezTo>
                    <a:cubicBezTo>
                      <a:pt x="-45" y="404888"/>
                      <a:pt x="8801" y="414681"/>
                      <a:pt x="19406" y="414275"/>
                    </a:cubicBezTo>
                    <a:cubicBezTo>
                      <a:pt x="48041" y="413102"/>
                      <a:pt x="76361" y="408431"/>
                      <a:pt x="103868" y="400510"/>
                    </a:cubicBezTo>
                    <a:cubicBezTo>
                      <a:pt x="131849" y="392432"/>
                      <a:pt x="159085" y="380992"/>
                      <a:pt x="184742" y="367294"/>
                    </a:cubicBezTo>
                    <a:cubicBezTo>
                      <a:pt x="237138" y="339268"/>
                      <a:pt x="283916" y="301923"/>
                      <a:pt x="325323" y="259478"/>
                    </a:cubicBezTo>
                    <a:cubicBezTo>
                      <a:pt x="343376" y="241019"/>
                      <a:pt x="359758" y="221207"/>
                      <a:pt x="375102" y="200447"/>
                    </a:cubicBezTo>
                    <a:cubicBezTo>
                      <a:pt x="390356" y="179890"/>
                      <a:pt x="404459" y="158431"/>
                      <a:pt x="417728" y="136497"/>
                    </a:cubicBezTo>
                    <a:cubicBezTo>
                      <a:pt x="430545" y="115218"/>
                      <a:pt x="441940" y="92991"/>
                      <a:pt x="452117" y="70291"/>
                    </a:cubicBezTo>
                    <a:cubicBezTo>
                      <a:pt x="461685" y="48854"/>
                      <a:pt x="469741" y="26740"/>
                      <a:pt x="476352" y="4220"/>
                    </a:cubicBezTo>
                    <a:cubicBezTo>
                      <a:pt x="477097" y="1647"/>
                      <a:pt x="474998" y="0"/>
                      <a:pt x="472922" y="0"/>
                    </a:cubicBezTo>
                    <a:cubicBezTo>
                      <a:pt x="471546" y="0"/>
                      <a:pt x="470170" y="722"/>
                      <a:pt x="469673" y="2414"/>
                    </a:cubicBezTo>
                    <a:moveTo>
                      <a:pt x="49034" y="372688"/>
                    </a:moveTo>
                    <a:cubicBezTo>
                      <a:pt x="49034" y="372688"/>
                      <a:pt x="49102" y="372688"/>
                      <a:pt x="49125" y="372688"/>
                    </a:cubicBezTo>
                    <a:lnTo>
                      <a:pt x="49125" y="372688"/>
                    </a:lnTo>
                    <a:lnTo>
                      <a:pt x="49012" y="372688"/>
                    </a:lnTo>
                    <a:close/>
                    <a:moveTo>
                      <a:pt x="382865" y="164839"/>
                    </a:moveTo>
                    <a:cubicBezTo>
                      <a:pt x="382865" y="164839"/>
                      <a:pt x="382955" y="164726"/>
                      <a:pt x="383000" y="164659"/>
                    </a:cubicBezTo>
                    <a:cubicBezTo>
                      <a:pt x="383000" y="164659"/>
                      <a:pt x="383022" y="164613"/>
                      <a:pt x="383045" y="164613"/>
                    </a:cubicBezTo>
                    <a:cubicBezTo>
                      <a:pt x="382977" y="164681"/>
                      <a:pt x="382910" y="164771"/>
                      <a:pt x="382865" y="164839"/>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6" name="Google Shape;3106;p43"/>
              <p:cNvSpPr/>
              <p:nvPr/>
            </p:nvSpPr>
            <p:spPr>
              <a:xfrm>
                <a:off x="4720836" y="1632513"/>
                <a:ext cx="189372" cy="187622"/>
              </a:xfrm>
              <a:custGeom>
                <a:rect b="b" l="l" r="r" t="t"/>
                <a:pathLst>
                  <a:path extrusionOk="0" h="187622" w="189372">
                    <a:moveTo>
                      <a:pt x="181711" y="2076"/>
                    </a:moveTo>
                    <a:cubicBezTo>
                      <a:pt x="171624" y="20737"/>
                      <a:pt x="159597" y="38226"/>
                      <a:pt x="146486" y="54901"/>
                    </a:cubicBezTo>
                    <a:lnTo>
                      <a:pt x="147322" y="53818"/>
                    </a:lnTo>
                    <a:cubicBezTo>
                      <a:pt x="135294" y="68982"/>
                      <a:pt x="122297" y="83221"/>
                      <a:pt x="108239" y="96489"/>
                    </a:cubicBezTo>
                    <a:cubicBezTo>
                      <a:pt x="94158" y="109780"/>
                      <a:pt x="79242" y="122236"/>
                      <a:pt x="63672" y="133767"/>
                    </a:cubicBezTo>
                    <a:cubicBezTo>
                      <a:pt x="64033" y="133496"/>
                      <a:pt x="64372" y="133203"/>
                      <a:pt x="64755" y="132932"/>
                    </a:cubicBezTo>
                    <a:cubicBezTo>
                      <a:pt x="55390" y="139792"/>
                      <a:pt x="45778" y="146223"/>
                      <a:pt x="35826" y="152135"/>
                    </a:cubicBezTo>
                    <a:cubicBezTo>
                      <a:pt x="25808" y="158092"/>
                      <a:pt x="15563" y="163508"/>
                      <a:pt x="5138" y="168653"/>
                    </a:cubicBezTo>
                    <a:cubicBezTo>
                      <a:pt x="196" y="171112"/>
                      <a:pt x="-1361" y="177792"/>
                      <a:pt x="1256" y="182440"/>
                    </a:cubicBezTo>
                    <a:cubicBezTo>
                      <a:pt x="3852" y="187179"/>
                      <a:pt x="10260" y="189119"/>
                      <a:pt x="15021" y="186344"/>
                    </a:cubicBezTo>
                    <a:cubicBezTo>
                      <a:pt x="32961" y="175896"/>
                      <a:pt x="49930" y="163711"/>
                      <a:pt x="66335" y="150984"/>
                    </a:cubicBezTo>
                    <a:cubicBezTo>
                      <a:pt x="74819" y="144440"/>
                      <a:pt x="83101" y="137558"/>
                      <a:pt x="91156" y="130427"/>
                    </a:cubicBezTo>
                    <a:cubicBezTo>
                      <a:pt x="99280" y="123229"/>
                      <a:pt x="106997" y="115669"/>
                      <a:pt x="114512" y="107862"/>
                    </a:cubicBezTo>
                    <a:cubicBezTo>
                      <a:pt x="128976" y="92743"/>
                      <a:pt x="142583" y="76699"/>
                      <a:pt x="155084" y="59933"/>
                    </a:cubicBezTo>
                    <a:cubicBezTo>
                      <a:pt x="167765" y="42987"/>
                      <a:pt x="178890" y="24889"/>
                      <a:pt x="188819" y="6251"/>
                    </a:cubicBezTo>
                    <a:cubicBezTo>
                      <a:pt x="189902" y="4242"/>
                      <a:pt x="189383" y="1738"/>
                      <a:pt x="187375" y="587"/>
                    </a:cubicBezTo>
                    <a:cubicBezTo>
                      <a:pt x="186720" y="203"/>
                      <a:pt x="185976" y="0"/>
                      <a:pt x="185253" y="0"/>
                    </a:cubicBezTo>
                    <a:cubicBezTo>
                      <a:pt x="183832" y="0"/>
                      <a:pt x="182410" y="700"/>
                      <a:pt x="181711" y="2031"/>
                    </a:cubicBezTo>
                    <a:moveTo>
                      <a:pt x="64778" y="132909"/>
                    </a:moveTo>
                    <a:lnTo>
                      <a:pt x="65297" y="132526"/>
                    </a:lnTo>
                    <a:cubicBezTo>
                      <a:pt x="65116" y="132661"/>
                      <a:pt x="64936" y="132774"/>
                      <a:pt x="64778" y="132909"/>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7" name="Google Shape;3107;p43"/>
              <p:cNvSpPr/>
              <p:nvPr/>
            </p:nvSpPr>
            <p:spPr>
              <a:xfrm>
                <a:off x="4455332" y="2118117"/>
                <a:ext cx="36020" cy="141327"/>
              </a:xfrm>
              <a:custGeom>
                <a:rect b="b" l="l" r="r" t="t"/>
                <a:pathLst>
                  <a:path extrusionOk="0" h="141327" w="36020">
                    <a:moveTo>
                      <a:pt x="4665" y="1038"/>
                    </a:moveTo>
                    <a:cubicBezTo>
                      <a:pt x="716" y="3249"/>
                      <a:pt x="-863" y="8484"/>
                      <a:pt x="1439" y="12433"/>
                    </a:cubicBezTo>
                    <a:cubicBezTo>
                      <a:pt x="4191" y="17262"/>
                      <a:pt x="6674" y="22272"/>
                      <a:pt x="8795" y="27417"/>
                    </a:cubicBezTo>
                    <a:cubicBezTo>
                      <a:pt x="12022" y="36104"/>
                      <a:pt x="14301" y="44973"/>
                      <a:pt x="15564" y="54134"/>
                    </a:cubicBezTo>
                    <a:cubicBezTo>
                      <a:pt x="16467" y="62799"/>
                      <a:pt x="16467" y="71509"/>
                      <a:pt x="15452" y="80174"/>
                    </a:cubicBezTo>
                    <a:cubicBezTo>
                      <a:pt x="13894" y="90622"/>
                      <a:pt x="11074" y="100867"/>
                      <a:pt x="7170" y="110682"/>
                    </a:cubicBezTo>
                    <a:cubicBezTo>
                      <a:pt x="5523" y="114406"/>
                      <a:pt x="3695" y="118016"/>
                      <a:pt x="1709" y="121559"/>
                    </a:cubicBezTo>
                    <a:cubicBezTo>
                      <a:pt x="-1698" y="127832"/>
                      <a:pt x="62" y="135798"/>
                      <a:pt x="6335" y="139498"/>
                    </a:cubicBezTo>
                    <a:cubicBezTo>
                      <a:pt x="9314" y="141258"/>
                      <a:pt x="12879" y="141800"/>
                      <a:pt x="16264" y="140897"/>
                    </a:cubicBezTo>
                    <a:cubicBezTo>
                      <a:pt x="18475" y="140333"/>
                      <a:pt x="20416" y="139250"/>
                      <a:pt x="22108" y="137648"/>
                    </a:cubicBezTo>
                    <a:cubicBezTo>
                      <a:pt x="23846" y="136001"/>
                      <a:pt x="24997" y="133992"/>
                      <a:pt x="25651" y="131646"/>
                    </a:cubicBezTo>
                    <a:cubicBezTo>
                      <a:pt x="42620" y="90735"/>
                      <a:pt x="38310" y="42332"/>
                      <a:pt x="16038" y="4287"/>
                    </a:cubicBezTo>
                    <a:cubicBezTo>
                      <a:pt x="14459" y="1580"/>
                      <a:pt x="11593" y="0"/>
                      <a:pt x="8637" y="0"/>
                    </a:cubicBezTo>
                    <a:cubicBezTo>
                      <a:pt x="7283" y="0"/>
                      <a:pt x="5929" y="338"/>
                      <a:pt x="4643" y="1038"/>
                    </a:cubicBezTo>
                    <a:moveTo>
                      <a:pt x="15587" y="54518"/>
                    </a:moveTo>
                    <a:cubicBezTo>
                      <a:pt x="15609" y="54766"/>
                      <a:pt x="15655" y="55014"/>
                      <a:pt x="15700" y="55240"/>
                    </a:cubicBezTo>
                    <a:cubicBezTo>
                      <a:pt x="15655" y="54991"/>
                      <a:pt x="15632" y="54743"/>
                      <a:pt x="15587" y="54518"/>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8" name="Google Shape;3108;p43"/>
              <p:cNvSpPr/>
              <p:nvPr/>
            </p:nvSpPr>
            <p:spPr>
              <a:xfrm>
                <a:off x="4167215" y="1492654"/>
                <a:ext cx="379575" cy="432869"/>
              </a:xfrm>
              <a:custGeom>
                <a:rect b="b" l="l" r="r" t="t"/>
                <a:pathLst>
                  <a:path extrusionOk="0" h="432869" w="379575">
                    <a:moveTo>
                      <a:pt x="373814" y="181"/>
                    </a:moveTo>
                    <a:cubicBezTo>
                      <a:pt x="347999" y="7537"/>
                      <a:pt x="322636" y="15976"/>
                      <a:pt x="297814" y="26311"/>
                    </a:cubicBezTo>
                    <a:cubicBezTo>
                      <a:pt x="273556" y="36420"/>
                      <a:pt x="250111" y="48109"/>
                      <a:pt x="227478" y="61377"/>
                    </a:cubicBezTo>
                    <a:cubicBezTo>
                      <a:pt x="205116" y="74443"/>
                      <a:pt x="183882" y="89539"/>
                      <a:pt x="163506" y="105493"/>
                    </a:cubicBezTo>
                    <a:cubicBezTo>
                      <a:pt x="153487" y="113368"/>
                      <a:pt x="144122" y="121897"/>
                      <a:pt x="134870" y="130630"/>
                    </a:cubicBezTo>
                    <a:cubicBezTo>
                      <a:pt x="125709" y="139318"/>
                      <a:pt x="116773" y="148276"/>
                      <a:pt x="108491" y="157776"/>
                    </a:cubicBezTo>
                    <a:cubicBezTo>
                      <a:pt x="93689" y="174745"/>
                      <a:pt x="80398" y="193001"/>
                      <a:pt x="68235" y="211933"/>
                    </a:cubicBezTo>
                    <a:cubicBezTo>
                      <a:pt x="56095" y="230865"/>
                      <a:pt x="45196" y="250745"/>
                      <a:pt x="36215" y="271415"/>
                    </a:cubicBezTo>
                    <a:cubicBezTo>
                      <a:pt x="26602" y="293619"/>
                      <a:pt x="18569" y="316342"/>
                      <a:pt x="12657" y="339855"/>
                    </a:cubicBezTo>
                    <a:cubicBezTo>
                      <a:pt x="6519" y="364226"/>
                      <a:pt x="2300" y="389205"/>
                      <a:pt x="43" y="414253"/>
                    </a:cubicBezTo>
                    <a:cubicBezTo>
                      <a:pt x="-363" y="418833"/>
                      <a:pt x="2164" y="424023"/>
                      <a:pt x="5278" y="427228"/>
                    </a:cubicBezTo>
                    <a:cubicBezTo>
                      <a:pt x="8708" y="430770"/>
                      <a:pt x="13560" y="432869"/>
                      <a:pt x="18501" y="432869"/>
                    </a:cubicBezTo>
                    <a:cubicBezTo>
                      <a:pt x="23285" y="432914"/>
                      <a:pt x="28024" y="431019"/>
                      <a:pt x="31499" y="427679"/>
                    </a:cubicBezTo>
                    <a:cubicBezTo>
                      <a:pt x="35267" y="424023"/>
                      <a:pt x="36712" y="419556"/>
                      <a:pt x="37118" y="414456"/>
                    </a:cubicBezTo>
                    <a:cubicBezTo>
                      <a:pt x="37930" y="404685"/>
                      <a:pt x="38945" y="394959"/>
                      <a:pt x="40187" y="385234"/>
                    </a:cubicBezTo>
                    <a:cubicBezTo>
                      <a:pt x="40074" y="386046"/>
                      <a:pt x="39961" y="386836"/>
                      <a:pt x="39848" y="387648"/>
                    </a:cubicBezTo>
                    <a:cubicBezTo>
                      <a:pt x="39961" y="386791"/>
                      <a:pt x="40074" y="385933"/>
                      <a:pt x="40209" y="385076"/>
                    </a:cubicBezTo>
                    <a:cubicBezTo>
                      <a:pt x="40299" y="384354"/>
                      <a:pt x="40390" y="383654"/>
                      <a:pt x="40502" y="382932"/>
                    </a:cubicBezTo>
                    <a:cubicBezTo>
                      <a:pt x="40412" y="383632"/>
                      <a:pt x="40322" y="384331"/>
                      <a:pt x="40232" y="385031"/>
                    </a:cubicBezTo>
                    <a:cubicBezTo>
                      <a:pt x="46031" y="344594"/>
                      <a:pt x="57381" y="304992"/>
                      <a:pt x="73154" y="267353"/>
                    </a:cubicBezTo>
                    <a:cubicBezTo>
                      <a:pt x="80398" y="250700"/>
                      <a:pt x="88679" y="234475"/>
                      <a:pt x="98066" y="218883"/>
                    </a:cubicBezTo>
                    <a:cubicBezTo>
                      <a:pt x="107476" y="203245"/>
                      <a:pt x="118037" y="188284"/>
                      <a:pt x="129252" y="173843"/>
                    </a:cubicBezTo>
                    <a:cubicBezTo>
                      <a:pt x="135412" y="166080"/>
                      <a:pt x="141595" y="158340"/>
                      <a:pt x="148094" y="150894"/>
                    </a:cubicBezTo>
                    <a:cubicBezTo>
                      <a:pt x="154795" y="143244"/>
                      <a:pt x="161994" y="136091"/>
                      <a:pt x="169169" y="128893"/>
                    </a:cubicBezTo>
                    <a:cubicBezTo>
                      <a:pt x="183634" y="114406"/>
                      <a:pt x="198911" y="100844"/>
                      <a:pt x="215315" y="88569"/>
                    </a:cubicBezTo>
                    <a:cubicBezTo>
                      <a:pt x="215090" y="88727"/>
                      <a:pt x="214887" y="88884"/>
                      <a:pt x="214661" y="89042"/>
                    </a:cubicBezTo>
                    <a:cubicBezTo>
                      <a:pt x="214887" y="88884"/>
                      <a:pt x="215112" y="88704"/>
                      <a:pt x="215338" y="88546"/>
                    </a:cubicBezTo>
                    <a:cubicBezTo>
                      <a:pt x="215699" y="88275"/>
                      <a:pt x="216037" y="88004"/>
                      <a:pt x="216399" y="87756"/>
                    </a:cubicBezTo>
                    <a:cubicBezTo>
                      <a:pt x="216105" y="87982"/>
                      <a:pt x="215834" y="88185"/>
                      <a:pt x="215564" y="88388"/>
                    </a:cubicBezTo>
                    <a:cubicBezTo>
                      <a:pt x="232849" y="75684"/>
                      <a:pt x="250856" y="63927"/>
                      <a:pt x="269652" y="53480"/>
                    </a:cubicBezTo>
                    <a:cubicBezTo>
                      <a:pt x="289239" y="42558"/>
                      <a:pt x="309503" y="33036"/>
                      <a:pt x="330308" y="24732"/>
                    </a:cubicBezTo>
                    <a:cubicBezTo>
                      <a:pt x="345359" y="18819"/>
                      <a:pt x="360613" y="13404"/>
                      <a:pt x="376160" y="8936"/>
                    </a:cubicBezTo>
                    <a:cubicBezTo>
                      <a:pt x="378530" y="8236"/>
                      <a:pt x="380064" y="5890"/>
                      <a:pt x="379432" y="3407"/>
                    </a:cubicBezTo>
                    <a:cubicBezTo>
                      <a:pt x="378913" y="1444"/>
                      <a:pt x="377040" y="0"/>
                      <a:pt x="375055" y="0"/>
                    </a:cubicBezTo>
                    <a:cubicBezTo>
                      <a:pt x="374694" y="0"/>
                      <a:pt x="374310" y="45"/>
                      <a:pt x="373926" y="158"/>
                    </a:cubicBezTo>
                    <a:moveTo>
                      <a:pt x="40322" y="385053"/>
                    </a:moveTo>
                    <a:cubicBezTo>
                      <a:pt x="40322" y="385053"/>
                      <a:pt x="40322" y="385166"/>
                      <a:pt x="40322" y="385211"/>
                    </a:cubicBezTo>
                    <a:cubicBezTo>
                      <a:pt x="40322" y="385144"/>
                      <a:pt x="40322" y="385098"/>
                      <a:pt x="40345" y="385031"/>
                    </a:cubicBezTo>
                    <a:cubicBezTo>
                      <a:pt x="40345" y="385031"/>
                      <a:pt x="40345" y="385031"/>
                      <a:pt x="40345" y="385053"/>
                    </a:cubicBezTo>
                    <a:moveTo>
                      <a:pt x="215428" y="88523"/>
                    </a:moveTo>
                    <a:cubicBezTo>
                      <a:pt x="215428" y="88523"/>
                      <a:pt x="215428" y="88523"/>
                      <a:pt x="215428" y="88523"/>
                    </a:cubicBezTo>
                    <a:cubicBezTo>
                      <a:pt x="215496" y="88478"/>
                      <a:pt x="215564" y="88411"/>
                      <a:pt x="215654" y="88365"/>
                    </a:cubicBezTo>
                    <a:cubicBezTo>
                      <a:pt x="215586" y="88411"/>
                      <a:pt x="215518" y="88478"/>
                      <a:pt x="215428" y="88523"/>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9" name="Google Shape;3109;p43"/>
              <p:cNvSpPr/>
              <p:nvPr/>
            </p:nvSpPr>
            <p:spPr>
              <a:xfrm>
                <a:off x="4243890" y="1785596"/>
                <a:ext cx="71314" cy="237454"/>
              </a:xfrm>
              <a:custGeom>
                <a:rect b="b" l="l" r="r" t="t"/>
                <a:pathLst>
                  <a:path extrusionOk="0" h="237454" w="71314">
                    <a:moveTo>
                      <a:pt x="63476" y="1376"/>
                    </a:moveTo>
                    <a:cubicBezTo>
                      <a:pt x="51336" y="16608"/>
                      <a:pt x="40550" y="32878"/>
                      <a:pt x="31704" y="50275"/>
                    </a:cubicBezTo>
                    <a:cubicBezTo>
                      <a:pt x="22656" y="68124"/>
                      <a:pt x="15502" y="86786"/>
                      <a:pt x="10425" y="106169"/>
                    </a:cubicBezTo>
                    <a:cubicBezTo>
                      <a:pt x="5438" y="125215"/>
                      <a:pt x="2369" y="144779"/>
                      <a:pt x="925" y="164433"/>
                    </a:cubicBezTo>
                    <a:cubicBezTo>
                      <a:pt x="158" y="174429"/>
                      <a:pt x="0" y="184493"/>
                      <a:pt x="0" y="194557"/>
                    </a:cubicBezTo>
                    <a:cubicBezTo>
                      <a:pt x="45" y="204554"/>
                      <a:pt x="519" y="214618"/>
                      <a:pt x="1557" y="224592"/>
                    </a:cubicBezTo>
                    <a:cubicBezTo>
                      <a:pt x="1670" y="225675"/>
                      <a:pt x="1851" y="226758"/>
                      <a:pt x="1963" y="227841"/>
                    </a:cubicBezTo>
                    <a:cubicBezTo>
                      <a:pt x="2527" y="230008"/>
                      <a:pt x="3610" y="231903"/>
                      <a:pt x="5145" y="233550"/>
                    </a:cubicBezTo>
                    <a:cubicBezTo>
                      <a:pt x="7559" y="236010"/>
                      <a:pt x="10899" y="237454"/>
                      <a:pt x="14307" y="237454"/>
                    </a:cubicBezTo>
                    <a:cubicBezTo>
                      <a:pt x="17646" y="237477"/>
                      <a:pt x="20895" y="236168"/>
                      <a:pt x="23265" y="233866"/>
                    </a:cubicBezTo>
                    <a:cubicBezTo>
                      <a:pt x="24957" y="232219"/>
                      <a:pt x="26108" y="230233"/>
                      <a:pt x="26717" y="227999"/>
                    </a:cubicBezTo>
                    <a:cubicBezTo>
                      <a:pt x="27304" y="225833"/>
                      <a:pt x="27304" y="223644"/>
                      <a:pt x="26740" y="221433"/>
                    </a:cubicBezTo>
                    <a:cubicBezTo>
                      <a:pt x="25679" y="215205"/>
                      <a:pt x="24664" y="208977"/>
                      <a:pt x="23806" y="202726"/>
                    </a:cubicBezTo>
                    <a:cubicBezTo>
                      <a:pt x="23806" y="202839"/>
                      <a:pt x="23829" y="202929"/>
                      <a:pt x="23852" y="203019"/>
                    </a:cubicBezTo>
                    <a:cubicBezTo>
                      <a:pt x="20512" y="175873"/>
                      <a:pt x="20670" y="148479"/>
                      <a:pt x="24258" y="121333"/>
                    </a:cubicBezTo>
                    <a:cubicBezTo>
                      <a:pt x="24145" y="122101"/>
                      <a:pt x="24055" y="122823"/>
                      <a:pt x="23942" y="123545"/>
                    </a:cubicBezTo>
                    <a:cubicBezTo>
                      <a:pt x="27011" y="101025"/>
                      <a:pt x="32720" y="78504"/>
                      <a:pt x="41340" y="57429"/>
                    </a:cubicBezTo>
                    <a:cubicBezTo>
                      <a:pt x="41295" y="57541"/>
                      <a:pt x="41249" y="57677"/>
                      <a:pt x="41204" y="57790"/>
                    </a:cubicBezTo>
                    <a:cubicBezTo>
                      <a:pt x="48876" y="39670"/>
                      <a:pt x="58580" y="22565"/>
                      <a:pt x="70629" y="6995"/>
                    </a:cubicBezTo>
                    <a:cubicBezTo>
                      <a:pt x="71870" y="5393"/>
                      <a:pt x="71284" y="2776"/>
                      <a:pt x="69997" y="1399"/>
                    </a:cubicBezTo>
                    <a:cubicBezTo>
                      <a:pt x="69163" y="542"/>
                      <a:pt x="67763" y="0"/>
                      <a:pt x="66432" y="0"/>
                    </a:cubicBezTo>
                    <a:cubicBezTo>
                      <a:pt x="65281" y="0"/>
                      <a:pt x="64153" y="406"/>
                      <a:pt x="63431" y="1331"/>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0" name="Google Shape;3110;p43"/>
              <p:cNvSpPr/>
              <p:nvPr/>
            </p:nvSpPr>
            <p:spPr>
              <a:xfrm>
                <a:off x="4752061" y="1307483"/>
                <a:ext cx="653328" cy="156244"/>
              </a:xfrm>
              <a:custGeom>
                <a:rect b="b" l="l" r="r" t="t"/>
                <a:pathLst>
                  <a:path extrusionOk="0" h="156244" w="653328">
                    <a:moveTo>
                      <a:pt x="284049" y="45"/>
                    </a:moveTo>
                    <a:cubicBezTo>
                      <a:pt x="270736" y="135"/>
                      <a:pt x="257355" y="700"/>
                      <a:pt x="244064" y="1805"/>
                    </a:cubicBezTo>
                    <a:cubicBezTo>
                      <a:pt x="230908" y="2888"/>
                      <a:pt x="217933" y="4739"/>
                      <a:pt x="204913" y="6679"/>
                    </a:cubicBezTo>
                    <a:cubicBezTo>
                      <a:pt x="192119" y="8597"/>
                      <a:pt x="179527" y="11170"/>
                      <a:pt x="166913" y="13990"/>
                    </a:cubicBezTo>
                    <a:cubicBezTo>
                      <a:pt x="154479" y="16721"/>
                      <a:pt x="142091" y="19767"/>
                      <a:pt x="129884" y="23400"/>
                    </a:cubicBezTo>
                    <a:cubicBezTo>
                      <a:pt x="107070" y="30192"/>
                      <a:pt x="84911" y="39557"/>
                      <a:pt x="64038" y="50907"/>
                    </a:cubicBezTo>
                    <a:cubicBezTo>
                      <a:pt x="40728" y="63611"/>
                      <a:pt x="19449" y="79588"/>
                      <a:pt x="1149" y="98791"/>
                    </a:cubicBezTo>
                    <a:cubicBezTo>
                      <a:pt x="-837" y="100844"/>
                      <a:pt x="-47" y="104455"/>
                      <a:pt x="1984" y="106079"/>
                    </a:cubicBezTo>
                    <a:cubicBezTo>
                      <a:pt x="4353" y="107975"/>
                      <a:pt x="7332" y="107275"/>
                      <a:pt x="9295" y="105244"/>
                    </a:cubicBezTo>
                    <a:cubicBezTo>
                      <a:pt x="10942" y="103507"/>
                      <a:pt x="12590" y="101837"/>
                      <a:pt x="14282" y="100167"/>
                    </a:cubicBezTo>
                    <a:cubicBezTo>
                      <a:pt x="14146" y="100302"/>
                      <a:pt x="14011" y="100415"/>
                      <a:pt x="13876" y="100551"/>
                    </a:cubicBezTo>
                    <a:cubicBezTo>
                      <a:pt x="14124" y="100302"/>
                      <a:pt x="14395" y="100054"/>
                      <a:pt x="14665" y="99806"/>
                    </a:cubicBezTo>
                    <a:lnTo>
                      <a:pt x="14846" y="99626"/>
                    </a:lnTo>
                    <a:cubicBezTo>
                      <a:pt x="14846" y="99626"/>
                      <a:pt x="14756" y="99716"/>
                      <a:pt x="14711" y="99761"/>
                    </a:cubicBezTo>
                    <a:cubicBezTo>
                      <a:pt x="27731" y="87395"/>
                      <a:pt x="42330" y="76925"/>
                      <a:pt x="57901" y="68012"/>
                    </a:cubicBezTo>
                    <a:lnTo>
                      <a:pt x="56592" y="68734"/>
                    </a:lnTo>
                    <a:cubicBezTo>
                      <a:pt x="77780" y="56752"/>
                      <a:pt x="100594" y="47816"/>
                      <a:pt x="124107" y="41362"/>
                    </a:cubicBezTo>
                    <a:cubicBezTo>
                      <a:pt x="124107" y="41362"/>
                      <a:pt x="124062" y="41362"/>
                      <a:pt x="124039" y="41362"/>
                    </a:cubicBezTo>
                    <a:lnTo>
                      <a:pt x="124152" y="41362"/>
                    </a:lnTo>
                    <a:cubicBezTo>
                      <a:pt x="124761" y="41159"/>
                      <a:pt x="125348" y="41001"/>
                      <a:pt x="125957" y="40843"/>
                    </a:cubicBezTo>
                    <a:cubicBezTo>
                      <a:pt x="125709" y="40911"/>
                      <a:pt x="125483" y="40978"/>
                      <a:pt x="125235" y="41046"/>
                    </a:cubicBezTo>
                    <a:cubicBezTo>
                      <a:pt x="141730" y="36759"/>
                      <a:pt x="158384" y="33103"/>
                      <a:pt x="175308" y="30982"/>
                    </a:cubicBezTo>
                    <a:cubicBezTo>
                      <a:pt x="192728" y="28816"/>
                      <a:pt x="210374" y="27733"/>
                      <a:pt x="227975" y="27688"/>
                    </a:cubicBezTo>
                    <a:cubicBezTo>
                      <a:pt x="232330" y="27688"/>
                      <a:pt x="236685" y="27733"/>
                      <a:pt x="241040" y="27778"/>
                    </a:cubicBezTo>
                    <a:cubicBezTo>
                      <a:pt x="240859" y="27778"/>
                      <a:pt x="240657" y="27778"/>
                      <a:pt x="240453" y="27778"/>
                    </a:cubicBezTo>
                    <a:cubicBezTo>
                      <a:pt x="301515" y="28432"/>
                      <a:pt x="362937" y="37007"/>
                      <a:pt x="421833" y="53141"/>
                    </a:cubicBezTo>
                    <a:cubicBezTo>
                      <a:pt x="447941" y="60565"/>
                      <a:pt x="473643" y="69456"/>
                      <a:pt x="498803" y="79588"/>
                    </a:cubicBezTo>
                    <a:cubicBezTo>
                      <a:pt x="522654" y="89178"/>
                      <a:pt x="545942" y="100280"/>
                      <a:pt x="568033" y="113413"/>
                    </a:cubicBezTo>
                    <a:cubicBezTo>
                      <a:pt x="576811" y="118806"/>
                      <a:pt x="585386" y="124538"/>
                      <a:pt x="593757" y="130495"/>
                    </a:cubicBezTo>
                    <a:cubicBezTo>
                      <a:pt x="598541" y="133902"/>
                      <a:pt x="603212" y="137445"/>
                      <a:pt x="607838" y="141033"/>
                    </a:cubicBezTo>
                    <a:cubicBezTo>
                      <a:pt x="612306" y="144530"/>
                      <a:pt x="616729" y="147983"/>
                      <a:pt x="620791" y="151932"/>
                    </a:cubicBezTo>
                    <a:cubicBezTo>
                      <a:pt x="624446" y="155520"/>
                      <a:pt x="630968" y="156716"/>
                      <a:pt x="635841" y="156084"/>
                    </a:cubicBezTo>
                    <a:cubicBezTo>
                      <a:pt x="641032" y="155429"/>
                      <a:pt x="645770" y="152699"/>
                      <a:pt x="649020" y="148592"/>
                    </a:cubicBezTo>
                    <a:cubicBezTo>
                      <a:pt x="652314" y="144372"/>
                      <a:pt x="653848" y="138912"/>
                      <a:pt x="653171" y="133541"/>
                    </a:cubicBezTo>
                    <a:cubicBezTo>
                      <a:pt x="652720" y="131849"/>
                      <a:pt x="652246" y="130201"/>
                      <a:pt x="651795" y="128509"/>
                    </a:cubicBezTo>
                    <a:cubicBezTo>
                      <a:pt x="650464" y="125282"/>
                      <a:pt x="648410" y="122552"/>
                      <a:pt x="645680" y="120386"/>
                    </a:cubicBezTo>
                    <a:cubicBezTo>
                      <a:pt x="644620" y="119348"/>
                      <a:pt x="643559" y="118332"/>
                      <a:pt x="642521" y="117317"/>
                    </a:cubicBezTo>
                    <a:cubicBezTo>
                      <a:pt x="635210" y="109735"/>
                      <a:pt x="627470" y="102717"/>
                      <a:pt x="619143" y="96241"/>
                    </a:cubicBezTo>
                    <a:cubicBezTo>
                      <a:pt x="610455" y="89449"/>
                      <a:pt x="601204" y="83333"/>
                      <a:pt x="591839" y="77579"/>
                    </a:cubicBezTo>
                    <a:cubicBezTo>
                      <a:pt x="570244" y="64401"/>
                      <a:pt x="547724" y="52983"/>
                      <a:pt x="524279" y="43438"/>
                    </a:cubicBezTo>
                    <a:cubicBezTo>
                      <a:pt x="499186" y="33193"/>
                      <a:pt x="473214" y="25341"/>
                      <a:pt x="446880" y="18955"/>
                    </a:cubicBezTo>
                    <a:cubicBezTo>
                      <a:pt x="420862" y="12614"/>
                      <a:pt x="394393" y="7808"/>
                      <a:pt x="367811" y="4603"/>
                    </a:cubicBezTo>
                    <a:cubicBezTo>
                      <a:pt x="341433" y="1422"/>
                      <a:pt x="314896" y="0"/>
                      <a:pt x="288337" y="0"/>
                    </a:cubicBezTo>
                    <a:cubicBezTo>
                      <a:pt x="286915" y="0"/>
                      <a:pt x="285493" y="0"/>
                      <a:pt x="284049" y="0"/>
                    </a:cubicBezTo>
                    <a:moveTo>
                      <a:pt x="229893" y="27665"/>
                    </a:moveTo>
                    <a:lnTo>
                      <a:pt x="228674" y="27665"/>
                    </a:lnTo>
                    <a:lnTo>
                      <a:pt x="229893" y="27665"/>
                    </a:lnTo>
                    <a:close/>
                    <a:moveTo>
                      <a:pt x="14688" y="99738"/>
                    </a:moveTo>
                    <a:cubicBezTo>
                      <a:pt x="14575" y="99851"/>
                      <a:pt x="14440" y="99964"/>
                      <a:pt x="14327" y="100099"/>
                    </a:cubicBezTo>
                    <a:lnTo>
                      <a:pt x="14756" y="99693"/>
                    </a:lnTo>
                    <a:cubicBezTo>
                      <a:pt x="14756" y="99693"/>
                      <a:pt x="14711" y="99716"/>
                      <a:pt x="14711" y="99738"/>
                    </a:cubicBezTo>
                    <a:moveTo>
                      <a:pt x="124197" y="41294"/>
                    </a:moveTo>
                    <a:cubicBezTo>
                      <a:pt x="124197" y="41294"/>
                      <a:pt x="124175" y="41294"/>
                      <a:pt x="124152" y="41294"/>
                    </a:cubicBezTo>
                    <a:cubicBezTo>
                      <a:pt x="124536" y="41204"/>
                      <a:pt x="124919" y="41091"/>
                      <a:pt x="125303" y="41001"/>
                    </a:cubicBezTo>
                    <a:cubicBezTo>
                      <a:pt x="124942" y="41091"/>
                      <a:pt x="124581" y="41204"/>
                      <a:pt x="124220" y="41294"/>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1" name="Google Shape;3111;p43"/>
              <p:cNvSpPr/>
              <p:nvPr/>
            </p:nvSpPr>
            <p:spPr>
              <a:xfrm>
                <a:off x="5236252" y="1451291"/>
                <a:ext cx="250322" cy="223097"/>
              </a:xfrm>
              <a:custGeom>
                <a:rect b="b" l="l" r="r" t="t"/>
                <a:pathLst>
                  <a:path extrusionOk="0" h="223097" w="250322">
                    <a:moveTo>
                      <a:pt x="328" y="2663"/>
                    </a:moveTo>
                    <a:cubicBezTo>
                      <a:pt x="-552" y="4784"/>
                      <a:pt x="373" y="7853"/>
                      <a:pt x="2697" y="8620"/>
                    </a:cubicBezTo>
                    <a:cubicBezTo>
                      <a:pt x="15717" y="12998"/>
                      <a:pt x="28399" y="18030"/>
                      <a:pt x="40742" y="23987"/>
                    </a:cubicBezTo>
                    <a:cubicBezTo>
                      <a:pt x="53537" y="30102"/>
                      <a:pt x="65993" y="36849"/>
                      <a:pt x="78178" y="44092"/>
                    </a:cubicBezTo>
                    <a:cubicBezTo>
                      <a:pt x="78088" y="44047"/>
                      <a:pt x="77998" y="43980"/>
                      <a:pt x="77907" y="43935"/>
                    </a:cubicBezTo>
                    <a:cubicBezTo>
                      <a:pt x="90679" y="51697"/>
                      <a:pt x="102932" y="60385"/>
                      <a:pt x="114779" y="69478"/>
                    </a:cubicBezTo>
                    <a:cubicBezTo>
                      <a:pt x="126964" y="78888"/>
                      <a:pt x="138428" y="89358"/>
                      <a:pt x="149258" y="100257"/>
                    </a:cubicBezTo>
                    <a:cubicBezTo>
                      <a:pt x="165506" y="117091"/>
                      <a:pt x="179834" y="135798"/>
                      <a:pt x="191613" y="156016"/>
                    </a:cubicBezTo>
                    <a:cubicBezTo>
                      <a:pt x="196149" y="164230"/>
                      <a:pt x="200414" y="172579"/>
                      <a:pt x="204250" y="181176"/>
                    </a:cubicBezTo>
                    <a:cubicBezTo>
                      <a:pt x="208741" y="191286"/>
                      <a:pt x="212486" y="201688"/>
                      <a:pt x="216119" y="212136"/>
                    </a:cubicBezTo>
                    <a:cubicBezTo>
                      <a:pt x="219301" y="221297"/>
                      <a:pt x="230764" y="225359"/>
                      <a:pt x="239362" y="221839"/>
                    </a:cubicBezTo>
                    <a:cubicBezTo>
                      <a:pt x="243626" y="220101"/>
                      <a:pt x="247079" y="216694"/>
                      <a:pt x="248929" y="212429"/>
                    </a:cubicBezTo>
                    <a:cubicBezTo>
                      <a:pt x="250847" y="207916"/>
                      <a:pt x="250690" y="203177"/>
                      <a:pt x="249042" y="198597"/>
                    </a:cubicBezTo>
                    <a:cubicBezTo>
                      <a:pt x="244213" y="185328"/>
                      <a:pt x="237737" y="172692"/>
                      <a:pt x="230697" y="160484"/>
                    </a:cubicBezTo>
                    <a:cubicBezTo>
                      <a:pt x="224017" y="148818"/>
                      <a:pt x="216593" y="137761"/>
                      <a:pt x="208289" y="127223"/>
                    </a:cubicBezTo>
                    <a:cubicBezTo>
                      <a:pt x="191636" y="105989"/>
                      <a:pt x="172095" y="86741"/>
                      <a:pt x="150635" y="70404"/>
                    </a:cubicBezTo>
                    <a:cubicBezTo>
                      <a:pt x="140458" y="62641"/>
                      <a:pt x="129649" y="55601"/>
                      <a:pt x="118751" y="48921"/>
                    </a:cubicBezTo>
                    <a:cubicBezTo>
                      <a:pt x="107084" y="41791"/>
                      <a:pt x="94944" y="35608"/>
                      <a:pt x="82646" y="29651"/>
                    </a:cubicBezTo>
                    <a:cubicBezTo>
                      <a:pt x="58072" y="17736"/>
                      <a:pt x="32190" y="8823"/>
                      <a:pt x="6331" y="293"/>
                    </a:cubicBezTo>
                    <a:cubicBezTo>
                      <a:pt x="5744" y="113"/>
                      <a:pt x="5134" y="0"/>
                      <a:pt x="4525" y="0"/>
                    </a:cubicBezTo>
                    <a:cubicBezTo>
                      <a:pt x="2765" y="0"/>
                      <a:pt x="1118" y="857"/>
                      <a:pt x="328" y="2663"/>
                    </a:cubicBezTo>
                    <a:moveTo>
                      <a:pt x="148243" y="99174"/>
                    </a:moveTo>
                    <a:cubicBezTo>
                      <a:pt x="148559" y="99490"/>
                      <a:pt x="148875" y="99829"/>
                      <a:pt x="149191" y="100145"/>
                    </a:cubicBezTo>
                    <a:cubicBezTo>
                      <a:pt x="148875" y="99829"/>
                      <a:pt x="148559" y="99490"/>
                      <a:pt x="148243" y="99174"/>
                    </a:cubicBezTo>
                    <a:moveTo>
                      <a:pt x="149326" y="100280"/>
                    </a:moveTo>
                    <a:cubicBezTo>
                      <a:pt x="149688" y="100641"/>
                      <a:pt x="150048" y="101002"/>
                      <a:pt x="150409" y="101363"/>
                    </a:cubicBezTo>
                    <a:cubicBezTo>
                      <a:pt x="150048" y="101002"/>
                      <a:pt x="149688" y="100641"/>
                      <a:pt x="149326" y="100280"/>
                    </a:cubicBezTo>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2" name="Google Shape;3112;p43"/>
              <p:cNvSpPr/>
              <p:nvPr/>
            </p:nvSpPr>
            <p:spPr>
              <a:xfrm>
                <a:off x="4694013" y="2269349"/>
                <a:ext cx="59885" cy="49124"/>
              </a:xfrm>
              <a:custGeom>
                <a:rect b="b" l="l" r="r" t="t"/>
                <a:pathLst>
                  <a:path extrusionOk="0" h="49124" w="59885">
                    <a:moveTo>
                      <a:pt x="1001" y="203"/>
                    </a:moveTo>
                    <a:cubicBezTo>
                      <a:pt x="-1143" y="16631"/>
                      <a:pt x="166" y="33216"/>
                      <a:pt x="4837" y="49125"/>
                    </a:cubicBezTo>
                    <a:cubicBezTo>
                      <a:pt x="4657" y="48425"/>
                      <a:pt x="4476" y="47748"/>
                      <a:pt x="4318" y="47049"/>
                    </a:cubicBezTo>
                    <a:cubicBezTo>
                      <a:pt x="36000" y="44318"/>
                      <a:pt x="60934" y="31682"/>
                      <a:pt x="59851" y="18977"/>
                    </a:cubicBezTo>
                    <a:cubicBezTo>
                      <a:pt x="58971" y="7943"/>
                      <a:pt x="38685" y="0"/>
                      <a:pt x="11675" y="0"/>
                    </a:cubicBezTo>
                    <a:cubicBezTo>
                      <a:pt x="8448" y="0"/>
                      <a:pt x="5085" y="113"/>
                      <a:pt x="1001" y="203"/>
                    </a:cubicBezTo>
                  </a:path>
                </a:pathLst>
              </a:custGeom>
              <a:solidFill>
                <a:srgbClr val="5EAC9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3" name="Google Shape;3113;p43"/>
              <p:cNvSpPr/>
              <p:nvPr/>
            </p:nvSpPr>
            <p:spPr>
              <a:xfrm>
                <a:off x="5269781" y="2190980"/>
                <a:ext cx="48286" cy="44250"/>
              </a:xfrm>
              <a:custGeom>
                <a:rect b="b" l="l" r="r" t="t"/>
                <a:pathLst>
                  <a:path extrusionOk="0" h="44250" w="48286">
                    <a:moveTo>
                      <a:pt x="804" y="158"/>
                    </a:moveTo>
                    <a:cubicBezTo>
                      <a:pt x="-911" y="14961"/>
                      <a:pt x="127" y="29899"/>
                      <a:pt x="3828" y="44250"/>
                    </a:cubicBezTo>
                    <a:cubicBezTo>
                      <a:pt x="3715" y="43731"/>
                      <a:pt x="3602" y="43190"/>
                      <a:pt x="3467" y="42671"/>
                    </a:cubicBezTo>
                    <a:cubicBezTo>
                      <a:pt x="29033" y="40211"/>
                      <a:pt x="49139" y="28793"/>
                      <a:pt x="48259" y="17217"/>
                    </a:cubicBezTo>
                    <a:cubicBezTo>
                      <a:pt x="47582" y="7243"/>
                      <a:pt x="31245" y="0"/>
                      <a:pt x="9424" y="0"/>
                    </a:cubicBezTo>
                    <a:cubicBezTo>
                      <a:pt x="6716" y="0"/>
                      <a:pt x="3896" y="113"/>
                      <a:pt x="804" y="158"/>
                    </a:cubicBezTo>
                  </a:path>
                </a:pathLst>
              </a:custGeom>
              <a:solidFill>
                <a:srgbClr val="5EAC9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4" name="Google Shape;3114;p43"/>
              <p:cNvSpPr/>
              <p:nvPr/>
            </p:nvSpPr>
            <p:spPr>
              <a:xfrm>
                <a:off x="4606787" y="2128429"/>
                <a:ext cx="329338" cy="329364"/>
              </a:xfrm>
              <a:custGeom>
                <a:rect b="b" l="l" r="r" t="t"/>
                <a:pathLst>
                  <a:path extrusionOk="0" h="329364" w="329338">
                    <a:moveTo>
                      <a:pt x="90845" y="17511"/>
                    </a:moveTo>
                    <a:cubicBezTo>
                      <a:pt x="9610" y="58241"/>
                      <a:pt x="-23245" y="157302"/>
                      <a:pt x="17485" y="238492"/>
                    </a:cubicBezTo>
                    <a:cubicBezTo>
                      <a:pt x="58215" y="319727"/>
                      <a:pt x="157276" y="352627"/>
                      <a:pt x="238466" y="311874"/>
                    </a:cubicBezTo>
                    <a:cubicBezTo>
                      <a:pt x="319701" y="271144"/>
                      <a:pt x="352601" y="172082"/>
                      <a:pt x="311848" y="90848"/>
                    </a:cubicBezTo>
                    <a:cubicBezTo>
                      <a:pt x="282942" y="33284"/>
                      <a:pt x="224814" y="0"/>
                      <a:pt x="164475" y="0"/>
                    </a:cubicBezTo>
                    <a:cubicBezTo>
                      <a:pt x="139675" y="0"/>
                      <a:pt x="114515" y="5619"/>
                      <a:pt x="90845" y="17488"/>
                    </a:cubicBezTo>
                    <a:moveTo>
                      <a:pt x="93304" y="118219"/>
                    </a:moveTo>
                    <a:cubicBezTo>
                      <a:pt x="103436" y="87621"/>
                      <a:pt x="124873" y="62799"/>
                      <a:pt x="153621" y="48357"/>
                    </a:cubicBezTo>
                    <a:cubicBezTo>
                      <a:pt x="170635" y="39782"/>
                      <a:pt x="188777" y="35450"/>
                      <a:pt x="207597" y="35450"/>
                    </a:cubicBezTo>
                    <a:cubicBezTo>
                      <a:pt x="253698" y="35450"/>
                      <a:pt x="295105" y="60971"/>
                      <a:pt x="315639" y="102085"/>
                    </a:cubicBezTo>
                    <a:cubicBezTo>
                      <a:pt x="330104" y="130901"/>
                      <a:pt x="332451" y="163643"/>
                      <a:pt x="322229" y="194264"/>
                    </a:cubicBezTo>
                    <a:cubicBezTo>
                      <a:pt x="312097" y="224863"/>
                      <a:pt x="290660" y="249684"/>
                      <a:pt x="261912" y="264126"/>
                    </a:cubicBezTo>
                    <a:cubicBezTo>
                      <a:pt x="244897" y="272701"/>
                      <a:pt x="226732" y="277033"/>
                      <a:pt x="207913" y="277033"/>
                    </a:cubicBezTo>
                    <a:cubicBezTo>
                      <a:pt x="161835" y="277033"/>
                      <a:pt x="120450" y="251490"/>
                      <a:pt x="99893" y="210398"/>
                    </a:cubicBezTo>
                    <a:cubicBezTo>
                      <a:pt x="96237" y="203155"/>
                      <a:pt x="93372" y="195641"/>
                      <a:pt x="91522" y="187946"/>
                    </a:cubicBezTo>
                    <a:cubicBezTo>
                      <a:pt x="123203" y="185215"/>
                      <a:pt x="148160" y="172579"/>
                      <a:pt x="147054" y="159875"/>
                    </a:cubicBezTo>
                    <a:cubicBezTo>
                      <a:pt x="146175" y="148863"/>
                      <a:pt x="125888" y="140897"/>
                      <a:pt x="98878" y="140897"/>
                    </a:cubicBezTo>
                    <a:cubicBezTo>
                      <a:pt x="95583" y="140897"/>
                      <a:pt x="92175" y="141010"/>
                      <a:pt x="87979" y="141100"/>
                    </a:cubicBezTo>
                    <a:cubicBezTo>
                      <a:pt x="89039" y="133338"/>
                      <a:pt x="90799" y="125666"/>
                      <a:pt x="93281" y="118219"/>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5" name="Google Shape;3115;p43"/>
              <p:cNvSpPr/>
              <p:nvPr/>
            </p:nvSpPr>
            <p:spPr>
              <a:xfrm>
                <a:off x="4637686" y="2269372"/>
                <a:ext cx="116191" cy="47806"/>
              </a:xfrm>
              <a:custGeom>
                <a:rect b="b" l="l" r="r" t="t"/>
                <a:pathLst>
                  <a:path extrusionOk="0" h="47806" w="116191">
                    <a:moveTo>
                      <a:pt x="57350" y="180"/>
                    </a:moveTo>
                    <a:cubicBezTo>
                      <a:pt x="56990" y="180"/>
                      <a:pt x="56629" y="226"/>
                      <a:pt x="56245" y="271"/>
                    </a:cubicBezTo>
                    <a:cubicBezTo>
                      <a:pt x="24157" y="2979"/>
                      <a:pt x="-1071" y="15638"/>
                      <a:pt x="35" y="28613"/>
                    </a:cubicBezTo>
                    <a:cubicBezTo>
                      <a:pt x="1118" y="41610"/>
                      <a:pt x="28061" y="49959"/>
                      <a:pt x="60149" y="47319"/>
                    </a:cubicBezTo>
                    <a:cubicBezTo>
                      <a:pt x="60329" y="47319"/>
                      <a:pt x="60510" y="47274"/>
                      <a:pt x="60690" y="47274"/>
                    </a:cubicBezTo>
                    <a:cubicBezTo>
                      <a:pt x="60690" y="47184"/>
                      <a:pt x="60645" y="47116"/>
                      <a:pt x="60623" y="47049"/>
                    </a:cubicBezTo>
                    <a:cubicBezTo>
                      <a:pt x="92304" y="44318"/>
                      <a:pt x="117261" y="31682"/>
                      <a:pt x="116156" y="18977"/>
                    </a:cubicBezTo>
                    <a:cubicBezTo>
                      <a:pt x="115276" y="7943"/>
                      <a:pt x="94990" y="0"/>
                      <a:pt x="67979" y="0"/>
                    </a:cubicBezTo>
                    <a:cubicBezTo>
                      <a:pt x="64752" y="0"/>
                      <a:pt x="61412" y="113"/>
                      <a:pt x="57350" y="203"/>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6" name="Google Shape;3116;p43"/>
              <p:cNvSpPr/>
              <p:nvPr/>
            </p:nvSpPr>
            <p:spPr>
              <a:xfrm>
                <a:off x="4694788" y="2163924"/>
                <a:ext cx="240493" cy="241538"/>
              </a:xfrm>
              <a:custGeom>
                <a:rect b="b" l="l" r="r" t="t"/>
                <a:pathLst>
                  <a:path extrusionOk="0" h="241538" w="240493">
                    <a:moveTo>
                      <a:pt x="119596" y="0"/>
                    </a:moveTo>
                    <a:cubicBezTo>
                      <a:pt x="100776" y="0"/>
                      <a:pt x="82634" y="4333"/>
                      <a:pt x="65620" y="12885"/>
                    </a:cubicBezTo>
                    <a:cubicBezTo>
                      <a:pt x="36871" y="27327"/>
                      <a:pt x="15434" y="52148"/>
                      <a:pt x="5280" y="82747"/>
                    </a:cubicBezTo>
                    <a:cubicBezTo>
                      <a:pt x="2798" y="90171"/>
                      <a:pt x="1015" y="97865"/>
                      <a:pt x="0" y="105605"/>
                    </a:cubicBezTo>
                    <a:cubicBezTo>
                      <a:pt x="4152" y="105538"/>
                      <a:pt x="7559" y="105402"/>
                      <a:pt x="10877" y="105402"/>
                    </a:cubicBezTo>
                    <a:cubicBezTo>
                      <a:pt x="37887" y="105402"/>
                      <a:pt x="58151" y="113390"/>
                      <a:pt x="59076" y="124402"/>
                    </a:cubicBezTo>
                    <a:cubicBezTo>
                      <a:pt x="60159" y="137106"/>
                      <a:pt x="35224" y="149698"/>
                      <a:pt x="3520" y="152496"/>
                    </a:cubicBezTo>
                    <a:cubicBezTo>
                      <a:pt x="5393" y="160168"/>
                      <a:pt x="8236" y="167682"/>
                      <a:pt x="11869" y="174926"/>
                    </a:cubicBezTo>
                    <a:cubicBezTo>
                      <a:pt x="32426" y="216017"/>
                      <a:pt x="73833" y="241538"/>
                      <a:pt x="119889" y="241538"/>
                    </a:cubicBezTo>
                    <a:cubicBezTo>
                      <a:pt x="138708" y="241538"/>
                      <a:pt x="156896" y="237206"/>
                      <a:pt x="173888" y="228654"/>
                    </a:cubicBezTo>
                    <a:cubicBezTo>
                      <a:pt x="202636" y="214212"/>
                      <a:pt x="224073" y="189390"/>
                      <a:pt x="234227" y="158792"/>
                    </a:cubicBezTo>
                    <a:cubicBezTo>
                      <a:pt x="244449" y="128216"/>
                      <a:pt x="242103" y="95474"/>
                      <a:pt x="227638" y="66613"/>
                    </a:cubicBezTo>
                    <a:cubicBezTo>
                      <a:pt x="207059" y="25521"/>
                      <a:pt x="165674" y="0"/>
                      <a:pt x="119573"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7" name="Google Shape;3117;p43"/>
              <p:cNvSpPr/>
              <p:nvPr/>
            </p:nvSpPr>
            <p:spPr>
              <a:xfrm>
                <a:off x="5199306" y="2063058"/>
                <a:ext cx="266051" cy="298906"/>
              </a:xfrm>
              <a:custGeom>
                <a:rect b="b" l="l" r="r" t="t"/>
                <a:pathLst>
                  <a:path extrusionOk="0" h="298906" w="266051">
                    <a:moveTo>
                      <a:pt x="73378" y="15886"/>
                    </a:moveTo>
                    <a:cubicBezTo>
                      <a:pt x="7781" y="52893"/>
                      <a:pt x="-18801" y="142725"/>
                      <a:pt x="14144" y="216468"/>
                    </a:cubicBezTo>
                    <a:cubicBezTo>
                      <a:pt x="47044" y="290189"/>
                      <a:pt x="127038" y="320020"/>
                      <a:pt x="192658" y="283013"/>
                    </a:cubicBezTo>
                    <a:cubicBezTo>
                      <a:pt x="246769" y="252550"/>
                      <a:pt x="274299" y="186141"/>
                      <a:pt x="263874" y="122439"/>
                    </a:cubicBezTo>
                    <a:cubicBezTo>
                      <a:pt x="266740" y="140220"/>
                      <a:pt x="265612" y="158656"/>
                      <a:pt x="260331" y="176325"/>
                    </a:cubicBezTo>
                    <a:cubicBezTo>
                      <a:pt x="252118" y="204103"/>
                      <a:pt x="234832" y="226645"/>
                      <a:pt x="211590" y="239733"/>
                    </a:cubicBezTo>
                    <a:cubicBezTo>
                      <a:pt x="197825" y="247496"/>
                      <a:pt x="183158" y="251444"/>
                      <a:pt x="167949" y="251444"/>
                    </a:cubicBezTo>
                    <a:cubicBezTo>
                      <a:pt x="130694" y="251444"/>
                      <a:pt x="97252" y="228247"/>
                      <a:pt x="80644" y="190970"/>
                    </a:cubicBezTo>
                    <a:cubicBezTo>
                      <a:pt x="77711" y="184403"/>
                      <a:pt x="75409" y="177611"/>
                      <a:pt x="73942" y="170571"/>
                    </a:cubicBezTo>
                    <a:cubicBezTo>
                      <a:pt x="99509" y="168111"/>
                      <a:pt x="119614" y="156693"/>
                      <a:pt x="118734" y="145117"/>
                    </a:cubicBezTo>
                    <a:cubicBezTo>
                      <a:pt x="118057" y="135143"/>
                      <a:pt x="101720" y="127900"/>
                      <a:pt x="79899" y="127900"/>
                    </a:cubicBezTo>
                    <a:cubicBezTo>
                      <a:pt x="77124" y="127900"/>
                      <a:pt x="74236" y="128013"/>
                      <a:pt x="71054" y="128058"/>
                    </a:cubicBezTo>
                    <a:cubicBezTo>
                      <a:pt x="71866" y="121108"/>
                      <a:pt x="73311" y="114112"/>
                      <a:pt x="75364" y="107275"/>
                    </a:cubicBezTo>
                    <a:cubicBezTo>
                      <a:pt x="83532" y="79497"/>
                      <a:pt x="100817" y="56955"/>
                      <a:pt x="124105" y="43912"/>
                    </a:cubicBezTo>
                    <a:cubicBezTo>
                      <a:pt x="137869" y="36104"/>
                      <a:pt x="152537" y="32155"/>
                      <a:pt x="167723" y="32155"/>
                    </a:cubicBezTo>
                    <a:cubicBezTo>
                      <a:pt x="204956" y="32155"/>
                      <a:pt x="238420" y="55353"/>
                      <a:pt x="254983" y="92675"/>
                    </a:cubicBezTo>
                    <a:cubicBezTo>
                      <a:pt x="258954" y="101544"/>
                      <a:pt x="261798" y="110840"/>
                      <a:pt x="263513" y="120318"/>
                    </a:cubicBezTo>
                    <a:cubicBezTo>
                      <a:pt x="261233" y="107456"/>
                      <a:pt x="257397" y="94751"/>
                      <a:pt x="251937" y="82453"/>
                    </a:cubicBezTo>
                    <a:cubicBezTo>
                      <a:pt x="228604" y="30192"/>
                      <a:pt x="181624" y="0"/>
                      <a:pt x="132883" y="0"/>
                    </a:cubicBezTo>
                    <a:cubicBezTo>
                      <a:pt x="112844" y="0"/>
                      <a:pt x="92514" y="5100"/>
                      <a:pt x="73378" y="15863"/>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8" name="Google Shape;3118;p43"/>
              <p:cNvSpPr/>
              <p:nvPr/>
            </p:nvSpPr>
            <p:spPr>
              <a:xfrm>
                <a:off x="5224234" y="2191003"/>
                <a:ext cx="93856" cy="43373"/>
              </a:xfrm>
              <a:custGeom>
                <a:rect b="b" l="l" r="r" t="t"/>
                <a:pathLst>
                  <a:path extrusionOk="0" h="43373" w="93856">
                    <a:moveTo>
                      <a:pt x="46464" y="135"/>
                    </a:moveTo>
                    <a:cubicBezTo>
                      <a:pt x="46149" y="158"/>
                      <a:pt x="45810" y="181"/>
                      <a:pt x="45471" y="226"/>
                    </a:cubicBezTo>
                    <a:cubicBezTo>
                      <a:pt x="19544" y="2640"/>
                      <a:pt x="-810" y="14194"/>
                      <a:pt x="25" y="25973"/>
                    </a:cubicBezTo>
                    <a:cubicBezTo>
                      <a:pt x="905" y="37752"/>
                      <a:pt x="22658" y="45356"/>
                      <a:pt x="48653" y="42919"/>
                    </a:cubicBezTo>
                    <a:cubicBezTo>
                      <a:pt x="48789" y="42919"/>
                      <a:pt x="48924" y="42897"/>
                      <a:pt x="49059" y="42874"/>
                    </a:cubicBezTo>
                    <a:cubicBezTo>
                      <a:pt x="49059" y="42806"/>
                      <a:pt x="49036" y="42739"/>
                      <a:pt x="49014" y="42671"/>
                    </a:cubicBezTo>
                    <a:cubicBezTo>
                      <a:pt x="74580" y="40211"/>
                      <a:pt x="94708" y="28793"/>
                      <a:pt x="93829" y="17217"/>
                    </a:cubicBezTo>
                    <a:cubicBezTo>
                      <a:pt x="93129" y="7243"/>
                      <a:pt x="76814" y="0"/>
                      <a:pt x="54971" y="0"/>
                    </a:cubicBezTo>
                    <a:cubicBezTo>
                      <a:pt x="52286" y="0"/>
                      <a:pt x="49511" y="113"/>
                      <a:pt x="46464" y="158"/>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9" name="Google Shape;3119;p43"/>
              <p:cNvSpPr/>
              <p:nvPr/>
            </p:nvSpPr>
            <p:spPr>
              <a:xfrm>
                <a:off x="5270383" y="2095258"/>
                <a:ext cx="194308" cy="219221"/>
              </a:xfrm>
              <a:custGeom>
                <a:rect b="b" l="l" r="r" t="t"/>
                <a:pathLst>
                  <a:path extrusionOk="0" h="219221" w="194308">
                    <a:moveTo>
                      <a:pt x="96647" y="0"/>
                    </a:moveTo>
                    <a:cubicBezTo>
                      <a:pt x="81460" y="0"/>
                      <a:pt x="66793" y="3949"/>
                      <a:pt x="53006" y="11711"/>
                    </a:cubicBezTo>
                    <a:cubicBezTo>
                      <a:pt x="29741" y="24777"/>
                      <a:pt x="12433" y="47297"/>
                      <a:pt x="4265" y="75097"/>
                    </a:cubicBezTo>
                    <a:cubicBezTo>
                      <a:pt x="2234" y="81912"/>
                      <a:pt x="789" y="88907"/>
                      <a:pt x="0" y="95857"/>
                    </a:cubicBezTo>
                    <a:cubicBezTo>
                      <a:pt x="3159" y="95812"/>
                      <a:pt x="6070" y="95699"/>
                      <a:pt x="8823" y="95699"/>
                    </a:cubicBezTo>
                    <a:cubicBezTo>
                      <a:pt x="30666" y="95699"/>
                      <a:pt x="47003" y="102943"/>
                      <a:pt x="47680" y="112939"/>
                    </a:cubicBezTo>
                    <a:cubicBezTo>
                      <a:pt x="48560" y="124492"/>
                      <a:pt x="28454" y="135910"/>
                      <a:pt x="2865" y="138393"/>
                    </a:cubicBezTo>
                    <a:cubicBezTo>
                      <a:pt x="4355" y="145388"/>
                      <a:pt x="6634" y="152203"/>
                      <a:pt x="9568" y="158769"/>
                    </a:cubicBezTo>
                    <a:cubicBezTo>
                      <a:pt x="26198" y="196069"/>
                      <a:pt x="59662" y="219221"/>
                      <a:pt x="96872" y="219221"/>
                    </a:cubicBezTo>
                    <a:cubicBezTo>
                      <a:pt x="112081" y="219221"/>
                      <a:pt x="126771" y="215295"/>
                      <a:pt x="140513" y="207555"/>
                    </a:cubicBezTo>
                    <a:cubicBezTo>
                      <a:pt x="163733" y="194445"/>
                      <a:pt x="181041" y="171925"/>
                      <a:pt x="189254" y="144124"/>
                    </a:cubicBezTo>
                    <a:cubicBezTo>
                      <a:pt x="197513" y="116301"/>
                      <a:pt x="195595" y="86605"/>
                      <a:pt x="183907" y="60497"/>
                    </a:cubicBezTo>
                    <a:cubicBezTo>
                      <a:pt x="167321" y="23174"/>
                      <a:pt x="133857" y="0"/>
                      <a:pt x="96624"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0" name="Google Shape;3120;p43"/>
              <p:cNvSpPr/>
              <p:nvPr/>
            </p:nvSpPr>
            <p:spPr>
              <a:xfrm>
                <a:off x="5086905" y="2225234"/>
                <a:ext cx="104792" cy="162108"/>
              </a:xfrm>
              <a:custGeom>
                <a:rect b="b" l="l" r="r" t="t"/>
                <a:pathLst>
                  <a:path extrusionOk="0" h="162108" w="104792">
                    <a:moveTo>
                      <a:pt x="4693" y="68"/>
                    </a:moveTo>
                    <a:cubicBezTo>
                      <a:pt x="3182" y="68"/>
                      <a:pt x="2008" y="1241"/>
                      <a:pt x="1895" y="2866"/>
                    </a:cubicBezTo>
                    <a:lnTo>
                      <a:pt x="1331" y="15322"/>
                    </a:lnTo>
                    <a:lnTo>
                      <a:pt x="1106" y="20218"/>
                    </a:lnTo>
                    <a:cubicBezTo>
                      <a:pt x="812" y="26830"/>
                      <a:pt x="519" y="33442"/>
                      <a:pt x="316" y="40098"/>
                    </a:cubicBezTo>
                    <a:cubicBezTo>
                      <a:pt x="113" y="46642"/>
                      <a:pt x="0" y="53254"/>
                      <a:pt x="0" y="59798"/>
                    </a:cubicBezTo>
                    <a:cubicBezTo>
                      <a:pt x="0" y="63657"/>
                      <a:pt x="90" y="67515"/>
                      <a:pt x="203" y="71374"/>
                    </a:cubicBezTo>
                    <a:cubicBezTo>
                      <a:pt x="293" y="73946"/>
                      <a:pt x="361" y="76519"/>
                      <a:pt x="361" y="79091"/>
                    </a:cubicBezTo>
                    <a:cubicBezTo>
                      <a:pt x="406" y="81235"/>
                      <a:pt x="2189" y="82521"/>
                      <a:pt x="3881" y="82521"/>
                    </a:cubicBezTo>
                    <a:cubicBezTo>
                      <a:pt x="4806" y="82521"/>
                      <a:pt x="5641" y="82183"/>
                      <a:pt x="6273" y="81528"/>
                    </a:cubicBezTo>
                    <a:lnTo>
                      <a:pt x="8687" y="79069"/>
                    </a:lnTo>
                    <a:lnTo>
                      <a:pt x="10109" y="77670"/>
                    </a:lnTo>
                    <a:cubicBezTo>
                      <a:pt x="11057" y="76722"/>
                      <a:pt x="12027" y="75774"/>
                      <a:pt x="13020" y="74849"/>
                    </a:cubicBezTo>
                    <a:cubicBezTo>
                      <a:pt x="15728" y="72367"/>
                      <a:pt x="18549" y="69952"/>
                      <a:pt x="21460" y="67651"/>
                    </a:cubicBezTo>
                    <a:cubicBezTo>
                      <a:pt x="29290" y="61558"/>
                      <a:pt x="37458" y="56594"/>
                      <a:pt x="45717" y="52961"/>
                    </a:cubicBezTo>
                    <a:cubicBezTo>
                      <a:pt x="50840" y="50885"/>
                      <a:pt x="55578" y="49508"/>
                      <a:pt x="60181" y="48786"/>
                    </a:cubicBezTo>
                    <a:cubicBezTo>
                      <a:pt x="61670" y="48583"/>
                      <a:pt x="63138" y="48515"/>
                      <a:pt x="64672" y="48515"/>
                    </a:cubicBezTo>
                    <a:cubicBezTo>
                      <a:pt x="65981" y="48515"/>
                      <a:pt x="67312" y="48583"/>
                      <a:pt x="68643" y="48741"/>
                    </a:cubicBezTo>
                    <a:cubicBezTo>
                      <a:pt x="70403" y="49012"/>
                      <a:pt x="72186" y="49508"/>
                      <a:pt x="73901" y="50140"/>
                    </a:cubicBezTo>
                    <a:cubicBezTo>
                      <a:pt x="75503" y="50885"/>
                      <a:pt x="76947" y="51787"/>
                      <a:pt x="78369" y="52825"/>
                    </a:cubicBezTo>
                    <a:cubicBezTo>
                      <a:pt x="79768" y="54066"/>
                      <a:pt x="81054" y="55398"/>
                      <a:pt x="82295" y="56842"/>
                    </a:cubicBezTo>
                    <a:cubicBezTo>
                      <a:pt x="83739" y="58850"/>
                      <a:pt x="85071" y="61107"/>
                      <a:pt x="86335" y="63724"/>
                    </a:cubicBezTo>
                    <a:cubicBezTo>
                      <a:pt x="87282" y="66342"/>
                      <a:pt x="87959" y="68824"/>
                      <a:pt x="88343" y="71261"/>
                    </a:cubicBezTo>
                    <a:cubicBezTo>
                      <a:pt x="88569" y="73991"/>
                      <a:pt x="88569" y="76767"/>
                      <a:pt x="88298" y="79723"/>
                    </a:cubicBezTo>
                    <a:cubicBezTo>
                      <a:pt x="87643" y="83785"/>
                      <a:pt x="86492" y="87869"/>
                      <a:pt x="84800" y="92156"/>
                    </a:cubicBezTo>
                    <a:cubicBezTo>
                      <a:pt x="81935" y="98633"/>
                      <a:pt x="78075" y="105131"/>
                      <a:pt x="72953" y="112036"/>
                    </a:cubicBezTo>
                    <a:cubicBezTo>
                      <a:pt x="66703" y="120025"/>
                      <a:pt x="59482" y="127268"/>
                      <a:pt x="51539" y="133564"/>
                    </a:cubicBezTo>
                    <a:cubicBezTo>
                      <a:pt x="50253" y="134602"/>
                      <a:pt x="48831" y="135549"/>
                      <a:pt x="47455" y="136520"/>
                    </a:cubicBezTo>
                    <a:lnTo>
                      <a:pt x="44408" y="138573"/>
                    </a:lnTo>
                    <a:lnTo>
                      <a:pt x="42603" y="139769"/>
                    </a:lnTo>
                    <a:cubicBezTo>
                      <a:pt x="40392" y="141213"/>
                      <a:pt x="38158" y="142703"/>
                      <a:pt x="35924" y="144079"/>
                    </a:cubicBezTo>
                    <a:cubicBezTo>
                      <a:pt x="31320" y="146855"/>
                      <a:pt x="29763" y="152767"/>
                      <a:pt x="32426" y="157280"/>
                    </a:cubicBezTo>
                    <a:cubicBezTo>
                      <a:pt x="34141" y="160213"/>
                      <a:pt x="37481" y="162109"/>
                      <a:pt x="40911" y="162109"/>
                    </a:cubicBezTo>
                    <a:cubicBezTo>
                      <a:pt x="42648" y="162109"/>
                      <a:pt x="44273" y="161635"/>
                      <a:pt x="45627" y="160755"/>
                    </a:cubicBezTo>
                    <a:cubicBezTo>
                      <a:pt x="47996" y="159265"/>
                      <a:pt x="50253" y="157708"/>
                      <a:pt x="52509" y="156129"/>
                    </a:cubicBezTo>
                    <a:lnTo>
                      <a:pt x="54969" y="154437"/>
                    </a:lnTo>
                    <a:cubicBezTo>
                      <a:pt x="56142" y="153669"/>
                      <a:pt x="57270" y="152902"/>
                      <a:pt x="58399" y="152112"/>
                    </a:cubicBezTo>
                    <a:cubicBezTo>
                      <a:pt x="62776" y="148863"/>
                      <a:pt x="66861" y="145433"/>
                      <a:pt x="70516" y="141935"/>
                    </a:cubicBezTo>
                    <a:cubicBezTo>
                      <a:pt x="78572" y="134308"/>
                      <a:pt x="85816" y="125463"/>
                      <a:pt x="92089" y="115647"/>
                    </a:cubicBezTo>
                    <a:cubicBezTo>
                      <a:pt x="95406" y="110502"/>
                      <a:pt x="97933" y="104928"/>
                      <a:pt x="99942" y="100145"/>
                    </a:cubicBezTo>
                    <a:cubicBezTo>
                      <a:pt x="101904" y="95428"/>
                      <a:pt x="103304" y="90329"/>
                      <a:pt x="104093" y="84958"/>
                    </a:cubicBezTo>
                    <a:cubicBezTo>
                      <a:pt x="104500" y="82183"/>
                      <a:pt x="104748" y="79452"/>
                      <a:pt x="104793" y="76632"/>
                    </a:cubicBezTo>
                    <a:cubicBezTo>
                      <a:pt x="104793" y="74307"/>
                      <a:pt x="104455" y="72006"/>
                      <a:pt x="104116" y="69704"/>
                    </a:cubicBezTo>
                    <a:cubicBezTo>
                      <a:pt x="103168" y="63815"/>
                      <a:pt x="101182" y="58737"/>
                      <a:pt x="98114" y="53886"/>
                    </a:cubicBezTo>
                    <a:cubicBezTo>
                      <a:pt x="92337" y="44679"/>
                      <a:pt x="83807" y="38519"/>
                      <a:pt x="74172" y="36601"/>
                    </a:cubicBezTo>
                    <a:cubicBezTo>
                      <a:pt x="71825" y="36149"/>
                      <a:pt x="69456" y="35901"/>
                      <a:pt x="66996" y="35901"/>
                    </a:cubicBezTo>
                    <a:cubicBezTo>
                      <a:pt x="60498" y="35901"/>
                      <a:pt x="53389" y="37549"/>
                      <a:pt x="45920" y="40775"/>
                    </a:cubicBezTo>
                    <a:cubicBezTo>
                      <a:pt x="37390" y="44408"/>
                      <a:pt x="29132" y="49711"/>
                      <a:pt x="19947" y="57451"/>
                    </a:cubicBezTo>
                    <a:cubicBezTo>
                      <a:pt x="16292" y="60475"/>
                      <a:pt x="12614" y="63905"/>
                      <a:pt x="9049" y="67583"/>
                    </a:cubicBezTo>
                    <a:lnTo>
                      <a:pt x="6228" y="70607"/>
                    </a:lnTo>
                    <a:cubicBezTo>
                      <a:pt x="6453" y="68508"/>
                      <a:pt x="6363" y="66229"/>
                      <a:pt x="6296" y="63972"/>
                    </a:cubicBezTo>
                    <a:lnTo>
                      <a:pt x="6205" y="61671"/>
                    </a:lnTo>
                    <a:cubicBezTo>
                      <a:pt x="6002" y="55127"/>
                      <a:pt x="6002" y="48560"/>
                      <a:pt x="6138" y="42016"/>
                    </a:cubicBezTo>
                    <a:cubicBezTo>
                      <a:pt x="6251" y="30034"/>
                      <a:pt x="6770" y="18030"/>
                      <a:pt x="7311" y="6047"/>
                    </a:cubicBezTo>
                    <a:lnTo>
                      <a:pt x="7469" y="2798"/>
                    </a:lnTo>
                    <a:cubicBezTo>
                      <a:pt x="7469" y="2099"/>
                      <a:pt x="7198" y="1444"/>
                      <a:pt x="6724" y="925"/>
                    </a:cubicBezTo>
                    <a:cubicBezTo>
                      <a:pt x="6205" y="361"/>
                      <a:pt x="5415" y="0"/>
                      <a:pt x="4693" y="0"/>
                    </a:cubicBezTo>
                  </a:path>
                </a:pathLst>
              </a:cu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1" name="Google Shape;3121;p43"/>
              <p:cNvSpPr/>
              <p:nvPr/>
            </p:nvSpPr>
            <p:spPr>
              <a:xfrm>
                <a:off x="5020640" y="2421665"/>
                <a:ext cx="100270" cy="77330"/>
              </a:xfrm>
              <a:custGeom>
                <a:rect b="b" l="l" r="r" t="t"/>
                <a:pathLst>
                  <a:path extrusionOk="0" h="77330" w="100270">
                    <a:moveTo>
                      <a:pt x="6557" y="0"/>
                    </a:moveTo>
                    <a:cubicBezTo>
                      <a:pt x="5022" y="0"/>
                      <a:pt x="3511" y="632"/>
                      <a:pt x="2337" y="1760"/>
                    </a:cubicBezTo>
                    <a:cubicBezTo>
                      <a:pt x="1051" y="3069"/>
                      <a:pt x="735" y="4558"/>
                      <a:pt x="577" y="5957"/>
                    </a:cubicBezTo>
                    <a:cubicBezTo>
                      <a:pt x="-935" y="20173"/>
                      <a:pt x="-190" y="40572"/>
                      <a:pt x="11680" y="57067"/>
                    </a:cubicBezTo>
                    <a:cubicBezTo>
                      <a:pt x="15967" y="63070"/>
                      <a:pt x="21337" y="67921"/>
                      <a:pt x="27610" y="71487"/>
                    </a:cubicBezTo>
                    <a:cubicBezTo>
                      <a:pt x="33251" y="74713"/>
                      <a:pt x="39728" y="76654"/>
                      <a:pt x="46836" y="77218"/>
                    </a:cubicBezTo>
                    <a:cubicBezTo>
                      <a:pt x="47851" y="77308"/>
                      <a:pt x="48890" y="77331"/>
                      <a:pt x="49950" y="77331"/>
                    </a:cubicBezTo>
                    <a:cubicBezTo>
                      <a:pt x="54914" y="77331"/>
                      <a:pt x="60217" y="76338"/>
                      <a:pt x="65249" y="74420"/>
                    </a:cubicBezTo>
                    <a:cubicBezTo>
                      <a:pt x="71432" y="72118"/>
                      <a:pt x="77209" y="68260"/>
                      <a:pt x="82466" y="62980"/>
                    </a:cubicBezTo>
                    <a:cubicBezTo>
                      <a:pt x="93230" y="51968"/>
                      <a:pt x="99390" y="35179"/>
                      <a:pt x="100270" y="14396"/>
                    </a:cubicBezTo>
                    <a:cubicBezTo>
                      <a:pt x="100270" y="13381"/>
                      <a:pt x="99887" y="12433"/>
                      <a:pt x="99187" y="11756"/>
                    </a:cubicBezTo>
                    <a:cubicBezTo>
                      <a:pt x="98443" y="10967"/>
                      <a:pt x="97427" y="10515"/>
                      <a:pt x="96389" y="10515"/>
                    </a:cubicBezTo>
                    <a:cubicBezTo>
                      <a:pt x="94291" y="10515"/>
                      <a:pt x="92621" y="12185"/>
                      <a:pt x="92508" y="14396"/>
                    </a:cubicBezTo>
                    <a:cubicBezTo>
                      <a:pt x="92395" y="17375"/>
                      <a:pt x="92192" y="20376"/>
                      <a:pt x="91786" y="23355"/>
                    </a:cubicBezTo>
                    <a:cubicBezTo>
                      <a:pt x="90906" y="29560"/>
                      <a:pt x="89372" y="35450"/>
                      <a:pt x="87205" y="40888"/>
                    </a:cubicBezTo>
                    <a:cubicBezTo>
                      <a:pt x="85242" y="45356"/>
                      <a:pt x="82963" y="49282"/>
                      <a:pt x="80232" y="52893"/>
                    </a:cubicBezTo>
                    <a:cubicBezTo>
                      <a:pt x="77999" y="55623"/>
                      <a:pt x="75652" y="57970"/>
                      <a:pt x="73012" y="60069"/>
                    </a:cubicBezTo>
                    <a:cubicBezTo>
                      <a:pt x="70371" y="62032"/>
                      <a:pt x="67551" y="63679"/>
                      <a:pt x="64595" y="65010"/>
                    </a:cubicBezTo>
                    <a:cubicBezTo>
                      <a:pt x="61774" y="66094"/>
                      <a:pt x="58841" y="66906"/>
                      <a:pt x="55884" y="67425"/>
                    </a:cubicBezTo>
                    <a:cubicBezTo>
                      <a:pt x="54011" y="67628"/>
                      <a:pt x="52477" y="67696"/>
                      <a:pt x="50943" y="67696"/>
                    </a:cubicBezTo>
                    <a:cubicBezTo>
                      <a:pt x="49498" y="67696"/>
                      <a:pt x="48054" y="67605"/>
                      <a:pt x="46588" y="67470"/>
                    </a:cubicBezTo>
                    <a:cubicBezTo>
                      <a:pt x="43541" y="66996"/>
                      <a:pt x="40721" y="66274"/>
                      <a:pt x="37990" y="65213"/>
                    </a:cubicBezTo>
                    <a:cubicBezTo>
                      <a:pt x="35079" y="63927"/>
                      <a:pt x="32372" y="62393"/>
                      <a:pt x="29934" y="60655"/>
                    </a:cubicBezTo>
                    <a:cubicBezTo>
                      <a:pt x="27136" y="58512"/>
                      <a:pt x="24655" y="56029"/>
                      <a:pt x="22285" y="53028"/>
                    </a:cubicBezTo>
                    <a:cubicBezTo>
                      <a:pt x="20006" y="49914"/>
                      <a:pt x="18020" y="46417"/>
                      <a:pt x="16215" y="42355"/>
                    </a:cubicBezTo>
                    <a:cubicBezTo>
                      <a:pt x="14522" y="37977"/>
                      <a:pt x="13304" y="33284"/>
                      <a:pt x="12492" y="27981"/>
                    </a:cubicBezTo>
                    <a:cubicBezTo>
                      <a:pt x="11634" y="20986"/>
                      <a:pt x="11657" y="13787"/>
                      <a:pt x="12537" y="5980"/>
                    </a:cubicBezTo>
                    <a:cubicBezTo>
                      <a:pt x="12695" y="4445"/>
                      <a:pt x="11747" y="2708"/>
                      <a:pt x="10777" y="1760"/>
                    </a:cubicBezTo>
                    <a:cubicBezTo>
                      <a:pt x="9603" y="632"/>
                      <a:pt x="8091" y="0"/>
                      <a:pt x="6557" y="0"/>
                    </a:cubicBezTo>
                  </a:path>
                </a:pathLst>
              </a:custGeom>
              <a:solidFill>
                <a:srgbClr val="66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2" name="Google Shape;3122;p43"/>
              <p:cNvSpPr/>
              <p:nvPr/>
            </p:nvSpPr>
            <p:spPr>
              <a:xfrm>
                <a:off x="4600224" y="1898715"/>
                <a:ext cx="212053" cy="121401"/>
              </a:xfrm>
              <a:custGeom>
                <a:rect b="b" l="l" r="r" t="t"/>
                <a:pathLst>
                  <a:path extrusionOk="0" h="121401" w="212053">
                    <a:moveTo>
                      <a:pt x="152693" y="0"/>
                    </a:moveTo>
                    <a:cubicBezTo>
                      <a:pt x="132971" y="0"/>
                      <a:pt x="111105" y="3836"/>
                      <a:pt x="89442" y="11102"/>
                    </a:cubicBezTo>
                    <a:cubicBezTo>
                      <a:pt x="61551" y="20376"/>
                      <a:pt x="37001" y="34277"/>
                      <a:pt x="20302" y="50253"/>
                    </a:cubicBezTo>
                    <a:cubicBezTo>
                      <a:pt x="3604" y="66274"/>
                      <a:pt x="-3120" y="82408"/>
                      <a:pt x="1348" y="95677"/>
                    </a:cubicBezTo>
                    <a:cubicBezTo>
                      <a:pt x="6695" y="111788"/>
                      <a:pt x="28403" y="121401"/>
                      <a:pt x="59385" y="121401"/>
                    </a:cubicBezTo>
                    <a:cubicBezTo>
                      <a:pt x="79062" y="121401"/>
                      <a:pt x="100928" y="117588"/>
                      <a:pt x="122591" y="110344"/>
                    </a:cubicBezTo>
                    <a:cubicBezTo>
                      <a:pt x="150481" y="101047"/>
                      <a:pt x="175032" y="87102"/>
                      <a:pt x="191708" y="71126"/>
                    </a:cubicBezTo>
                    <a:cubicBezTo>
                      <a:pt x="208406" y="55127"/>
                      <a:pt x="215153" y="39015"/>
                      <a:pt x="210730" y="25770"/>
                    </a:cubicBezTo>
                    <a:cubicBezTo>
                      <a:pt x="205360" y="9635"/>
                      <a:pt x="183675" y="0"/>
                      <a:pt x="152693"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3" name="Google Shape;3123;p43"/>
              <p:cNvSpPr/>
              <p:nvPr/>
            </p:nvSpPr>
            <p:spPr>
              <a:xfrm>
                <a:off x="5222586" y="1853133"/>
                <a:ext cx="191460" cy="98903"/>
              </a:xfrm>
              <a:custGeom>
                <a:rect b="b" l="l" r="r" t="t"/>
                <a:pathLst>
                  <a:path extrusionOk="0" h="98903" w="191460">
                    <a:moveTo>
                      <a:pt x="65736" y="23"/>
                    </a:moveTo>
                    <a:cubicBezTo>
                      <a:pt x="29880" y="23"/>
                      <a:pt x="4268" y="11531"/>
                      <a:pt x="477" y="29335"/>
                    </a:cubicBezTo>
                    <a:cubicBezTo>
                      <a:pt x="-4758" y="54247"/>
                      <a:pt x="33694" y="83537"/>
                      <a:pt x="86180" y="94639"/>
                    </a:cubicBezTo>
                    <a:cubicBezTo>
                      <a:pt x="99719" y="97459"/>
                      <a:pt x="113010" y="98903"/>
                      <a:pt x="125692" y="98903"/>
                    </a:cubicBezTo>
                    <a:cubicBezTo>
                      <a:pt x="161548" y="98903"/>
                      <a:pt x="187182" y="87395"/>
                      <a:pt x="190973" y="69591"/>
                    </a:cubicBezTo>
                    <a:cubicBezTo>
                      <a:pt x="192395" y="62822"/>
                      <a:pt x="190702" y="55668"/>
                      <a:pt x="185941" y="48312"/>
                    </a:cubicBezTo>
                    <a:cubicBezTo>
                      <a:pt x="173553" y="29267"/>
                      <a:pt x="141871" y="12005"/>
                      <a:pt x="105270" y="4265"/>
                    </a:cubicBezTo>
                    <a:cubicBezTo>
                      <a:pt x="91731" y="1444"/>
                      <a:pt x="78417" y="0"/>
                      <a:pt x="65713"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3124" name="Google Shape;3124;p43"/>
          <p:cNvSpPr/>
          <p:nvPr/>
        </p:nvSpPr>
        <p:spPr>
          <a:xfrm>
            <a:off x="8571174" y="1152582"/>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5" name="Google Shape;3125;p43"/>
          <p:cNvSpPr/>
          <p:nvPr/>
        </p:nvSpPr>
        <p:spPr>
          <a:xfrm rot="-5400000">
            <a:off x="9332015" y="681363"/>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26"/>
          <p:cNvSpPr txBox="1"/>
          <p:nvPr>
            <p:ph type="title"/>
          </p:nvPr>
        </p:nvSpPr>
        <p:spPr>
          <a:xfrm>
            <a:off x="1189950" y="1704600"/>
            <a:ext cx="771300" cy="6123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01</a:t>
            </a:r>
            <a:endParaRPr/>
          </a:p>
        </p:txBody>
      </p:sp>
      <p:sp>
        <p:nvSpPr>
          <p:cNvPr id="492" name="Google Shape;492;p26"/>
          <p:cNvSpPr txBox="1"/>
          <p:nvPr>
            <p:ph idx="1" type="subTitle"/>
          </p:nvPr>
        </p:nvSpPr>
        <p:spPr>
          <a:xfrm>
            <a:off x="7146026" y="1704600"/>
            <a:ext cx="2704500" cy="612300"/>
          </a:xfrm>
          <a:prstGeom prst="rect">
            <a:avLst/>
          </a:prstGeom>
        </p:spPr>
        <p:txBody>
          <a:bodyPr anchorCtr="0" anchor="ctr" bIns="116050" lIns="116050" spcFirstLastPara="1" rIns="116050" wrap="square" tIns="116050">
            <a:noAutofit/>
          </a:bodyPr>
          <a:lstStyle/>
          <a:p>
            <a:pPr indent="0" lvl="0" marL="0" rtl="0" algn="r">
              <a:spcBef>
                <a:spcPts val="0"/>
              </a:spcBef>
              <a:spcAft>
                <a:spcPts val="0"/>
              </a:spcAft>
              <a:buNone/>
            </a:pPr>
            <a:r>
              <a:rPr lang="en"/>
              <a:t>Introduction</a:t>
            </a:r>
            <a:endParaRPr/>
          </a:p>
        </p:txBody>
      </p:sp>
      <p:sp>
        <p:nvSpPr>
          <p:cNvPr id="493" name="Google Shape;493;p26"/>
          <p:cNvSpPr txBox="1"/>
          <p:nvPr>
            <p:ph idx="2" type="title"/>
          </p:nvPr>
        </p:nvSpPr>
        <p:spPr>
          <a:xfrm>
            <a:off x="1189950" y="2316965"/>
            <a:ext cx="771300" cy="6123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02</a:t>
            </a:r>
            <a:endParaRPr/>
          </a:p>
        </p:txBody>
      </p:sp>
      <p:sp>
        <p:nvSpPr>
          <p:cNvPr id="494" name="Google Shape;494;p26"/>
          <p:cNvSpPr txBox="1"/>
          <p:nvPr>
            <p:ph idx="3" type="subTitle"/>
          </p:nvPr>
        </p:nvSpPr>
        <p:spPr>
          <a:xfrm>
            <a:off x="6668650" y="2316975"/>
            <a:ext cx="3181800" cy="612300"/>
          </a:xfrm>
          <a:prstGeom prst="rect">
            <a:avLst/>
          </a:prstGeom>
        </p:spPr>
        <p:txBody>
          <a:bodyPr anchorCtr="0" anchor="ctr" bIns="116050" lIns="116050" spcFirstLastPara="1" rIns="116050" wrap="square" tIns="116050">
            <a:noAutofit/>
          </a:bodyPr>
          <a:lstStyle/>
          <a:p>
            <a:pPr indent="0" lvl="0" marL="0" rtl="0" algn="r">
              <a:spcBef>
                <a:spcPts val="0"/>
              </a:spcBef>
              <a:spcAft>
                <a:spcPts val="0"/>
              </a:spcAft>
              <a:buNone/>
            </a:pPr>
            <a:r>
              <a:rPr lang="en"/>
              <a:t>What is </a:t>
            </a:r>
            <a:r>
              <a:rPr lang="en"/>
              <a:t>addition</a:t>
            </a:r>
            <a:r>
              <a:rPr lang="en"/>
              <a:t>?</a:t>
            </a:r>
            <a:endParaRPr/>
          </a:p>
        </p:txBody>
      </p:sp>
      <p:sp>
        <p:nvSpPr>
          <p:cNvPr id="495" name="Google Shape;495;p26"/>
          <p:cNvSpPr txBox="1"/>
          <p:nvPr>
            <p:ph idx="4" type="title"/>
          </p:nvPr>
        </p:nvSpPr>
        <p:spPr>
          <a:xfrm>
            <a:off x="1189950" y="2929329"/>
            <a:ext cx="771300" cy="6123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03</a:t>
            </a:r>
            <a:endParaRPr/>
          </a:p>
        </p:txBody>
      </p:sp>
      <p:sp>
        <p:nvSpPr>
          <p:cNvPr id="496" name="Google Shape;496;p26"/>
          <p:cNvSpPr txBox="1"/>
          <p:nvPr>
            <p:ph idx="5" type="subTitle"/>
          </p:nvPr>
        </p:nvSpPr>
        <p:spPr>
          <a:xfrm>
            <a:off x="7626525" y="2929325"/>
            <a:ext cx="2223600" cy="612300"/>
          </a:xfrm>
          <a:prstGeom prst="rect">
            <a:avLst/>
          </a:prstGeom>
        </p:spPr>
        <p:txBody>
          <a:bodyPr anchorCtr="0" anchor="ctr" bIns="116050" lIns="116050" spcFirstLastPara="1" rIns="116050" wrap="square" tIns="116050">
            <a:noAutofit/>
          </a:bodyPr>
          <a:lstStyle/>
          <a:p>
            <a:pPr indent="0" lvl="0" marL="0" rtl="0" algn="r">
              <a:spcBef>
                <a:spcPts val="0"/>
              </a:spcBef>
              <a:spcAft>
                <a:spcPts val="0"/>
              </a:spcAft>
              <a:buNone/>
            </a:pPr>
            <a:r>
              <a:rPr lang="en"/>
              <a:t>Let’s do it!</a:t>
            </a:r>
            <a:endParaRPr/>
          </a:p>
        </p:txBody>
      </p:sp>
      <p:sp>
        <p:nvSpPr>
          <p:cNvPr id="497" name="Google Shape;497;p26"/>
          <p:cNvSpPr txBox="1"/>
          <p:nvPr>
            <p:ph idx="6" type="title"/>
          </p:nvPr>
        </p:nvSpPr>
        <p:spPr>
          <a:xfrm>
            <a:off x="1189950" y="3541694"/>
            <a:ext cx="771300" cy="6123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04</a:t>
            </a:r>
            <a:endParaRPr/>
          </a:p>
        </p:txBody>
      </p:sp>
      <p:sp>
        <p:nvSpPr>
          <p:cNvPr id="498" name="Google Shape;498;p26"/>
          <p:cNvSpPr txBox="1"/>
          <p:nvPr>
            <p:ph idx="7" type="subTitle"/>
          </p:nvPr>
        </p:nvSpPr>
        <p:spPr>
          <a:xfrm>
            <a:off x="4467775" y="3541700"/>
            <a:ext cx="5382900" cy="612300"/>
          </a:xfrm>
          <a:prstGeom prst="rect">
            <a:avLst/>
          </a:prstGeom>
        </p:spPr>
        <p:txBody>
          <a:bodyPr anchorCtr="0" anchor="ctr" bIns="116050" lIns="116050" spcFirstLastPara="1" rIns="116050" wrap="square" tIns="116050">
            <a:noAutofit/>
          </a:bodyPr>
          <a:lstStyle/>
          <a:p>
            <a:pPr indent="0" lvl="0" marL="0" rtl="0" algn="r">
              <a:spcBef>
                <a:spcPts val="0"/>
              </a:spcBef>
              <a:spcAft>
                <a:spcPts val="0"/>
              </a:spcAft>
              <a:buNone/>
            </a:pPr>
            <a:r>
              <a:rPr lang="en"/>
              <a:t>Horizontal &amp; vertical addition</a:t>
            </a:r>
            <a:endParaRPr/>
          </a:p>
        </p:txBody>
      </p:sp>
      <p:sp>
        <p:nvSpPr>
          <p:cNvPr id="499" name="Google Shape;499;p26"/>
          <p:cNvSpPr txBox="1"/>
          <p:nvPr>
            <p:ph idx="8" type="title"/>
          </p:nvPr>
        </p:nvSpPr>
        <p:spPr>
          <a:xfrm>
            <a:off x="1189950" y="4154059"/>
            <a:ext cx="771300" cy="6123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05</a:t>
            </a:r>
            <a:endParaRPr/>
          </a:p>
        </p:txBody>
      </p:sp>
      <p:sp>
        <p:nvSpPr>
          <p:cNvPr id="500" name="Google Shape;500;p26"/>
          <p:cNvSpPr txBox="1"/>
          <p:nvPr>
            <p:ph idx="9" type="subTitle"/>
          </p:nvPr>
        </p:nvSpPr>
        <p:spPr>
          <a:xfrm>
            <a:off x="3917550" y="4154050"/>
            <a:ext cx="5933100" cy="612300"/>
          </a:xfrm>
          <a:prstGeom prst="rect">
            <a:avLst/>
          </a:prstGeom>
        </p:spPr>
        <p:txBody>
          <a:bodyPr anchorCtr="0" anchor="ctr" bIns="116050" lIns="116050" spcFirstLastPara="1" rIns="116050" wrap="square" tIns="116050">
            <a:noAutofit/>
          </a:bodyPr>
          <a:lstStyle/>
          <a:p>
            <a:pPr indent="0" lvl="0" marL="0" rtl="0" algn="r">
              <a:spcBef>
                <a:spcPts val="0"/>
              </a:spcBef>
              <a:spcAft>
                <a:spcPts val="0"/>
              </a:spcAft>
              <a:buNone/>
            </a:pPr>
            <a:r>
              <a:rPr lang="en"/>
              <a:t>Pairs of numbers that add up to 10</a:t>
            </a:r>
            <a:endParaRPr/>
          </a:p>
        </p:txBody>
      </p:sp>
      <p:sp>
        <p:nvSpPr>
          <p:cNvPr id="501" name="Google Shape;501;p26"/>
          <p:cNvSpPr txBox="1"/>
          <p:nvPr>
            <p:ph idx="13" type="title"/>
          </p:nvPr>
        </p:nvSpPr>
        <p:spPr>
          <a:xfrm>
            <a:off x="1189950" y="4766424"/>
            <a:ext cx="771300" cy="6123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06</a:t>
            </a:r>
            <a:endParaRPr/>
          </a:p>
        </p:txBody>
      </p:sp>
      <p:sp>
        <p:nvSpPr>
          <p:cNvPr id="502" name="Google Shape;502;p26"/>
          <p:cNvSpPr txBox="1"/>
          <p:nvPr>
            <p:ph idx="14" type="subTitle"/>
          </p:nvPr>
        </p:nvSpPr>
        <p:spPr>
          <a:xfrm>
            <a:off x="6489150" y="4766425"/>
            <a:ext cx="3361200" cy="612300"/>
          </a:xfrm>
          <a:prstGeom prst="rect">
            <a:avLst/>
          </a:prstGeom>
        </p:spPr>
        <p:txBody>
          <a:bodyPr anchorCtr="0" anchor="ctr" bIns="116050" lIns="116050" spcFirstLastPara="1" rIns="116050" wrap="square" tIns="116050">
            <a:noAutofit/>
          </a:bodyPr>
          <a:lstStyle/>
          <a:p>
            <a:pPr indent="0" lvl="0" marL="0" rtl="0" algn="r">
              <a:spcBef>
                <a:spcPts val="0"/>
              </a:spcBef>
              <a:spcAft>
                <a:spcPts val="0"/>
              </a:spcAft>
              <a:buNone/>
            </a:pPr>
            <a:r>
              <a:rPr lang="en"/>
              <a:t>Mental calculation</a:t>
            </a:r>
            <a:endParaRPr/>
          </a:p>
        </p:txBody>
      </p:sp>
      <p:sp>
        <p:nvSpPr>
          <p:cNvPr id="503" name="Google Shape;503;p26"/>
          <p:cNvSpPr txBox="1"/>
          <p:nvPr>
            <p:ph idx="19"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Sections</a:t>
            </a:r>
            <a:endParaRPr/>
          </a:p>
        </p:txBody>
      </p:sp>
      <p:sp>
        <p:nvSpPr>
          <p:cNvPr id="504" name="Google Shape;504;p26"/>
          <p:cNvSpPr txBox="1"/>
          <p:nvPr>
            <p:ph idx="15" type="title"/>
          </p:nvPr>
        </p:nvSpPr>
        <p:spPr>
          <a:xfrm>
            <a:off x="1189950" y="5378810"/>
            <a:ext cx="771300" cy="6123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07</a:t>
            </a:r>
            <a:endParaRPr/>
          </a:p>
        </p:txBody>
      </p:sp>
      <p:sp>
        <p:nvSpPr>
          <p:cNvPr id="505" name="Google Shape;505;p26"/>
          <p:cNvSpPr txBox="1"/>
          <p:nvPr>
            <p:ph idx="16" type="subTitle"/>
          </p:nvPr>
        </p:nvSpPr>
        <p:spPr>
          <a:xfrm>
            <a:off x="4665850" y="5378800"/>
            <a:ext cx="5184600" cy="612300"/>
          </a:xfrm>
          <a:prstGeom prst="rect">
            <a:avLst/>
          </a:prstGeom>
        </p:spPr>
        <p:txBody>
          <a:bodyPr anchorCtr="0" anchor="ctr" bIns="116050" lIns="116050" spcFirstLastPara="1" rIns="116050" wrap="square" tIns="116050">
            <a:noAutofit/>
          </a:bodyPr>
          <a:lstStyle/>
          <a:p>
            <a:pPr indent="0" lvl="0" marL="0" rtl="0" algn="r">
              <a:spcBef>
                <a:spcPts val="0"/>
              </a:spcBef>
              <a:spcAft>
                <a:spcPts val="0"/>
              </a:spcAft>
              <a:buNone/>
            </a:pPr>
            <a:r>
              <a:rPr lang="en"/>
              <a:t>Visual exercises about addition</a:t>
            </a:r>
            <a:endParaRPr/>
          </a:p>
        </p:txBody>
      </p:sp>
      <p:sp>
        <p:nvSpPr>
          <p:cNvPr id="506" name="Google Shape;506;p26"/>
          <p:cNvSpPr txBox="1"/>
          <p:nvPr>
            <p:ph idx="17" type="title"/>
          </p:nvPr>
        </p:nvSpPr>
        <p:spPr>
          <a:xfrm>
            <a:off x="1189950" y="5991175"/>
            <a:ext cx="771300" cy="6123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08</a:t>
            </a:r>
            <a:endParaRPr/>
          </a:p>
        </p:txBody>
      </p:sp>
      <p:sp>
        <p:nvSpPr>
          <p:cNvPr id="507" name="Google Shape;507;p26"/>
          <p:cNvSpPr txBox="1"/>
          <p:nvPr>
            <p:ph idx="18" type="subTitle"/>
          </p:nvPr>
        </p:nvSpPr>
        <p:spPr>
          <a:xfrm>
            <a:off x="4588825" y="5991175"/>
            <a:ext cx="5261700" cy="612300"/>
          </a:xfrm>
          <a:prstGeom prst="rect">
            <a:avLst/>
          </a:prstGeom>
        </p:spPr>
        <p:txBody>
          <a:bodyPr anchorCtr="0" anchor="ctr" bIns="116050" lIns="116050" spcFirstLastPara="1" rIns="116050" wrap="square" tIns="116050">
            <a:noAutofit/>
          </a:bodyPr>
          <a:lstStyle/>
          <a:p>
            <a:pPr indent="0" lvl="0" marL="0" rtl="0" algn="r">
              <a:spcBef>
                <a:spcPts val="0"/>
              </a:spcBef>
              <a:spcAft>
                <a:spcPts val="0"/>
              </a:spcAft>
              <a:buNone/>
            </a:pPr>
            <a:r>
              <a:rPr lang="en"/>
              <a:t>Numerical logic problems</a:t>
            </a:r>
            <a:endParaRPr/>
          </a:p>
        </p:txBody>
      </p:sp>
      <p:cxnSp>
        <p:nvCxnSpPr>
          <p:cNvPr id="508" name="Google Shape;508;p26"/>
          <p:cNvCxnSpPr>
            <a:stCxn id="491" idx="3"/>
            <a:endCxn id="492" idx="1"/>
          </p:cNvCxnSpPr>
          <p:nvPr/>
        </p:nvCxnSpPr>
        <p:spPr>
          <a:xfrm>
            <a:off x="1961250" y="2010750"/>
            <a:ext cx="5184900" cy="0"/>
          </a:xfrm>
          <a:prstGeom prst="straightConnector1">
            <a:avLst/>
          </a:prstGeom>
          <a:noFill/>
          <a:ln cap="flat" cmpd="sng" w="19050">
            <a:solidFill>
              <a:schemeClr val="dk1"/>
            </a:solidFill>
            <a:prstDash val="dash"/>
            <a:round/>
            <a:headEnd len="med" w="med" type="none"/>
            <a:tailEnd len="med" w="med" type="none"/>
          </a:ln>
        </p:spPr>
      </p:cxnSp>
      <p:cxnSp>
        <p:nvCxnSpPr>
          <p:cNvPr id="509" name="Google Shape;509;p26"/>
          <p:cNvCxnSpPr>
            <a:stCxn id="493" idx="3"/>
            <a:endCxn id="494" idx="1"/>
          </p:cNvCxnSpPr>
          <p:nvPr/>
        </p:nvCxnSpPr>
        <p:spPr>
          <a:xfrm>
            <a:off x="1961250" y="2623115"/>
            <a:ext cx="4707300" cy="0"/>
          </a:xfrm>
          <a:prstGeom prst="straightConnector1">
            <a:avLst/>
          </a:prstGeom>
          <a:noFill/>
          <a:ln cap="flat" cmpd="sng" w="19050">
            <a:solidFill>
              <a:schemeClr val="dk1"/>
            </a:solidFill>
            <a:prstDash val="dash"/>
            <a:round/>
            <a:headEnd len="med" w="med" type="none"/>
            <a:tailEnd len="med" w="med" type="none"/>
          </a:ln>
        </p:spPr>
      </p:cxnSp>
      <p:cxnSp>
        <p:nvCxnSpPr>
          <p:cNvPr id="510" name="Google Shape;510;p26"/>
          <p:cNvCxnSpPr>
            <a:stCxn id="495" idx="3"/>
            <a:endCxn id="496" idx="1"/>
          </p:cNvCxnSpPr>
          <p:nvPr/>
        </p:nvCxnSpPr>
        <p:spPr>
          <a:xfrm>
            <a:off x="1961250" y="3235479"/>
            <a:ext cx="5665200" cy="0"/>
          </a:xfrm>
          <a:prstGeom prst="straightConnector1">
            <a:avLst/>
          </a:prstGeom>
          <a:noFill/>
          <a:ln cap="flat" cmpd="sng" w="19050">
            <a:solidFill>
              <a:schemeClr val="dk1"/>
            </a:solidFill>
            <a:prstDash val="dash"/>
            <a:round/>
            <a:headEnd len="med" w="med" type="none"/>
            <a:tailEnd len="med" w="med" type="none"/>
          </a:ln>
        </p:spPr>
      </p:cxnSp>
      <p:cxnSp>
        <p:nvCxnSpPr>
          <p:cNvPr id="511" name="Google Shape;511;p26"/>
          <p:cNvCxnSpPr>
            <a:stCxn id="497" idx="3"/>
            <a:endCxn id="498" idx="1"/>
          </p:cNvCxnSpPr>
          <p:nvPr/>
        </p:nvCxnSpPr>
        <p:spPr>
          <a:xfrm>
            <a:off x="1961250" y="3847844"/>
            <a:ext cx="2506500" cy="0"/>
          </a:xfrm>
          <a:prstGeom prst="straightConnector1">
            <a:avLst/>
          </a:prstGeom>
          <a:noFill/>
          <a:ln cap="flat" cmpd="sng" w="19050">
            <a:solidFill>
              <a:schemeClr val="dk1"/>
            </a:solidFill>
            <a:prstDash val="dash"/>
            <a:round/>
            <a:headEnd len="med" w="med" type="none"/>
            <a:tailEnd len="med" w="med" type="none"/>
          </a:ln>
        </p:spPr>
      </p:cxnSp>
      <p:cxnSp>
        <p:nvCxnSpPr>
          <p:cNvPr id="512" name="Google Shape;512;p26"/>
          <p:cNvCxnSpPr>
            <a:stCxn id="499" idx="3"/>
            <a:endCxn id="500" idx="1"/>
          </p:cNvCxnSpPr>
          <p:nvPr/>
        </p:nvCxnSpPr>
        <p:spPr>
          <a:xfrm>
            <a:off x="1961250" y="4460209"/>
            <a:ext cx="1956300" cy="0"/>
          </a:xfrm>
          <a:prstGeom prst="straightConnector1">
            <a:avLst/>
          </a:prstGeom>
          <a:noFill/>
          <a:ln cap="flat" cmpd="sng" w="19050">
            <a:solidFill>
              <a:schemeClr val="dk1"/>
            </a:solidFill>
            <a:prstDash val="dash"/>
            <a:round/>
            <a:headEnd len="med" w="med" type="none"/>
            <a:tailEnd len="med" w="med" type="none"/>
          </a:ln>
        </p:spPr>
      </p:cxnSp>
      <p:cxnSp>
        <p:nvCxnSpPr>
          <p:cNvPr id="513" name="Google Shape;513;p26"/>
          <p:cNvCxnSpPr>
            <a:stCxn id="501" idx="3"/>
          </p:cNvCxnSpPr>
          <p:nvPr/>
        </p:nvCxnSpPr>
        <p:spPr>
          <a:xfrm>
            <a:off x="1961250" y="5072574"/>
            <a:ext cx="4527900" cy="0"/>
          </a:xfrm>
          <a:prstGeom prst="straightConnector1">
            <a:avLst/>
          </a:prstGeom>
          <a:noFill/>
          <a:ln cap="flat" cmpd="sng" w="19050">
            <a:solidFill>
              <a:schemeClr val="dk1"/>
            </a:solidFill>
            <a:prstDash val="dash"/>
            <a:round/>
            <a:headEnd len="med" w="med" type="none"/>
            <a:tailEnd len="med" w="med" type="none"/>
          </a:ln>
        </p:spPr>
      </p:cxnSp>
      <p:cxnSp>
        <p:nvCxnSpPr>
          <p:cNvPr id="514" name="Google Shape;514;p26"/>
          <p:cNvCxnSpPr>
            <a:stCxn id="504" idx="3"/>
            <a:endCxn id="505" idx="1"/>
          </p:cNvCxnSpPr>
          <p:nvPr/>
        </p:nvCxnSpPr>
        <p:spPr>
          <a:xfrm>
            <a:off x="1961250" y="5684960"/>
            <a:ext cx="2704500" cy="0"/>
          </a:xfrm>
          <a:prstGeom prst="straightConnector1">
            <a:avLst/>
          </a:prstGeom>
          <a:noFill/>
          <a:ln cap="flat" cmpd="sng" w="19050">
            <a:solidFill>
              <a:schemeClr val="dk1"/>
            </a:solidFill>
            <a:prstDash val="dash"/>
            <a:round/>
            <a:headEnd len="med" w="med" type="none"/>
            <a:tailEnd len="med" w="med" type="none"/>
          </a:ln>
        </p:spPr>
      </p:cxnSp>
      <p:cxnSp>
        <p:nvCxnSpPr>
          <p:cNvPr id="515" name="Google Shape;515;p26"/>
          <p:cNvCxnSpPr>
            <a:stCxn id="506" idx="3"/>
          </p:cNvCxnSpPr>
          <p:nvPr/>
        </p:nvCxnSpPr>
        <p:spPr>
          <a:xfrm>
            <a:off x="1961250" y="6297325"/>
            <a:ext cx="3510600" cy="0"/>
          </a:xfrm>
          <a:prstGeom prst="straightConnector1">
            <a:avLst/>
          </a:prstGeom>
          <a:noFill/>
          <a:ln cap="flat" cmpd="sng" w="19050">
            <a:solidFill>
              <a:schemeClr val="dk1"/>
            </a:solidFill>
            <a:prstDash val="dash"/>
            <a:round/>
            <a:headEnd len="med" w="med" type="none"/>
            <a:tailEnd len="med" w="med" type="none"/>
          </a:ln>
        </p:spPr>
      </p:cxnSp>
      <p:sp>
        <p:nvSpPr>
          <p:cNvPr id="516" name="Google Shape;516;p26"/>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517" name="Google Shape;517;p26"/>
          <p:cNvSpPr/>
          <p:nvPr/>
        </p:nvSpPr>
        <p:spPr>
          <a:xfrm rot="-876189">
            <a:off x="7426465" y="781652"/>
            <a:ext cx="823956" cy="384910"/>
          </a:xfrm>
          <a:prstGeom prst="rect">
            <a:avLst/>
          </a:prstGeom>
        </p:spPr>
        <p:txBody>
          <a:bodyPr>
            <a:prstTxWarp prst="textPlain"/>
          </a:bodyPr>
          <a:lstStyle/>
          <a:p>
            <a:pPr lvl="0" algn="ctr"/>
            <a:r>
              <a:rPr b="0" i="0">
                <a:ln>
                  <a:noFill/>
                </a:ln>
                <a:solidFill>
                  <a:schemeClr val="dk2"/>
                </a:solidFill>
                <a:latin typeface="Fredoka One"/>
              </a:rPr>
              <a:t>6+6</a:t>
            </a:r>
          </a:p>
        </p:txBody>
      </p:sp>
      <p:sp>
        <p:nvSpPr>
          <p:cNvPr id="518" name="Google Shape;518;p26"/>
          <p:cNvSpPr/>
          <p:nvPr/>
        </p:nvSpPr>
        <p:spPr>
          <a:xfrm>
            <a:off x="9155699" y="1170832"/>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9" name="Shape 3129"/>
        <p:cNvGrpSpPr/>
        <p:nvPr/>
      </p:nvGrpSpPr>
      <p:grpSpPr>
        <a:xfrm>
          <a:off x="0" y="0"/>
          <a:ext cx="0" cy="0"/>
          <a:chOff x="0" y="0"/>
          <a:chExt cx="0" cy="0"/>
        </a:xfrm>
      </p:grpSpPr>
      <p:sp>
        <p:nvSpPr>
          <p:cNvPr id="3130" name="Google Shape;3130;p44"/>
          <p:cNvSpPr txBox="1"/>
          <p:nvPr>
            <p:ph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Visual exercises about addition</a:t>
            </a:r>
            <a:endParaRPr/>
          </a:p>
        </p:txBody>
      </p:sp>
      <p:sp>
        <p:nvSpPr>
          <p:cNvPr id="3131" name="Google Shape;3131;p44"/>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3132" name="Google Shape;3132;p44"/>
          <p:cNvSpPr/>
          <p:nvPr/>
        </p:nvSpPr>
        <p:spPr>
          <a:xfrm>
            <a:off x="1189950" y="1889400"/>
            <a:ext cx="6895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How many ducks are there right now?</a:t>
            </a:r>
            <a:endParaRPr sz="1800">
              <a:solidFill>
                <a:schemeClr val="dk1"/>
              </a:solidFill>
              <a:latin typeface="Albert Sans"/>
              <a:ea typeface="Albert Sans"/>
              <a:cs typeface="Albert Sans"/>
              <a:sym typeface="Albert Sans"/>
            </a:endParaRPr>
          </a:p>
        </p:txBody>
      </p:sp>
      <p:sp>
        <p:nvSpPr>
          <p:cNvPr id="3133" name="Google Shape;3133;p44"/>
          <p:cNvSpPr/>
          <p:nvPr/>
        </p:nvSpPr>
        <p:spPr>
          <a:xfrm>
            <a:off x="1189950" y="2836200"/>
            <a:ext cx="6895200" cy="3634800"/>
          </a:xfrm>
          <a:prstGeom prst="roundRect">
            <a:avLst>
              <a:gd fmla="val 3573"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3134" name="Google Shape;3134;p44"/>
          <p:cNvSpPr/>
          <p:nvPr/>
        </p:nvSpPr>
        <p:spPr>
          <a:xfrm>
            <a:off x="8250075" y="28362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135" name="Google Shape;3135;p44"/>
          <p:cNvSpPr/>
          <p:nvPr/>
        </p:nvSpPr>
        <p:spPr>
          <a:xfrm>
            <a:off x="8250075" y="47298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136" name="Google Shape;3136;p44"/>
          <p:cNvSpPr/>
          <p:nvPr/>
        </p:nvSpPr>
        <p:spPr>
          <a:xfrm>
            <a:off x="8250075" y="37830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137" name="Google Shape;3137;p44"/>
          <p:cNvSpPr/>
          <p:nvPr/>
        </p:nvSpPr>
        <p:spPr>
          <a:xfrm>
            <a:off x="8250075" y="18894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138" name="Google Shape;3138;p44"/>
          <p:cNvSpPr/>
          <p:nvPr/>
        </p:nvSpPr>
        <p:spPr>
          <a:xfrm>
            <a:off x="8250076" y="5676600"/>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139" name="Google Shape;3139;p44"/>
          <p:cNvSpPr/>
          <p:nvPr/>
        </p:nvSpPr>
        <p:spPr>
          <a:xfrm>
            <a:off x="5346000" y="6143275"/>
            <a:ext cx="3442200" cy="648600"/>
          </a:xfrm>
          <a:prstGeom prst="wedgeRoundRectCallout">
            <a:avLst>
              <a:gd fmla="val 40665" name="adj1"/>
              <a:gd fmla="val -101480"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There are</a:t>
            </a:r>
            <a:r>
              <a:rPr lang="en" sz="1800">
                <a:solidFill>
                  <a:schemeClr val="dk1"/>
                </a:solidFill>
                <a:latin typeface="Albert Sans"/>
                <a:ea typeface="Albert Sans"/>
                <a:cs typeface="Albert Sans"/>
                <a:sym typeface="Albert Sans"/>
              </a:rPr>
              <a:t> __ ducks right now</a:t>
            </a:r>
            <a:endParaRPr>
              <a:solidFill>
                <a:schemeClr val="dk1"/>
              </a:solidFill>
              <a:latin typeface="Albert Sans"/>
              <a:ea typeface="Albert Sans"/>
              <a:cs typeface="Albert Sans"/>
              <a:sym typeface="Albert Sans"/>
            </a:endParaRPr>
          </a:p>
        </p:txBody>
      </p:sp>
      <p:sp>
        <p:nvSpPr>
          <p:cNvPr id="3140" name="Google Shape;3140;p44"/>
          <p:cNvSpPr/>
          <p:nvPr/>
        </p:nvSpPr>
        <p:spPr>
          <a:xfrm>
            <a:off x="4193642" y="3401900"/>
            <a:ext cx="3201903" cy="2351037"/>
          </a:xfrm>
          <a:custGeom>
            <a:rect b="b" l="l" r="r" t="t"/>
            <a:pathLst>
              <a:path extrusionOk="0" h="5435924" w="7403245">
                <a:moveTo>
                  <a:pt x="7366474" y="2272675"/>
                </a:moveTo>
                <a:cubicBezTo>
                  <a:pt x="7303232" y="2057720"/>
                  <a:pt x="7180406" y="1888283"/>
                  <a:pt x="7045575" y="1762080"/>
                </a:cubicBezTo>
                <a:cubicBezTo>
                  <a:pt x="6883640" y="1613963"/>
                  <a:pt x="6701854" y="1516177"/>
                  <a:pt x="6518193" y="1437992"/>
                </a:cubicBezTo>
                <a:cubicBezTo>
                  <a:pt x="6421470" y="1396820"/>
                  <a:pt x="6323652" y="1361057"/>
                  <a:pt x="6225616" y="1326825"/>
                </a:cubicBezTo>
                <a:cubicBezTo>
                  <a:pt x="6140178" y="1296971"/>
                  <a:pt x="6050333" y="1271024"/>
                  <a:pt x="5972898" y="1209032"/>
                </a:cubicBezTo>
                <a:cubicBezTo>
                  <a:pt x="5938885" y="1181803"/>
                  <a:pt x="5906999" y="1146634"/>
                  <a:pt x="5887804" y="1097178"/>
                </a:cubicBezTo>
                <a:cubicBezTo>
                  <a:pt x="5864795" y="1037875"/>
                  <a:pt x="5864452" y="969881"/>
                  <a:pt x="5867453" y="904044"/>
                </a:cubicBezTo>
                <a:cubicBezTo>
                  <a:pt x="5872642" y="790471"/>
                  <a:pt x="5888429" y="673428"/>
                  <a:pt x="5855042" y="565107"/>
                </a:cubicBezTo>
                <a:cubicBezTo>
                  <a:pt x="5802960" y="396107"/>
                  <a:pt x="5661814" y="320673"/>
                  <a:pt x="5546178" y="273905"/>
                </a:cubicBezTo>
                <a:cubicBezTo>
                  <a:pt x="5380148" y="206787"/>
                  <a:pt x="5205677" y="176745"/>
                  <a:pt x="5035239" y="142107"/>
                </a:cubicBezTo>
                <a:cubicBezTo>
                  <a:pt x="4823036" y="98966"/>
                  <a:pt x="4610051" y="63484"/>
                  <a:pt x="4396409" y="38381"/>
                </a:cubicBezTo>
                <a:cubicBezTo>
                  <a:pt x="3967407" y="-12044"/>
                  <a:pt x="3540125" y="-11575"/>
                  <a:pt x="3110966" y="32691"/>
                </a:cubicBezTo>
                <a:cubicBezTo>
                  <a:pt x="2710318" y="74019"/>
                  <a:pt x="2309233" y="127664"/>
                  <a:pt x="1916682" y="253648"/>
                </a:cubicBezTo>
                <a:cubicBezTo>
                  <a:pt x="1722516" y="315952"/>
                  <a:pt x="1525725" y="389667"/>
                  <a:pt x="1340438" y="494237"/>
                </a:cubicBezTo>
                <a:cubicBezTo>
                  <a:pt x="1206513" y="569827"/>
                  <a:pt x="1077809" y="668207"/>
                  <a:pt x="954670" y="774153"/>
                </a:cubicBezTo>
                <a:cubicBezTo>
                  <a:pt x="837908" y="874596"/>
                  <a:pt x="712894" y="986137"/>
                  <a:pt x="650902" y="1166673"/>
                </a:cubicBezTo>
                <a:cubicBezTo>
                  <a:pt x="616702" y="1266241"/>
                  <a:pt x="602321" y="1381596"/>
                  <a:pt x="625330" y="1489448"/>
                </a:cubicBezTo>
                <a:cubicBezTo>
                  <a:pt x="650308" y="1606616"/>
                  <a:pt x="715926" y="1681519"/>
                  <a:pt x="767445" y="1774116"/>
                </a:cubicBezTo>
                <a:cubicBezTo>
                  <a:pt x="814212" y="1858147"/>
                  <a:pt x="826154" y="1949993"/>
                  <a:pt x="780606" y="2039839"/>
                </a:cubicBezTo>
                <a:cubicBezTo>
                  <a:pt x="736809" y="2126183"/>
                  <a:pt x="667814" y="2185893"/>
                  <a:pt x="604197" y="2238318"/>
                </a:cubicBezTo>
                <a:cubicBezTo>
                  <a:pt x="461645" y="2355799"/>
                  <a:pt x="308244" y="2442581"/>
                  <a:pt x="186355" y="2605329"/>
                </a:cubicBezTo>
                <a:cubicBezTo>
                  <a:pt x="-21284" y="2882587"/>
                  <a:pt x="-69552" y="3343133"/>
                  <a:pt x="113860" y="3667315"/>
                </a:cubicBezTo>
                <a:cubicBezTo>
                  <a:pt x="220305" y="3855509"/>
                  <a:pt x="382115" y="3985088"/>
                  <a:pt x="539955" y="4065274"/>
                </a:cubicBezTo>
                <a:cubicBezTo>
                  <a:pt x="592630" y="4092034"/>
                  <a:pt x="647776" y="4108884"/>
                  <a:pt x="699795" y="4138051"/>
                </a:cubicBezTo>
                <a:cubicBezTo>
                  <a:pt x="721991" y="4150493"/>
                  <a:pt x="745624" y="4165686"/>
                  <a:pt x="764725" y="4186381"/>
                </a:cubicBezTo>
                <a:cubicBezTo>
                  <a:pt x="775385" y="4197948"/>
                  <a:pt x="782200" y="4209421"/>
                  <a:pt x="781012" y="4217455"/>
                </a:cubicBezTo>
                <a:cubicBezTo>
                  <a:pt x="775448" y="4255344"/>
                  <a:pt x="726430" y="4293890"/>
                  <a:pt x="705485" y="4315304"/>
                </a:cubicBezTo>
                <a:cubicBezTo>
                  <a:pt x="666783" y="4354881"/>
                  <a:pt x="626018" y="4394271"/>
                  <a:pt x="595100" y="4446603"/>
                </a:cubicBezTo>
                <a:cubicBezTo>
                  <a:pt x="546113" y="4529446"/>
                  <a:pt x="546989" y="4622980"/>
                  <a:pt x="581564" y="4714608"/>
                </a:cubicBezTo>
                <a:cubicBezTo>
                  <a:pt x="644056" y="4880200"/>
                  <a:pt x="778730" y="4973484"/>
                  <a:pt x="895649" y="5040134"/>
                </a:cubicBezTo>
                <a:cubicBezTo>
                  <a:pt x="1149336" y="5184781"/>
                  <a:pt x="1427501" y="5244741"/>
                  <a:pt x="1696976" y="5293353"/>
                </a:cubicBezTo>
                <a:cubicBezTo>
                  <a:pt x="2024221" y="5352406"/>
                  <a:pt x="2354562" y="5384386"/>
                  <a:pt x="2683934" y="5407801"/>
                </a:cubicBezTo>
                <a:cubicBezTo>
                  <a:pt x="3389069" y="5457976"/>
                  <a:pt x="4100238" y="5448691"/>
                  <a:pt x="4800996" y="5316642"/>
                </a:cubicBezTo>
                <a:cubicBezTo>
                  <a:pt x="5149375" y="5250993"/>
                  <a:pt x="5495815" y="5155177"/>
                  <a:pt x="5832002" y="5008060"/>
                </a:cubicBezTo>
                <a:cubicBezTo>
                  <a:pt x="6001002" y="4934095"/>
                  <a:pt x="6170002" y="4850970"/>
                  <a:pt x="6327404" y="4735303"/>
                </a:cubicBezTo>
                <a:cubicBezTo>
                  <a:pt x="6413841" y="4671748"/>
                  <a:pt x="6497497" y="4599440"/>
                  <a:pt x="6575026" y="4515659"/>
                </a:cubicBezTo>
                <a:cubicBezTo>
                  <a:pt x="6640832" y="4444539"/>
                  <a:pt x="6711921" y="4367198"/>
                  <a:pt x="6743619" y="4254782"/>
                </a:cubicBezTo>
                <a:cubicBezTo>
                  <a:pt x="6770129" y="4160809"/>
                  <a:pt x="6767159" y="4054301"/>
                  <a:pt x="6741932" y="3960454"/>
                </a:cubicBezTo>
                <a:cubicBezTo>
                  <a:pt x="6730084" y="3916407"/>
                  <a:pt x="6714328" y="3875735"/>
                  <a:pt x="6694196" y="3838284"/>
                </a:cubicBezTo>
                <a:cubicBezTo>
                  <a:pt x="6668498" y="3790485"/>
                  <a:pt x="6630422" y="3746656"/>
                  <a:pt x="6613760" y="3690386"/>
                </a:cubicBezTo>
                <a:cubicBezTo>
                  <a:pt x="6600348" y="3645088"/>
                  <a:pt x="6626420" y="3576594"/>
                  <a:pt x="6655806" y="3553929"/>
                </a:cubicBezTo>
                <a:cubicBezTo>
                  <a:pt x="6696133" y="3522824"/>
                  <a:pt x="6744432" y="3505567"/>
                  <a:pt x="6786886" y="3480089"/>
                </a:cubicBezTo>
                <a:cubicBezTo>
                  <a:pt x="6865384" y="3432947"/>
                  <a:pt x="6942474" y="3380521"/>
                  <a:pt x="7015626" y="3318123"/>
                </a:cubicBezTo>
                <a:cubicBezTo>
                  <a:pt x="7266656" y="3103919"/>
                  <a:pt x="7494491" y="2707929"/>
                  <a:pt x="7366474" y="227270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141" name="Google Shape;3141;p44"/>
          <p:cNvGrpSpPr/>
          <p:nvPr/>
        </p:nvGrpSpPr>
        <p:grpSpPr>
          <a:xfrm>
            <a:off x="5200424" y="4770964"/>
            <a:ext cx="531326" cy="617507"/>
            <a:chOff x="7468138" y="604114"/>
            <a:chExt cx="1234207" cy="1434396"/>
          </a:xfrm>
        </p:grpSpPr>
        <p:sp>
          <p:nvSpPr>
            <p:cNvPr id="3142" name="Google Shape;3142;p44"/>
            <p:cNvSpPr/>
            <p:nvPr/>
          </p:nvSpPr>
          <p:spPr>
            <a:xfrm>
              <a:off x="7608525" y="1632580"/>
              <a:ext cx="1073489" cy="288362"/>
            </a:xfrm>
            <a:custGeom>
              <a:rect b="b" l="l" r="r" t="t"/>
              <a:pathLst>
                <a:path extrusionOk="0" h="288362" w="1073489">
                  <a:moveTo>
                    <a:pt x="1698" y="146213"/>
                  </a:moveTo>
                  <a:cubicBezTo>
                    <a:pt x="123367" y="324123"/>
                    <a:pt x="384464" y="296643"/>
                    <a:pt x="567063" y="265538"/>
                  </a:cubicBezTo>
                  <a:cubicBezTo>
                    <a:pt x="681761" y="246000"/>
                    <a:pt x="794897" y="217364"/>
                    <a:pt x="905125" y="180100"/>
                  </a:cubicBezTo>
                  <a:cubicBezTo>
                    <a:pt x="979183" y="155060"/>
                    <a:pt x="1094695" y="113951"/>
                    <a:pt x="1070123" y="12789"/>
                  </a:cubicBezTo>
                  <a:cubicBezTo>
                    <a:pt x="1064684" y="-9688"/>
                    <a:pt x="1031703" y="3"/>
                    <a:pt x="1035829" y="22230"/>
                  </a:cubicBezTo>
                  <a:cubicBezTo>
                    <a:pt x="1053961" y="119672"/>
                    <a:pt x="887149" y="149402"/>
                    <a:pt x="821594" y="168815"/>
                  </a:cubicBezTo>
                  <a:cubicBezTo>
                    <a:pt x="728622" y="196388"/>
                    <a:pt x="633868" y="217865"/>
                    <a:pt x="538083" y="233026"/>
                  </a:cubicBezTo>
                  <a:cubicBezTo>
                    <a:pt x="353515" y="262256"/>
                    <a:pt x="161131" y="272009"/>
                    <a:pt x="16984" y="134333"/>
                  </a:cubicBezTo>
                  <a:cubicBezTo>
                    <a:pt x="9263" y="126956"/>
                    <a:pt x="-4836" y="136678"/>
                    <a:pt x="1666" y="146150"/>
                  </a:cubicBezTo>
                  <a:lnTo>
                    <a:pt x="1666" y="14615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3" name="Google Shape;3143;p44"/>
            <p:cNvSpPr/>
            <p:nvPr/>
          </p:nvSpPr>
          <p:spPr>
            <a:xfrm>
              <a:off x="7495717" y="1649672"/>
              <a:ext cx="59469" cy="85547"/>
            </a:xfrm>
            <a:custGeom>
              <a:rect b="b" l="l" r="r" t="t"/>
              <a:pathLst>
                <a:path extrusionOk="0" h="85547" w="59469">
                  <a:moveTo>
                    <a:pt x="338" y="10546"/>
                  </a:moveTo>
                  <a:cubicBezTo>
                    <a:pt x="6935" y="36243"/>
                    <a:pt x="19095" y="60752"/>
                    <a:pt x="36133" y="81166"/>
                  </a:cubicBezTo>
                  <a:cubicBezTo>
                    <a:pt x="47293" y="94515"/>
                    <a:pt x="68270" y="74257"/>
                    <a:pt x="55453" y="61846"/>
                  </a:cubicBezTo>
                  <a:cubicBezTo>
                    <a:pt x="38571" y="45559"/>
                    <a:pt x="25629" y="27959"/>
                    <a:pt x="17032" y="5950"/>
                  </a:cubicBezTo>
                  <a:cubicBezTo>
                    <a:pt x="13062" y="-4210"/>
                    <a:pt x="-2475" y="-489"/>
                    <a:pt x="338" y="10546"/>
                  </a:cubicBezTo>
                  <a:lnTo>
                    <a:pt x="338" y="1054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4" name="Google Shape;3144;p44"/>
            <p:cNvSpPr/>
            <p:nvPr/>
          </p:nvSpPr>
          <p:spPr>
            <a:xfrm>
              <a:off x="7533837" y="1889725"/>
              <a:ext cx="502300" cy="148785"/>
            </a:xfrm>
            <a:custGeom>
              <a:rect b="b" l="l" r="r" t="t"/>
              <a:pathLst>
                <a:path extrusionOk="0" h="148785" w="502300">
                  <a:moveTo>
                    <a:pt x="2077" y="10957"/>
                  </a:moveTo>
                  <a:cubicBezTo>
                    <a:pt x="136126" y="119934"/>
                    <a:pt x="315599" y="165076"/>
                    <a:pt x="485912" y="143568"/>
                  </a:cubicBezTo>
                  <a:cubicBezTo>
                    <a:pt x="507576" y="140817"/>
                    <a:pt x="507951" y="106430"/>
                    <a:pt x="485912" y="109118"/>
                  </a:cubicBezTo>
                  <a:cubicBezTo>
                    <a:pt x="317381" y="129657"/>
                    <a:pt x="154164" y="88298"/>
                    <a:pt x="9861" y="859"/>
                  </a:cubicBezTo>
                  <a:cubicBezTo>
                    <a:pt x="3796" y="-2830"/>
                    <a:pt x="-3707" y="6267"/>
                    <a:pt x="2077" y="10957"/>
                  </a:cubicBezTo>
                  <a:lnTo>
                    <a:pt x="2077" y="10957"/>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5" name="Google Shape;3145;p44"/>
            <p:cNvSpPr/>
            <p:nvPr/>
          </p:nvSpPr>
          <p:spPr>
            <a:xfrm>
              <a:off x="8177204" y="1857203"/>
              <a:ext cx="396988" cy="135872"/>
            </a:xfrm>
            <a:custGeom>
              <a:rect b="b" l="l" r="r" t="t"/>
              <a:pathLst>
                <a:path extrusionOk="0" h="135872" w="396988">
                  <a:moveTo>
                    <a:pt x="6449" y="135857"/>
                  </a:moveTo>
                  <a:cubicBezTo>
                    <a:pt x="142281" y="127541"/>
                    <a:pt x="270016" y="93310"/>
                    <a:pt x="389622" y="27504"/>
                  </a:cubicBezTo>
                  <a:cubicBezTo>
                    <a:pt x="406409" y="18282"/>
                    <a:pt x="391529" y="-7040"/>
                    <a:pt x="374648" y="1870"/>
                  </a:cubicBezTo>
                  <a:cubicBezTo>
                    <a:pt x="260762" y="61923"/>
                    <a:pt x="134403" y="105283"/>
                    <a:pt x="6449" y="122352"/>
                  </a:cubicBezTo>
                  <a:cubicBezTo>
                    <a:pt x="-1866" y="123477"/>
                    <a:pt x="-2429" y="136388"/>
                    <a:pt x="6449" y="135857"/>
                  </a:cubicBezTo>
                  <a:lnTo>
                    <a:pt x="6449" y="135857"/>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6" name="Google Shape;3146;p44"/>
            <p:cNvSpPr/>
            <p:nvPr/>
          </p:nvSpPr>
          <p:spPr>
            <a:xfrm>
              <a:off x="8611541" y="1518349"/>
              <a:ext cx="41460" cy="61430"/>
            </a:xfrm>
            <a:custGeom>
              <a:rect b="b" l="l" r="r" t="t"/>
              <a:pathLst>
                <a:path extrusionOk="0" h="61430" w="41460">
                  <a:moveTo>
                    <a:pt x="489" y="10289"/>
                  </a:moveTo>
                  <a:cubicBezTo>
                    <a:pt x="5304" y="25388"/>
                    <a:pt x="11400" y="40675"/>
                    <a:pt x="18090" y="55025"/>
                  </a:cubicBezTo>
                  <a:cubicBezTo>
                    <a:pt x="24905" y="69561"/>
                    <a:pt x="47601" y="56775"/>
                    <a:pt x="39879" y="42301"/>
                  </a:cubicBezTo>
                  <a:cubicBezTo>
                    <a:pt x="32845" y="29109"/>
                    <a:pt x="24686" y="15916"/>
                    <a:pt x="15995" y="3756"/>
                  </a:cubicBezTo>
                  <a:cubicBezTo>
                    <a:pt x="10774" y="-3591"/>
                    <a:pt x="-2637" y="504"/>
                    <a:pt x="458" y="10289"/>
                  </a:cubicBezTo>
                  <a:lnTo>
                    <a:pt x="458" y="10289"/>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7" name="Google Shape;3147;p44"/>
            <p:cNvSpPr/>
            <p:nvPr/>
          </p:nvSpPr>
          <p:spPr>
            <a:xfrm>
              <a:off x="7630900" y="929706"/>
              <a:ext cx="684794" cy="384925"/>
            </a:xfrm>
            <a:custGeom>
              <a:rect b="b" l="l" r="r" t="t"/>
              <a:pathLst>
                <a:path extrusionOk="0" h="384925" w="684794">
                  <a:moveTo>
                    <a:pt x="684458" y="201004"/>
                  </a:moveTo>
                  <a:cubicBezTo>
                    <a:pt x="684458" y="200660"/>
                    <a:pt x="684552" y="200379"/>
                    <a:pt x="684458" y="200004"/>
                  </a:cubicBezTo>
                  <a:cubicBezTo>
                    <a:pt x="669859" y="115535"/>
                    <a:pt x="562038" y="83180"/>
                    <a:pt x="492606" y="62422"/>
                  </a:cubicBezTo>
                  <a:cubicBezTo>
                    <a:pt x="379533" y="28659"/>
                    <a:pt x="259801" y="16155"/>
                    <a:pt x="142320" y="11372"/>
                  </a:cubicBezTo>
                  <a:cubicBezTo>
                    <a:pt x="107026" y="9934"/>
                    <a:pt x="30248" y="-17170"/>
                    <a:pt x="5051" y="17780"/>
                  </a:cubicBezTo>
                  <a:cubicBezTo>
                    <a:pt x="-9423" y="37882"/>
                    <a:pt x="10522" y="64360"/>
                    <a:pt x="23401" y="79522"/>
                  </a:cubicBezTo>
                  <a:cubicBezTo>
                    <a:pt x="36594" y="95059"/>
                    <a:pt x="52475" y="108095"/>
                    <a:pt x="69950" y="118380"/>
                  </a:cubicBezTo>
                  <a:cubicBezTo>
                    <a:pt x="33124" y="118818"/>
                    <a:pt x="-795" y="126414"/>
                    <a:pt x="15805" y="158582"/>
                  </a:cubicBezTo>
                  <a:cubicBezTo>
                    <a:pt x="27809" y="181841"/>
                    <a:pt x="60384" y="198034"/>
                    <a:pt x="83080" y="207725"/>
                  </a:cubicBezTo>
                  <a:cubicBezTo>
                    <a:pt x="100180" y="215041"/>
                    <a:pt x="118030" y="218792"/>
                    <a:pt x="136162" y="220668"/>
                  </a:cubicBezTo>
                  <a:cubicBezTo>
                    <a:pt x="134411" y="220949"/>
                    <a:pt x="132660" y="221199"/>
                    <a:pt x="130878" y="221543"/>
                  </a:cubicBezTo>
                  <a:cubicBezTo>
                    <a:pt x="120906" y="223450"/>
                    <a:pt x="108902" y="225763"/>
                    <a:pt x="103087" y="235267"/>
                  </a:cubicBezTo>
                  <a:cubicBezTo>
                    <a:pt x="93240" y="251335"/>
                    <a:pt x="107401" y="268842"/>
                    <a:pt x="118249" y="280002"/>
                  </a:cubicBezTo>
                  <a:cubicBezTo>
                    <a:pt x="143727" y="306262"/>
                    <a:pt x="178802" y="321955"/>
                    <a:pt x="212002" y="335741"/>
                  </a:cubicBezTo>
                  <a:cubicBezTo>
                    <a:pt x="256487" y="354217"/>
                    <a:pt x="302692" y="370786"/>
                    <a:pt x="350241" y="379195"/>
                  </a:cubicBezTo>
                  <a:cubicBezTo>
                    <a:pt x="432959" y="393794"/>
                    <a:pt x="510081" y="380946"/>
                    <a:pt x="580982" y="335523"/>
                  </a:cubicBezTo>
                  <a:cubicBezTo>
                    <a:pt x="623842" y="308075"/>
                    <a:pt x="686209" y="259932"/>
                    <a:pt x="684771" y="202692"/>
                  </a:cubicBezTo>
                  <a:cubicBezTo>
                    <a:pt x="684771" y="202036"/>
                    <a:pt x="684489" y="201567"/>
                    <a:pt x="684395" y="2010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8" name="Google Shape;3148;p44"/>
            <p:cNvSpPr/>
            <p:nvPr/>
          </p:nvSpPr>
          <p:spPr>
            <a:xfrm>
              <a:off x="7468138" y="604114"/>
              <a:ext cx="1064270" cy="1104139"/>
            </a:xfrm>
            <a:custGeom>
              <a:rect b="b" l="l" r="r" t="t"/>
              <a:pathLst>
                <a:path extrusionOk="0" h="1104139" w="1064270">
                  <a:moveTo>
                    <a:pt x="1030600" y="638668"/>
                  </a:moveTo>
                  <a:cubicBezTo>
                    <a:pt x="1017189" y="607250"/>
                    <a:pt x="1001339" y="577052"/>
                    <a:pt x="985990" y="546572"/>
                  </a:cubicBezTo>
                  <a:cubicBezTo>
                    <a:pt x="973454" y="521687"/>
                    <a:pt x="951414" y="488206"/>
                    <a:pt x="956197" y="459008"/>
                  </a:cubicBezTo>
                  <a:cubicBezTo>
                    <a:pt x="975517" y="382073"/>
                    <a:pt x="1021815" y="314142"/>
                    <a:pt x="1027818" y="233800"/>
                  </a:cubicBezTo>
                  <a:cubicBezTo>
                    <a:pt x="1033320" y="160241"/>
                    <a:pt x="1005903" y="77304"/>
                    <a:pt x="943568" y="33945"/>
                  </a:cubicBezTo>
                  <a:cubicBezTo>
                    <a:pt x="834152" y="-42114"/>
                    <a:pt x="674156" y="16938"/>
                    <a:pt x="629827" y="138640"/>
                  </a:cubicBezTo>
                  <a:cubicBezTo>
                    <a:pt x="589187" y="250212"/>
                    <a:pt x="631484" y="372413"/>
                    <a:pt x="630827" y="486956"/>
                  </a:cubicBezTo>
                  <a:cubicBezTo>
                    <a:pt x="630702" y="506807"/>
                    <a:pt x="632140" y="541726"/>
                    <a:pt x="613165" y="554449"/>
                  </a:cubicBezTo>
                  <a:cubicBezTo>
                    <a:pt x="598003" y="564641"/>
                    <a:pt x="571305" y="569017"/>
                    <a:pt x="554268" y="576145"/>
                  </a:cubicBezTo>
                  <a:cubicBezTo>
                    <a:pt x="490057" y="602999"/>
                    <a:pt x="426814" y="632822"/>
                    <a:pt x="365073" y="664959"/>
                  </a:cubicBezTo>
                  <a:cubicBezTo>
                    <a:pt x="325277" y="685654"/>
                    <a:pt x="289670" y="711382"/>
                    <a:pt x="251875" y="735266"/>
                  </a:cubicBezTo>
                  <a:cubicBezTo>
                    <a:pt x="207671" y="763183"/>
                    <a:pt x="170282" y="766621"/>
                    <a:pt x="119732" y="755430"/>
                  </a:cubicBezTo>
                  <a:cubicBezTo>
                    <a:pt x="101319" y="751335"/>
                    <a:pt x="66869" y="743769"/>
                    <a:pt x="63243" y="771530"/>
                  </a:cubicBezTo>
                  <a:cubicBezTo>
                    <a:pt x="62180" y="779564"/>
                    <a:pt x="64837" y="787035"/>
                    <a:pt x="69683" y="793975"/>
                  </a:cubicBezTo>
                  <a:cubicBezTo>
                    <a:pt x="47268" y="790443"/>
                    <a:pt x="26667" y="793694"/>
                    <a:pt x="18039" y="812576"/>
                  </a:cubicBezTo>
                  <a:cubicBezTo>
                    <a:pt x="10192" y="829770"/>
                    <a:pt x="24572" y="845150"/>
                    <a:pt x="43611" y="857936"/>
                  </a:cubicBezTo>
                  <a:cubicBezTo>
                    <a:pt x="23822" y="857874"/>
                    <a:pt x="6253" y="862970"/>
                    <a:pt x="1032" y="879569"/>
                  </a:cubicBezTo>
                  <a:cubicBezTo>
                    <a:pt x="-7221" y="905892"/>
                    <a:pt x="36233" y="933433"/>
                    <a:pt x="52426" y="946094"/>
                  </a:cubicBezTo>
                  <a:cubicBezTo>
                    <a:pt x="144429" y="1017933"/>
                    <a:pt x="256189" y="1076705"/>
                    <a:pt x="372201" y="1096462"/>
                  </a:cubicBezTo>
                  <a:cubicBezTo>
                    <a:pt x="434974" y="1107154"/>
                    <a:pt x="500904" y="1103496"/>
                    <a:pt x="564365" y="1103684"/>
                  </a:cubicBezTo>
                  <a:cubicBezTo>
                    <a:pt x="633547" y="1103871"/>
                    <a:pt x="702197" y="1095462"/>
                    <a:pt x="770754" y="1086928"/>
                  </a:cubicBezTo>
                  <a:cubicBezTo>
                    <a:pt x="833121" y="1079143"/>
                    <a:pt x="896519" y="1066576"/>
                    <a:pt x="947413" y="1027312"/>
                  </a:cubicBezTo>
                  <a:cubicBezTo>
                    <a:pt x="1000776" y="986140"/>
                    <a:pt x="1038947" y="923429"/>
                    <a:pt x="1055453" y="858437"/>
                  </a:cubicBezTo>
                  <a:cubicBezTo>
                    <a:pt x="1074679" y="782878"/>
                    <a:pt x="1060705" y="709319"/>
                    <a:pt x="1030569" y="63876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9" name="Google Shape;3149;p44"/>
            <p:cNvSpPr/>
            <p:nvPr/>
          </p:nvSpPr>
          <p:spPr>
            <a:xfrm>
              <a:off x="8400710" y="755514"/>
              <a:ext cx="301635" cy="192742"/>
            </a:xfrm>
            <a:custGeom>
              <a:rect b="b" l="l" r="r" t="t"/>
              <a:pathLst>
                <a:path extrusionOk="0" h="192742" w="301635">
                  <a:moveTo>
                    <a:pt x="293663" y="63674"/>
                  </a:moveTo>
                  <a:cubicBezTo>
                    <a:pt x="293225" y="62580"/>
                    <a:pt x="292537" y="61580"/>
                    <a:pt x="291599" y="60673"/>
                  </a:cubicBezTo>
                  <a:cubicBezTo>
                    <a:pt x="291537" y="60611"/>
                    <a:pt x="291506" y="60517"/>
                    <a:pt x="291443" y="60454"/>
                  </a:cubicBezTo>
                  <a:cubicBezTo>
                    <a:pt x="289630" y="58266"/>
                    <a:pt x="287504" y="57390"/>
                    <a:pt x="285441" y="57203"/>
                  </a:cubicBezTo>
                  <a:cubicBezTo>
                    <a:pt x="259463" y="45824"/>
                    <a:pt x="226794" y="52389"/>
                    <a:pt x="198909" y="49419"/>
                  </a:cubicBezTo>
                  <a:cubicBezTo>
                    <a:pt x="155737" y="44823"/>
                    <a:pt x="114815" y="32757"/>
                    <a:pt x="82272" y="2870"/>
                  </a:cubicBezTo>
                  <a:cubicBezTo>
                    <a:pt x="77708" y="-1319"/>
                    <a:pt x="69424" y="-1162"/>
                    <a:pt x="66329" y="4934"/>
                  </a:cubicBezTo>
                  <a:cubicBezTo>
                    <a:pt x="50260" y="36477"/>
                    <a:pt x="34161" y="68019"/>
                    <a:pt x="18092" y="99562"/>
                  </a:cubicBezTo>
                  <a:cubicBezTo>
                    <a:pt x="4837" y="125541"/>
                    <a:pt x="-14482" y="159116"/>
                    <a:pt x="17154" y="181343"/>
                  </a:cubicBezTo>
                  <a:cubicBezTo>
                    <a:pt x="75926" y="222608"/>
                    <a:pt x="351590" y="144579"/>
                    <a:pt x="293694" y="6364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0" name="Google Shape;3150;p44"/>
            <p:cNvSpPr/>
            <p:nvPr/>
          </p:nvSpPr>
          <p:spPr>
            <a:xfrm>
              <a:off x="8245143" y="724022"/>
              <a:ext cx="113297" cy="113267"/>
            </a:xfrm>
            <a:custGeom>
              <a:rect b="b" l="l" r="r" t="t"/>
              <a:pathLst>
                <a:path extrusionOk="0" h="113267" w="113297">
                  <a:moveTo>
                    <a:pt x="2503" y="15825"/>
                  </a:moveTo>
                  <a:cubicBezTo>
                    <a:pt x="-1624" y="38021"/>
                    <a:pt x="-1561" y="57966"/>
                    <a:pt x="9755" y="78536"/>
                  </a:cubicBezTo>
                  <a:cubicBezTo>
                    <a:pt x="19790" y="96699"/>
                    <a:pt x="38578" y="113173"/>
                    <a:pt x="60336" y="113267"/>
                  </a:cubicBezTo>
                  <a:cubicBezTo>
                    <a:pt x="80375" y="113330"/>
                    <a:pt x="97600" y="100137"/>
                    <a:pt x="106322" y="82693"/>
                  </a:cubicBezTo>
                  <a:cubicBezTo>
                    <a:pt x="117264" y="60842"/>
                    <a:pt x="113075" y="35770"/>
                    <a:pt x="108917" y="12793"/>
                  </a:cubicBezTo>
                  <a:cubicBezTo>
                    <a:pt x="104853" y="-9528"/>
                    <a:pt x="69871" y="-243"/>
                    <a:pt x="74623" y="22234"/>
                  </a:cubicBezTo>
                  <a:cubicBezTo>
                    <a:pt x="77155" y="34144"/>
                    <a:pt x="83720" y="86101"/>
                    <a:pt x="55803" y="75066"/>
                  </a:cubicBezTo>
                  <a:cubicBezTo>
                    <a:pt x="36390" y="67375"/>
                    <a:pt x="21822" y="34738"/>
                    <a:pt x="19040" y="15825"/>
                  </a:cubicBezTo>
                  <a:cubicBezTo>
                    <a:pt x="17789" y="7510"/>
                    <a:pt x="4003" y="7791"/>
                    <a:pt x="2503" y="15825"/>
                  </a:cubicBezTo>
                  <a:lnTo>
                    <a:pt x="2503" y="158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1" name="Google Shape;3151;p44"/>
            <p:cNvSpPr/>
            <p:nvPr/>
          </p:nvSpPr>
          <p:spPr>
            <a:xfrm>
              <a:off x="7475397" y="1069303"/>
              <a:ext cx="706073" cy="343488"/>
            </a:xfrm>
            <a:custGeom>
              <a:rect b="b" l="l" r="r" t="t"/>
              <a:pathLst>
                <a:path extrusionOk="0" h="343488" w="706073">
                  <a:moveTo>
                    <a:pt x="705130" y="112113"/>
                  </a:moveTo>
                  <a:cubicBezTo>
                    <a:pt x="705255" y="110800"/>
                    <a:pt x="705067" y="109362"/>
                    <a:pt x="704504" y="107830"/>
                  </a:cubicBezTo>
                  <a:cubicBezTo>
                    <a:pt x="704160" y="106205"/>
                    <a:pt x="703535" y="104892"/>
                    <a:pt x="702722" y="103829"/>
                  </a:cubicBezTo>
                  <a:cubicBezTo>
                    <a:pt x="672149" y="29208"/>
                    <a:pt x="571612" y="15921"/>
                    <a:pt x="502398" y="7356"/>
                  </a:cubicBezTo>
                  <a:cubicBezTo>
                    <a:pt x="383136" y="-7400"/>
                    <a:pt x="260403" y="1885"/>
                    <a:pt x="141953" y="18954"/>
                  </a:cubicBezTo>
                  <a:cubicBezTo>
                    <a:pt x="106659" y="24049"/>
                    <a:pt x="23941" y="11951"/>
                    <a:pt x="3371" y="49402"/>
                  </a:cubicBezTo>
                  <a:cubicBezTo>
                    <a:pt x="-9197" y="72255"/>
                    <a:pt x="16281" y="95826"/>
                    <a:pt x="32162" y="108612"/>
                  </a:cubicBezTo>
                  <a:cubicBezTo>
                    <a:pt x="47949" y="121335"/>
                    <a:pt x="65737" y="131089"/>
                    <a:pt x="84525" y="137966"/>
                  </a:cubicBezTo>
                  <a:cubicBezTo>
                    <a:pt x="49356" y="144781"/>
                    <a:pt x="18188" y="157943"/>
                    <a:pt x="37789" y="186078"/>
                  </a:cubicBezTo>
                  <a:cubicBezTo>
                    <a:pt x="51920" y="206335"/>
                    <a:pt x="85182" y="216308"/>
                    <a:pt x="107690" y="222154"/>
                  </a:cubicBezTo>
                  <a:cubicBezTo>
                    <a:pt x="127479" y="227281"/>
                    <a:pt x="147361" y="228062"/>
                    <a:pt x="167181" y="226593"/>
                  </a:cubicBezTo>
                  <a:cubicBezTo>
                    <a:pt x="164180" y="227718"/>
                    <a:pt x="161147" y="229000"/>
                    <a:pt x="158115" y="230469"/>
                  </a:cubicBezTo>
                  <a:cubicBezTo>
                    <a:pt x="150268" y="234283"/>
                    <a:pt x="141515" y="238847"/>
                    <a:pt x="138483" y="247757"/>
                  </a:cubicBezTo>
                  <a:cubicBezTo>
                    <a:pt x="132074" y="266576"/>
                    <a:pt x="151644" y="281457"/>
                    <a:pt x="165212" y="290491"/>
                  </a:cubicBezTo>
                  <a:cubicBezTo>
                    <a:pt x="194691" y="310092"/>
                    <a:pt x="230767" y="318940"/>
                    <a:pt x="264873" y="326161"/>
                  </a:cubicBezTo>
                  <a:cubicBezTo>
                    <a:pt x="313923" y="336540"/>
                    <a:pt x="364848" y="344636"/>
                    <a:pt x="415116" y="343355"/>
                  </a:cubicBezTo>
                  <a:cubicBezTo>
                    <a:pt x="497084" y="341260"/>
                    <a:pt x="568392" y="313469"/>
                    <a:pt x="628132" y="257135"/>
                  </a:cubicBezTo>
                  <a:cubicBezTo>
                    <a:pt x="664364" y="222967"/>
                    <a:pt x="713633" y="166727"/>
                    <a:pt x="705098" y="112144"/>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2" name="Google Shape;3152;p44"/>
            <p:cNvSpPr/>
            <p:nvPr/>
          </p:nvSpPr>
          <p:spPr>
            <a:xfrm>
              <a:off x="7595112" y="1163205"/>
              <a:ext cx="243454" cy="39079"/>
            </a:xfrm>
            <a:custGeom>
              <a:rect b="b" l="l" r="r" t="t"/>
              <a:pathLst>
                <a:path extrusionOk="0" h="39079" w="243454">
                  <a:moveTo>
                    <a:pt x="4951" y="37468"/>
                  </a:moveTo>
                  <a:cubicBezTo>
                    <a:pt x="83261" y="42408"/>
                    <a:pt x="161384" y="36155"/>
                    <a:pt x="237443" y="16461"/>
                  </a:cubicBezTo>
                  <a:cubicBezTo>
                    <a:pt x="247978" y="13741"/>
                    <a:pt x="243508" y="-2109"/>
                    <a:pt x="232973" y="236"/>
                  </a:cubicBezTo>
                  <a:cubicBezTo>
                    <a:pt x="157758" y="16992"/>
                    <a:pt x="82073" y="26746"/>
                    <a:pt x="4982" y="27152"/>
                  </a:cubicBezTo>
                  <a:cubicBezTo>
                    <a:pt x="-1708" y="27183"/>
                    <a:pt x="-1614" y="37062"/>
                    <a:pt x="4982" y="37468"/>
                  </a:cubicBezTo>
                  <a:lnTo>
                    <a:pt x="4982" y="3746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3" name="Google Shape;3153;p44"/>
            <p:cNvSpPr/>
            <p:nvPr/>
          </p:nvSpPr>
          <p:spPr>
            <a:xfrm>
              <a:off x="7667291" y="1257047"/>
              <a:ext cx="188762" cy="40038"/>
            </a:xfrm>
            <a:custGeom>
              <a:rect b="b" l="l" r="r" t="t"/>
              <a:pathLst>
                <a:path extrusionOk="0" h="40038" w="188762">
                  <a:moveTo>
                    <a:pt x="3892" y="37630"/>
                  </a:moveTo>
                  <a:cubicBezTo>
                    <a:pt x="63445" y="45164"/>
                    <a:pt x="125031" y="34034"/>
                    <a:pt x="182333" y="17997"/>
                  </a:cubicBezTo>
                  <a:cubicBezTo>
                    <a:pt x="193618" y="14840"/>
                    <a:pt x="188804" y="-2854"/>
                    <a:pt x="177487" y="397"/>
                  </a:cubicBezTo>
                  <a:cubicBezTo>
                    <a:pt x="120216" y="16747"/>
                    <a:pt x="62695" y="22092"/>
                    <a:pt x="3892" y="29533"/>
                  </a:cubicBezTo>
                  <a:cubicBezTo>
                    <a:pt x="-1297" y="30189"/>
                    <a:pt x="-1297" y="36973"/>
                    <a:pt x="3892" y="37630"/>
                  </a:cubicBezTo>
                  <a:lnTo>
                    <a:pt x="3892" y="3763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54" name="Google Shape;3154;p44"/>
          <p:cNvGrpSpPr/>
          <p:nvPr/>
        </p:nvGrpSpPr>
        <p:grpSpPr>
          <a:xfrm>
            <a:off x="1968324" y="3325665"/>
            <a:ext cx="591775" cy="383537"/>
            <a:chOff x="8904958" y="2882831"/>
            <a:chExt cx="1374623" cy="890910"/>
          </a:xfrm>
        </p:grpSpPr>
        <p:sp>
          <p:nvSpPr>
            <p:cNvPr id="3155" name="Google Shape;3155;p44"/>
            <p:cNvSpPr/>
            <p:nvPr/>
          </p:nvSpPr>
          <p:spPr>
            <a:xfrm>
              <a:off x="9217993" y="2906661"/>
              <a:ext cx="513709" cy="511959"/>
            </a:xfrm>
            <a:custGeom>
              <a:rect b="b" l="l" r="r" t="t"/>
              <a:pathLst>
                <a:path extrusionOk="0" h="511959" w="513709">
                  <a:moveTo>
                    <a:pt x="453232" y="310260"/>
                  </a:moveTo>
                  <a:cubicBezTo>
                    <a:pt x="430004" y="290941"/>
                    <a:pt x="404120" y="274841"/>
                    <a:pt x="381487" y="254865"/>
                  </a:cubicBezTo>
                  <a:cubicBezTo>
                    <a:pt x="356634" y="232919"/>
                    <a:pt x="346787" y="203533"/>
                    <a:pt x="338690" y="172147"/>
                  </a:cubicBezTo>
                  <a:cubicBezTo>
                    <a:pt x="325716" y="121691"/>
                    <a:pt x="322746" y="45975"/>
                    <a:pt x="278011" y="10868"/>
                  </a:cubicBezTo>
                  <a:cubicBezTo>
                    <a:pt x="224210" y="-31366"/>
                    <a:pt x="217676" y="59418"/>
                    <a:pt x="217895" y="113281"/>
                  </a:cubicBezTo>
                  <a:cubicBezTo>
                    <a:pt x="201389" y="90335"/>
                    <a:pt x="184601" y="66295"/>
                    <a:pt x="164844" y="47913"/>
                  </a:cubicBezTo>
                  <a:cubicBezTo>
                    <a:pt x="152121" y="36097"/>
                    <a:pt x="134927" y="31564"/>
                    <a:pt x="120985" y="44224"/>
                  </a:cubicBezTo>
                  <a:cubicBezTo>
                    <a:pt x="91880" y="70641"/>
                    <a:pt x="108730" y="125942"/>
                    <a:pt x="124923" y="166707"/>
                  </a:cubicBezTo>
                  <a:cubicBezTo>
                    <a:pt x="111824" y="157391"/>
                    <a:pt x="98476" y="148451"/>
                    <a:pt x="84596" y="140229"/>
                  </a:cubicBezTo>
                  <a:cubicBezTo>
                    <a:pt x="69434" y="131288"/>
                    <a:pt x="46300" y="113062"/>
                    <a:pt x="27231" y="117095"/>
                  </a:cubicBezTo>
                  <a:cubicBezTo>
                    <a:pt x="-4813" y="123848"/>
                    <a:pt x="-467" y="175023"/>
                    <a:pt x="1128" y="199032"/>
                  </a:cubicBezTo>
                  <a:cubicBezTo>
                    <a:pt x="6817" y="283938"/>
                    <a:pt x="52709" y="381286"/>
                    <a:pt x="120390" y="434025"/>
                  </a:cubicBezTo>
                  <a:cubicBezTo>
                    <a:pt x="187009" y="485950"/>
                    <a:pt x="269101" y="514336"/>
                    <a:pt x="353382" y="511803"/>
                  </a:cubicBezTo>
                  <a:cubicBezTo>
                    <a:pt x="411341" y="510084"/>
                    <a:pt x="485744" y="502362"/>
                    <a:pt x="509502" y="440277"/>
                  </a:cubicBezTo>
                  <a:cubicBezTo>
                    <a:pt x="525540" y="386007"/>
                    <a:pt x="493340" y="343648"/>
                    <a:pt x="453232" y="31029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6" name="Google Shape;3156;p44"/>
            <p:cNvSpPr/>
            <p:nvPr/>
          </p:nvSpPr>
          <p:spPr>
            <a:xfrm>
              <a:off x="10064324" y="2882831"/>
              <a:ext cx="215257" cy="339642"/>
            </a:xfrm>
            <a:custGeom>
              <a:rect b="b" l="l" r="r" t="t"/>
              <a:pathLst>
                <a:path extrusionOk="0" h="339642" w="215257">
                  <a:moveTo>
                    <a:pt x="213876" y="307143"/>
                  </a:moveTo>
                  <a:cubicBezTo>
                    <a:pt x="196931" y="278851"/>
                    <a:pt x="170578" y="264440"/>
                    <a:pt x="140129" y="253967"/>
                  </a:cubicBezTo>
                  <a:cubicBezTo>
                    <a:pt x="118871" y="247559"/>
                    <a:pt x="97364" y="242463"/>
                    <a:pt x="76793" y="234398"/>
                  </a:cubicBezTo>
                  <a:cubicBezTo>
                    <a:pt x="112901" y="205324"/>
                    <a:pt x="136284" y="163746"/>
                    <a:pt x="142224" y="117010"/>
                  </a:cubicBezTo>
                  <a:cubicBezTo>
                    <a:pt x="146726" y="81529"/>
                    <a:pt x="142537" y="8095"/>
                    <a:pt x="96863" y="186"/>
                  </a:cubicBezTo>
                  <a:cubicBezTo>
                    <a:pt x="91737" y="-689"/>
                    <a:pt x="85547" y="1499"/>
                    <a:pt x="84358" y="7282"/>
                  </a:cubicBezTo>
                  <a:cubicBezTo>
                    <a:pt x="74824" y="53925"/>
                    <a:pt x="51065" y="93783"/>
                    <a:pt x="29057" y="135330"/>
                  </a:cubicBezTo>
                  <a:cubicBezTo>
                    <a:pt x="17334" y="157463"/>
                    <a:pt x="1766" y="182191"/>
                    <a:pt x="453" y="207513"/>
                  </a:cubicBezTo>
                  <a:cubicBezTo>
                    <a:pt x="-1517" y="246089"/>
                    <a:pt x="3485" y="286135"/>
                    <a:pt x="4986" y="324775"/>
                  </a:cubicBezTo>
                  <a:cubicBezTo>
                    <a:pt x="5142" y="328776"/>
                    <a:pt x="7987" y="333934"/>
                    <a:pt x="12457" y="334560"/>
                  </a:cubicBezTo>
                  <a:cubicBezTo>
                    <a:pt x="78513" y="344157"/>
                    <a:pt x="143537" y="340249"/>
                    <a:pt x="207811" y="322118"/>
                  </a:cubicBezTo>
                  <a:cubicBezTo>
                    <a:pt x="214063" y="320367"/>
                    <a:pt x="217283" y="312864"/>
                    <a:pt x="213876" y="3072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7" name="Google Shape;3157;p44"/>
            <p:cNvSpPr/>
            <p:nvPr/>
          </p:nvSpPr>
          <p:spPr>
            <a:xfrm>
              <a:off x="8904958" y="2985886"/>
              <a:ext cx="1222974" cy="787855"/>
            </a:xfrm>
            <a:custGeom>
              <a:rect b="b" l="l" r="r" t="t"/>
              <a:pathLst>
                <a:path extrusionOk="0" h="787855" w="1222974">
                  <a:moveTo>
                    <a:pt x="1210431" y="123339"/>
                  </a:moveTo>
                  <a:cubicBezTo>
                    <a:pt x="1178763" y="42059"/>
                    <a:pt x="1093200" y="-8209"/>
                    <a:pt x="1006668" y="1106"/>
                  </a:cubicBezTo>
                  <a:cubicBezTo>
                    <a:pt x="904162" y="12142"/>
                    <a:pt x="860208" y="96548"/>
                    <a:pt x="818098" y="179078"/>
                  </a:cubicBezTo>
                  <a:cubicBezTo>
                    <a:pt x="791839" y="230566"/>
                    <a:pt x="762953" y="269424"/>
                    <a:pt x="711966" y="298216"/>
                  </a:cubicBezTo>
                  <a:cubicBezTo>
                    <a:pt x="659603" y="327821"/>
                    <a:pt x="598455" y="338075"/>
                    <a:pt x="539371" y="344046"/>
                  </a:cubicBezTo>
                  <a:cubicBezTo>
                    <a:pt x="484632" y="349579"/>
                    <a:pt x="429392" y="350798"/>
                    <a:pt x="374935" y="358989"/>
                  </a:cubicBezTo>
                  <a:cubicBezTo>
                    <a:pt x="352989" y="362302"/>
                    <a:pt x="331044" y="366648"/>
                    <a:pt x="310098" y="374150"/>
                  </a:cubicBezTo>
                  <a:cubicBezTo>
                    <a:pt x="277117" y="385936"/>
                    <a:pt x="249638" y="411977"/>
                    <a:pt x="212688" y="407600"/>
                  </a:cubicBezTo>
                  <a:cubicBezTo>
                    <a:pt x="181301" y="403880"/>
                    <a:pt x="150821" y="383998"/>
                    <a:pt x="118778" y="378527"/>
                  </a:cubicBezTo>
                  <a:cubicBezTo>
                    <a:pt x="101959" y="375651"/>
                    <a:pt x="77231" y="370211"/>
                    <a:pt x="61413" y="379309"/>
                  </a:cubicBezTo>
                  <a:cubicBezTo>
                    <a:pt x="40781" y="391157"/>
                    <a:pt x="49565" y="410945"/>
                    <a:pt x="64508" y="428733"/>
                  </a:cubicBezTo>
                  <a:cubicBezTo>
                    <a:pt x="39811" y="422293"/>
                    <a:pt x="14146" y="421136"/>
                    <a:pt x="3829" y="438455"/>
                  </a:cubicBezTo>
                  <a:cubicBezTo>
                    <a:pt x="-9645" y="461058"/>
                    <a:pt x="14677" y="479346"/>
                    <a:pt x="41937" y="492694"/>
                  </a:cubicBezTo>
                  <a:cubicBezTo>
                    <a:pt x="32965" y="502792"/>
                    <a:pt x="30652" y="516328"/>
                    <a:pt x="34934" y="530427"/>
                  </a:cubicBezTo>
                  <a:cubicBezTo>
                    <a:pt x="50315" y="581352"/>
                    <a:pt x="112307" y="621492"/>
                    <a:pt x="150414" y="655192"/>
                  </a:cubicBezTo>
                  <a:cubicBezTo>
                    <a:pt x="202965" y="701646"/>
                    <a:pt x="251983" y="732720"/>
                    <a:pt x="320697" y="750789"/>
                  </a:cubicBezTo>
                  <a:cubicBezTo>
                    <a:pt x="393598" y="769953"/>
                    <a:pt x="469158" y="772923"/>
                    <a:pt x="543653" y="781926"/>
                  </a:cubicBezTo>
                  <a:cubicBezTo>
                    <a:pt x="598705" y="788553"/>
                    <a:pt x="644254" y="790460"/>
                    <a:pt x="699555" y="783302"/>
                  </a:cubicBezTo>
                  <a:cubicBezTo>
                    <a:pt x="748136" y="777018"/>
                    <a:pt x="801530" y="771172"/>
                    <a:pt x="846859" y="751383"/>
                  </a:cubicBezTo>
                  <a:cubicBezTo>
                    <a:pt x="903974" y="726437"/>
                    <a:pt x="953492" y="678482"/>
                    <a:pt x="984848" y="625181"/>
                  </a:cubicBezTo>
                  <a:cubicBezTo>
                    <a:pt x="1020329" y="564908"/>
                    <a:pt x="1037554" y="494132"/>
                    <a:pt x="1076882" y="436080"/>
                  </a:cubicBezTo>
                  <a:cubicBezTo>
                    <a:pt x="1111269" y="385342"/>
                    <a:pt x="1158912" y="344952"/>
                    <a:pt x="1191924" y="293183"/>
                  </a:cubicBezTo>
                  <a:cubicBezTo>
                    <a:pt x="1225749" y="240132"/>
                    <a:pt x="1231939" y="182580"/>
                    <a:pt x="1210493" y="12337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8" name="Google Shape;3158;p44"/>
            <p:cNvSpPr/>
            <p:nvPr/>
          </p:nvSpPr>
          <p:spPr>
            <a:xfrm>
              <a:off x="9135663" y="3016032"/>
              <a:ext cx="572076" cy="479770"/>
            </a:xfrm>
            <a:custGeom>
              <a:rect b="b" l="l" r="r" t="t"/>
              <a:pathLst>
                <a:path extrusionOk="0" h="479770" w="572076">
                  <a:moveTo>
                    <a:pt x="481074" y="238497"/>
                  </a:moveTo>
                  <a:cubicBezTo>
                    <a:pt x="456721" y="228275"/>
                    <a:pt x="431400" y="220772"/>
                    <a:pt x="406765" y="211268"/>
                  </a:cubicBezTo>
                  <a:cubicBezTo>
                    <a:pt x="373347" y="198357"/>
                    <a:pt x="353152" y="177787"/>
                    <a:pt x="333863" y="147776"/>
                  </a:cubicBezTo>
                  <a:cubicBezTo>
                    <a:pt x="304290" y="101790"/>
                    <a:pt x="279406" y="27794"/>
                    <a:pt x="224729" y="5005"/>
                  </a:cubicBezTo>
                  <a:cubicBezTo>
                    <a:pt x="159518" y="-22162"/>
                    <a:pt x="180056" y="67715"/>
                    <a:pt x="196219" y="119547"/>
                  </a:cubicBezTo>
                  <a:cubicBezTo>
                    <a:pt x="173179" y="101728"/>
                    <a:pt x="148920" y="82377"/>
                    <a:pt x="124098" y="72655"/>
                  </a:cubicBezTo>
                  <a:cubicBezTo>
                    <a:pt x="107655" y="66215"/>
                    <a:pt x="90680" y="67559"/>
                    <a:pt x="82114" y="84878"/>
                  </a:cubicBezTo>
                  <a:cubicBezTo>
                    <a:pt x="64921" y="119672"/>
                    <a:pt x="95619" y="164845"/>
                    <a:pt x="123098" y="198576"/>
                  </a:cubicBezTo>
                  <a:cubicBezTo>
                    <a:pt x="104278" y="192449"/>
                    <a:pt x="85209" y="187103"/>
                    <a:pt x="65765" y="182977"/>
                  </a:cubicBezTo>
                  <a:cubicBezTo>
                    <a:pt x="50634" y="179757"/>
                    <a:pt x="27625" y="171941"/>
                    <a:pt x="13276" y="181445"/>
                  </a:cubicBezTo>
                  <a:cubicBezTo>
                    <a:pt x="-14234" y="199608"/>
                    <a:pt x="8118" y="250064"/>
                    <a:pt x="17090" y="271884"/>
                  </a:cubicBezTo>
                  <a:cubicBezTo>
                    <a:pt x="47289" y="345380"/>
                    <a:pt x="115063" y="420596"/>
                    <a:pt x="189029" y="451419"/>
                  </a:cubicBezTo>
                  <a:cubicBezTo>
                    <a:pt x="263306" y="482368"/>
                    <a:pt x="351745" y="489527"/>
                    <a:pt x="428711" y="465175"/>
                  </a:cubicBezTo>
                  <a:cubicBezTo>
                    <a:pt x="487044" y="446699"/>
                    <a:pt x="567481" y="417313"/>
                    <a:pt x="572076" y="345568"/>
                  </a:cubicBezTo>
                  <a:cubicBezTo>
                    <a:pt x="571357" y="289360"/>
                    <a:pt x="528967" y="258661"/>
                    <a:pt x="481074" y="23859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9" name="Google Shape;3159;p44"/>
            <p:cNvSpPr/>
            <p:nvPr/>
          </p:nvSpPr>
          <p:spPr>
            <a:xfrm>
              <a:off x="9892680" y="3072468"/>
              <a:ext cx="140064" cy="122588"/>
            </a:xfrm>
            <a:custGeom>
              <a:rect b="b" l="l" r="r" t="t"/>
              <a:pathLst>
                <a:path extrusionOk="0" h="122588" w="140064">
                  <a:moveTo>
                    <a:pt x="4597" y="17906"/>
                  </a:moveTo>
                  <a:cubicBezTo>
                    <a:pt x="43987" y="27629"/>
                    <a:pt x="82657" y="30630"/>
                    <a:pt x="121015" y="45510"/>
                  </a:cubicBezTo>
                  <a:cubicBezTo>
                    <a:pt x="118796" y="37101"/>
                    <a:pt x="116576" y="28692"/>
                    <a:pt x="114357" y="20282"/>
                  </a:cubicBezTo>
                  <a:cubicBezTo>
                    <a:pt x="87941" y="45792"/>
                    <a:pt x="60024" y="69113"/>
                    <a:pt x="29919" y="90152"/>
                  </a:cubicBezTo>
                  <a:cubicBezTo>
                    <a:pt x="11975" y="102688"/>
                    <a:pt x="29919" y="132386"/>
                    <a:pt x="46988" y="119350"/>
                  </a:cubicBezTo>
                  <a:cubicBezTo>
                    <a:pt x="78312" y="95404"/>
                    <a:pt x="108042" y="69769"/>
                    <a:pt x="135708" y="41634"/>
                  </a:cubicBezTo>
                  <a:cubicBezTo>
                    <a:pt x="144024" y="33162"/>
                    <a:pt x="139678" y="20032"/>
                    <a:pt x="129050" y="16406"/>
                  </a:cubicBezTo>
                  <a:cubicBezTo>
                    <a:pt x="90848" y="3339"/>
                    <a:pt x="44268" y="-6697"/>
                    <a:pt x="4597" y="5527"/>
                  </a:cubicBezTo>
                  <a:cubicBezTo>
                    <a:pt x="-1280" y="7340"/>
                    <a:pt x="-1780" y="16343"/>
                    <a:pt x="4597" y="17938"/>
                  </a:cubicBezTo>
                  <a:lnTo>
                    <a:pt x="4597" y="179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0" name="Google Shape;3160;p44"/>
            <p:cNvSpPr/>
            <p:nvPr/>
          </p:nvSpPr>
          <p:spPr>
            <a:xfrm>
              <a:off x="9904249" y="3094168"/>
              <a:ext cx="119748" cy="39481"/>
            </a:xfrm>
            <a:custGeom>
              <a:rect b="b" l="l" r="r" t="t"/>
              <a:pathLst>
                <a:path extrusionOk="0" h="39481" w="119748">
                  <a:moveTo>
                    <a:pt x="8096" y="39348"/>
                  </a:moveTo>
                  <a:cubicBezTo>
                    <a:pt x="42547" y="33002"/>
                    <a:pt x="77778" y="28969"/>
                    <a:pt x="111885" y="21122"/>
                  </a:cubicBezTo>
                  <a:cubicBezTo>
                    <a:pt x="125796" y="17934"/>
                    <a:pt x="119606" y="-1886"/>
                    <a:pt x="106101" y="146"/>
                  </a:cubicBezTo>
                  <a:cubicBezTo>
                    <a:pt x="71744" y="5366"/>
                    <a:pt x="37732" y="16464"/>
                    <a:pt x="4626" y="26781"/>
                  </a:cubicBezTo>
                  <a:cubicBezTo>
                    <a:pt x="-3470" y="29313"/>
                    <a:pt x="-63" y="40848"/>
                    <a:pt x="8096" y="39348"/>
                  </a:cubicBezTo>
                  <a:lnTo>
                    <a:pt x="8096" y="393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1" name="Google Shape;3161;p44"/>
            <p:cNvSpPr/>
            <p:nvPr/>
          </p:nvSpPr>
          <p:spPr>
            <a:xfrm>
              <a:off x="9346832" y="3156853"/>
              <a:ext cx="90620" cy="87845"/>
            </a:xfrm>
            <a:custGeom>
              <a:rect b="b" l="l" r="r" t="t"/>
              <a:pathLst>
                <a:path extrusionOk="0" h="87845" w="90620">
                  <a:moveTo>
                    <a:pt x="556" y="7455"/>
                  </a:moveTo>
                  <a:cubicBezTo>
                    <a:pt x="16780" y="42624"/>
                    <a:pt x="44978" y="69884"/>
                    <a:pt x="79554" y="87016"/>
                  </a:cubicBezTo>
                  <a:cubicBezTo>
                    <a:pt x="87932" y="91142"/>
                    <a:pt x="95310" y="78763"/>
                    <a:pt x="86931" y="74417"/>
                  </a:cubicBezTo>
                  <a:cubicBezTo>
                    <a:pt x="54731" y="57630"/>
                    <a:pt x="28909" y="32808"/>
                    <a:pt x="9184" y="2422"/>
                  </a:cubicBezTo>
                  <a:cubicBezTo>
                    <a:pt x="5620" y="-3049"/>
                    <a:pt x="-2133" y="1671"/>
                    <a:pt x="556" y="7455"/>
                  </a:cubicBezTo>
                  <a:lnTo>
                    <a:pt x="556" y="74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2" name="Google Shape;3162;p44"/>
            <p:cNvSpPr/>
            <p:nvPr/>
          </p:nvSpPr>
          <p:spPr>
            <a:xfrm>
              <a:off x="9278893" y="3233591"/>
              <a:ext cx="108188" cy="77044"/>
            </a:xfrm>
            <a:custGeom>
              <a:rect b="b" l="l" r="r" t="t"/>
              <a:pathLst>
                <a:path extrusionOk="0" h="77044" w="108188">
                  <a:moveTo>
                    <a:pt x="1094" y="6870"/>
                  </a:moveTo>
                  <a:cubicBezTo>
                    <a:pt x="27854" y="38381"/>
                    <a:pt x="61898" y="61327"/>
                    <a:pt x="100162" y="76646"/>
                  </a:cubicBezTo>
                  <a:cubicBezTo>
                    <a:pt x="106790" y="79303"/>
                    <a:pt x="111635" y="67923"/>
                    <a:pt x="105070" y="65047"/>
                  </a:cubicBezTo>
                  <a:cubicBezTo>
                    <a:pt x="68712" y="49073"/>
                    <a:pt x="36514" y="27471"/>
                    <a:pt x="6815" y="1149"/>
                  </a:cubicBezTo>
                  <a:cubicBezTo>
                    <a:pt x="2876" y="-2352"/>
                    <a:pt x="-2282" y="2899"/>
                    <a:pt x="1094" y="6870"/>
                  </a:cubicBezTo>
                  <a:lnTo>
                    <a:pt x="1094" y="68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63" name="Google Shape;3163;p44"/>
          <p:cNvGrpSpPr/>
          <p:nvPr/>
        </p:nvGrpSpPr>
        <p:grpSpPr>
          <a:xfrm>
            <a:off x="4693521" y="3438568"/>
            <a:ext cx="1276845" cy="1243211"/>
            <a:chOff x="7726041" y="-566787"/>
            <a:chExt cx="2965959" cy="2887831"/>
          </a:xfrm>
        </p:grpSpPr>
        <p:sp>
          <p:nvSpPr>
            <p:cNvPr id="3164" name="Google Shape;3164;p44"/>
            <p:cNvSpPr/>
            <p:nvPr/>
          </p:nvSpPr>
          <p:spPr>
            <a:xfrm>
              <a:off x="7814326" y="1596442"/>
              <a:ext cx="829795" cy="578860"/>
            </a:xfrm>
            <a:custGeom>
              <a:rect b="b" l="l" r="r" t="t"/>
              <a:pathLst>
                <a:path extrusionOk="0" h="578860" w="829795">
                  <a:moveTo>
                    <a:pt x="1469" y="6436"/>
                  </a:moveTo>
                  <a:cubicBezTo>
                    <a:pt x="-14286" y="178218"/>
                    <a:pt x="98849" y="335089"/>
                    <a:pt x="235837" y="426967"/>
                  </a:cubicBezTo>
                  <a:cubicBezTo>
                    <a:pt x="399835" y="536976"/>
                    <a:pt x="617822" y="570175"/>
                    <a:pt x="811456" y="578835"/>
                  </a:cubicBezTo>
                  <a:cubicBezTo>
                    <a:pt x="836653" y="579960"/>
                    <a:pt x="835152" y="543572"/>
                    <a:pt x="811456" y="540571"/>
                  </a:cubicBezTo>
                  <a:cubicBezTo>
                    <a:pt x="625450" y="517156"/>
                    <a:pt x="437130" y="503870"/>
                    <a:pt x="271976" y="405177"/>
                  </a:cubicBezTo>
                  <a:cubicBezTo>
                    <a:pt x="129142" y="319802"/>
                    <a:pt x="21727" y="176311"/>
                    <a:pt x="14849" y="6436"/>
                  </a:cubicBezTo>
                  <a:cubicBezTo>
                    <a:pt x="14506" y="-2254"/>
                    <a:pt x="2282" y="-2036"/>
                    <a:pt x="1501" y="6436"/>
                  </a:cubicBezTo>
                  <a:lnTo>
                    <a:pt x="1501" y="643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5" name="Google Shape;3165;p44"/>
            <p:cNvSpPr/>
            <p:nvPr/>
          </p:nvSpPr>
          <p:spPr>
            <a:xfrm>
              <a:off x="8856942" y="1664683"/>
              <a:ext cx="1736163" cy="505399"/>
            </a:xfrm>
            <a:custGeom>
              <a:rect b="b" l="l" r="r" t="t"/>
              <a:pathLst>
                <a:path extrusionOk="0" h="505399" w="1736163">
                  <a:moveTo>
                    <a:pt x="9773" y="504311"/>
                  </a:moveTo>
                  <a:cubicBezTo>
                    <a:pt x="266368" y="510188"/>
                    <a:pt x="521055" y="492494"/>
                    <a:pt x="773649" y="445977"/>
                  </a:cubicBezTo>
                  <a:cubicBezTo>
                    <a:pt x="902884" y="422156"/>
                    <a:pt x="1030963" y="391863"/>
                    <a:pt x="1157134" y="355131"/>
                  </a:cubicBezTo>
                  <a:cubicBezTo>
                    <a:pt x="1266268" y="323369"/>
                    <a:pt x="1376434" y="289169"/>
                    <a:pt x="1480191" y="242402"/>
                  </a:cubicBezTo>
                  <a:cubicBezTo>
                    <a:pt x="1582541" y="196260"/>
                    <a:pt x="1678796" y="131079"/>
                    <a:pt x="1733535" y="30354"/>
                  </a:cubicBezTo>
                  <a:cubicBezTo>
                    <a:pt x="1745945" y="7534"/>
                    <a:pt x="1711057" y="-12849"/>
                    <a:pt x="1698709" y="10003"/>
                  </a:cubicBezTo>
                  <a:cubicBezTo>
                    <a:pt x="1650660" y="98974"/>
                    <a:pt x="1568067" y="156901"/>
                    <a:pt x="1478659" y="199792"/>
                  </a:cubicBezTo>
                  <a:cubicBezTo>
                    <a:pt x="1376934" y="248591"/>
                    <a:pt x="1266925" y="282135"/>
                    <a:pt x="1159073" y="314428"/>
                  </a:cubicBezTo>
                  <a:cubicBezTo>
                    <a:pt x="920735" y="385767"/>
                    <a:pt x="676144" y="432972"/>
                    <a:pt x="428834" y="459419"/>
                  </a:cubicBezTo>
                  <a:cubicBezTo>
                    <a:pt x="289658" y="474300"/>
                    <a:pt x="149763" y="483678"/>
                    <a:pt x="9742" y="484147"/>
                  </a:cubicBezTo>
                  <a:cubicBezTo>
                    <a:pt x="-3263" y="484178"/>
                    <a:pt x="-3232" y="503998"/>
                    <a:pt x="9742" y="504311"/>
                  </a:cubicBezTo>
                  <a:lnTo>
                    <a:pt x="9742" y="50431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6" name="Google Shape;3166;p44"/>
            <p:cNvSpPr/>
            <p:nvPr/>
          </p:nvSpPr>
          <p:spPr>
            <a:xfrm>
              <a:off x="7950867" y="2106351"/>
              <a:ext cx="1861160" cy="214693"/>
            </a:xfrm>
            <a:custGeom>
              <a:rect b="b" l="l" r="r" t="t"/>
              <a:pathLst>
                <a:path extrusionOk="0" h="214693" w="1861160">
                  <a:moveTo>
                    <a:pt x="2135" y="14124"/>
                  </a:moveTo>
                  <a:cubicBezTo>
                    <a:pt x="68191" y="92685"/>
                    <a:pt x="161850" y="134763"/>
                    <a:pt x="259636" y="159303"/>
                  </a:cubicBezTo>
                  <a:cubicBezTo>
                    <a:pt x="375179" y="188314"/>
                    <a:pt x="496630" y="197536"/>
                    <a:pt x="615143" y="205633"/>
                  </a:cubicBezTo>
                  <a:cubicBezTo>
                    <a:pt x="881022" y="223796"/>
                    <a:pt x="1148902" y="214480"/>
                    <a:pt x="1413031" y="179248"/>
                  </a:cubicBezTo>
                  <a:cubicBezTo>
                    <a:pt x="1558960" y="159772"/>
                    <a:pt x="1706108" y="135013"/>
                    <a:pt x="1848285" y="96436"/>
                  </a:cubicBezTo>
                  <a:cubicBezTo>
                    <a:pt x="1870825" y="90309"/>
                    <a:pt x="1861321" y="56390"/>
                    <a:pt x="1838657" y="61548"/>
                  </a:cubicBezTo>
                  <a:cubicBezTo>
                    <a:pt x="1587470" y="118444"/>
                    <a:pt x="1336909" y="162023"/>
                    <a:pt x="1079158" y="174590"/>
                  </a:cubicBezTo>
                  <a:cubicBezTo>
                    <a:pt x="831754" y="186657"/>
                    <a:pt x="580005" y="177685"/>
                    <a:pt x="334914" y="140421"/>
                  </a:cubicBezTo>
                  <a:cubicBezTo>
                    <a:pt x="217808" y="122602"/>
                    <a:pt x="97827" y="91341"/>
                    <a:pt x="13639" y="2589"/>
                  </a:cubicBezTo>
                  <a:cubicBezTo>
                    <a:pt x="6293" y="-5164"/>
                    <a:pt x="-4586" y="6215"/>
                    <a:pt x="2073" y="14156"/>
                  </a:cubicBezTo>
                  <a:lnTo>
                    <a:pt x="2073" y="1415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7" name="Google Shape;3167;p44"/>
            <p:cNvSpPr/>
            <p:nvPr/>
          </p:nvSpPr>
          <p:spPr>
            <a:xfrm>
              <a:off x="10039609" y="1960999"/>
              <a:ext cx="394834" cy="168280"/>
            </a:xfrm>
            <a:custGeom>
              <a:rect b="b" l="l" r="r" t="t"/>
              <a:pathLst>
                <a:path extrusionOk="0" h="168280" w="394834">
                  <a:moveTo>
                    <a:pt x="7448" y="168136"/>
                  </a:moveTo>
                  <a:cubicBezTo>
                    <a:pt x="141279" y="141001"/>
                    <a:pt x="267169" y="93233"/>
                    <a:pt x="387338" y="28772"/>
                  </a:cubicBezTo>
                  <a:cubicBezTo>
                    <a:pt x="404688" y="19456"/>
                    <a:pt x="388714" y="-8117"/>
                    <a:pt x="371864" y="2325"/>
                  </a:cubicBezTo>
                  <a:cubicBezTo>
                    <a:pt x="258447" y="72726"/>
                    <a:pt x="133463" y="123713"/>
                    <a:pt x="4259" y="156663"/>
                  </a:cubicBezTo>
                  <a:cubicBezTo>
                    <a:pt x="-3212" y="158570"/>
                    <a:pt x="-24" y="169668"/>
                    <a:pt x="7416" y="168136"/>
                  </a:cubicBezTo>
                  <a:lnTo>
                    <a:pt x="7416" y="16813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8" name="Google Shape;3168;p44"/>
            <p:cNvSpPr/>
            <p:nvPr/>
          </p:nvSpPr>
          <p:spPr>
            <a:xfrm>
              <a:off x="7726041" y="1831877"/>
              <a:ext cx="132820" cy="214757"/>
            </a:xfrm>
            <a:custGeom>
              <a:rect b="b" l="l" r="r" t="t"/>
              <a:pathLst>
                <a:path extrusionOk="0" h="214757" w="132820">
                  <a:moveTo>
                    <a:pt x="190" y="8902"/>
                  </a:moveTo>
                  <a:cubicBezTo>
                    <a:pt x="16259" y="84587"/>
                    <a:pt x="51303" y="152455"/>
                    <a:pt x="103604" y="209508"/>
                  </a:cubicBezTo>
                  <a:cubicBezTo>
                    <a:pt x="118453" y="225701"/>
                    <a:pt x="143650" y="200661"/>
                    <a:pt x="127737" y="185374"/>
                  </a:cubicBezTo>
                  <a:cubicBezTo>
                    <a:pt x="75218" y="134918"/>
                    <a:pt x="36704" y="74395"/>
                    <a:pt x="14133" y="5088"/>
                  </a:cubicBezTo>
                  <a:cubicBezTo>
                    <a:pt x="11257" y="-3759"/>
                    <a:pt x="-1716" y="-164"/>
                    <a:pt x="190" y="8933"/>
                  </a:cubicBezTo>
                  <a:lnTo>
                    <a:pt x="190" y="893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9" name="Google Shape;3169;p44"/>
            <p:cNvSpPr/>
            <p:nvPr/>
          </p:nvSpPr>
          <p:spPr>
            <a:xfrm>
              <a:off x="8548052" y="709722"/>
              <a:ext cx="1791920" cy="882579"/>
            </a:xfrm>
            <a:custGeom>
              <a:rect b="b" l="l" r="r" t="t"/>
              <a:pathLst>
                <a:path extrusionOk="0" h="882579" w="1791920">
                  <a:moveTo>
                    <a:pt x="1789112" y="182988"/>
                  </a:moveTo>
                  <a:cubicBezTo>
                    <a:pt x="1788924" y="182206"/>
                    <a:pt x="1788518" y="181706"/>
                    <a:pt x="1788205" y="181081"/>
                  </a:cubicBezTo>
                  <a:cubicBezTo>
                    <a:pt x="1788143" y="180893"/>
                    <a:pt x="1788174" y="180737"/>
                    <a:pt x="1788080" y="180549"/>
                  </a:cubicBezTo>
                  <a:cubicBezTo>
                    <a:pt x="1760789" y="117807"/>
                    <a:pt x="1667254" y="125685"/>
                    <a:pt x="1611828" y="116244"/>
                  </a:cubicBezTo>
                  <a:cubicBezTo>
                    <a:pt x="1518887" y="100395"/>
                    <a:pt x="1428385" y="73541"/>
                    <a:pt x="1337226" y="50032"/>
                  </a:cubicBezTo>
                  <a:cubicBezTo>
                    <a:pt x="1249256" y="27336"/>
                    <a:pt x="1159973" y="7454"/>
                    <a:pt x="1068971" y="3078"/>
                  </a:cubicBezTo>
                  <a:cubicBezTo>
                    <a:pt x="981689" y="-1112"/>
                    <a:pt x="893813" y="-643"/>
                    <a:pt x="806468" y="2202"/>
                  </a:cubicBezTo>
                  <a:cubicBezTo>
                    <a:pt x="615272" y="8455"/>
                    <a:pt x="405288" y="23272"/>
                    <a:pt x="229098" y="105803"/>
                  </a:cubicBezTo>
                  <a:cubicBezTo>
                    <a:pt x="203651" y="117714"/>
                    <a:pt x="182550" y="133094"/>
                    <a:pt x="159385" y="148194"/>
                  </a:cubicBezTo>
                  <a:cubicBezTo>
                    <a:pt x="125685" y="170170"/>
                    <a:pt x="94799" y="184301"/>
                    <a:pt x="67852" y="216563"/>
                  </a:cubicBezTo>
                  <a:cubicBezTo>
                    <a:pt x="26493" y="266018"/>
                    <a:pt x="2890" y="329511"/>
                    <a:pt x="264" y="393816"/>
                  </a:cubicBezTo>
                  <a:cubicBezTo>
                    <a:pt x="-6207" y="551811"/>
                    <a:pt x="107210" y="686236"/>
                    <a:pt x="235757" y="763264"/>
                  </a:cubicBezTo>
                  <a:cubicBezTo>
                    <a:pt x="308065" y="806593"/>
                    <a:pt x="391690" y="842731"/>
                    <a:pt x="473970" y="861801"/>
                  </a:cubicBezTo>
                  <a:cubicBezTo>
                    <a:pt x="557313" y="881121"/>
                    <a:pt x="650473" y="884215"/>
                    <a:pt x="735754" y="881933"/>
                  </a:cubicBezTo>
                  <a:cubicBezTo>
                    <a:pt x="930545" y="876681"/>
                    <a:pt x="1113831" y="797277"/>
                    <a:pt x="1280049" y="701023"/>
                  </a:cubicBezTo>
                  <a:cubicBezTo>
                    <a:pt x="1322752" y="676295"/>
                    <a:pt x="1366237" y="651317"/>
                    <a:pt x="1406814" y="623119"/>
                  </a:cubicBezTo>
                  <a:cubicBezTo>
                    <a:pt x="1428948" y="607707"/>
                    <a:pt x="1448205" y="586856"/>
                    <a:pt x="1432762" y="559439"/>
                  </a:cubicBezTo>
                  <a:cubicBezTo>
                    <a:pt x="1415474" y="528709"/>
                    <a:pt x="1367425" y="517361"/>
                    <a:pt x="1338039" y="505107"/>
                  </a:cubicBezTo>
                  <a:cubicBezTo>
                    <a:pt x="1336664" y="504544"/>
                    <a:pt x="1335319" y="503981"/>
                    <a:pt x="1333944" y="503387"/>
                  </a:cubicBezTo>
                  <a:cubicBezTo>
                    <a:pt x="1360391" y="508795"/>
                    <a:pt x="1387057" y="512985"/>
                    <a:pt x="1414099" y="515016"/>
                  </a:cubicBezTo>
                  <a:cubicBezTo>
                    <a:pt x="1450362" y="517736"/>
                    <a:pt x="1486875" y="516361"/>
                    <a:pt x="1522670" y="509702"/>
                  </a:cubicBezTo>
                  <a:cubicBezTo>
                    <a:pt x="1544553" y="505638"/>
                    <a:pt x="1572720" y="499823"/>
                    <a:pt x="1585005" y="478784"/>
                  </a:cubicBezTo>
                  <a:cubicBezTo>
                    <a:pt x="1614110" y="428922"/>
                    <a:pt x="1524795" y="398223"/>
                    <a:pt x="1494690" y="384343"/>
                  </a:cubicBezTo>
                  <a:cubicBezTo>
                    <a:pt x="1468462" y="372276"/>
                    <a:pt x="1441671" y="361554"/>
                    <a:pt x="1414692" y="351456"/>
                  </a:cubicBezTo>
                  <a:cubicBezTo>
                    <a:pt x="1474152" y="357959"/>
                    <a:pt x="1533986" y="359021"/>
                    <a:pt x="1592977" y="348611"/>
                  </a:cubicBezTo>
                  <a:cubicBezTo>
                    <a:pt x="1665754" y="335794"/>
                    <a:pt x="1813746" y="281524"/>
                    <a:pt x="1789206" y="1829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0" name="Google Shape;3170;p44"/>
            <p:cNvSpPr/>
            <p:nvPr/>
          </p:nvSpPr>
          <p:spPr>
            <a:xfrm>
              <a:off x="7900638" y="-566787"/>
              <a:ext cx="2791362" cy="2596176"/>
            </a:xfrm>
            <a:custGeom>
              <a:rect b="b" l="l" r="r" t="t"/>
              <a:pathLst>
                <a:path extrusionOk="0" h="2596176" w="2791362">
                  <a:moveTo>
                    <a:pt x="2778246" y="1886561"/>
                  </a:moveTo>
                  <a:cubicBezTo>
                    <a:pt x="2798472" y="1845358"/>
                    <a:pt x="2801786" y="1767361"/>
                    <a:pt x="2740451" y="1761577"/>
                  </a:cubicBezTo>
                  <a:cubicBezTo>
                    <a:pt x="2700280" y="1757795"/>
                    <a:pt x="2652918" y="1788962"/>
                    <a:pt x="2617249" y="1804156"/>
                  </a:cubicBezTo>
                  <a:cubicBezTo>
                    <a:pt x="2603431" y="1810033"/>
                    <a:pt x="2589645" y="1815910"/>
                    <a:pt x="2575827" y="1821818"/>
                  </a:cubicBezTo>
                  <a:cubicBezTo>
                    <a:pt x="2608777" y="1796528"/>
                    <a:pt x="2637913" y="1767110"/>
                    <a:pt x="2656763" y="1730628"/>
                  </a:cubicBezTo>
                  <a:cubicBezTo>
                    <a:pt x="2685618" y="1674827"/>
                    <a:pt x="2654732" y="1614398"/>
                    <a:pt x="2588051" y="1633405"/>
                  </a:cubicBezTo>
                  <a:cubicBezTo>
                    <a:pt x="2527497" y="1650661"/>
                    <a:pt x="2471789" y="1751886"/>
                    <a:pt x="2406077" y="1708120"/>
                  </a:cubicBezTo>
                  <a:cubicBezTo>
                    <a:pt x="2372721" y="1685893"/>
                    <a:pt x="2338427" y="1664948"/>
                    <a:pt x="2304665" y="1643377"/>
                  </a:cubicBezTo>
                  <a:cubicBezTo>
                    <a:pt x="2262712" y="1616586"/>
                    <a:pt x="2220790" y="1589826"/>
                    <a:pt x="2178837" y="1563035"/>
                  </a:cubicBezTo>
                  <a:cubicBezTo>
                    <a:pt x="2130695" y="1532305"/>
                    <a:pt x="2075612" y="1514017"/>
                    <a:pt x="2021685" y="1495760"/>
                  </a:cubicBezTo>
                  <a:cubicBezTo>
                    <a:pt x="1822862" y="1428454"/>
                    <a:pt x="1618724" y="1416575"/>
                    <a:pt x="1411804" y="1394629"/>
                  </a:cubicBezTo>
                  <a:cubicBezTo>
                    <a:pt x="1307859" y="1383625"/>
                    <a:pt x="1200664" y="1369026"/>
                    <a:pt x="1102190" y="1332325"/>
                  </a:cubicBezTo>
                  <a:cubicBezTo>
                    <a:pt x="1020347" y="1301845"/>
                    <a:pt x="960075" y="1244574"/>
                    <a:pt x="918309" y="1168546"/>
                  </a:cubicBezTo>
                  <a:cubicBezTo>
                    <a:pt x="866947" y="1075042"/>
                    <a:pt x="867165" y="970692"/>
                    <a:pt x="868728" y="867028"/>
                  </a:cubicBezTo>
                  <a:cubicBezTo>
                    <a:pt x="869916" y="787999"/>
                    <a:pt x="871511" y="709189"/>
                    <a:pt x="877669" y="630378"/>
                  </a:cubicBezTo>
                  <a:cubicBezTo>
                    <a:pt x="884391" y="544315"/>
                    <a:pt x="908931" y="460128"/>
                    <a:pt x="911557" y="373784"/>
                  </a:cubicBezTo>
                  <a:cubicBezTo>
                    <a:pt x="913745" y="301788"/>
                    <a:pt x="900522" y="226604"/>
                    <a:pt x="868291" y="161768"/>
                  </a:cubicBezTo>
                  <a:cubicBezTo>
                    <a:pt x="807987" y="40473"/>
                    <a:pt x="671437" y="-17017"/>
                    <a:pt x="539795" y="4397"/>
                  </a:cubicBezTo>
                  <a:cubicBezTo>
                    <a:pt x="416249" y="24498"/>
                    <a:pt x="329686" y="131569"/>
                    <a:pt x="304927" y="249863"/>
                  </a:cubicBezTo>
                  <a:cubicBezTo>
                    <a:pt x="293110" y="306352"/>
                    <a:pt x="297142" y="359747"/>
                    <a:pt x="313586" y="414642"/>
                  </a:cubicBezTo>
                  <a:cubicBezTo>
                    <a:pt x="340002" y="502737"/>
                    <a:pt x="362667" y="591927"/>
                    <a:pt x="382518" y="681741"/>
                  </a:cubicBezTo>
                  <a:cubicBezTo>
                    <a:pt x="404557" y="781653"/>
                    <a:pt x="412373" y="877407"/>
                    <a:pt x="403713" y="979351"/>
                  </a:cubicBezTo>
                  <a:cubicBezTo>
                    <a:pt x="396617" y="1062944"/>
                    <a:pt x="394522" y="1152102"/>
                    <a:pt x="364136" y="1231257"/>
                  </a:cubicBezTo>
                  <a:cubicBezTo>
                    <a:pt x="332062" y="1314787"/>
                    <a:pt x="262661" y="1376310"/>
                    <a:pt x="208829" y="1445679"/>
                  </a:cubicBezTo>
                  <a:cubicBezTo>
                    <a:pt x="150807" y="1520488"/>
                    <a:pt x="98913" y="1600518"/>
                    <a:pt x="61149" y="1687581"/>
                  </a:cubicBezTo>
                  <a:cubicBezTo>
                    <a:pt x="-6720" y="1844076"/>
                    <a:pt x="-26196" y="2028457"/>
                    <a:pt x="44549" y="2187703"/>
                  </a:cubicBezTo>
                  <a:cubicBezTo>
                    <a:pt x="117733" y="2352420"/>
                    <a:pt x="286982" y="2455959"/>
                    <a:pt x="450230" y="2515793"/>
                  </a:cubicBezTo>
                  <a:cubicBezTo>
                    <a:pt x="740994" y="2622364"/>
                    <a:pt x="1058861" y="2595198"/>
                    <a:pt x="1362411" y="2586944"/>
                  </a:cubicBezTo>
                  <a:cubicBezTo>
                    <a:pt x="1590933" y="2580723"/>
                    <a:pt x="1817579" y="2547961"/>
                    <a:pt x="2035096" y="2474403"/>
                  </a:cubicBezTo>
                  <a:cubicBezTo>
                    <a:pt x="2101465" y="2451957"/>
                    <a:pt x="2167020" y="2425416"/>
                    <a:pt x="2228105" y="2390903"/>
                  </a:cubicBezTo>
                  <a:cubicBezTo>
                    <a:pt x="2299163" y="2350764"/>
                    <a:pt x="2358622" y="2294993"/>
                    <a:pt x="2424397" y="2247288"/>
                  </a:cubicBezTo>
                  <a:cubicBezTo>
                    <a:pt x="2460535" y="2221091"/>
                    <a:pt x="2498924" y="2196863"/>
                    <a:pt x="2541252" y="2182014"/>
                  </a:cubicBezTo>
                  <a:cubicBezTo>
                    <a:pt x="2586112" y="2166289"/>
                    <a:pt x="2633474" y="2169759"/>
                    <a:pt x="2678678" y="2157161"/>
                  </a:cubicBezTo>
                  <a:cubicBezTo>
                    <a:pt x="2724820" y="2144281"/>
                    <a:pt x="2782998" y="2080507"/>
                    <a:pt x="2736418" y="2034428"/>
                  </a:cubicBezTo>
                  <a:cubicBezTo>
                    <a:pt x="2711190" y="2009450"/>
                    <a:pt x="2666611" y="2018047"/>
                    <a:pt x="2635131" y="2018953"/>
                  </a:cubicBezTo>
                  <a:cubicBezTo>
                    <a:pt x="2618124" y="2019422"/>
                    <a:pt x="2601118" y="2019923"/>
                    <a:pt x="2584112" y="2020392"/>
                  </a:cubicBezTo>
                  <a:cubicBezTo>
                    <a:pt x="2662516" y="1997477"/>
                    <a:pt x="2736199" y="1959869"/>
                    <a:pt x="2778246" y="188656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1" name="Google Shape;3171;p44"/>
            <p:cNvSpPr/>
            <p:nvPr/>
          </p:nvSpPr>
          <p:spPr>
            <a:xfrm>
              <a:off x="7745823" y="-331785"/>
              <a:ext cx="543344" cy="313601"/>
            </a:xfrm>
            <a:custGeom>
              <a:rect b="b" l="l" r="r" t="t"/>
              <a:pathLst>
                <a:path extrusionOk="0" h="313601" w="543344">
                  <a:moveTo>
                    <a:pt x="482875" y="4826"/>
                  </a:moveTo>
                  <a:cubicBezTo>
                    <a:pt x="480530" y="825"/>
                    <a:pt x="476810" y="-394"/>
                    <a:pt x="473277" y="106"/>
                  </a:cubicBezTo>
                  <a:cubicBezTo>
                    <a:pt x="470276" y="169"/>
                    <a:pt x="467306" y="1450"/>
                    <a:pt x="465306" y="4826"/>
                  </a:cubicBezTo>
                  <a:cubicBezTo>
                    <a:pt x="409316" y="99862"/>
                    <a:pt x="268170" y="126997"/>
                    <a:pt x="168602" y="145722"/>
                  </a:cubicBezTo>
                  <a:cubicBezTo>
                    <a:pt x="136184" y="151818"/>
                    <a:pt x="103610" y="155851"/>
                    <a:pt x="70879" y="159571"/>
                  </a:cubicBezTo>
                  <a:cubicBezTo>
                    <a:pt x="52778" y="161634"/>
                    <a:pt x="33146" y="163104"/>
                    <a:pt x="18266" y="174796"/>
                  </a:cubicBezTo>
                  <a:cubicBezTo>
                    <a:pt x="-8838" y="196116"/>
                    <a:pt x="-3305" y="236037"/>
                    <a:pt x="18703" y="259045"/>
                  </a:cubicBezTo>
                  <a:cubicBezTo>
                    <a:pt x="51591" y="293433"/>
                    <a:pt x="114364" y="298560"/>
                    <a:pt x="158349" y="304875"/>
                  </a:cubicBezTo>
                  <a:cubicBezTo>
                    <a:pt x="217464" y="313347"/>
                    <a:pt x="277455" y="315629"/>
                    <a:pt x="337040" y="311815"/>
                  </a:cubicBezTo>
                  <a:cubicBezTo>
                    <a:pt x="367051" y="309908"/>
                    <a:pt x="396405" y="308470"/>
                    <a:pt x="426510" y="309001"/>
                  </a:cubicBezTo>
                  <a:cubicBezTo>
                    <a:pt x="449612" y="309408"/>
                    <a:pt x="495223" y="315347"/>
                    <a:pt x="515762" y="301311"/>
                  </a:cubicBezTo>
                  <a:cubicBezTo>
                    <a:pt x="528548" y="292558"/>
                    <a:pt x="533268" y="273926"/>
                    <a:pt x="536832" y="259421"/>
                  </a:cubicBezTo>
                  <a:cubicBezTo>
                    <a:pt x="557684" y="174796"/>
                    <a:pt x="525453" y="78041"/>
                    <a:pt x="482875" y="48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2" name="Google Shape;3172;p44"/>
            <p:cNvSpPr/>
            <p:nvPr/>
          </p:nvSpPr>
          <p:spPr>
            <a:xfrm>
              <a:off x="8550671" y="854261"/>
              <a:ext cx="1800915" cy="876347"/>
            </a:xfrm>
            <a:custGeom>
              <a:rect b="b" l="l" r="r" t="t"/>
              <a:pathLst>
                <a:path extrusionOk="0" h="876347" w="1800915">
                  <a:moveTo>
                    <a:pt x="1800029" y="243056"/>
                  </a:moveTo>
                  <a:cubicBezTo>
                    <a:pt x="1800154" y="241743"/>
                    <a:pt x="1800029" y="240274"/>
                    <a:pt x="1799404" y="238710"/>
                  </a:cubicBezTo>
                  <a:cubicBezTo>
                    <a:pt x="1799060" y="236960"/>
                    <a:pt x="1798372" y="235584"/>
                    <a:pt x="1797497" y="234490"/>
                  </a:cubicBezTo>
                  <a:cubicBezTo>
                    <a:pt x="1772175" y="175875"/>
                    <a:pt x="1692677" y="176875"/>
                    <a:pt x="1638938" y="165121"/>
                  </a:cubicBezTo>
                  <a:cubicBezTo>
                    <a:pt x="1548624" y="145364"/>
                    <a:pt x="1461279" y="114508"/>
                    <a:pt x="1373497" y="85935"/>
                  </a:cubicBezTo>
                  <a:cubicBezTo>
                    <a:pt x="1289528" y="58613"/>
                    <a:pt x="1204590" y="33135"/>
                    <a:pt x="1116902" y="21099"/>
                  </a:cubicBezTo>
                  <a:cubicBezTo>
                    <a:pt x="1028463" y="8938"/>
                    <a:pt x="938023" y="5155"/>
                    <a:pt x="848834" y="2342"/>
                  </a:cubicBezTo>
                  <a:cubicBezTo>
                    <a:pt x="653918" y="-3817"/>
                    <a:pt x="438901" y="-2754"/>
                    <a:pt x="253927" y="68866"/>
                  </a:cubicBezTo>
                  <a:cubicBezTo>
                    <a:pt x="226354" y="79527"/>
                    <a:pt x="202002" y="93063"/>
                    <a:pt x="176961" y="108225"/>
                  </a:cubicBezTo>
                  <a:cubicBezTo>
                    <a:pt x="153234" y="122605"/>
                    <a:pt x="127068" y="131358"/>
                    <a:pt x="104559" y="149490"/>
                  </a:cubicBezTo>
                  <a:cubicBezTo>
                    <a:pt x="50039" y="193413"/>
                    <a:pt x="14495" y="259749"/>
                    <a:pt x="3710" y="328556"/>
                  </a:cubicBezTo>
                  <a:cubicBezTo>
                    <a:pt x="-19862" y="479174"/>
                    <a:pt x="72141" y="621039"/>
                    <a:pt x="187684" y="708696"/>
                  </a:cubicBezTo>
                  <a:cubicBezTo>
                    <a:pt x="255490" y="760122"/>
                    <a:pt x="333394" y="798667"/>
                    <a:pt x="412735" y="828897"/>
                  </a:cubicBezTo>
                  <a:cubicBezTo>
                    <a:pt x="493109" y="859502"/>
                    <a:pt x="582580" y="866411"/>
                    <a:pt x="667673" y="873664"/>
                  </a:cubicBezTo>
                  <a:cubicBezTo>
                    <a:pt x="868122" y="890732"/>
                    <a:pt x="1063632" y="824177"/>
                    <a:pt x="1241135" y="736926"/>
                  </a:cubicBezTo>
                  <a:cubicBezTo>
                    <a:pt x="1287058" y="714355"/>
                    <a:pt x="1332169" y="690221"/>
                    <a:pt x="1376810" y="665243"/>
                  </a:cubicBezTo>
                  <a:cubicBezTo>
                    <a:pt x="1400507" y="651988"/>
                    <a:pt x="1434800" y="634700"/>
                    <a:pt x="1424890" y="601594"/>
                  </a:cubicBezTo>
                  <a:cubicBezTo>
                    <a:pt x="1414043" y="565456"/>
                    <a:pt x="1361555" y="549825"/>
                    <a:pt x="1332356" y="535570"/>
                  </a:cubicBezTo>
                  <a:cubicBezTo>
                    <a:pt x="1330543" y="534695"/>
                    <a:pt x="1328699" y="533788"/>
                    <a:pt x="1326886" y="532913"/>
                  </a:cubicBezTo>
                  <a:cubicBezTo>
                    <a:pt x="1353051" y="539853"/>
                    <a:pt x="1379499" y="545574"/>
                    <a:pt x="1406446" y="549075"/>
                  </a:cubicBezTo>
                  <a:cubicBezTo>
                    <a:pt x="1444179" y="553983"/>
                    <a:pt x="1482287" y="554733"/>
                    <a:pt x="1519988" y="549294"/>
                  </a:cubicBezTo>
                  <a:cubicBezTo>
                    <a:pt x="1540933" y="546293"/>
                    <a:pt x="1566411" y="541478"/>
                    <a:pt x="1578853" y="522284"/>
                  </a:cubicBezTo>
                  <a:cubicBezTo>
                    <a:pt x="1611272" y="472359"/>
                    <a:pt x="1515080" y="434251"/>
                    <a:pt x="1484944" y="418527"/>
                  </a:cubicBezTo>
                  <a:cubicBezTo>
                    <a:pt x="1462623" y="406866"/>
                    <a:pt x="1439834" y="396237"/>
                    <a:pt x="1416856" y="386109"/>
                  </a:cubicBezTo>
                  <a:cubicBezTo>
                    <a:pt x="1478973" y="396550"/>
                    <a:pt x="1541840" y="400927"/>
                    <a:pt x="1604113" y="391986"/>
                  </a:cubicBezTo>
                  <a:cubicBezTo>
                    <a:pt x="1675264" y="381763"/>
                    <a:pt x="1813252" y="336997"/>
                    <a:pt x="1800029" y="24311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3" name="Google Shape;3173;p44"/>
            <p:cNvSpPr/>
            <p:nvPr/>
          </p:nvSpPr>
          <p:spPr>
            <a:xfrm>
              <a:off x="8543020" y="954796"/>
              <a:ext cx="1812896" cy="779905"/>
            </a:xfrm>
            <a:custGeom>
              <a:rect b="b" l="l" r="r" t="t"/>
              <a:pathLst>
                <a:path extrusionOk="0" h="779905" w="1812896">
                  <a:moveTo>
                    <a:pt x="1555024" y="43140"/>
                  </a:moveTo>
                  <a:cubicBezTo>
                    <a:pt x="1590069" y="52394"/>
                    <a:pt x="1621518" y="70650"/>
                    <a:pt x="1654811" y="84437"/>
                  </a:cubicBezTo>
                  <a:cubicBezTo>
                    <a:pt x="1680289" y="94972"/>
                    <a:pt x="1706580" y="98098"/>
                    <a:pt x="1732559" y="106351"/>
                  </a:cubicBezTo>
                  <a:cubicBezTo>
                    <a:pt x="1773480" y="119356"/>
                    <a:pt x="1801897" y="151212"/>
                    <a:pt x="1768322" y="192133"/>
                  </a:cubicBezTo>
                  <a:cubicBezTo>
                    <a:pt x="1746282" y="218987"/>
                    <a:pt x="1710676" y="236524"/>
                    <a:pt x="1678601" y="248247"/>
                  </a:cubicBezTo>
                  <a:cubicBezTo>
                    <a:pt x="1550960" y="294827"/>
                    <a:pt x="1406845" y="257720"/>
                    <a:pt x="1280767" y="224082"/>
                  </a:cubicBezTo>
                  <a:cubicBezTo>
                    <a:pt x="1258352" y="218111"/>
                    <a:pt x="1248974" y="252280"/>
                    <a:pt x="1271201" y="258783"/>
                  </a:cubicBezTo>
                  <a:cubicBezTo>
                    <a:pt x="1327691" y="275320"/>
                    <a:pt x="1382930" y="294202"/>
                    <a:pt x="1436262" y="319274"/>
                  </a:cubicBezTo>
                  <a:cubicBezTo>
                    <a:pt x="1461646" y="331216"/>
                    <a:pt x="1486593" y="344064"/>
                    <a:pt x="1511071" y="357788"/>
                  </a:cubicBezTo>
                  <a:cubicBezTo>
                    <a:pt x="1521512" y="363665"/>
                    <a:pt x="1532172" y="369417"/>
                    <a:pt x="1542239" y="375920"/>
                  </a:cubicBezTo>
                  <a:cubicBezTo>
                    <a:pt x="1563715" y="389862"/>
                    <a:pt x="1564809" y="413684"/>
                    <a:pt x="1538518" y="420248"/>
                  </a:cubicBezTo>
                  <a:cubicBezTo>
                    <a:pt x="1422100" y="449353"/>
                    <a:pt x="1293678" y="393520"/>
                    <a:pt x="1187232" y="352442"/>
                  </a:cubicBezTo>
                  <a:cubicBezTo>
                    <a:pt x="1168538" y="345221"/>
                    <a:pt x="1155471" y="376138"/>
                    <a:pt x="1173540" y="384954"/>
                  </a:cubicBezTo>
                  <a:cubicBezTo>
                    <a:pt x="1210679" y="403055"/>
                    <a:pt x="1248411" y="419967"/>
                    <a:pt x="1285612" y="437942"/>
                  </a:cubicBezTo>
                  <a:cubicBezTo>
                    <a:pt x="1303213" y="446446"/>
                    <a:pt x="1320844" y="454949"/>
                    <a:pt x="1338476" y="463452"/>
                  </a:cubicBezTo>
                  <a:cubicBezTo>
                    <a:pt x="1353294" y="470611"/>
                    <a:pt x="1400405" y="486179"/>
                    <a:pt x="1405282" y="504092"/>
                  </a:cubicBezTo>
                  <a:cubicBezTo>
                    <a:pt x="1412910" y="532165"/>
                    <a:pt x="1335850" y="560706"/>
                    <a:pt x="1317093" y="570366"/>
                  </a:cubicBezTo>
                  <a:cubicBezTo>
                    <a:pt x="1285425" y="586685"/>
                    <a:pt x="1253382" y="602316"/>
                    <a:pt x="1221026" y="617227"/>
                  </a:cubicBezTo>
                  <a:cubicBezTo>
                    <a:pt x="1096355" y="674686"/>
                    <a:pt x="964244" y="713325"/>
                    <a:pt x="827975" y="730519"/>
                  </a:cubicBezTo>
                  <a:cubicBezTo>
                    <a:pt x="699021" y="746775"/>
                    <a:pt x="563752" y="747432"/>
                    <a:pt x="439425" y="703947"/>
                  </a:cubicBezTo>
                  <a:cubicBezTo>
                    <a:pt x="301593" y="655710"/>
                    <a:pt x="159947" y="572805"/>
                    <a:pt x="85138" y="443319"/>
                  </a:cubicBezTo>
                  <a:cubicBezTo>
                    <a:pt x="44217" y="372512"/>
                    <a:pt x="24334" y="287324"/>
                    <a:pt x="45436" y="206920"/>
                  </a:cubicBezTo>
                  <a:cubicBezTo>
                    <a:pt x="65318" y="131110"/>
                    <a:pt x="117369" y="65117"/>
                    <a:pt x="191521" y="36826"/>
                  </a:cubicBezTo>
                  <a:cubicBezTo>
                    <a:pt x="213404" y="28479"/>
                    <a:pt x="204401" y="-6784"/>
                    <a:pt x="181705" y="1156"/>
                  </a:cubicBezTo>
                  <a:cubicBezTo>
                    <a:pt x="36714" y="51831"/>
                    <a:pt x="-25934" y="217048"/>
                    <a:pt x="9860" y="359195"/>
                  </a:cubicBezTo>
                  <a:cubicBezTo>
                    <a:pt x="52313" y="527757"/>
                    <a:pt x="198555" y="639673"/>
                    <a:pt x="349611" y="708355"/>
                  </a:cubicBezTo>
                  <a:cubicBezTo>
                    <a:pt x="635716" y="838403"/>
                    <a:pt x="974279" y="775630"/>
                    <a:pt x="1248817" y="644237"/>
                  </a:cubicBezTo>
                  <a:cubicBezTo>
                    <a:pt x="1291271" y="623917"/>
                    <a:pt x="1332567" y="601253"/>
                    <a:pt x="1373582" y="578182"/>
                  </a:cubicBezTo>
                  <a:cubicBezTo>
                    <a:pt x="1400655" y="562926"/>
                    <a:pt x="1443983" y="545889"/>
                    <a:pt x="1439732" y="507687"/>
                  </a:cubicBezTo>
                  <a:cubicBezTo>
                    <a:pt x="1435293" y="467766"/>
                    <a:pt x="1385180" y="450541"/>
                    <a:pt x="1354763" y="435598"/>
                  </a:cubicBezTo>
                  <a:cubicBezTo>
                    <a:pt x="1300180" y="408775"/>
                    <a:pt x="1246160" y="380859"/>
                    <a:pt x="1191484" y="354224"/>
                  </a:cubicBezTo>
                  <a:cubicBezTo>
                    <a:pt x="1186920" y="365072"/>
                    <a:pt x="1182356" y="375888"/>
                    <a:pt x="1177791" y="386736"/>
                  </a:cubicBezTo>
                  <a:cubicBezTo>
                    <a:pt x="1254226" y="416216"/>
                    <a:pt x="1332349" y="444726"/>
                    <a:pt x="1414097" y="454824"/>
                  </a:cubicBezTo>
                  <a:cubicBezTo>
                    <a:pt x="1452174" y="459544"/>
                    <a:pt x="1490407" y="460169"/>
                    <a:pt x="1528452" y="454667"/>
                  </a:cubicBezTo>
                  <a:cubicBezTo>
                    <a:pt x="1551398" y="451354"/>
                    <a:pt x="1578189" y="445758"/>
                    <a:pt x="1591663" y="424719"/>
                  </a:cubicBezTo>
                  <a:cubicBezTo>
                    <a:pt x="1626645" y="370136"/>
                    <a:pt x="1529734" y="330684"/>
                    <a:pt x="1495596" y="312834"/>
                  </a:cubicBezTo>
                  <a:cubicBezTo>
                    <a:pt x="1427133" y="277039"/>
                    <a:pt x="1354669" y="246622"/>
                    <a:pt x="1280798" y="224051"/>
                  </a:cubicBezTo>
                  <a:cubicBezTo>
                    <a:pt x="1277610" y="235618"/>
                    <a:pt x="1274421" y="247185"/>
                    <a:pt x="1271232" y="258751"/>
                  </a:cubicBezTo>
                  <a:cubicBezTo>
                    <a:pt x="1425914" y="298703"/>
                    <a:pt x="1619736" y="342970"/>
                    <a:pt x="1760663" y="240182"/>
                  </a:cubicBezTo>
                  <a:cubicBezTo>
                    <a:pt x="1809056" y="204888"/>
                    <a:pt x="1840411" y="134393"/>
                    <a:pt x="1778451" y="94816"/>
                  </a:cubicBezTo>
                  <a:cubicBezTo>
                    <a:pt x="1748440" y="75652"/>
                    <a:pt x="1713333" y="76184"/>
                    <a:pt x="1680196" y="66587"/>
                  </a:cubicBezTo>
                  <a:cubicBezTo>
                    <a:pt x="1638368" y="54457"/>
                    <a:pt x="1600854" y="33387"/>
                    <a:pt x="1557088" y="27853"/>
                  </a:cubicBezTo>
                  <a:cubicBezTo>
                    <a:pt x="1548272" y="26728"/>
                    <a:pt x="1546740" y="40952"/>
                    <a:pt x="1555024" y="43140"/>
                  </a:cubicBezTo>
                  <a:lnTo>
                    <a:pt x="1555024" y="431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4" name="Google Shape;3174;p44"/>
            <p:cNvSpPr/>
            <p:nvPr/>
          </p:nvSpPr>
          <p:spPr>
            <a:xfrm>
              <a:off x="8390695" y="-383292"/>
              <a:ext cx="139801" cy="115167"/>
            </a:xfrm>
            <a:custGeom>
              <a:rect b="b" l="l" r="r" t="t"/>
              <a:pathLst>
                <a:path extrusionOk="0" h="115167" w="139801">
                  <a:moveTo>
                    <a:pt x="139802" y="57584"/>
                  </a:moveTo>
                  <a:cubicBezTo>
                    <a:pt x="139802" y="89377"/>
                    <a:pt x="101694" y="115168"/>
                    <a:pt x="69901" y="115168"/>
                  </a:cubicBezTo>
                  <a:cubicBezTo>
                    <a:pt x="38108" y="115168"/>
                    <a:pt x="0" y="89377"/>
                    <a:pt x="0" y="57584"/>
                  </a:cubicBezTo>
                  <a:cubicBezTo>
                    <a:pt x="0" y="25791"/>
                    <a:pt x="38108" y="0"/>
                    <a:pt x="69901" y="0"/>
                  </a:cubicBezTo>
                  <a:cubicBezTo>
                    <a:pt x="101694" y="0"/>
                    <a:pt x="139802" y="25759"/>
                    <a:pt x="139802" y="5758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5" name="Google Shape;3175;p44"/>
            <p:cNvSpPr/>
            <p:nvPr/>
          </p:nvSpPr>
          <p:spPr>
            <a:xfrm>
              <a:off x="8253179" y="-440966"/>
              <a:ext cx="52002" cy="74227"/>
            </a:xfrm>
            <a:custGeom>
              <a:rect b="b" l="l" r="r" t="t"/>
              <a:pathLst>
                <a:path extrusionOk="0" h="74227" w="52002">
                  <a:moveTo>
                    <a:pt x="16972" y="71023"/>
                  </a:moveTo>
                  <a:cubicBezTo>
                    <a:pt x="28288" y="57268"/>
                    <a:pt x="38730" y="42981"/>
                    <a:pt x="49171" y="28538"/>
                  </a:cubicBezTo>
                  <a:cubicBezTo>
                    <a:pt x="55955" y="19191"/>
                    <a:pt x="49609" y="5530"/>
                    <a:pt x="40074" y="1528"/>
                  </a:cubicBezTo>
                  <a:cubicBezTo>
                    <a:pt x="29320" y="-3004"/>
                    <a:pt x="17878" y="2966"/>
                    <a:pt x="14377" y="13877"/>
                  </a:cubicBezTo>
                  <a:cubicBezTo>
                    <a:pt x="9313" y="29633"/>
                    <a:pt x="4342" y="45263"/>
                    <a:pt x="278" y="61301"/>
                  </a:cubicBezTo>
                  <a:cubicBezTo>
                    <a:pt x="-2004" y="70304"/>
                    <a:pt x="10313" y="79151"/>
                    <a:pt x="17003" y="71023"/>
                  </a:cubicBezTo>
                  <a:lnTo>
                    <a:pt x="17003" y="710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6" name="Google Shape;3176;p44"/>
            <p:cNvSpPr/>
            <p:nvPr/>
          </p:nvSpPr>
          <p:spPr>
            <a:xfrm>
              <a:off x="8333596" y="-486093"/>
              <a:ext cx="72249" cy="56951"/>
            </a:xfrm>
            <a:custGeom>
              <a:rect b="b" l="l" r="r" t="t"/>
              <a:pathLst>
                <a:path extrusionOk="0" h="56951" w="72249">
                  <a:moveTo>
                    <a:pt x="10051" y="56158"/>
                  </a:moveTo>
                  <a:cubicBezTo>
                    <a:pt x="25307" y="49030"/>
                    <a:pt x="41500" y="42872"/>
                    <a:pt x="57881" y="38902"/>
                  </a:cubicBezTo>
                  <a:cubicBezTo>
                    <a:pt x="69479" y="36088"/>
                    <a:pt x="75200" y="22677"/>
                    <a:pt x="70730" y="12111"/>
                  </a:cubicBezTo>
                  <a:cubicBezTo>
                    <a:pt x="66134" y="1169"/>
                    <a:pt x="53005" y="-3270"/>
                    <a:pt x="42594" y="2607"/>
                  </a:cubicBezTo>
                  <a:cubicBezTo>
                    <a:pt x="24119" y="13080"/>
                    <a:pt x="9426" y="27272"/>
                    <a:pt x="735" y="46811"/>
                  </a:cubicBezTo>
                  <a:cubicBezTo>
                    <a:pt x="-2078" y="53126"/>
                    <a:pt x="3643" y="59159"/>
                    <a:pt x="10083" y="56158"/>
                  </a:cubicBezTo>
                  <a:lnTo>
                    <a:pt x="10083" y="5615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7" name="Google Shape;3177;p44"/>
            <p:cNvSpPr/>
            <p:nvPr/>
          </p:nvSpPr>
          <p:spPr>
            <a:xfrm>
              <a:off x="8315926" y="-501023"/>
              <a:ext cx="32084" cy="27539"/>
            </a:xfrm>
            <a:custGeom>
              <a:rect b="b" l="l" r="r" t="t"/>
              <a:pathLst>
                <a:path extrusionOk="0" h="27539" w="32084">
                  <a:moveTo>
                    <a:pt x="2993" y="27479"/>
                  </a:moveTo>
                  <a:cubicBezTo>
                    <a:pt x="9995" y="26510"/>
                    <a:pt x="16810" y="25103"/>
                    <a:pt x="23531" y="22977"/>
                  </a:cubicBezTo>
                  <a:cubicBezTo>
                    <a:pt x="31378" y="20476"/>
                    <a:pt x="34786" y="11223"/>
                    <a:pt x="29627" y="4533"/>
                  </a:cubicBezTo>
                  <a:cubicBezTo>
                    <a:pt x="24407" y="-2251"/>
                    <a:pt x="14841" y="-1063"/>
                    <a:pt x="10245" y="5721"/>
                  </a:cubicBezTo>
                  <a:cubicBezTo>
                    <a:pt x="6338" y="11504"/>
                    <a:pt x="3118" y="17631"/>
                    <a:pt x="273" y="24009"/>
                  </a:cubicBezTo>
                  <a:cubicBezTo>
                    <a:pt x="-634" y="26009"/>
                    <a:pt x="835" y="27791"/>
                    <a:pt x="2961" y="27510"/>
                  </a:cubicBezTo>
                  <a:lnTo>
                    <a:pt x="2961" y="275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8" name="Google Shape;3178;p44"/>
            <p:cNvSpPr/>
            <p:nvPr/>
          </p:nvSpPr>
          <p:spPr>
            <a:xfrm>
              <a:off x="8414888" y="-550521"/>
              <a:ext cx="87905" cy="39494"/>
            </a:xfrm>
            <a:custGeom>
              <a:rect b="b" l="l" r="r" t="t"/>
              <a:pathLst>
                <a:path extrusionOk="0" h="39494" w="87905">
                  <a:moveTo>
                    <a:pt x="6693" y="39494"/>
                  </a:moveTo>
                  <a:cubicBezTo>
                    <a:pt x="29483" y="39401"/>
                    <a:pt x="52804" y="38244"/>
                    <a:pt x="75344" y="34680"/>
                  </a:cubicBezTo>
                  <a:cubicBezTo>
                    <a:pt x="94789" y="31617"/>
                    <a:pt x="90443" y="-1771"/>
                    <a:pt x="70655" y="74"/>
                  </a:cubicBezTo>
                  <a:cubicBezTo>
                    <a:pt x="46208" y="2324"/>
                    <a:pt x="22668" y="11453"/>
                    <a:pt x="3161" y="26490"/>
                  </a:cubicBezTo>
                  <a:cubicBezTo>
                    <a:pt x="-1966" y="30429"/>
                    <a:pt x="-903" y="39526"/>
                    <a:pt x="6693" y="39494"/>
                  </a:cubicBezTo>
                  <a:lnTo>
                    <a:pt x="6693" y="394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9" name="Google Shape;3179;p44"/>
            <p:cNvSpPr/>
            <p:nvPr/>
          </p:nvSpPr>
          <p:spPr>
            <a:xfrm>
              <a:off x="8446278" y="-506404"/>
              <a:ext cx="65430" cy="34082"/>
            </a:xfrm>
            <a:custGeom>
              <a:rect b="b" l="l" r="r" t="t"/>
              <a:pathLst>
                <a:path extrusionOk="0" h="34082" w="65430">
                  <a:moveTo>
                    <a:pt x="5440" y="24388"/>
                  </a:moveTo>
                  <a:cubicBezTo>
                    <a:pt x="18225" y="27545"/>
                    <a:pt x="30542" y="31359"/>
                    <a:pt x="43516" y="33735"/>
                  </a:cubicBezTo>
                  <a:cubicBezTo>
                    <a:pt x="54426" y="35735"/>
                    <a:pt x="65430" y="28952"/>
                    <a:pt x="65430" y="17041"/>
                  </a:cubicBezTo>
                  <a:cubicBezTo>
                    <a:pt x="65430" y="5130"/>
                    <a:pt x="54457" y="-1653"/>
                    <a:pt x="43516" y="347"/>
                  </a:cubicBezTo>
                  <a:cubicBezTo>
                    <a:pt x="30542" y="2723"/>
                    <a:pt x="18225" y="6537"/>
                    <a:pt x="5440" y="9695"/>
                  </a:cubicBezTo>
                  <a:cubicBezTo>
                    <a:pt x="-1813" y="11476"/>
                    <a:pt x="-1813" y="22606"/>
                    <a:pt x="5440" y="24388"/>
                  </a:cubicBezTo>
                  <a:lnTo>
                    <a:pt x="5440" y="2438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0" name="Google Shape;3180;p44"/>
            <p:cNvSpPr/>
            <p:nvPr/>
          </p:nvSpPr>
          <p:spPr>
            <a:xfrm>
              <a:off x="8543510" y="-527699"/>
              <a:ext cx="57390" cy="35404"/>
            </a:xfrm>
            <a:custGeom>
              <a:rect b="b" l="l" r="r" t="t"/>
              <a:pathLst>
                <a:path extrusionOk="0" h="35404" w="57390">
                  <a:moveTo>
                    <a:pt x="1586" y="9482"/>
                  </a:moveTo>
                  <a:cubicBezTo>
                    <a:pt x="11277" y="18516"/>
                    <a:pt x="21437" y="27269"/>
                    <a:pt x="33380" y="33397"/>
                  </a:cubicBezTo>
                  <a:cubicBezTo>
                    <a:pt x="41914" y="37773"/>
                    <a:pt x="52261" y="34897"/>
                    <a:pt x="56138" y="25738"/>
                  </a:cubicBezTo>
                  <a:cubicBezTo>
                    <a:pt x="59827" y="16984"/>
                    <a:pt x="55075" y="6668"/>
                    <a:pt x="45759" y="4105"/>
                  </a:cubicBezTo>
                  <a:cubicBezTo>
                    <a:pt x="32567" y="478"/>
                    <a:pt x="19061" y="-84"/>
                    <a:pt x="5557" y="9"/>
                  </a:cubicBezTo>
                  <a:cubicBezTo>
                    <a:pt x="899" y="41"/>
                    <a:pt x="-1977" y="6137"/>
                    <a:pt x="1618" y="9482"/>
                  </a:cubicBezTo>
                  <a:lnTo>
                    <a:pt x="1618" y="94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1" name="Google Shape;3181;p44"/>
            <p:cNvSpPr/>
            <p:nvPr/>
          </p:nvSpPr>
          <p:spPr>
            <a:xfrm>
              <a:off x="8597856" y="-485693"/>
              <a:ext cx="66630" cy="53732"/>
            </a:xfrm>
            <a:custGeom>
              <a:rect b="b" l="l" r="r" t="t"/>
              <a:pathLst>
                <a:path extrusionOk="0" h="53732" w="66630">
                  <a:moveTo>
                    <a:pt x="4699" y="17839"/>
                  </a:moveTo>
                  <a:cubicBezTo>
                    <a:pt x="17454" y="24153"/>
                    <a:pt x="27458" y="33782"/>
                    <a:pt x="35461" y="45505"/>
                  </a:cubicBezTo>
                  <a:cubicBezTo>
                    <a:pt x="41494" y="54383"/>
                    <a:pt x="53874" y="56916"/>
                    <a:pt x="61877" y="48913"/>
                  </a:cubicBezTo>
                  <a:cubicBezTo>
                    <a:pt x="69880" y="40910"/>
                    <a:pt x="67128" y="28780"/>
                    <a:pt x="58469" y="22497"/>
                  </a:cubicBezTo>
                  <a:cubicBezTo>
                    <a:pt x="44464" y="12305"/>
                    <a:pt x="28395" y="5865"/>
                    <a:pt x="12014" y="457"/>
                  </a:cubicBezTo>
                  <a:cubicBezTo>
                    <a:pt x="1886" y="-2888"/>
                    <a:pt x="-5054" y="13056"/>
                    <a:pt x="4668" y="17870"/>
                  </a:cubicBezTo>
                  <a:lnTo>
                    <a:pt x="4668" y="178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2" name="Google Shape;3182;p44"/>
            <p:cNvSpPr/>
            <p:nvPr/>
          </p:nvSpPr>
          <p:spPr>
            <a:xfrm>
              <a:off x="8639063" y="-512115"/>
              <a:ext cx="50086" cy="37290"/>
            </a:xfrm>
            <a:custGeom>
              <a:rect b="b" l="l" r="r" t="t"/>
              <a:pathLst>
                <a:path extrusionOk="0" h="37290" w="50086">
                  <a:moveTo>
                    <a:pt x="6508" y="17563"/>
                  </a:moveTo>
                  <a:cubicBezTo>
                    <a:pt x="13823" y="19845"/>
                    <a:pt x="19262" y="23909"/>
                    <a:pt x="23264" y="30224"/>
                  </a:cubicBezTo>
                  <a:cubicBezTo>
                    <a:pt x="28234" y="38039"/>
                    <a:pt x="39238" y="39884"/>
                    <a:pt x="45960" y="33162"/>
                  </a:cubicBezTo>
                  <a:cubicBezTo>
                    <a:pt x="52306" y="26816"/>
                    <a:pt x="51337" y="14812"/>
                    <a:pt x="43021" y="10467"/>
                  </a:cubicBezTo>
                  <a:cubicBezTo>
                    <a:pt x="33205" y="5340"/>
                    <a:pt x="22263" y="1713"/>
                    <a:pt x="11291" y="119"/>
                  </a:cubicBezTo>
                  <a:cubicBezTo>
                    <a:pt x="36" y="-1507"/>
                    <a:pt x="-4934" y="13999"/>
                    <a:pt x="6476" y="17563"/>
                  </a:cubicBezTo>
                  <a:lnTo>
                    <a:pt x="6476" y="175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3" name="Google Shape;3183;p44"/>
            <p:cNvSpPr/>
            <p:nvPr/>
          </p:nvSpPr>
          <p:spPr>
            <a:xfrm>
              <a:off x="8677082" y="-464868"/>
              <a:ext cx="57603" cy="56986"/>
            </a:xfrm>
            <a:custGeom>
              <a:rect b="b" l="l" r="r" t="t"/>
              <a:pathLst>
                <a:path extrusionOk="0" h="56986" w="57603">
                  <a:moveTo>
                    <a:pt x="4596" y="27493"/>
                  </a:moveTo>
                  <a:cubicBezTo>
                    <a:pt x="11692" y="35465"/>
                    <a:pt x="18788" y="43405"/>
                    <a:pt x="25697" y="51533"/>
                  </a:cubicBezTo>
                  <a:cubicBezTo>
                    <a:pt x="32075" y="59036"/>
                    <a:pt x="45736" y="58567"/>
                    <a:pt x="52176" y="51533"/>
                  </a:cubicBezTo>
                  <a:cubicBezTo>
                    <a:pt x="58428" y="44750"/>
                    <a:pt x="60335" y="31589"/>
                    <a:pt x="52176" y="25055"/>
                  </a:cubicBezTo>
                  <a:cubicBezTo>
                    <a:pt x="43829" y="18365"/>
                    <a:pt x="35670" y="11487"/>
                    <a:pt x="27479" y="4610"/>
                  </a:cubicBezTo>
                  <a:cubicBezTo>
                    <a:pt x="21008" y="-830"/>
                    <a:pt x="10848" y="-2205"/>
                    <a:pt x="4596" y="4610"/>
                  </a:cubicBezTo>
                  <a:cubicBezTo>
                    <a:pt x="-1625" y="11394"/>
                    <a:pt x="-1438" y="20741"/>
                    <a:pt x="4596" y="27493"/>
                  </a:cubicBezTo>
                  <a:lnTo>
                    <a:pt x="4596" y="2749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4" name="Google Shape;3184;p44"/>
            <p:cNvSpPr/>
            <p:nvPr/>
          </p:nvSpPr>
          <p:spPr>
            <a:xfrm>
              <a:off x="8739522" y="-379683"/>
              <a:ext cx="28785" cy="37769"/>
            </a:xfrm>
            <a:custGeom>
              <a:rect b="b" l="l" r="r" t="t"/>
              <a:pathLst>
                <a:path extrusionOk="0" h="37769" w="28785">
                  <a:moveTo>
                    <a:pt x="21" y="3174"/>
                  </a:moveTo>
                  <a:cubicBezTo>
                    <a:pt x="1178" y="11990"/>
                    <a:pt x="2835" y="20337"/>
                    <a:pt x="5117" y="28965"/>
                  </a:cubicBezTo>
                  <a:cubicBezTo>
                    <a:pt x="7117" y="36499"/>
                    <a:pt x="16183" y="40063"/>
                    <a:pt x="22842" y="36187"/>
                  </a:cubicBezTo>
                  <a:cubicBezTo>
                    <a:pt x="29344" y="32373"/>
                    <a:pt x="31033" y="22557"/>
                    <a:pt x="25281" y="17242"/>
                  </a:cubicBezTo>
                  <a:cubicBezTo>
                    <a:pt x="18715" y="11146"/>
                    <a:pt x="12119" y="5644"/>
                    <a:pt x="4804" y="455"/>
                  </a:cubicBezTo>
                  <a:cubicBezTo>
                    <a:pt x="2960" y="-858"/>
                    <a:pt x="-292" y="861"/>
                    <a:pt x="21" y="3206"/>
                  </a:cubicBezTo>
                  <a:lnTo>
                    <a:pt x="21" y="320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5" name="Google Shape;3185;p44"/>
            <p:cNvSpPr/>
            <p:nvPr/>
          </p:nvSpPr>
          <p:spPr>
            <a:xfrm>
              <a:off x="8625057" y="-262126"/>
              <a:ext cx="68877" cy="77454"/>
            </a:xfrm>
            <a:custGeom>
              <a:rect b="b" l="l" r="r" t="t"/>
              <a:pathLst>
                <a:path extrusionOk="0" h="77454" w="68877">
                  <a:moveTo>
                    <a:pt x="4945" y="19417"/>
                  </a:moveTo>
                  <a:cubicBezTo>
                    <a:pt x="21608" y="30671"/>
                    <a:pt x="30986" y="47927"/>
                    <a:pt x="37332" y="66528"/>
                  </a:cubicBezTo>
                  <a:cubicBezTo>
                    <a:pt x="43928" y="85754"/>
                    <a:pt x="74596" y="77501"/>
                    <a:pt x="67937" y="58087"/>
                  </a:cubicBezTo>
                  <a:cubicBezTo>
                    <a:pt x="59153" y="32453"/>
                    <a:pt x="39364" y="13383"/>
                    <a:pt x="15512" y="1316"/>
                  </a:cubicBezTo>
                  <a:cubicBezTo>
                    <a:pt x="3414" y="-4780"/>
                    <a:pt x="-6246" y="11852"/>
                    <a:pt x="4945" y="19417"/>
                  </a:cubicBezTo>
                  <a:lnTo>
                    <a:pt x="4945" y="1941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6" name="Google Shape;3186;p44"/>
            <p:cNvSpPr/>
            <p:nvPr/>
          </p:nvSpPr>
          <p:spPr>
            <a:xfrm>
              <a:off x="8692475" y="-254186"/>
              <a:ext cx="43429" cy="104694"/>
            </a:xfrm>
            <a:custGeom>
              <a:rect b="b" l="l" r="r" t="t"/>
              <a:pathLst>
                <a:path extrusionOk="0" h="104694" w="43429">
                  <a:moveTo>
                    <a:pt x="519" y="11320"/>
                  </a:moveTo>
                  <a:cubicBezTo>
                    <a:pt x="10710" y="37048"/>
                    <a:pt x="14399" y="62402"/>
                    <a:pt x="12273" y="89912"/>
                  </a:cubicBezTo>
                  <a:cubicBezTo>
                    <a:pt x="10741" y="109669"/>
                    <a:pt x="41565" y="109575"/>
                    <a:pt x="43066" y="89912"/>
                  </a:cubicBezTo>
                  <a:cubicBezTo>
                    <a:pt x="45536" y="58025"/>
                    <a:pt x="35313" y="27357"/>
                    <a:pt x="15368" y="2661"/>
                  </a:cubicBezTo>
                  <a:cubicBezTo>
                    <a:pt x="9897" y="-4092"/>
                    <a:pt x="-2701" y="3192"/>
                    <a:pt x="519" y="11320"/>
                  </a:cubicBezTo>
                  <a:lnTo>
                    <a:pt x="519" y="1132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7" name="Google Shape;3187;p44"/>
            <p:cNvSpPr/>
            <p:nvPr/>
          </p:nvSpPr>
          <p:spPr>
            <a:xfrm>
              <a:off x="8663692" y="-174595"/>
              <a:ext cx="29277" cy="59332"/>
            </a:xfrm>
            <a:custGeom>
              <a:rect b="b" l="l" r="r" t="t"/>
              <a:pathLst>
                <a:path extrusionOk="0" h="59332" w="29277">
                  <a:moveTo>
                    <a:pt x="417" y="13353"/>
                  </a:moveTo>
                  <a:cubicBezTo>
                    <a:pt x="3168" y="24326"/>
                    <a:pt x="3731" y="35205"/>
                    <a:pt x="2605" y="46459"/>
                  </a:cubicBezTo>
                  <a:cubicBezTo>
                    <a:pt x="886" y="63309"/>
                    <a:pt x="29771" y="63934"/>
                    <a:pt x="29271" y="46459"/>
                  </a:cubicBezTo>
                  <a:cubicBezTo>
                    <a:pt x="28896" y="33079"/>
                    <a:pt x="26458" y="20012"/>
                    <a:pt x="21550" y="7538"/>
                  </a:cubicBezTo>
                  <a:cubicBezTo>
                    <a:pt x="16485" y="-5310"/>
                    <a:pt x="-3085" y="-652"/>
                    <a:pt x="417" y="13353"/>
                  </a:cubicBezTo>
                  <a:lnTo>
                    <a:pt x="417" y="1335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8" name="Google Shape;3188;p44"/>
            <p:cNvSpPr/>
            <p:nvPr/>
          </p:nvSpPr>
          <p:spPr>
            <a:xfrm>
              <a:off x="8721792" y="1407"/>
              <a:ext cx="35929" cy="104028"/>
            </a:xfrm>
            <a:custGeom>
              <a:rect b="b" l="l" r="r" t="t"/>
              <a:pathLst>
                <a:path extrusionOk="0" h="104028" w="35929">
                  <a:moveTo>
                    <a:pt x="9905" y="10447"/>
                  </a:moveTo>
                  <a:cubicBezTo>
                    <a:pt x="9655" y="34956"/>
                    <a:pt x="6591" y="58933"/>
                    <a:pt x="651" y="82723"/>
                  </a:cubicBezTo>
                  <a:cubicBezTo>
                    <a:pt x="-5413" y="106951"/>
                    <a:pt x="32819" y="113172"/>
                    <a:pt x="34945" y="87381"/>
                  </a:cubicBezTo>
                  <a:cubicBezTo>
                    <a:pt x="37165" y="60496"/>
                    <a:pt x="35571" y="34174"/>
                    <a:pt x="30787" y="7633"/>
                  </a:cubicBezTo>
                  <a:cubicBezTo>
                    <a:pt x="28630" y="-4434"/>
                    <a:pt x="9998" y="-1214"/>
                    <a:pt x="9905" y="10447"/>
                  </a:cubicBezTo>
                  <a:lnTo>
                    <a:pt x="9905" y="1044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9" name="Google Shape;3189;p44"/>
            <p:cNvSpPr/>
            <p:nvPr/>
          </p:nvSpPr>
          <p:spPr>
            <a:xfrm>
              <a:off x="8728529" y="128682"/>
              <a:ext cx="31878" cy="64837"/>
            </a:xfrm>
            <a:custGeom>
              <a:rect b="b" l="l" r="r" t="t"/>
              <a:pathLst>
                <a:path extrusionOk="0" h="64837" w="31878">
                  <a:moveTo>
                    <a:pt x="3980" y="12500"/>
                  </a:moveTo>
                  <a:cubicBezTo>
                    <a:pt x="8701" y="25192"/>
                    <a:pt x="5450" y="34540"/>
                    <a:pt x="854" y="46638"/>
                  </a:cubicBezTo>
                  <a:cubicBezTo>
                    <a:pt x="-4929" y="61800"/>
                    <a:pt x="20299" y="72585"/>
                    <a:pt x="27270" y="57767"/>
                  </a:cubicBezTo>
                  <a:cubicBezTo>
                    <a:pt x="35336" y="40636"/>
                    <a:pt x="32209" y="20566"/>
                    <a:pt x="22581" y="4654"/>
                  </a:cubicBezTo>
                  <a:cubicBezTo>
                    <a:pt x="16860" y="-4787"/>
                    <a:pt x="-146" y="1309"/>
                    <a:pt x="4012" y="12469"/>
                  </a:cubicBezTo>
                  <a:lnTo>
                    <a:pt x="4012" y="124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0" name="Google Shape;3190;p44"/>
            <p:cNvSpPr/>
            <p:nvPr/>
          </p:nvSpPr>
          <p:spPr>
            <a:xfrm>
              <a:off x="8686972" y="124331"/>
              <a:ext cx="32019" cy="123623"/>
            </a:xfrm>
            <a:custGeom>
              <a:rect b="b" l="l" r="r" t="t"/>
              <a:pathLst>
                <a:path extrusionOk="0" h="123623" w="32019">
                  <a:moveTo>
                    <a:pt x="10836" y="9474"/>
                  </a:moveTo>
                  <a:cubicBezTo>
                    <a:pt x="6991" y="42111"/>
                    <a:pt x="-699" y="75843"/>
                    <a:pt x="51" y="108761"/>
                  </a:cubicBezTo>
                  <a:cubicBezTo>
                    <a:pt x="426" y="124954"/>
                    <a:pt x="27311" y="130238"/>
                    <a:pt x="29687" y="112762"/>
                  </a:cubicBezTo>
                  <a:cubicBezTo>
                    <a:pt x="34251" y="78812"/>
                    <a:pt x="30750" y="43643"/>
                    <a:pt x="30531" y="9474"/>
                  </a:cubicBezTo>
                  <a:cubicBezTo>
                    <a:pt x="30437" y="-3530"/>
                    <a:pt x="12305" y="-2780"/>
                    <a:pt x="10836" y="9474"/>
                  </a:cubicBezTo>
                  <a:lnTo>
                    <a:pt x="10836" y="947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1" name="Google Shape;3191;p44"/>
            <p:cNvSpPr/>
            <p:nvPr/>
          </p:nvSpPr>
          <p:spPr>
            <a:xfrm>
              <a:off x="8725144" y="215019"/>
              <a:ext cx="26055" cy="53992"/>
            </a:xfrm>
            <a:custGeom>
              <a:rect b="b" l="l" r="r" t="t"/>
              <a:pathLst>
                <a:path extrusionOk="0" h="53992" w="26055">
                  <a:moveTo>
                    <a:pt x="3677" y="9038"/>
                  </a:moveTo>
                  <a:cubicBezTo>
                    <a:pt x="2770" y="18448"/>
                    <a:pt x="1488" y="27764"/>
                    <a:pt x="175" y="37111"/>
                  </a:cubicBezTo>
                  <a:cubicBezTo>
                    <a:pt x="-981" y="45521"/>
                    <a:pt x="3614" y="53993"/>
                    <a:pt x="13024" y="53993"/>
                  </a:cubicBezTo>
                  <a:cubicBezTo>
                    <a:pt x="22434" y="53993"/>
                    <a:pt x="27060" y="45521"/>
                    <a:pt x="25872" y="37111"/>
                  </a:cubicBezTo>
                  <a:cubicBezTo>
                    <a:pt x="24590" y="27764"/>
                    <a:pt x="23278" y="18448"/>
                    <a:pt x="22371" y="9038"/>
                  </a:cubicBezTo>
                  <a:cubicBezTo>
                    <a:pt x="21214" y="-2997"/>
                    <a:pt x="4802" y="-3028"/>
                    <a:pt x="3645" y="9038"/>
                  </a:cubicBezTo>
                  <a:lnTo>
                    <a:pt x="3645" y="90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2" name="Google Shape;3192;p44"/>
            <p:cNvSpPr/>
            <p:nvPr/>
          </p:nvSpPr>
          <p:spPr>
            <a:xfrm>
              <a:off x="8684109" y="269078"/>
              <a:ext cx="49745" cy="141551"/>
            </a:xfrm>
            <a:custGeom>
              <a:rect b="b" l="l" r="r" t="t"/>
              <a:pathLst>
                <a:path extrusionOk="0" h="141551" w="49745">
                  <a:moveTo>
                    <a:pt x="5197" y="6779"/>
                  </a:moveTo>
                  <a:cubicBezTo>
                    <a:pt x="-4557" y="49701"/>
                    <a:pt x="-1556" y="96406"/>
                    <a:pt x="22578" y="134389"/>
                  </a:cubicBezTo>
                  <a:cubicBezTo>
                    <a:pt x="32894" y="150614"/>
                    <a:pt x="56122" y="136515"/>
                    <a:pt x="48087" y="119477"/>
                  </a:cubicBezTo>
                  <a:cubicBezTo>
                    <a:pt x="31269" y="83870"/>
                    <a:pt x="20765" y="49170"/>
                    <a:pt x="23922" y="9280"/>
                  </a:cubicBezTo>
                  <a:cubicBezTo>
                    <a:pt x="24766" y="-1411"/>
                    <a:pt x="7573" y="-3662"/>
                    <a:pt x="5228" y="6748"/>
                  </a:cubicBezTo>
                  <a:lnTo>
                    <a:pt x="5228" y="67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3" name="Google Shape;3193;p44"/>
            <p:cNvSpPr/>
            <p:nvPr/>
          </p:nvSpPr>
          <p:spPr>
            <a:xfrm>
              <a:off x="8721260" y="302944"/>
              <a:ext cx="33865" cy="52753"/>
            </a:xfrm>
            <a:custGeom>
              <a:rect b="b" l="l" r="r" t="t"/>
              <a:pathLst>
                <a:path extrusionOk="0" h="52753" w="33865">
                  <a:moveTo>
                    <a:pt x="339" y="14773"/>
                  </a:moveTo>
                  <a:cubicBezTo>
                    <a:pt x="1433" y="19400"/>
                    <a:pt x="2527" y="24026"/>
                    <a:pt x="3621" y="28684"/>
                  </a:cubicBezTo>
                  <a:cubicBezTo>
                    <a:pt x="4715" y="33311"/>
                    <a:pt x="5184" y="38157"/>
                    <a:pt x="6841" y="42596"/>
                  </a:cubicBezTo>
                  <a:cubicBezTo>
                    <a:pt x="9405" y="49598"/>
                    <a:pt x="16220" y="54350"/>
                    <a:pt x="23816" y="52256"/>
                  </a:cubicBezTo>
                  <a:cubicBezTo>
                    <a:pt x="31256" y="50223"/>
                    <a:pt x="35164" y="42564"/>
                    <a:pt x="33476" y="35281"/>
                  </a:cubicBezTo>
                  <a:cubicBezTo>
                    <a:pt x="32413" y="30654"/>
                    <a:pt x="30162" y="26308"/>
                    <a:pt x="28537" y="21838"/>
                  </a:cubicBezTo>
                  <a:cubicBezTo>
                    <a:pt x="26911" y="17368"/>
                    <a:pt x="25285" y="12866"/>
                    <a:pt x="23660" y="8395"/>
                  </a:cubicBezTo>
                  <a:cubicBezTo>
                    <a:pt x="18408" y="-6047"/>
                    <a:pt x="-3194" y="-514"/>
                    <a:pt x="401" y="14804"/>
                  </a:cubicBezTo>
                  <a:lnTo>
                    <a:pt x="401" y="148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4" name="Google Shape;3194;p44"/>
            <p:cNvSpPr/>
            <p:nvPr/>
          </p:nvSpPr>
          <p:spPr>
            <a:xfrm>
              <a:off x="8714508" y="433642"/>
              <a:ext cx="31786" cy="78555"/>
            </a:xfrm>
            <a:custGeom>
              <a:rect b="b" l="l" r="r" t="t"/>
              <a:pathLst>
                <a:path extrusionOk="0" h="78555" w="31786">
                  <a:moveTo>
                    <a:pt x="3276" y="5213"/>
                  </a:moveTo>
                  <a:cubicBezTo>
                    <a:pt x="-1819" y="26877"/>
                    <a:pt x="-1069" y="48416"/>
                    <a:pt x="6215" y="69487"/>
                  </a:cubicBezTo>
                  <a:cubicBezTo>
                    <a:pt x="12374" y="87212"/>
                    <a:pt x="38821" y="76302"/>
                    <a:pt x="30005" y="59452"/>
                  </a:cubicBezTo>
                  <a:cubicBezTo>
                    <a:pt x="21502" y="43227"/>
                    <a:pt x="17344" y="25470"/>
                    <a:pt x="17594" y="7151"/>
                  </a:cubicBezTo>
                  <a:cubicBezTo>
                    <a:pt x="17719" y="-977"/>
                    <a:pt x="5152" y="-2915"/>
                    <a:pt x="3245" y="5213"/>
                  </a:cubicBezTo>
                  <a:lnTo>
                    <a:pt x="3245" y="52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5" name="Google Shape;3195;p44"/>
            <p:cNvSpPr/>
            <p:nvPr/>
          </p:nvSpPr>
          <p:spPr>
            <a:xfrm>
              <a:off x="8734415" y="395323"/>
              <a:ext cx="25626" cy="35747"/>
            </a:xfrm>
            <a:custGeom>
              <a:rect b="b" l="l" r="r" t="t"/>
              <a:pathLst>
                <a:path extrusionOk="0" h="35747" w="25626">
                  <a:moveTo>
                    <a:pt x="3627" y="6799"/>
                  </a:moveTo>
                  <a:cubicBezTo>
                    <a:pt x="2564" y="11020"/>
                    <a:pt x="1470" y="15240"/>
                    <a:pt x="407" y="19460"/>
                  </a:cubicBezTo>
                  <a:cubicBezTo>
                    <a:pt x="-1656" y="27557"/>
                    <a:pt x="4377" y="35748"/>
                    <a:pt x="12818" y="35748"/>
                  </a:cubicBezTo>
                  <a:cubicBezTo>
                    <a:pt x="21258" y="35748"/>
                    <a:pt x="27261" y="27557"/>
                    <a:pt x="25229" y="19460"/>
                  </a:cubicBezTo>
                  <a:cubicBezTo>
                    <a:pt x="24166" y="15240"/>
                    <a:pt x="23071" y="11020"/>
                    <a:pt x="22009" y="6799"/>
                  </a:cubicBezTo>
                  <a:cubicBezTo>
                    <a:pt x="19695" y="-2266"/>
                    <a:pt x="5940" y="-2266"/>
                    <a:pt x="3627" y="6799"/>
                  </a:cubicBezTo>
                  <a:lnTo>
                    <a:pt x="3627" y="679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6" name="Google Shape;3196;p44"/>
            <p:cNvSpPr/>
            <p:nvPr/>
          </p:nvSpPr>
          <p:spPr>
            <a:xfrm>
              <a:off x="8239801" y="737226"/>
              <a:ext cx="57163" cy="73593"/>
            </a:xfrm>
            <a:custGeom>
              <a:rect b="b" l="l" r="r" t="t"/>
              <a:pathLst>
                <a:path extrusionOk="0" h="73593" w="57163">
                  <a:moveTo>
                    <a:pt x="39791" y="3459"/>
                  </a:moveTo>
                  <a:cubicBezTo>
                    <a:pt x="26974" y="19684"/>
                    <a:pt x="13437" y="35189"/>
                    <a:pt x="2339" y="52696"/>
                  </a:cubicBezTo>
                  <a:cubicBezTo>
                    <a:pt x="-7602" y="68389"/>
                    <a:pt x="16720" y="82144"/>
                    <a:pt x="27005" y="67108"/>
                  </a:cubicBezTo>
                  <a:cubicBezTo>
                    <a:pt x="38134" y="50851"/>
                    <a:pt x="46606" y="33251"/>
                    <a:pt x="55984" y="15964"/>
                  </a:cubicBezTo>
                  <a:cubicBezTo>
                    <a:pt x="61299" y="6179"/>
                    <a:pt x="47356" y="-6107"/>
                    <a:pt x="39791" y="3459"/>
                  </a:cubicBezTo>
                  <a:lnTo>
                    <a:pt x="39791" y="345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7" name="Google Shape;3197;p44"/>
            <p:cNvSpPr/>
            <p:nvPr/>
          </p:nvSpPr>
          <p:spPr>
            <a:xfrm>
              <a:off x="8307158" y="761203"/>
              <a:ext cx="41485" cy="104879"/>
            </a:xfrm>
            <a:custGeom>
              <a:rect b="b" l="l" r="r" t="t"/>
              <a:pathLst>
                <a:path extrusionOk="0" h="104879" w="41485">
                  <a:moveTo>
                    <a:pt x="14950" y="9900"/>
                  </a:moveTo>
                  <a:cubicBezTo>
                    <a:pt x="9729" y="35315"/>
                    <a:pt x="4040" y="60668"/>
                    <a:pt x="194" y="86334"/>
                  </a:cubicBezTo>
                  <a:cubicBezTo>
                    <a:pt x="-2557" y="104653"/>
                    <a:pt x="24735" y="113125"/>
                    <a:pt x="28674" y="94181"/>
                  </a:cubicBezTo>
                  <a:cubicBezTo>
                    <a:pt x="33957" y="68702"/>
                    <a:pt x="37396" y="42880"/>
                    <a:pt x="41303" y="17152"/>
                  </a:cubicBezTo>
                  <a:cubicBezTo>
                    <a:pt x="43867" y="177"/>
                    <a:pt x="18576" y="-7607"/>
                    <a:pt x="14981" y="9900"/>
                  </a:cubicBezTo>
                  <a:lnTo>
                    <a:pt x="14981" y="9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8" name="Google Shape;3198;p44"/>
            <p:cNvSpPr/>
            <p:nvPr/>
          </p:nvSpPr>
          <p:spPr>
            <a:xfrm>
              <a:off x="8387060" y="753630"/>
              <a:ext cx="25089" cy="47258"/>
            </a:xfrm>
            <a:custGeom>
              <a:rect b="b" l="l" r="r" t="t"/>
              <a:pathLst>
                <a:path extrusionOk="0" h="47258" w="25089">
                  <a:moveTo>
                    <a:pt x="10044" y="3686"/>
                  </a:moveTo>
                  <a:cubicBezTo>
                    <a:pt x="3167" y="12908"/>
                    <a:pt x="-428" y="23318"/>
                    <a:pt x="41" y="34822"/>
                  </a:cubicBezTo>
                  <a:cubicBezTo>
                    <a:pt x="322" y="42356"/>
                    <a:pt x="6606" y="48171"/>
                    <a:pt x="14234" y="47139"/>
                  </a:cubicBezTo>
                  <a:cubicBezTo>
                    <a:pt x="22174" y="46077"/>
                    <a:pt x="25957" y="38918"/>
                    <a:pt x="24675" y="31478"/>
                  </a:cubicBezTo>
                  <a:cubicBezTo>
                    <a:pt x="23456" y="24537"/>
                    <a:pt x="23268" y="16816"/>
                    <a:pt x="24831" y="9907"/>
                  </a:cubicBezTo>
                  <a:cubicBezTo>
                    <a:pt x="26957" y="529"/>
                    <a:pt x="15390" y="-3504"/>
                    <a:pt x="10044" y="3655"/>
                  </a:cubicBezTo>
                  <a:lnTo>
                    <a:pt x="10044" y="36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9" name="Google Shape;3199;p44"/>
            <p:cNvSpPr/>
            <p:nvPr/>
          </p:nvSpPr>
          <p:spPr>
            <a:xfrm>
              <a:off x="8462057" y="758723"/>
              <a:ext cx="62295" cy="91767"/>
            </a:xfrm>
            <a:custGeom>
              <a:rect b="b" l="l" r="r" t="t"/>
              <a:pathLst>
                <a:path extrusionOk="0" h="91767" w="62295">
                  <a:moveTo>
                    <a:pt x="134" y="12035"/>
                  </a:moveTo>
                  <a:cubicBezTo>
                    <a:pt x="3917" y="40233"/>
                    <a:pt x="15171" y="65336"/>
                    <a:pt x="34365" y="86438"/>
                  </a:cubicBezTo>
                  <a:cubicBezTo>
                    <a:pt x="48871" y="102412"/>
                    <a:pt x="71973" y="78904"/>
                    <a:pt x="57937" y="62867"/>
                  </a:cubicBezTo>
                  <a:cubicBezTo>
                    <a:pt x="43775" y="46705"/>
                    <a:pt x="32771" y="28729"/>
                    <a:pt x="25081" y="8659"/>
                  </a:cubicBezTo>
                  <a:cubicBezTo>
                    <a:pt x="20454" y="-3470"/>
                    <a:pt x="-1929" y="-3314"/>
                    <a:pt x="134" y="12035"/>
                  </a:cubicBezTo>
                  <a:lnTo>
                    <a:pt x="134" y="1203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0" name="Google Shape;3200;p44"/>
            <p:cNvSpPr/>
            <p:nvPr/>
          </p:nvSpPr>
          <p:spPr>
            <a:xfrm>
              <a:off x="8523923" y="736767"/>
              <a:ext cx="40759" cy="45217"/>
            </a:xfrm>
            <a:custGeom>
              <a:rect b="b" l="l" r="r" t="t"/>
              <a:pathLst>
                <a:path extrusionOk="0" h="45217" w="40759">
                  <a:moveTo>
                    <a:pt x="135" y="15579"/>
                  </a:moveTo>
                  <a:cubicBezTo>
                    <a:pt x="-1272" y="28928"/>
                    <a:pt x="8544" y="40213"/>
                    <a:pt x="20392" y="44496"/>
                  </a:cubicBezTo>
                  <a:cubicBezTo>
                    <a:pt x="28364" y="47372"/>
                    <a:pt x="38461" y="41245"/>
                    <a:pt x="40306" y="33179"/>
                  </a:cubicBezTo>
                  <a:cubicBezTo>
                    <a:pt x="42275" y="24583"/>
                    <a:pt x="37711" y="15704"/>
                    <a:pt x="28989" y="13266"/>
                  </a:cubicBezTo>
                  <a:cubicBezTo>
                    <a:pt x="27363" y="12766"/>
                    <a:pt x="27801" y="12984"/>
                    <a:pt x="30271" y="13954"/>
                  </a:cubicBezTo>
                  <a:cubicBezTo>
                    <a:pt x="28833" y="13078"/>
                    <a:pt x="29176" y="13422"/>
                    <a:pt x="31240" y="14954"/>
                  </a:cubicBezTo>
                  <a:cubicBezTo>
                    <a:pt x="31021" y="14735"/>
                    <a:pt x="30771" y="14547"/>
                    <a:pt x="30552" y="14329"/>
                  </a:cubicBezTo>
                  <a:cubicBezTo>
                    <a:pt x="29427" y="13110"/>
                    <a:pt x="29677" y="13485"/>
                    <a:pt x="31271" y="15454"/>
                  </a:cubicBezTo>
                  <a:cubicBezTo>
                    <a:pt x="30958" y="14547"/>
                    <a:pt x="29739" y="11453"/>
                    <a:pt x="31271" y="15954"/>
                  </a:cubicBezTo>
                  <a:cubicBezTo>
                    <a:pt x="30865" y="14298"/>
                    <a:pt x="30865" y="14798"/>
                    <a:pt x="31271" y="17424"/>
                  </a:cubicBezTo>
                  <a:cubicBezTo>
                    <a:pt x="31208" y="16830"/>
                    <a:pt x="31208" y="16204"/>
                    <a:pt x="31271" y="15579"/>
                  </a:cubicBezTo>
                  <a:cubicBezTo>
                    <a:pt x="31552" y="7451"/>
                    <a:pt x="23925" y="-333"/>
                    <a:pt x="15703" y="11"/>
                  </a:cubicBezTo>
                  <a:cubicBezTo>
                    <a:pt x="6543" y="417"/>
                    <a:pt x="1072" y="6857"/>
                    <a:pt x="135" y="15579"/>
                  </a:cubicBezTo>
                  <a:lnTo>
                    <a:pt x="135" y="1557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1" name="Google Shape;3201;p44"/>
            <p:cNvSpPr/>
            <p:nvPr/>
          </p:nvSpPr>
          <p:spPr>
            <a:xfrm>
              <a:off x="8621272" y="712045"/>
              <a:ext cx="79107" cy="83293"/>
            </a:xfrm>
            <a:custGeom>
              <a:rect b="b" l="l" r="r" t="t"/>
              <a:pathLst>
                <a:path extrusionOk="0" h="83293" w="79107">
                  <a:moveTo>
                    <a:pt x="4166" y="22012"/>
                  </a:moveTo>
                  <a:cubicBezTo>
                    <a:pt x="22861" y="36674"/>
                    <a:pt x="37773" y="54493"/>
                    <a:pt x="48964" y="75438"/>
                  </a:cubicBezTo>
                  <a:cubicBezTo>
                    <a:pt x="58687" y="93633"/>
                    <a:pt x="87635" y="76845"/>
                    <a:pt x="76662" y="59245"/>
                  </a:cubicBezTo>
                  <a:cubicBezTo>
                    <a:pt x="62063" y="35861"/>
                    <a:pt x="42931" y="16698"/>
                    <a:pt x="19735" y="1817"/>
                  </a:cubicBezTo>
                  <a:cubicBezTo>
                    <a:pt x="7699" y="-5904"/>
                    <a:pt x="-7463" y="12915"/>
                    <a:pt x="4166" y="22012"/>
                  </a:cubicBezTo>
                  <a:lnTo>
                    <a:pt x="4166" y="2201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2" name="Google Shape;3202;p44"/>
            <p:cNvSpPr/>
            <p:nvPr/>
          </p:nvSpPr>
          <p:spPr>
            <a:xfrm>
              <a:off x="8706471" y="684448"/>
              <a:ext cx="47717" cy="47789"/>
            </a:xfrm>
            <a:custGeom>
              <a:rect b="b" l="l" r="r" t="t"/>
              <a:pathLst>
                <a:path extrusionOk="0" h="47789" w="47717">
                  <a:moveTo>
                    <a:pt x="3904" y="23475"/>
                  </a:moveTo>
                  <a:cubicBezTo>
                    <a:pt x="9500" y="29946"/>
                    <a:pt x="15096" y="36386"/>
                    <a:pt x="20411" y="43107"/>
                  </a:cubicBezTo>
                  <a:cubicBezTo>
                    <a:pt x="25600" y="49735"/>
                    <a:pt x="37698" y="48953"/>
                    <a:pt x="43075" y="43107"/>
                  </a:cubicBezTo>
                  <a:cubicBezTo>
                    <a:pt x="48358" y="37324"/>
                    <a:pt x="50109" y="25976"/>
                    <a:pt x="43075" y="20443"/>
                  </a:cubicBezTo>
                  <a:cubicBezTo>
                    <a:pt x="36354" y="15160"/>
                    <a:pt x="29914" y="9564"/>
                    <a:pt x="23443" y="3937"/>
                  </a:cubicBezTo>
                  <a:cubicBezTo>
                    <a:pt x="17972" y="-784"/>
                    <a:pt x="9219" y="-1815"/>
                    <a:pt x="3904" y="3937"/>
                  </a:cubicBezTo>
                  <a:cubicBezTo>
                    <a:pt x="-1441" y="9783"/>
                    <a:pt x="-1160" y="17629"/>
                    <a:pt x="3904" y="23475"/>
                  </a:cubicBezTo>
                  <a:lnTo>
                    <a:pt x="3904" y="2347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3" name="Google Shape;3203;p44"/>
            <p:cNvSpPr/>
            <p:nvPr/>
          </p:nvSpPr>
          <p:spPr>
            <a:xfrm>
              <a:off x="8757668" y="645846"/>
              <a:ext cx="74198" cy="48851"/>
            </a:xfrm>
            <a:custGeom>
              <a:rect b="b" l="l" r="r" t="t"/>
              <a:pathLst>
                <a:path extrusionOk="0" h="48851" w="74198">
                  <a:moveTo>
                    <a:pt x="3914" y="19811"/>
                  </a:moveTo>
                  <a:cubicBezTo>
                    <a:pt x="17075" y="30628"/>
                    <a:pt x="34300" y="39725"/>
                    <a:pt x="49712" y="46915"/>
                  </a:cubicBezTo>
                  <a:cubicBezTo>
                    <a:pt x="57715" y="50635"/>
                    <a:pt x="67344" y="49166"/>
                    <a:pt x="72095" y="41038"/>
                  </a:cubicBezTo>
                  <a:cubicBezTo>
                    <a:pt x="76222" y="33972"/>
                    <a:pt x="74284" y="22406"/>
                    <a:pt x="66218" y="18654"/>
                  </a:cubicBezTo>
                  <a:cubicBezTo>
                    <a:pt x="50713" y="11433"/>
                    <a:pt x="32206" y="3274"/>
                    <a:pt x="15325" y="179"/>
                  </a:cubicBezTo>
                  <a:cubicBezTo>
                    <a:pt x="5039" y="-1697"/>
                    <a:pt x="-6059" y="11621"/>
                    <a:pt x="3883" y="19811"/>
                  </a:cubicBezTo>
                  <a:lnTo>
                    <a:pt x="3883" y="1981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4" name="Google Shape;3204;p44"/>
            <p:cNvSpPr/>
            <p:nvPr/>
          </p:nvSpPr>
          <p:spPr>
            <a:xfrm>
              <a:off x="8755720" y="587409"/>
              <a:ext cx="34322" cy="22171"/>
            </a:xfrm>
            <a:custGeom>
              <a:rect b="b" l="l" r="r" t="t"/>
              <a:pathLst>
                <a:path extrusionOk="0" h="22171" w="34322">
                  <a:moveTo>
                    <a:pt x="1517" y="10004"/>
                  </a:moveTo>
                  <a:cubicBezTo>
                    <a:pt x="6393" y="14412"/>
                    <a:pt x="11958" y="17382"/>
                    <a:pt x="17616" y="20696"/>
                  </a:cubicBezTo>
                  <a:cubicBezTo>
                    <a:pt x="23806" y="24322"/>
                    <a:pt x="32028" y="20946"/>
                    <a:pt x="33935" y="14068"/>
                  </a:cubicBezTo>
                  <a:cubicBezTo>
                    <a:pt x="35842" y="7191"/>
                    <a:pt x="30465" y="-62"/>
                    <a:pt x="23212" y="0"/>
                  </a:cubicBezTo>
                  <a:cubicBezTo>
                    <a:pt x="16647" y="63"/>
                    <a:pt x="10270" y="-156"/>
                    <a:pt x="3830" y="1282"/>
                  </a:cubicBezTo>
                  <a:cubicBezTo>
                    <a:pt x="47" y="2126"/>
                    <a:pt x="-1328" y="7441"/>
                    <a:pt x="1517" y="10035"/>
                  </a:cubicBezTo>
                  <a:lnTo>
                    <a:pt x="1517" y="1003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5" name="Google Shape;3205;p44"/>
            <p:cNvSpPr/>
            <p:nvPr/>
          </p:nvSpPr>
          <p:spPr>
            <a:xfrm>
              <a:off x="8750760" y="527776"/>
              <a:ext cx="25281" cy="36558"/>
            </a:xfrm>
            <a:custGeom>
              <a:rect b="b" l="l" r="r" t="t"/>
              <a:pathLst>
                <a:path extrusionOk="0" h="36558" w="25281">
                  <a:moveTo>
                    <a:pt x="2444" y="1644"/>
                  </a:moveTo>
                  <a:cubicBezTo>
                    <a:pt x="-275" y="5176"/>
                    <a:pt x="-181" y="11210"/>
                    <a:pt x="194" y="15461"/>
                  </a:cubicBezTo>
                  <a:cubicBezTo>
                    <a:pt x="694" y="21213"/>
                    <a:pt x="2194" y="26372"/>
                    <a:pt x="5258" y="31280"/>
                  </a:cubicBezTo>
                  <a:cubicBezTo>
                    <a:pt x="8916" y="37157"/>
                    <a:pt x="17231" y="38470"/>
                    <a:pt x="22202" y="33468"/>
                  </a:cubicBezTo>
                  <a:cubicBezTo>
                    <a:pt x="27422" y="28247"/>
                    <a:pt x="25547" y="20557"/>
                    <a:pt x="20013" y="16524"/>
                  </a:cubicBezTo>
                  <a:cubicBezTo>
                    <a:pt x="17513" y="14680"/>
                    <a:pt x="14918" y="12366"/>
                    <a:pt x="13042" y="9897"/>
                  </a:cubicBezTo>
                  <a:cubicBezTo>
                    <a:pt x="10885" y="7115"/>
                    <a:pt x="9979" y="3613"/>
                    <a:pt x="7665" y="987"/>
                  </a:cubicBezTo>
                  <a:cubicBezTo>
                    <a:pt x="6102" y="-795"/>
                    <a:pt x="3632" y="81"/>
                    <a:pt x="2444" y="1675"/>
                  </a:cubicBezTo>
                  <a:lnTo>
                    <a:pt x="2444" y="167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6" name="Google Shape;3206;p44"/>
            <p:cNvSpPr/>
            <p:nvPr/>
          </p:nvSpPr>
          <p:spPr>
            <a:xfrm>
              <a:off x="8749960" y="-79536"/>
              <a:ext cx="33255" cy="64242"/>
            </a:xfrm>
            <a:custGeom>
              <a:rect b="b" l="l" r="r" t="t"/>
              <a:pathLst>
                <a:path extrusionOk="0" h="64242" w="33255">
                  <a:moveTo>
                    <a:pt x="18781" y="1606"/>
                  </a:moveTo>
                  <a:cubicBezTo>
                    <a:pt x="13311" y="7139"/>
                    <a:pt x="12216" y="14798"/>
                    <a:pt x="9716" y="21926"/>
                  </a:cubicBezTo>
                  <a:cubicBezTo>
                    <a:pt x="6777" y="30179"/>
                    <a:pt x="3463" y="38245"/>
                    <a:pt x="681" y="46529"/>
                  </a:cubicBezTo>
                  <a:cubicBezTo>
                    <a:pt x="-4321" y="61316"/>
                    <a:pt x="19656" y="71820"/>
                    <a:pt x="26222" y="57283"/>
                  </a:cubicBezTo>
                  <a:cubicBezTo>
                    <a:pt x="30598" y="47592"/>
                    <a:pt x="33224" y="37432"/>
                    <a:pt x="33256" y="26709"/>
                  </a:cubicBezTo>
                  <a:cubicBezTo>
                    <a:pt x="33256" y="18112"/>
                    <a:pt x="32943" y="8077"/>
                    <a:pt x="26690" y="1606"/>
                  </a:cubicBezTo>
                  <a:cubicBezTo>
                    <a:pt x="24596" y="-551"/>
                    <a:pt x="20938" y="-520"/>
                    <a:pt x="18844" y="1606"/>
                  </a:cubicBezTo>
                  <a:lnTo>
                    <a:pt x="18844" y="160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7" name="Google Shape;3207;p44"/>
            <p:cNvSpPr/>
            <p:nvPr/>
          </p:nvSpPr>
          <p:spPr>
            <a:xfrm>
              <a:off x="8775242" y="-158585"/>
              <a:ext cx="25477" cy="38437"/>
            </a:xfrm>
            <a:custGeom>
              <a:rect b="b" l="l" r="r" t="t"/>
              <a:pathLst>
                <a:path extrusionOk="0" h="38437" w="25477">
                  <a:moveTo>
                    <a:pt x="13131" y="1064"/>
                  </a:moveTo>
                  <a:cubicBezTo>
                    <a:pt x="9223" y="3878"/>
                    <a:pt x="5879" y="7285"/>
                    <a:pt x="3753" y="11662"/>
                  </a:cubicBezTo>
                  <a:cubicBezTo>
                    <a:pt x="3128" y="12943"/>
                    <a:pt x="2565" y="14256"/>
                    <a:pt x="2096" y="15569"/>
                  </a:cubicBezTo>
                  <a:cubicBezTo>
                    <a:pt x="1908" y="16070"/>
                    <a:pt x="1471" y="19039"/>
                    <a:pt x="2002" y="16695"/>
                  </a:cubicBezTo>
                  <a:cubicBezTo>
                    <a:pt x="1408" y="19446"/>
                    <a:pt x="64" y="20634"/>
                    <a:pt x="1" y="23760"/>
                  </a:cubicBezTo>
                  <a:cubicBezTo>
                    <a:pt x="-30" y="25573"/>
                    <a:pt x="439" y="27418"/>
                    <a:pt x="752" y="29199"/>
                  </a:cubicBezTo>
                  <a:cubicBezTo>
                    <a:pt x="1908" y="35671"/>
                    <a:pt x="10130" y="39922"/>
                    <a:pt x="16164" y="37953"/>
                  </a:cubicBezTo>
                  <a:cubicBezTo>
                    <a:pt x="22322" y="35952"/>
                    <a:pt x="27168" y="29168"/>
                    <a:pt x="24917" y="22541"/>
                  </a:cubicBezTo>
                  <a:cubicBezTo>
                    <a:pt x="24229" y="20540"/>
                    <a:pt x="23198" y="18633"/>
                    <a:pt x="22447" y="16726"/>
                  </a:cubicBezTo>
                  <a:cubicBezTo>
                    <a:pt x="22853" y="17945"/>
                    <a:pt x="22885" y="17914"/>
                    <a:pt x="22572" y="16632"/>
                  </a:cubicBezTo>
                  <a:cubicBezTo>
                    <a:pt x="22697" y="17539"/>
                    <a:pt x="22760" y="17601"/>
                    <a:pt x="22697" y="16851"/>
                  </a:cubicBezTo>
                  <a:cubicBezTo>
                    <a:pt x="22697" y="14506"/>
                    <a:pt x="22697" y="13913"/>
                    <a:pt x="23760" y="11756"/>
                  </a:cubicBezTo>
                  <a:cubicBezTo>
                    <a:pt x="25355" y="8661"/>
                    <a:pt x="25073" y="4878"/>
                    <a:pt x="22541" y="2315"/>
                  </a:cubicBezTo>
                  <a:cubicBezTo>
                    <a:pt x="20259" y="32"/>
                    <a:pt x="15882" y="-905"/>
                    <a:pt x="13131" y="1095"/>
                  </a:cubicBezTo>
                  <a:lnTo>
                    <a:pt x="13131" y="10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8" name="Google Shape;3208;p44"/>
            <p:cNvSpPr/>
            <p:nvPr/>
          </p:nvSpPr>
          <p:spPr>
            <a:xfrm>
              <a:off x="8783696" y="-235774"/>
              <a:ext cx="25058" cy="42557"/>
            </a:xfrm>
            <a:custGeom>
              <a:rect b="b" l="l" r="r" t="t"/>
              <a:pathLst>
                <a:path extrusionOk="0" h="42557" w="25058">
                  <a:moveTo>
                    <a:pt x="6021" y="1068"/>
                  </a:moveTo>
                  <a:cubicBezTo>
                    <a:pt x="-2357" y="8414"/>
                    <a:pt x="-200" y="24233"/>
                    <a:pt x="1926" y="33893"/>
                  </a:cubicBezTo>
                  <a:cubicBezTo>
                    <a:pt x="3583" y="41458"/>
                    <a:pt x="13055" y="44740"/>
                    <a:pt x="19401" y="41020"/>
                  </a:cubicBezTo>
                  <a:cubicBezTo>
                    <a:pt x="26498" y="36863"/>
                    <a:pt x="26466" y="28266"/>
                    <a:pt x="21809" y="22326"/>
                  </a:cubicBezTo>
                  <a:cubicBezTo>
                    <a:pt x="16932" y="16105"/>
                    <a:pt x="16619" y="7914"/>
                    <a:pt x="11961" y="1850"/>
                  </a:cubicBezTo>
                  <a:cubicBezTo>
                    <a:pt x="10429" y="-182"/>
                    <a:pt x="7991" y="-683"/>
                    <a:pt x="5990" y="1068"/>
                  </a:cubicBezTo>
                  <a:lnTo>
                    <a:pt x="5990" y="106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9" name="Google Shape;3209;p44"/>
            <p:cNvSpPr/>
            <p:nvPr/>
          </p:nvSpPr>
          <p:spPr>
            <a:xfrm>
              <a:off x="8775541" y="-320793"/>
              <a:ext cx="29871" cy="51522"/>
            </a:xfrm>
            <a:custGeom>
              <a:rect b="b" l="l" r="r" t="t"/>
              <a:pathLst>
                <a:path extrusionOk="0" h="51522" w="29871">
                  <a:moveTo>
                    <a:pt x="296" y="2994"/>
                  </a:moveTo>
                  <a:cubicBezTo>
                    <a:pt x="-1017" y="16280"/>
                    <a:pt x="2328" y="29473"/>
                    <a:pt x="4610" y="42509"/>
                  </a:cubicBezTo>
                  <a:cubicBezTo>
                    <a:pt x="7674" y="60047"/>
                    <a:pt x="37935" y="49386"/>
                    <a:pt x="27806" y="32724"/>
                  </a:cubicBezTo>
                  <a:cubicBezTo>
                    <a:pt x="21054" y="21626"/>
                    <a:pt x="14989" y="9840"/>
                    <a:pt x="5423" y="868"/>
                  </a:cubicBezTo>
                  <a:cubicBezTo>
                    <a:pt x="3391" y="-1039"/>
                    <a:pt x="515" y="431"/>
                    <a:pt x="265" y="2994"/>
                  </a:cubicBezTo>
                  <a:lnTo>
                    <a:pt x="265" y="29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0" name="Google Shape;3210;p44"/>
            <p:cNvSpPr/>
            <p:nvPr/>
          </p:nvSpPr>
          <p:spPr>
            <a:xfrm>
              <a:off x="8149964" y="870746"/>
              <a:ext cx="67027" cy="61849"/>
            </a:xfrm>
            <a:custGeom>
              <a:rect b="b" l="l" r="r" t="t"/>
              <a:pathLst>
                <a:path extrusionOk="0" h="61849" w="67027">
                  <a:moveTo>
                    <a:pt x="55663" y="862"/>
                  </a:moveTo>
                  <a:cubicBezTo>
                    <a:pt x="36468" y="10835"/>
                    <a:pt x="19556" y="22902"/>
                    <a:pt x="4300" y="38282"/>
                  </a:cubicBezTo>
                  <a:cubicBezTo>
                    <a:pt x="-9736" y="52444"/>
                    <a:pt x="14022" y="72201"/>
                    <a:pt x="26496" y="55414"/>
                  </a:cubicBezTo>
                  <a:cubicBezTo>
                    <a:pt x="37813" y="40127"/>
                    <a:pt x="50755" y="25528"/>
                    <a:pt x="64697" y="12585"/>
                  </a:cubicBezTo>
                  <a:cubicBezTo>
                    <a:pt x="71137" y="6614"/>
                    <a:pt x="62947" y="-2920"/>
                    <a:pt x="55663" y="862"/>
                  </a:cubicBezTo>
                  <a:lnTo>
                    <a:pt x="55663" y="86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1" name="Google Shape;3211;p44"/>
            <p:cNvSpPr/>
            <p:nvPr/>
          </p:nvSpPr>
          <p:spPr>
            <a:xfrm>
              <a:off x="8189305" y="906947"/>
              <a:ext cx="55787" cy="64027"/>
            </a:xfrm>
            <a:custGeom>
              <a:rect b="b" l="l" r="r" t="t"/>
              <a:pathLst>
                <a:path extrusionOk="0" h="64027" w="55787">
                  <a:moveTo>
                    <a:pt x="36924" y="1769"/>
                  </a:moveTo>
                  <a:cubicBezTo>
                    <a:pt x="20636" y="11804"/>
                    <a:pt x="7538" y="26341"/>
                    <a:pt x="754" y="44316"/>
                  </a:cubicBezTo>
                  <a:cubicBezTo>
                    <a:pt x="-2216" y="52194"/>
                    <a:pt x="4037" y="61385"/>
                    <a:pt x="11633" y="63448"/>
                  </a:cubicBezTo>
                  <a:cubicBezTo>
                    <a:pt x="20355" y="65856"/>
                    <a:pt x="27795" y="60478"/>
                    <a:pt x="30765" y="52569"/>
                  </a:cubicBezTo>
                  <a:cubicBezTo>
                    <a:pt x="35454" y="40127"/>
                    <a:pt x="41769" y="29905"/>
                    <a:pt x="51929" y="21183"/>
                  </a:cubicBezTo>
                  <a:cubicBezTo>
                    <a:pt x="62683" y="11992"/>
                    <a:pt x="48772" y="-5577"/>
                    <a:pt x="36924" y="1738"/>
                  </a:cubicBezTo>
                  <a:lnTo>
                    <a:pt x="36924" y="17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2" name="Google Shape;3212;p44"/>
            <p:cNvSpPr/>
            <p:nvPr/>
          </p:nvSpPr>
          <p:spPr>
            <a:xfrm>
              <a:off x="8275588" y="938052"/>
              <a:ext cx="47492" cy="109149"/>
            </a:xfrm>
            <a:custGeom>
              <a:rect b="b" l="l" r="r" t="t"/>
              <a:pathLst>
                <a:path extrusionOk="0" h="109149" w="47492">
                  <a:moveTo>
                    <a:pt x="22229" y="6303"/>
                  </a:moveTo>
                  <a:cubicBezTo>
                    <a:pt x="7380" y="34094"/>
                    <a:pt x="-154" y="62730"/>
                    <a:pt x="2" y="94273"/>
                  </a:cubicBezTo>
                  <a:cubicBezTo>
                    <a:pt x="96" y="114092"/>
                    <a:pt x="30545" y="114124"/>
                    <a:pt x="30795" y="94273"/>
                  </a:cubicBezTo>
                  <a:cubicBezTo>
                    <a:pt x="31139" y="67669"/>
                    <a:pt x="36485" y="41222"/>
                    <a:pt x="46582" y="16588"/>
                  </a:cubicBezTo>
                  <a:cubicBezTo>
                    <a:pt x="52334" y="2551"/>
                    <a:pt x="29232" y="-6858"/>
                    <a:pt x="22198" y="6303"/>
                  </a:cubicBezTo>
                  <a:lnTo>
                    <a:pt x="22198" y="63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3" name="Google Shape;3213;p44"/>
            <p:cNvSpPr/>
            <p:nvPr/>
          </p:nvSpPr>
          <p:spPr>
            <a:xfrm>
              <a:off x="8374922" y="865274"/>
              <a:ext cx="31139" cy="64648"/>
            </a:xfrm>
            <a:custGeom>
              <a:rect b="b" l="l" r="r" t="t"/>
              <a:pathLst>
                <a:path extrusionOk="0" h="64648" w="31139">
                  <a:moveTo>
                    <a:pt x="1612" y="13493"/>
                  </a:moveTo>
                  <a:cubicBezTo>
                    <a:pt x="1080" y="25529"/>
                    <a:pt x="549" y="37565"/>
                    <a:pt x="17" y="49632"/>
                  </a:cubicBezTo>
                  <a:cubicBezTo>
                    <a:pt x="-858" y="69639"/>
                    <a:pt x="31998" y="69670"/>
                    <a:pt x="31122" y="49632"/>
                  </a:cubicBezTo>
                  <a:cubicBezTo>
                    <a:pt x="30591" y="37596"/>
                    <a:pt x="30059" y="25560"/>
                    <a:pt x="29528" y="13493"/>
                  </a:cubicBezTo>
                  <a:cubicBezTo>
                    <a:pt x="28747" y="-4482"/>
                    <a:pt x="2393" y="-4513"/>
                    <a:pt x="1580" y="13493"/>
                  </a:cubicBezTo>
                  <a:lnTo>
                    <a:pt x="1580" y="1349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4" name="Google Shape;3214;p44"/>
            <p:cNvSpPr/>
            <p:nvPr/>
          </p:nvSpPr>
          <p:spPr>
            <a:xfrm>
              <a:off x="8439942" y="957124"/>
              <a:ext cx="40403" cy="97955"/>
            </a:xfrm>
            <a:custGeom>
              <a:rect b="b" l="l" r="r" t="t"/>
              <a:pathLst>
                <a:path extrusionOk="0" h="97955" w="40403">
                  <a:moveTo>
                    <a:pt x="2398" y="12052"/>
                  </a:moveTo>
                  <a:cubicBezTo>
                    <a:pt x="-916" y="36404"/>
                    <a:pt x="-1291" y="60694"/>
                    <a:pt x="4461" y="84735"/>
                  </a:cubicBezTo>
                  <a:cubicBezTo>
                    <a:pt x="9994" y="107931"/>
                    <a:pt x="44632" y="98021"/>
                    <a:pt x="39974" y="74950"/>
                  </a:cubicBezTo>
                  <a:cubicBezTo>
                    <a:pt x="36035" y="55411"/>
                    <a:pt x="34035" y="36467"/>
                    <a:pt x="35472" y="16522"/>
                  </a:cubicBezTo>
                  <a:cubicBezTo>
                    <a:pt x="36817" y="-2141"/>
                    <a:pt x="4992" y="-6830"/>
                    <a:pt x="2429" y="12052"/>
                  </a:cubicBezTo>
                  <a:lnTo>
                    <a:pt x="2429" y="120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5" name="Google Shape;3215;p44"/>
            <p:cNvSpPr/>
            <p:nvPr/>
          </p:nvSpPr>
          <p:spPr>
            <a:xfrm>
              <a:off x="8524664" y="887344"/>
              <a:ext cx="33025" cy="51193"/>
            </a:xfrm>
            <a:custGeom>
              <a:rect b="b" l="l" r="r" t="t"/>
              <a:pathLst>
                <a:path extrusionOk="0" h="51193" w="33025">
                  <a:moveTo>
                    <a:pt x="362" y="17933"/>
                  </a:moveTo>
                  <a:cubicBezTo>
                    <a:pt x="1832" y="25467"/>
                    <a:pt x="3301" y="33001"/>
                    <a:pt x="4770" y="40535"/>
                  </a:cubicBezTo>
                  <a:cubicBezTo>
                    <a:pt x="6208" y="47975"/>
                    <a:pt x="15493" y="52914"/>
                    <a:pt x="22527" y="50632"/>
                  </a:cubicBezTo>
                  <a:cubicBezTo>
                    <a:pt x="30280" y="48131"/>
                    <a:pt x="34375" y="40785"/>
                    <a:pt x="32624" y="32876"/>
                  </a:cubicBezTo>
                  <a:cubicBezTo>
                    <a:pt x="30936" y="25404"/>
                    <a:pt x="29279" y="17902"/>
                    <a:pt x="27591" y="10430"/>
                  </a:cubicBezTo>
                  <a:cubicBezTo>
                    <a:pt x="25966" y="3209"/>
                    <a:pt x="17243" y="-1700"/>
                    <a:pt x="10210" y="551"/>
                  </a:cubicBezTo>
                  <a:cubicBezTo>
                    <a:pt x="2488" y="3052"/>
                    <a:pt x="-1170" y="10149"/>
                    <a:pt x="331" y="17933"/>
                  </a:cubicBezTo>
                  <a:lnTo>
                    <a:pt x="331" y="1793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6" name="Google Shape;3216;p44"/>
            <p:cNvSpPr/>
            <p:nvPr/>
          </p:nvSpPr>
          <p:spPr>
            <a:xfrm>
              <a:off x="8630268" y="848469"/>
              <a:ext cx="47824" cy="68965"/>
            </a:xfrm>
            <a:custGeom>
              <a:rect b="b" l="l" r="r" t="t"/>
              <a:pathLst>
                <a:path extrusionOk="0" h="68965" w="47824">
                  <a:moveTo>
                    <a:pt x="110" y="12261"/>
                  </a:moveTo>
                  <a:cubicBezTo>
                    <a:pt x="-953" y="31174"/>
                    <a:pt x="5705" y="51275"/>
                    <a:pt x="19648" y="64405"/>
                  </a:cubicBezTo>
                  <a:cubicBezTo>
                    <a:pt x="34966" y="78817"/>
                    <a:pt x="58131" y="55746"/>
                    <a:pt x="42782" y="41272"/>
                  </a:cubicBezTo>
                  <a:cubicBezTo>
                    <a:pt x="34247" y="33237"/>
                    <a:pt x="27057" y="24297"/>
                    <a:pt x="25526" y="12230"/>
                  </a:cubicBezTo>
                  <a:cubicBezTo>
                    <a:pt x="23493" y="-3620"/>
                    <a:pt x="1048" y="-4527"/>
                    <a:pt x="141" y="12230"/>
                  </a:cubicBezTo>
                  <a:lnTo>
                    <a:pt x="141" y="1223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7" name="Google Shape;3217;p44"/>
            <p:cNvSpPr/>
            <p:nvPr/>
          </p:nvSpPr>
          <p:spPr>
            <a:xfrm>
              <a:off x="8571168" y="979228"/>
              <a:ext cx="31828" cy="40008"/>
            </a:xfrm>
            <a:custGeom>
              <a:rect b="b" l="l" r="r" t="t"/>
              <a:pathLst>
                <a:path extrusionOk="0" h="40008" w="31828">
                  <a:moveTo>
                    <a:pt x="2939" y="6204"/>
                  </a:moveTo>
                  <a:cubicBezTo>
                    <a:pt x="-2094" y="15708"/>
                    <a:pt x="-844" y="28963"/>
                    <a:pt x="8097" y="35902"/>
                  </a:cubicBezTo>
                  <a:cubicBezTo>
                    <a:pt x="11192" y="38310"/>
                    <a:pt x="14037" y="39810"/>
                    <a:pt x="17976" y="39998"/>
                  </a:cubicBezTo>
                  <a:cubicBezTo>
                    <a:pt x="22352" y="40185"/>
                    <a:pt x="26385" y="37841"/>
                    <a:pt x="28948" y="34496"/>
                  </a:cubicBezTo>
                  <a:cubicBezTo>
                    <a:pt x="33857" y="28118"/>
                    <a:pt x="32450" y="17990"/>
                    <a:pt x="25041" y="13957"/>
                  </a:cubicBezTo>
                  <a:cubicBezTo>
                    <a:pt x="22633" y="12644"/>
                    <a:pt x="26729" y="16083"/>
                    <a:pt x="24978" y="13957"/>
                  </a:cubicBezTo>
                  <a:cubicBezTo>
                    <a:pt x="26041" y="15458"/>
                    <a:pt x="26291" y="15770"/>
                    <a:pt x="25760" y="14895"/>
                  </a:cubicBezTo>
                  <a:cubicBezTo>
                    <a:pt x="25260" y="14019"/>
                    <a:pt x="25384" y="14395"/>
                    <a:pt x="26135" y="16051"/>
                  </a:cubicBezTo>
                  <a:cubicBezTo>
                    <a:pt x="25353" y="13551"/>
                    <a:pt x="25979" y="18834"/>
                    <a:pt x="25979" y="16020"/>
                  </a:cubicBezTo>
                  <a:cubicBezTo>
                    <a:pt x="25979" y="13457"/>
                    <a:pt x="25260" y="18584"/>
                    <a:pt x="26135" y="15926"/>
                  </a:cubicBezTo>
                  <a:cubicBezTo>
                    <a:pt x="30668" y="2328"/>
                    <a:pt x="9660" y="-6582"/>
                    <a:pt x="2939" y="6142"/>
                  </a:cubicBezTo>
                  <a:lnTo>
                    <a:pt x="2939" y="61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8" name="Google Shape;3218;p44"/>
            <p:cNvSpPr/>
            <p:nvPr/>
          </p:nvSpPr>
          <p:spPr>
            <a:xfrm>
              <a:off x="8741615" y="806486"/>
              <a:ext cx="39943" cy="57821"/>
            </a:xfrm>
            <a:custGeom>
              <a:rect b="b" l="l" r="r" t="t"/>
              <a:pathLst>
                <a:path extrusionOk="0" h="57821" w="39943">
                  <a:moveTo>
                    <a:pt x="929" y="14384"/>
                  </a:moveTo>
                  <a:cubicBezTo>
                    <a:pt x="6306" y="26795"/>
                    <a:pt x="11683" y="39237"/>
                    <a:pt x="17060" y="51648"/>
                  </a:cubicBezTo>
                  <a:cubicBezTo>
                    <a:pt x="23156" y="65747"/>
                    <a:pt x="46509" y="53149"/>
                    <a:pt x="38162" y="39300"/>
                  </a:cubicBezTo>
                  <a:cubicBezTo>
                    <a:pt x="31222" y="27796"/>
                    <a:pt x="24282" y="16260"/>
                    <a:pt x="17373" y="4756"/>
                  </a:cubicBezTo>
                  <a:cubicBezTo>
                    <a:pt x="10870" y="-6029"/>
                    <a:pt x="-3822" y="3412"/>
                    <a:pt x="929" y="14384"/>
                  </a:cubicBezTo>
                  <a:lnTo>
                    <a:pt x="929" y="1438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9" name="Google Shape;3219;p44"/>
            <p:cNvSpPr/>
            <p:nvPr/>
          </p:nvSpPr>
          <p:spPr>
            <a:xfrm>
              <a:off x="8816029" y="754280"/>
              <a:ext cx="53360" cy="39360"/>
            </a:xfrm>
            <a:custGeom>
              <a:rect b="b" l="l" r="r" t="t"/>
              <a:pathLst>
                <a:path extrusionOk="0" h="39360" w="53360">
                  <a:moveTo>
                    <a:pt x="5919" y="22982"/>
                  </a:moveTo>
                  <a:cubicBezTo>
                    <a:pt x="14735" y="27827"/>
                    <a:pt x="23550" y="32704"/>
                    <a:pt x="32366" y="37549"/>
                  </a:cubicBezTo>
                  <a:cubicBezTo>
                    <a:pt x="39713" y="41582"/>
                    <a:pt x="48904" y="38675"/>
                    <a:pt x="52186" y="30859"/>
                  </a:cubicBezTo>
                  <a:cubicBezTo>
                    <a:pt x="55719" y="22513"/>
                    <a:pt x="50873" y="15166"/>
                    <a:pt x="43120" y="12009"/>
                  </a:cubicBezTo>
                  <a:cubicBezTo>
                    <a:pt x="33867" y="8226"/>
                    <a:pt x="24582" y="4412"/>
                    <a:pt x="15329" y="629"/>
                  </a:cubicBezTo>
                  <a:cubicBezTo>
                    <a:pt x="9764" y="-1653"/>
                    <a:pt x="2949" y="2630"/>
                    <a:pt x="917" y="7695"/>
                  </a:cubicBezTo>
                  <a:cubicBezTo>
                    <a:pt x="-1271" y="13165"/>
                    <a:pt x="479" y="19949"/>
                    <a:pt x="5919" y="22950"/>
                  </a:cubicBezTo>
                  <a:lnTo>
                    <a:pt x="5919" y="229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0" name="Google Shape;3220;p44"/>
            <p:cNvSpPr/>
            <p:nvPr/>
          </p:nvSpPr>
          <p:spPr>
            <a:xfrm>
              <a:off x="8891220" y="733772"/>
              <a:ext cx="25712" cy="25725"/>
            </a:xfrm>
            <a:custGeom>
              <a:rect b="b" l="l" r="r" t="t"/>
              <a:pathLst>
                <a:path extrusionOk="0" h="25725" w="25712">
                  <a:moveTo>
                    <a:pt x="348" y="12071"/>
                  </a:moveTo>
                  <a:cubicBezTo>
                    <a:pt x="1161" y="14947"/>
                    <a:pt x="2286" y="17511"/>
                    <a:pt x="3912" y="19980"/>
                  </a:cubicBezTo>
                  <a:cubicBezTo>
                    <a:pt x="8039" y="26264"/>
                    <a:pt x="16823" y="27890"/>
                    <a:pt x="22356" y="22356"/>
                  </a:cubicBezTo>
                  <a:cubicBezTo>
                    <a:pt x="27858" y="16854"/>
                    <a:pt x="26264" y="8039"/>
                    <a:pt x="19981" y="3912"/>
                  </a:cubicBezTo>
                  <a:cubicBezTo>
                    <a:pt x="17511" y="2287"/>
                    <a:pt x="14947" y="1161"/>
                    <a:pt x="12071" y="348"/>
                  </a:cubicBezTo>
                  <a:cubicBezTo>
                    <a:pt x="5100" y="-1621"/>
                    <a:pt x="-1621" y="5100"/>
                    <a:pt x="348" y="12071"/>
                  </a:cubicBezTo>
                  <a:lnTo>
                    <a:pt x="348" y="120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1" name="Google Shape;3221;p44"/>
            <p:cNvSpPr/>
            <p:nvPr/>
          </p:nvSpPr>
          <p:spPr>
            <a:xfrm>
              <a:off x="8736612" y="892925"/>
              <a:ext cx="35674" cy="35743"/>
            </a:xfrm>
            <a:custGeom>
              <a:rect b="b" l="l" r="r" t="t"/>
              <a:pathLst>
                <a:path extrusionOk="0" h="35743" w="35674">
                  <a:moveTo>
                    <a:pt x="3681" y="22137"/>
                  </a:moveTo>
                  <a:cubicBezTo>
                    <a:pt x="6495" y="25326"/>
                    <a:pt x="9340" y="28546"/>
                    <a:pt x="12153" y="31734"/>
                  </a:cubicBezTo>
                  <a:cubicBezTo>
                    <a:pt x="16936" y="37174"/>
                    <a:pt x="26846" y="36986"/>
                    <a:pt x="31692" y="31734"/>
                  </a:cubicBezTo>
                  <a:cubicBezTo>
                    <a:pt x="36506" y="26514"/>
                    <a:pt x="37475" y="17323"/>
                    <a:pt x="31692" y="12196"/>
                  </a:cubicBezTo>
                  <a:cubicBezTo>
                    <a:pt x="28503" y="9382"/>
                    <a:pt x="25283" y="6537"/>
                    <a:pt x="22094" y="3724"/>
                  </a:cubicBezTo>
                  <a:cubicBezTo>
                    <a:pt x="16999" y="-778"/>
                    <a:pt x="8652" y="-1684"/>
                    <a:pt x="3681" y="3724"/>
                  </a:cubicBezTo>
                  <a:cubicBezTo>
                    <a:pt x="-1321" y="9195"/>
                    <a:pt x="-1133" y="16666"/>
                    <a:pt x="3681" y="22137"/>
                  </a:cubicBezTo>
                  <a:lnTo>
                    <a:pt x="3681" y="221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2" name="Google Shape;3222;p44"/>
            <p:cNvSpPr/>
            <p:nvPr/>
          </p:nvSpPr>
          <p:spPr>
            <a:xfrm>
              <a:off x="8840221" y="825817"/>
              <a:ext cx="35086" cy="30494"/>
            </a:xfrm>
            <a:custGeom>
              <a:rect b="b" l="l" r="r" t="t"/>
              <a:pathLst>
                <a:path extrusionOk="0" h="30494" w="35086">
                  <a:moveTo>
                    <a:pt x="6330" y="24002"/>
                  </a:moveTo>
                  <a:cubicBezTo>
                    <a:pt x="9269" y="25597"/>
                    <a:pt x="12239" y="27222"/>
                    <a:pt x="15177" y="28817"/>
                  </a:cubicBezTo>
                  <a:cubicBezTo>
                    <a:pt x="21305" y="32130"/>
                    <a:pt x="29995" y="30536"/>
                    <a:pt x="33434" y="24034"/>
                  </a:cubicBezTo>
                  <a:cubicBezTo>
                    <a:pt x="36560" y="18156"/>
                    <a:pt x="35404" y="8934"/>
                    <a:pt x="28651" y="5777"/>
                  </a:cubicBezTo>
                  <a:cubicBezTo>
                    <a:pt x="25587" y="4370"/>
                    <a:pt x="22524" y="2932"/>
                    <a:pt x="19460" y="1525"/>
                  </a:cubicBezTo>
                  <a:cubicBezTo>
                    <a:pt x="13302" y="-1319"/>
                    <a:pt x="5143" y="-413"/>
                    <a:pt x="1641" y="6183"/>
                  </a:cubicBezTo>
                  <a:cubicBezTo>
                    <a:pt x="-1579" y="12248"/>
                    <a:pt x="-78" y="20532"/>
                    <a:pt x="6299" y="24002"/>
                  </a:cubicBezTo>
                  <a:lnTo>
                    <a:pt x="6299" y="240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3" name="Google Shape;3223;p44"/>
            <p:cNvSpPr/>
            <p:nvPr/>
          </p:nvSpPr>
          <p:spPr>
            <a:xfrm>
              <a:off x="8062282" y="1038410"/>
              <a:ext cx="46640" cy="51579"/>
            </a:xfrm>
            <a:custGeom>
              <a:rect b="b" l="l" r="r" t="t"/>
              <a:pathLst>
                <a:path extrusionOk="0" h="51579" w="46640">
                  <a:moveTo>
                    <a:pt x="28740" y="1667"/>
                  </a:moveTo>
                  <a:cubicBezTo>
                    <a:pt x="16861" y="9232"/>
                    <a:pt x="7139" y="19830"/>
                    <a:pt x="1449" y="32741"/>
                  </a:cubicBezTo>
                  <a:cubicBezTo>
                    <a:pt x="-1552" y="39587"/>
                    <a:pt x="-51" y="47371"/>
                    <a:pt x="7451" y="50528"/>
                  </a:cubicBezTo>
                  <a:cubicBezTo>
                    <a:pt x="14892" y="53686"/>
                    <a:pt x="21581" y="49372"/>
                    <a:pt x="24364" y="42400"/>
                  </a:cubicBezTo>
                  <a:cubicBezTo>
                    <a:pt x="27584" y="34335"/>
                    <a:pt x="33649" y="27113"/>
                    <a:pt x="40776" y="22205"/>
                  </a:cubicBezTo>
                  <a:cubicBezTo>
                    <a:pt x="46059" y="18579"/>
                    <a:pt x="48466" y="11764"/>
                    <a:pt x="45059" y="5918"/>
                  </a:cubicBezTo>
                  <a:cubicBezTo>
                    <a:pt x="41901" y="510"/>
                    <a:pt x="34211" y="-1835"/>
                    <a:pt x="28772" y="1635"/>
                  </a:cubicBezTo>
                  <a:lnTo>
                    <a:pt x="28772" y="163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4" name="Google Shape;3224;p44"/>
            <p:cNvSpPr/>
            <p:nvPr/>
          </p:nvSpPr>
          <p:spPr>
            <a:xfrm>
              <a:off x="8142199" y="1073849"/>
              <a:ext cx="21836" cy="30608"/>
            </a:xfrm>
            <a:custGeom>
              <a:rect b="b" l="l" r="r" t="t"/>
              <a:pathLst>
                <a:path extrusionOk="0" h="30608" w="21836">
                  <a:moveTo>
                    <a:pt x="17099" y="115"/>
                  </a:moveTo>
                  <a:cubicBezTo>
                    <a:pt x="15849" y="240"/>
                    <a:pt x="15786" y="397"/>
                    <a:pt x="16911" y="553"/>
                  </a:cubicBezTo>
                  <a:cubicBezTo>
                    <a:pt x="16317" y="397"/>
                    <a:pt x="15755" y="334"/>
                    <a:pt x="15161" y="366"/>
                  </a:cubicBezTo>
                  <a:cubicBezTo>
                    <a:pt x="13723" y="366"/>
                    <a:pt x="12628" y="803"/>
                    <a:pt x="11347" y="1397"/>
                  </a:cubicBezTo>
                  <a:cubicBezTo>
                    <a:pt x="8690" y="2648"/>
                    <a:pt x="6970" y="4430"/>
                    <a:pt x="5251" y="6774"/>
                  </a:cubicBezTo>
                  <a:cubicBezTo>
                    <a:pt x="1968" y="11182"/>
                    <a:pt x="499" y="16215"/>
                    <a:pt x="30" y="21655"/>
                  </a:cubicBezTo>
                  <a:cubicBezTo>
                    <a:pt x="-470" y="27125"/>
                    <a:pt x="5345" y="31221"/>
                    <a:pt x="10284" y="30533"/>
                  </a:cubicBezTo>
                  <a:cubicBezTo>
                    <a:pt x="15849" y="29783"/>
                    <a:pt x="18943" y="24593"/>
                    <a:pt x="17818" y="19248"/>
                  </a:cubicBezTo>
                  <a:cubicBezTo>
                    <a:pt x="17412" y="17309"/>
                    <a:pt x="17724" y="14871"/>
                    <a:pt x="18662" y="12433"/>
                  </a:cubicBezTo>
                  <a:cubicBezTo>
                    <a:pt x="19131" y="11182"/>
                    <a:pt x="19725" y="9994"/>
                    <a:pt x="20100" y="8712"/>
                  </a:cubicBezTo>
                  <a:cubicBezTo>
                    <a:pt x="20381" y="7806"/>
                    <a:pt x="20413" y="6805"/>
                    <a:pt x="20694" y="5899"/>
                  </a:cubicBezTo>
                  <a:cubicBezTo>
                    <a:pt x="21007" y="4930"/>
                    <a:pt x="19756" y="7462"/>
                    <a:pt x="21225" y="5461"/>
                  </a:cubicBezTo>
                  <a:cubicBezTo>
                    <a:pt x="23226" y="2742"/>
                    <a:pt x="19912" y="-572"/>
                    <a:pt x="17099" y="84"/>
                  </a:cubicBezTo>
                  <a:lnTo>
                    <a:pt x="17099" y="8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5" name="Google Shape;3225;p44"/>
            <p:cNvSpPr/>
            <p:nvPr/>
          </p:nvSpPr>
          <p:spPr>
            <a:xfrm>
              <a:off x="8200491" y="997020"/>
              <a:ext cx="27903" cy="35867"/>
            </a:xfrm>
            <a:custGeom>
              <a:rect b="b" l="l" r="r" t="t"/>
              <a:pathLst>
                <a:path extrusionOk="0" h="35867" w="27903">
                  <a:moveTo>
                    <a:pt x="1697" y="9326"/>
                  </a:moveTo>
                  <a:cubicBezTo>
                    <a:pt x="1228" y="12202"/>
                    <a:pt x="791" y="15110"/>
                    <a:pt x="322" y="17986"/>
                  </a:cubicBezTo>
                  <a:cubicBezTo>
                    <a:pt x="-460" y="22956"/>
                    <a:pt x="-22" y="28083"/>
                    <a:pt x="3948" y="31741"/>
                  </a:cubicBezTo>
                  <a:cubicBezTo>
                    <a:pt x="6699" y="34273"/>
                    <a:pt x="10107" y="35867"/>
                    <a:pt x="13952" y="35867"/>
                  </a:cubicBezTo>
                  <a:cubicBezTo>
                    <a:pt x="17578" y="35867"/>
                    <a:pt x="21392" y="34304"/>
                    <a:pt x="23955" y="31741"/>
                  </a:cubicBezTo>
                  <a:cubicBezTo>
                    <a:pt x="27832" y="27864"/>
                    <a:pt x="28395" y="23144"/>
                    <a:pt x="27582" y="17986"/>
                  </a:cubicBezTo>
                  <a:cubicBezTo>
                    <a:pt x="27113" y="15110"/>
                    <a:pt x="26675" y="12202"/>
                    <a:pt x="26206" y="9326"/>
                  </a:cubicBezTo>
                  <a:cubicBezTo>
                    <a:pt x="25362" y="4106"/>
                    <a:pt x="19047" y="-240"/>
                    <a:pt x="13952" y="10"/>
                  </a:cubicBezTo>
                  <a:cubicBezTo>
                    <a:pt x="8794" y="229"/>
                    <a:pt x="2604" y="3730"/>
                    <a:pt x="1697" y="9326"/>
                  </a:cubicBezTo>
                  <a:lnTo>
                    <a:pt x="1697" y="932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6" name="Google Shape;3226;p44"/>
            <p:cNvSpPr/>
            <p:nvPr/>
          </p:nvSpPr>
          <p:spPr>
            <a:xfrm>
              <a:off x="8273524" y="1095970"/>
              <a:ext cx="29985" cy="66319"/>
            </a:xfrm>
            <a:custGeom>
              <a:rect b="b" l="l" r="r" t="t"/>
              <a:pathLst>
                <a:path extrusionOk="0" h="66319" w="29985">
                  <a:moveTo>
                    <a:pt x="14352" y="4098"/>
                  </a:moveTo>
                  <a:cubicBezTo>
                    <a:pt x="5380" y="19384"/>
                    <a:pt x="-153" y="35890"/>
                    <a:pt x="3" y="53741"/>
                  </a:cubicBezTo>
                  <a:cubicBezTo>
                    <a:pt x="128" y="70497"/>
                    <a:pt x="26169" y="70528"/>
                    <a:pt x="26044" y="53741"/>
                  </a:cubicBezTo>
                  <a:cubicBezTo>
                    <a:pt x="25919" y="39204"/>
                    <a:pt x="26325" y="24793"/>
                    <a:pt x="29733" y="10569"/>
                  </a:cubicBezTo>
                  <a:cubicBezTo>
                    <a:pt x="31921" y="1409"/>
                    <a:pt x="19292" y="-4312"/>
                    <a:pt x="14352" y="4098"/>
                  </a:cubicBezTo>
                  <a:lnTo>
                    <a:pt x="14352" y="409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7" name="Google Shape;3227;p44"/>
            <p:cNvSpPr/>
            <p:nvPr/>
          </p:nvSpPr>
          <p:spPr>
            <a:xfrm>
              <a:off x="8370874" y="1043705"/>
              <a:ext cx="28399" cy="42058"/>
            </a:xfrm>
            <a:custGeom>
              <a:rect b="b" l="l" r="r" t="t"/>
              <a:pathLst>
                <a:path extrusionOk="0" h="42058" w="28399">
                  <a:moveTo>
                    <a:pt x="158" y="14066"/>
                  </a:moveTo>
                  <a:cubicBezTo>
                    <a:pt x="1096" y="20256"/>
                    <a:pt x="2034" y="26415"/>
                    <a:pt x="3003" y="32604"/>
                  </a:cubicBezTo>
                  <a:cubicBezTo>
                    <a:pt x="4034" y="39263"/>
                    <a:pt x="12756" y="43546"/>
                    <a:pt x="18821" y="41576"/>
                  </a:cubicBezTo>
                  <a:cubicBezTo>
                    <a:pt x="25073" y="39544"/>
                    <a:pt x="30200" y="32542"/>
                    <a:pt x="27793" y="25758"/>
                  </a:cubicBezTo>
                  <a:cubicBezTo>
                    <a:pt x="25730" y="19881"/>
                    <a:pt x="23667" y="14035"/>
                    <a:pt x="21603" y="8158"/>
                  </a:cubicBezTo>
                  <a:cubicBezTo>
                    <a:pt x="19603" y="2499"/>
                    <a:pt x="14007" y="-1283"/>
                    <a:pt x="7942" y="405"/>
                  </a:cubicBezTo>
                  <a:cubicBezTo>
                    <a:pt x="1596" y="2156"/>
                    <a:pt x="-717" y="8126"/>
                    <a:pt x="189" y="14066"/>
                  </a:cubicBezTo>
                  <a:lnTo>
                    <a:pt x="189" y="1406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8" name="Google Shape;3228;p44"/>
            <p:cNvSpPr/>
            <p:nvPr/>
          </p:nvSpPr>
          <p:spPr>
            <a:xfrm>
              <a:off x="8451285" y="1126253"/>
              <a:ext cx="34191" cy="63548"/>
            </a:xfrm>
            <a:custGeom>
              <a:rect b="b" l="l" r="r" t="t"/>
              <a:pathLst>
                <a:path extrusionOk="0" h="63548" w="34191">
                  <a:moveTo>
                    <a:pt x="1777" y="7202"/>
                  </a:moveTo>
                  <a:cubicBezTo>
                    <a:pt x="-2193" y="24552"/>
                    <a:pt x="589" y="41621"/>
                    <a:pt x="9123" y="57189"/>
                  </a:cubicBezTo>
                  <a:cubicBezTo>
                    <a:pt x="17408" y="72289"/>
                    <a:pt x="41729" y="57502"/>
                    <a:pt x="31882" y="43903"/>
                  </a:cubicBezTo>
                  <a:cubicBezTo>
                    <a:pt x="24473" y="33649"/>
                    <a:pt x="21253" y="22583"/>
                    <a:pt x="21722" y="9922"/>
                  </a:cubicBezTo>
                  <a:cubicBezTo>
                    <a:pt x="22160" y="-1426"/>
                    <a:pt x="4341" y="-3989"/>
                    <a:pt x="1777" y="7233"/>
                  </a:cubicBezTo>
                  <a:lnTo>
                    <a:pt x="1777" y="723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9" name="Google Shape;3229;p44"/>
            <p:cNvSpPr/>
            <p:nvPr/>
          </p:nvSpPr>
          <p:spPr>
            <a:xfrm>
              <a:off x="7993856" y="1142438"/>
              <a:ext cx="48765" cy="82289"/>
            </a:xfrm>
            <a:custGeom>
              <a:rect b="b" l="l" r="r" t="t"/>
              <a:pathLst>
                <a:path extrusionOk="0" h="82289" w="48765">
                  <a:moveTo>
                    <a:pt x="36706" y="1334"/>
                  </a:moveTo>
                  <a:cubicBezTo>
                    <a:pt x="13010" y="17121"/>
                    <a:pt x="-307" y="41943"/>
                    <a:pt x="5" y="70485"/>
                  </a:cubicBezTo>
                  <a:cubicBezTo>
                    <a:pt x="162" y="86240"/>
                    <a:pt x="25046" y="86209"/>
                    <a:pt x="24452" y="70485"/>
                  </a:cubicBezTo>
                  <a:cubicBezTo>
                    <a:pt x="23670" y="49320"/>
                    <a:pt x="31454" y="29063"/>
                    <a:pt x="46523" y="14026"/>
                  </a:cubicBezTo>
                  <a:cubicBezTo>
                    <a:pt x="52869" y="7680"/>
                    <a:pt x="44522" y="-3887"/>
                    <a:pt x="36706" y="1303"/>
                  </a:cubicBezTo>
                  <a:lnTo>
                    <a:pt x="36706" y="13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0" name="Google Shape;3230;p44"/>
            <p:cNvSpPr/>
            <p:nvPr/>
          </p:nvSpPr>
          <p:spPr>
            <a:xfrm>
              <a:off x="8056764" y="1195582"/>
              <a:ext cx="43089" cy="89368"/>
            </a:xfrm>
            <a:custGeom>
              <a:rect b="b" l="l" r="r" t="t"/>
              <a:pathLst>
                <a:path extrusionOk="0" h="89368" w="43089">
                  <a:moveTo>
                    <a:pt x="27944" y="3866"/>
                  </a:moveTo>
                  <a:cubicBezTo>
                    <a:pt x="15126" y="25561"/>
                    <a:pt x="6654" y="48101"/>
                    <a:pt x="465" y="72516"/>
                  </a:cubicBezTo>
                  <a:cubicBezTo>
                    <a:pt x="-3912" y="89741"/>
                    <a:pt x="24005" y="96463"/>
                    <a:pt x="26474" y="79675"/>
                  </a:cubicBezTo>
                  <a:cubicBezTo>
                    <a:pt x="29944" y="56135"/>
                    <a:pt x="35884" y="32845"/>
                    <a:pt x="42730" y="10087"/>
                  </a:cubicBezTo>
                  <a:cubicBezTo>
                    <a:pt x="45388" y="1240"/>
                    <a:pt x="32570" y="-4012"/>
                    <a:pt x="27944" y="3835"/>
                  </a:cubicBezTo>
                  <a:lnTo>
                    <a:pt x="27944" y="383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1" name="Google Shape;3231;p44"/>
            <p:cNvSpPr/>
            <p:nvPr/>
          </p:nvSpPr>
          <p:spPr>
            <a:xfrm>
              <a:off x="8159666" y="1155895"/>
              <a:ext cx="29946" cy="52230"/>
            </a:xfrm>
            <a:custGeom>
              <a:rect b="b" l="l" r="r" t="t"/>
              <a:pathLst>
                <a:path extrusionOk="0" h="52230" w="29946">
                  <a:moveTo>
                    <a:pt x="6196" y="8509"/>
                  </a:moveTo>
                  <a:cubicBezTo>
                    <a:pt x="4008" y="17387"/>
                    <a:pt x="1788" y="26203"/>
                    <a:pt x="256" y="35207"/>
                  </a:cubicBezTo>
                  <a:cubicBezTo>
                    <a:pt x="-963" y="42397"/>
                    <a:pt x="2163" y="49743"/>
                    <a:pt x="9666" y="51806"/>
                  </a:cubicBezTo>
                  <a:cubicBezTo>
                    <a:pt x="16137" y="53588"/>
                    <a:pt x="25047" y="49618"/>
                    <a:pt x="26266" y="42397"/>
                  </a:cubicBezTo>
                  <a:cubicBezTo>
                    <a:pt x="27985" y="32205"/>
                    <a:pt x="28923" y="22014"/>
                    <a:pt x="29893" y="11729"/>
                  </a:cubicBezTo>
                  <a:cubicBezTo>
                    <a:pt x="31174" y="-1901"/>
                    <a:pt x="9385" y="-4527"/>
                    <a:pt x="6196" y="8509"/>
                  </a:cubicBezTo>
                  <a:lnTo>
                    <a:pt x="6196" y="85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2" name="Google Shape;3232;p44"/>
            <p:cNvSpPr/>
            <p:nvPr/>
          </p:nvSpPr>
          <p:spPr>
            <a:xfrm>
              <a:off x="8215208" y="1260157"/>
              <a:ext cx="35701" cy="83987"/>
            </a:xfrm>
            <a:custGeom>
              <a:rect b="b" l="l" r="r" t="t"/>
              <a:pathLst>
                <a:path extrusionOk="0" h="83987" w="35701">
                  <a:moveTo>
                    <a:pt x="860" y="11443"/>
                  </a:moveTo>
                  <a:cubicBezTo>
                    <a:pt x="-1485" y="32670"/>
                    <a:pt x="985" y="53803"/>
                    <a:pt x="8019" y="73935"/>
                  </a:cubicBezTo>
                  <a:cubicBezTo>
                    <a:pt x="14740" y="93224"/>
                    <a:pt x="42563" y="82094"/>
                    <a:pt x="34122" y="62931"/>
                  </a:cubicBezTo>
                  <a:cubicBezTo>
                    <a:pt x="26932" y="46581"/>
                    <a:pt x="24119" y="29231"/>
                    <a:pt x="24681" y="11443"/>
                  </a:cubicBezTo>
                  <a:cubicBezTo>
                    <a:pt x="25150" y="-4187"/>
                    <a:pt x="2517" y="-3437"/>
                    <a:pt x="860" y="11443"/>
                  </a:cubicBezTo>
                  <a:lnTo>
                    <a:pt x="860" y="114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3" name="Google Shape;3233;p44"/>
            <p:cNvSpPr/>
            <p:nvPr/>
          </p:nvSpPr>
          <p:spPr>
            <a:xfrm>
              <a:off x="8322002" y="1276602"/>
              <a:ext cx="42262" cy="77038"/>
            </a:xfrm>
            <a:custGeom>
              <a:rect b="b" l="l" r="r" t="t"/>
              <a:pathLst>
                <a:path extrusionOk="0" h="77038" w="42262">
                  <a:moveTo>
                    <a:pt x="512" y="16881"/>
                  </a:moveTo>
                  <a:cubicBezTo>
                    <a:pt x="4826" y="33481"/>
                    <a:pt x="9109" y="50112"/>
                    <a:pt x="13423" y="66712"/>
                  </a:cubicBezTo>
                  <a:cubicBezTo>
                    <a:pt x="18144" y="84906"/>
                    <a:pt x="46998" y="76997"/>
                    <a:pt x="41590" y="58959"/>
                  </a:cubicBezTo>
                  <a:cubicBezTo>
                    <a:pt x="36682" y="42516"/>
                    <a:pt x="31774" y="26072"/>
                    <a:pt x="26834" y="9629"/>
                  </a:cubicBezTo>
                  <a:cubicBezTo>
                    <a:pt x="21801" y="-7190"/>
                    <a:pt x="-3927" y="-188"/>
                    <a:pt x="512" y="16881"/>
                  </a:cubicBezTo>
                  <a:lnTo>
                    <a:pt x="512" y="168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4" name="Google Shape;3234;p44"/>
            <p:cNvSpPr/>
            <p:nvPr/>
          </p:nvSpPr>
          <p:spPr>
            <a:xfrm>
              <a:off x="8477876" y="1301310"/>
              <a:ext cx="50128" cy="76523"/>
            </a:xfrm>
            <a:custGeom>
              <a:rect b="b" l="l" r="r" t="t"/>
              <a:pathLst>
                <a:path extrusionOk="0" h="76523" w="50128">
                  <a:moveTo>
                    <a:pt x="39" y="15463"/>
                  </a:moveTo>
                  <a:cubicBezTo>
                    <a:pt x="601" y="36189"/>
                    <a:pt x="7979" y="57447"/>
                    <a:pt x="23422" y="71765"/>
                  </a:cubicBezTo>
                  <a:cubicBezTo>
                    <a:pt x="38897" y="86114"/>
                    <a:pt x="58779" y="64919"/>
                    <a:pt x="46087" y="49100"/>
                  </a:cubicBezTo>
                  <a:cubicBezTo>
                    <a:pt x="38115" y="39159"/>
                    <a:pt x="32738" y="28343"/>
                    <a:pt x="32082" y="15463"/>
                  </a:cubicBezTo>
                  <a:cubicBezTo>
                    <a:pt x="31081" y="-5045"/>
                    <a:pt x="-555" y="-5264"/>
                    <a:pt x="7" y="15463"/>
                  </a:cubicBezTo>
                  <a:lnTo>
                    <a:pt x="7" y="154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5" name="Google Shape;3235;p44"/>
            <p:cNvSpPr/>
            <p:nvPr/>
          </p:nvSpPr>
          <p:spPr>
            <a:xfrm>
              <a:off x="8372813" y="1186337"/>
              <a:ext cx="26324" cy="39728"/>
            </a:xfrm>
            <a:custGeom>
              <a:rect b="b" l="l" r="r" t="t"/>
              <a:pathLst>
                <a:path extrusionOk="0" h="39728" w="26324">
                  <a:moveTo>
                    <a:pt x="157" y="13018"/>
                  </a:moveTo>
                  <a:cubicBezTo>
                    <a:pt x="95" y="17519"/>
                    <a:pt x="63" y="22052"/>
                    <a:pt x="1" y="26554"/>
                  </a:cubicBezTo>
                  <a:cubicBezTo>
                    <a:pt x="-93" y="33463"/>
                    <a:pt x="6128" y="40059"/>
                    <a:pt x="13162" y="39715"/>
                  </a:cubicBezTo>
                  <a:cubicBezTo>
                    <a:pt x="20227" y="39402"/>
                    <a:pt x="26417" y="33932"/>
                    <a:pt x="26323" y="26554"/>
                  </a:cubicBezTo>
                  <a:cubicBezTo>
                    <a:pt x="26261" y="22052"/>
                    <a:pt x="26229" y="17519"/>
                    <a:pt x="26167" y="13018"/>
                  </a:cubicBezTo>
                  <a:cubicBezTo>
                    <a:pt x="26073" y="6203"/>
                    <a:pt x="20227" y="-331"/>
                    <a:pt x="13162" y="13"/>
                  </a:cubicBezTo>
                  <a:cubicBezTo>
                    <a:pt x="6035" y="326"/>
                    <a:pt x="220" y="5734"/>
                    <a:pt x="157" y="13018"/>
                  </a:cubicBezTo>
                  <a:lnTo>
                    <a:pt x="157" y="130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6" name="Google Shape;3236;p44"/>
            <p:cNvSpPr/>
            <p:nvPr/>
          </p:nvSpPr>
          <p:spPr>
            <a:xfrm>
              <a:off x="7960832" y="1382300"/>
              <a:ext cx="38561" cy="124764"/>
            </a:xfrm>
            <a:custGeom>
              <a:rect b="b" l="l" r="r" t="t"/>
              <a:pathLst>
                <a:path extrusionOk="0" h="124764" w="38561">
                  <a:moveTo>
                    <a:pt x="10990" y="7688"/>
                  </a:moveTo>
                  <a:cubicBezTo>
                    <a:pt x="-3203" y="43326"/>
                    <a:pt x="-4266" y="82309"/>
                    <a:pt x="11427" y="117603"/>
                  </a:cubicBezTo>
                  <a:cubicBezTo>
                    <a:pt x="18055" y="132484"/>
                    <a:pt x="43095" y="121917"/>
                    <a:pt x="37843" y="106474"/>
                  </a:cubicBezTo>
                  <a:cubicBezTo>
                    <a:pt x="27183" y="75275"/>
                    <a:pt x="23275" y="45764"/>
                    <a:pt x="32748" y="13658"/>
                  </a:cubicBezTo>
                  <a:cubicBezTo>
                    <a:pt x="36937" y="-565"/>
                    <a:pt x="16242" y="-5474"/>
                    <a:pt x="11021" y="7656"/>
                  </a:cubicBezTo>
                  <a:lnTo>
                    <a:pt x="11021" y="765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7" name="Google Shape;3237;p44"/>
            <p:cNvSpPr/>
            <p:nvPr/>
          </p:nvSpPr>
          <p:spPr>
            <a:xfrm>
              <a:off x="8062124" y="1454362"/>
              <a:ext cx="32784" cy="80566"/>
            </a:xfrm>
            <a:custGeom>
              <a:rect b="b" l="l" r="r" t="t"/>
              <a:pathLst>
                <a:path extrusionOk="0" h="80566" w="32784">
                  <a:moveTo>
                    <a:pt x="8703" y="587"/>
                  </a:moveTo>
                  <a:cubicBezTo>
                    <a:pt x="-7334" y="21314"/>
                    <a:pt x="1700" y="54388"/>
                    <a:pt x="12548" y="75240"/>
                  </a:cubicBezTo>
                  <a:cubicBezTo>
                    <a:pt x="18957" y="87526"/>
                    <a:pt x="38464" y="76303"/>
                    <a:pt x="31180" y="64330"/>
                  </a:cubicBezTo>
                  <a:cubicBezTo>
                    <a:pt x="25115" y="54326"/>
                    <a:pt x="21114" y="43666"/>
                    <a:pt x="17863" y="32443"/>
                  </a:cubicBezTo>
                  <a:cubicBezTo>
                    <a:pt x="14924" y="22283"/>
                    <a:pt x="15268" y="11404"/>
                    <a:pt x="11892" y="1431"/>
                  </a:cubicBezTo>
                  <a:cubicBezTo>
                    <a:pt x="11485" y="243"/>
                    <a:pt x="9641" y="-632"/>
                    <a:pt x="8703" y="587"/>
                  </a:cubicBezTo>
                  <a:lnTo>
                    <a:pt x="8703" y="58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8" name="Google Shape;3238;p44"/>
            <p:cNvSpPr/>
            <p:nvPr/>
          </p:nvSpPr>
          <p:spPr>
            <a:xfrm>
              <a:off x="8134584" y="1360774"/>
              <a:ext cx="29663" cy="55949"/>
            </a:xfrm>
            <a:custGeom>
              <a:rect b="b" l="l" r="r" t="t"/>
              <a:pathLst>
                <a:path extrusionOk="0" h="55949" w="29663">
                  <a:moveTo>
                    <a:pt x="1111" y="7518"/>
                  </a:moveTo>
                  <a:cubicBezTo>
                    <a:pt x="-1358" y="18209"/>
                    <a:pt x="986" y="31026"/>
                    <a:pt x="1487" y="41937"/>
                  </a:cubicBezTo>
                  <a:cubicBezTo>
                    <a:pt x="1862" y="50409"/>
                    <a:pt x="8833" y="56974"/>
                    <a:pt x="17492" y="55817"/>
                  </a:cubicBezTo>
                  <a:cubicBezTo>
                    <a:pt x="26027" y="54660"/>
                    <a:pt x="31216" y="46501"/>
                    <a:pt x="29247" y="38185"/>
                  </a:cubicBezTo>
                  <a:cubicBezTo>
                    <a:pt x="26746" y="27588"/>
                    <a:pt x="25527" y="14583"/>
                    <a:pt x="20275" y="5017"/>
                  </a:cubicBezTo>
                  <a:cubicBezTo>
                    <a:pt x="16023" y="-2705"/>
                    <a:pt x="3144" y="-1235"/>
                    <a:pt x="1111" y="7518"/>
                  </a:cubicBezTo>
                  <a:lnTo>
                    <a:pt x="1111" y="751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9" name="Google Shape;3239;p44"/>
            <p:cNvSpPr/>
            <p:nvPr/>
          </p:nvSpPr>
          <p:spPr>
            <a:xfrm>
              <a:off x="8210535" y="1471389"/>
              <a:ext cx="54790" cy="90289"/>
            </a:xfrm>
            <a:custGeom>
              <a:rect b="b" l="l" r="r" t="t"/>
              <a:pathLst>
                <a:path extrusionOk="0" h="90289" w="54790">
                  <a:moveTo>
                    <a:pt x="31" y="12446"/>
                  </a:moveTo>
                  <a:cubicBezTo>
                    <a:pt x="-281" y="40237"/>
                    <a:pt x="10316" y="66122"/>
                    <a:pt x="29667" y="85973"/>
                  </a:cubicBezTo>
                  <a:cubicBezTo>
                    <a:pt x="42828" y="99478"/>
                    <a:pt x="64086" y="78126"/>
                    <a:pt x="50331" y="65309"/>
                  </a:cubicBezTo>
                  <a:cubicBezTo>
                    <a:pt x="35169" y="51210"/>
                    <a:pt x="26541" y="33172"/>
                    <a:pt x="25728" y="12415"/>
                  </a:cubicBezTo>
                  <a:cubicBezTo>
                    <a:pt x="25103" y="-4060"/>
                    <a:pt x="188" y="-4216"/>
                    <a:pt x="0" y="12415"/>
                  </a:cubicBezTo>
                  <a:lnTo>
                    <a:pt x="0" y="1241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0" name="Google Shape;3240;p44"/>
            <p:cNvSpPr/>
            <p:nvPr/>
          </p:nvSpPr>
          <p:spPr>
            <a:xfrm>
              <a:off x="8291365" y="1417169"/>
              <a:ext cx="30997" cy="48929"/>
            </a:xfrm>
            <a:custGeom>
              <a:rect b="b" l="l" r="r" t="t"/>
              <a:pathLst>
                <a:path extrusionOk="0" h="48929" w="30997">
                  <a:moveTo>
                    <a:pt x="263" y="16022"/>
                  </a:moveTo>
                  <a:cubicBezTo>
                    <a:pt x="1482" y="23618"/>
                    <a:pt x="2701" y="31246"/>
                    <a:pt x="3921" y="38842"/>
                  </a:cubicBezTo>
                  <a:cubicBezTo>
                    <a:pt x="5109" y="46220"/>
                    <a:pt x="14299" y="50315"/>
                    <a:pt x="20896" y="48502"/>
                  </a:cubicBezTo>
                  <a:cubicBezTo>
                    <a:pt x="28180" y="46502"/>
                    <a:pt x="32431" y="38749"/>
                    <a:pt x="30555" y="31527"/>
                  </a:cubicBezTo>
                  <a:cubicBezTo>
                    <a:pt x="28617" y="24118"/>
                    <a:pt x="26679" y="16709"/>
                    <a:pt x="24741" y="9300"/>
                  </a:cubicBezTo>
                  <a:cubicBezTo>
                    <a:pt x="23021" y="2673"/>
                    <a:pt x="15675" y="-1360"/>
                    <a:pt x="9110" y="422"/>
                  </a:cubicBezTo>
                  <a:cubicBezTo>
                    <a:pt x="1889" y="2391"/>
                    <a:pt x="-862" y="9238"/>
                    <a:pt x="232" y="16053"/>
                  </a:cubicBezTo>
                  <a:lnTo>
                    <a:pt x="232" y="1605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1" name="Google Shape;3241;p44"/>
            <p:cNvSpPr/>
            <p:nvPr/>
          </p:nvSpPr>
          <p:spPr>
            <a:xfrm>
              <a:off x="8406912" y="1484980"/>
              <a:ext cx="90476" cy="110579"/>
            </a:xfrm>
            <a:custGeom>
              <a:rect b="b" l="l" r="r" t="t"/>
              <a:pathLst>
                <a:path extrusionOk="0" h="110579" w="90476">
                  <a:moveTo>
                    <a:pt x="1821" y="24801"/>
                  </a:moveTo>
                  <a:cubicBezTo>
                    <a:pt x="16576" y="55219"/>
                    <a:pt x="36334" y="83417"/>
                    <a:pt x="61593" y="106019"/>
                  </a:cubicBezTo>
                  <a:cubicBezTo>
                    <a:pt x="77630" y="120368"/>
                    <a:pt x="100857" y="97641"/>
                    <a:pt x="85383" y="82229"/>
                  </a:cubicBezTo>
                  <a:cubicBezTo>
                    <a:pt x="63219" y="60096"/>
                    <a:pt x="44430" y="36243"/>
                    <a:pt x="30050" y="8295"/>
                  </a:cubicBezTo>
                  <a:cubicBezTo>
                    <a:pt x="20359" y="-10524"/>
                    <a:pt x="-7308" y="6013"/>
                    <a:pt x="1821" y="24801"/>
                  </a:cubicBezTo>
                  <a:lnTo>
                    <a:pt x="1821" y="2480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2" name="Google Shape;3242;p44"/>
            <p:cNvSpPr/>
            <p:nvPr/>
          </p:nvSpPr>
          <p:spPr>
            <a:xfrm>
              <a:off x="8548694" y="1476607"/>
              <a:ext cx="55794" cy="58292"/>
            </a:xfrm>
            <a:custGeom>
              <a:rect b="b" l="l" r="r" t="t"/>
              <a:pathLst>
                <a:path extrusionOk="0" h="58292" w="55794">
                  <a:moveTo>
                    <a:pt x="1810" y="18544"/>
                  </a:moveTo>
                  <a:cubicBezTo>
                    <a:pt x="9094" y="31799"/>
                    <a:pt x="18598" y="43866"/>
                    <a:pt x="29852" y="53964"/>
                  </a:cubicBezTo>
                  <a:cubicBezTo>
                    <a:pt x="36636" y="60028"/>
                    <a:pt x="46827" y="59904"/>
                    <a:pt x="52610" y="52432"/>
                  </a:cubicBezTo>
                  <a:cubicBezTo>
                    <a:pt x="58456" y="44835"/>
                    <a:pt x="55799" y="35269"/>
                    <a:pt x="48328" y="30049"/>
                  </a:cubicBezTo>
                  <a:cubicBezTo>
                    <a:pt x="38886" y="23452"/>
                    <a:pt x="30477" y="15106"/>
                    <a:pt x="23756" y="5758"/>
                  </a:cubicBezTo>
                  <a:cubicBezTo>
                    <a:pt x="14378" y="-7309"/>
                    <a:pt x="-6192" y="3977"/>
                    <a:pt x="1810" y="18576"/>
                  </a:cubicBezTo>
                  <a:lnTo>
                    <a:pt x="1810" y="1857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3" name="Google Shape;3243;p44"/>
            <p:cNvSpPr/>
            <p:nvPr/>
          </p:nvSpPr>
          <p:spPr>
            <a:xfrm>
              <a:off x="8419892" y="1405593"/>
              <a:ext cx="27953" cy="32266"/>
            </a:xfrm>
            <a:custGeom>
              <a:rect b="b" l="l" r="r" t="t"/>
              <a:pathLst>
                <a:path extrusionOk="0" h="32266" w="27953">
                  <a:moveTo>
                    <a:pt x="345" y="13624"/>
                  </a:moveTo>
                  <a:cubicBezTo>
                    <a:pt x="1189" y="16844"/>
                    <a:pt x="2064" y="19970"/>
                    <a:pt x="3252" y="23096"/>
                  </a:cubicBezTo>
                  <a:cubicBezTo>
                    <a:pt x="5878" y="30099"/>
                    <a:pt x="12787" y="34350"/>
                    <a:pt x="20165" y="31224"/>
                  </a:cubicBezTo>
                  <a:cubicBezTo>
                    <a:pt x="26699" y="28473"/>
                    <a:pt x="30356" y="19783"/>
                    <a:pt x="26167" y="13436"/>
                  </a:cubicBezTo>
                  <a:cubicBezTo>
                    <a:pt x="23791" y="9841"/>
                    <a:pt x="21134" y="6465"/>
                    <a:pt x="18383" y="3151"/>
                  </a:cubicBezTo>
                  <a:cubicBezTo>
                    <a:pt x="15476" y="-381"/>
                    <a:pt x="9036" y="-944"/>
                    <a:pt x="5316" y="1463"/>
                  </a:cubicBezTo>
                  <a:cubicBezTo>
                    <a:pt x="1220" y="4089"/>
                    <a:pt x="-874" y="8872"/>
                    <a:pt x="345" y="13655"/>
                  </a:cubicBezTo>
                  <a:lnTo>
                    <a:pt x="345" y="136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4" name="Google Shape;3244;p44"/>
            <p:cNvSpPr/>
            <p:nvPr/>
          </p:nvSpPr>
          <p:spPr>
            <a:xfrm>
              <a:off x="8086672" y="1650587"/>
              <a:ext cx="41209" cy="79877"/>
            </a:xfrm>
            <a:custGeom>
              <a:rect b="b" l="l" r="r" t="t"/>
              <a:pathLst>
                <a:path extrusionOk="0" h="79877" w="41209">
                  <a:moveTo>
                    <a:pt x="318" y="9312"/>
                  </a:moveTo>
                  <a:cubicBezTo>
                    <a:pt x="-1527" y="32352"/>
                    <a:pt x="4694" y="55111"/>
                    <a:pt x="18012" y="74024"/>
                  </a:cubicBezTo>
                  <a:cubicBezTo>
                    <a:pt x="28391" y="88717"/>
                    <a:pt x="49555" y="72773"/>
                    <a:pt x="37707" y="58831"/>
                  </a:cubicBezTo>
                  <a:cubicBezTo>
                    <a:pt x="25796" y="44825"/>
                    <a:pt x="19856" y="27632"/>
                    <a:pt x="19669" y="9344"/>
                  </a:cubicBezTo>
                  <a:cubicBezTo>
                    <a:pt x="19544" y="-3286"/>
                    <a:pt x="1287" y="-2942"/>
                    <a:pt x="318" y="9344"/>
                  </a:cubicBezTo>
                  <a:lnTo>
                    <a:pt x="318" y="934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5" name="Google Shape;3245;p44"/>
            <p:cNvSpPr/>
            <p:nvPr/>
          </p:nvSpPr>
          <p:spPr>
            <a:xfrm>
              <a:off x="8236562" y="1681982"/>
              <a:ext cx="60976" cy="66542"/>
            </a:xfrm>
            <a:custGeom>
              <a:rect b="b" l="l" r="r" t="t"/>
              <a:pathLst>
                <a:path extrusionOk="0" h="66542" w="60976">
                  <a:moveTo>
                    <a:pt x="764" y="17683"/>
                  </a:moveTo>
                  <a:cubicBezTo>
                    <a:pt x="7767" y="37065"/>
                    <a:pt x="20178" y="52821"/>
                    <a:pt x="37496" y="64043"/>
                  </a:cubicBezTo>
                  <a:cubicBezTo>
                    <a:pt x="54471" y="75048"/>
                    <a:pt x="71134" y="46725"/>
                    <a:pt x="53346" y="36908"/>
                  </a:cubicBezTo>
                  <a:cubicBezTo>
                    <a:pt x="40841" y="30000"/>
                    <a:pt x="32088" y="19902"/>
                    <a:pt x="26305" y="6897"/>
                  </a:cubicBezTo>
                  <a:cubicBezTo>
                    <a:pt x="19927" y="-7452"/>
                    <a:pt x="-4613" y="2771"/>
                    <a:pt x="764" y="17651"/>
                  </a:cubicBezTo>
                  <a:lnTo>
                    <a:pt x="764" y="1765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6" name="Google Shape;3246;p44"/>
            <p:cNvSpPr/>
            <p:nvPr/>
          </p:nvSpPr>
          <p:spPr>
            <a:xfrm>
              <a:off x="8168668" y="1614951"/>
              <a:ext cx="32032" cy="41212"/>
            </a:xfrm>
            <a:custGeom>
              <a:rect b="b" l="l" r="r" t="t"/>
              <a:pathLst>
                <a:path extrusionOk="0" h="41212" w="32032">
                  <a:moveTo>
                    <a:pt x="477" y="17157"/>
                  </a:moveTo>
                  <a:cubicBezTo>
                    <a:pt x="1790" y="21721"/>
                    <a:pt x="3103" y="26285"/>
                    <a:pt x="4416" y="30881"/>
                  </a:cubicBezTo>
                  <a:cubicBezTo>
                    <a:pt x="6447" y="37883"/>
                    <a:pt x="14357" y="42979"/>
                    <a:pt x="21609" y="40634"/>
                  </a:cubicBezTo>
                  <a:cubicBezTo>
                    <a:pt x="28362" y="38446"/>
                    <a:pt x="34020" y="30818"/>
                    <a:pt x="31363" y="23440"/>
                  </a:cubicBezTo>
                  <a:cubicBezTo>
                    <a:pt x="29737" y="18970"/>
                    <a:pt x="28112" y="14468"/>
                    <a:pt x="26518" y="9998"/>
                  </a:cubicBezTo>
                  <a:cubicBezTo>
                    <a:pt x="24110" y="3371"/>
                    <a:pt x="17233" y="-1788"/>
                    <a:pt x="9918" y="588"/>
                  </a:cubicBezTo>
                  <a:cubicBezTo>
                    <a:pt x="3040" y="2808"/>
                    <a:pt x="-1587" y="9935"/>
                    <a:pt x="508" y="17188"/>
                  </a:cubicBezTo>
                  <a:lnTo>
                    <a:pt x="508" y="1718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7" name="Google Shape;3247;p44"/>
            <p:cNvSpPr/>
            <p:nvPr/>
          </p:nvSpPr>
          <p:spPr>
            <a:xfrm>
              <a:off x="8350473" y="1588502"/>
              <a:ext cx="34987" cy="44207"/>
            </a:xfrm>
            <a:custGeom>
              <a:rect b="b" l="l" r="r" t="t"/>
              <a:pathLst>
                <a:path extrusionOk="0" h="44207" w="34987">
                  <a:moveTo>
                    <a:pt x="1583" y="19347"/>
                  </a:moveTo>
                  <a:cubicBezTo>
                    <a:pt x="4459" y="25443"/>
                    <a:pt x="7366" y="31539"/>
                    <a:pt x="10242" y="37635"/>
                  </a:cubicBezTo>
                  <a:cubicBezTo>
                    <a:pt x="13243" y="43950"/>
                    <a:pt x="22778" y="46076"/>
                    <a:pt x="28499" y="42418"/>
                  </a:cubicBezTo>
                  <a:cubicBezTo>
                    <a:pt x="34751" y="38385"/>
                    <a:pt x="36783" y="30758"/>
                    <a:pt x="33282" y="24161"/>
                  </a:cubicBezTo>
                  <a:cubicBezTo>
                    <a:pt x="30125" y="18222"/>
                    <a:pt x="26967" y="12282"/>
                    <a:pt x="23779" y="6374"/>
                  </a:cubicBezTo>
                  <a:cubicBezTo>
                    <a:pt x="20621" y="434"/>
                    <a:pt x="11868" y="-1911"/>
                    <a:pt x="6178" y="1747"/>
                  </a:cubicBezTo>
                  <a:cubicBezTo>
                    <a:pt x="-74" y="5780"/>
                    <a:pt x="-1512" y="12813"/>
                    <a:pt x="1552" y="19347"/>
                  </a:cubicBezTo>
                  <a:lnTo>
                    <a:pt x="1552" y="1934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8" name="Google Shape;3248;p44"/>
            <p:cNvSpPr/>
            <p:nvPr/>
          </p:nvSpPr>
          <p:spPr>
            <a:xfrm>
              <a:off x="8467958" y="1699523"/>
              <a:ext cx="73076" cy="65140"/>
            </a:xfrm>
            <a:custGeom>
              <a:rect b="b" l="l" r="r" t="t"/>
              <a:pathLst>
                <a:path extrusionOk="0" h="65140" w="73076">
                  <a:moveTo>
                    <a:pt x="1641" y="16678"/>
                  </a:moveTo>
                  <a:cubicBezTo>
                    <a:pt x="13552" y="38186"/>
                    <a:pt x="31652" y="54942"/>
                    <a:pt x="54348" y="64352"/>
                  </a:cubicBezTo>
                  <a:cubicBezTo>
                    <a:pt x="61726" y="67416"/>
                    <a:pt x="70573" y="61039"/>
                    <a:pt x="72512" y="54036"/>
                  </a:cubicBezTo>
                  <a:cubicBezTo>
                    <a:pt x="74856" y="45533"/>
                    <a:pt x="69604" y="38936"/>
                    <a:pt x="62195" y="35873"/>
                  </a:cubicBezTo>
                  <a:cubicBezTo>
                    <a:pt x="46095" y="29214"/>
                    <a:pt x="31746" y="19335"/>
                    <a:pt x="21399" y="5143"/>
                  </a:cubicBezTo>
                  <a:cubicBezTo>
                    <a:pt x="12896" y="-6518"/>
                    <a:pt x="-5642" y="3517"/>
                    <a:pt x="1673" y="16678"/>
                  </a:cubicBezTo>
                  <a:lnTo>
                    <a:pt x="1673" y="166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9" name="Google Shape;3249;p44"/>
            <p:cNvSpPr/>
            <p:nvPr/>
          </p:nvSpPr>
          <p:spPr>
            <a:xfrm>
              <a:off x="8646564" y="1646200"/>
              <a:ext cx="95673" cy="55134"/>
            </a:xfrm>
            <a:custGeom>
              <a:rect b="b" l="l" r="r" t="t"/>
              <a:pathLst>
                <a:path extrusionOk="0" h="55134" w="95673">
                  <a:moveTo>
                    <a:pt x="4884" y="18858"/>
                  </a:moveTo>
                  <a:cubicBezTo>
                    <a:pt x="28455" y="30205"/>
                    <a:pt x="51964" y="41678"/>
                    <a:pt x="75379" y="53370"/>
                  </a:cubicBezTo>
                  <a:cubicBezTo>
                    <a:pt x="93167" y="62249"/>
                    <a:pt x="104952" y="35082"/>
                    <a:pt x="86008" y="28142"/>
                  </a:cubicBezTo>
                  <a:cubicBezTo>
                    <a:pt x="61468" y="19139"/>
                    <a:pt x="36990" y="9948"/>
                    <a:pt x="12574" y="601"/>
                  </a:cubicBezTo>
                  <a:cubicBezTo>
                    <a:pt x="2071" y="-3432"/>
                    <a:pt x="-5338" y="13981"/>
                    <a:pt x="4884" y="18889"/>
                  </a:cubicBezTo>
                  <a:lnTo>
                    <a:pt x="4884" y="1888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0" name="Google Shape;3250;p44"/>
            <p:cNvSpPr/>
            <p:nvPr/>
          </p:nvSpPr>
          <p:spPr>
            <a:xfrm>
              <a:off x="8553122" y="1615608"/>
              <a:ext cx="30435" cy="44003"/>
            </a:xfrm>
            <a:custGeom>
              <a:rect b="b" l="l" r="r" t="t"/>
              <a:pathLst>
                <a:path extrusionOk="0" h="44003" w="30435">
                  <a:moveTo>
                    <a:pt x="415" y="16312"/>
                  </a:moveTo>
                  <a:lnTo>
                    <a:pt x="4885" y="34381"/>
                  </a:lnTo>
                  <a:cubicBezTo>
                    <a:pt x="6511" y="41009"/>
                    <a:pt x="14327" y="45604"/>
                    <a:pt x="20891" y="43478"/>
                  </a:cubicBezTo>
                  <a:cubicBezTo>
                    <a:pt x="27644" y="41290"/>
                    <a:pt x="31864" y="34506"/>
                    <a:pt x="29989" y="27473"/>
                  </a:cubicBezTo>
                  <a:cubicBezTo>
                    <a:pt x="28394" y="21470"/>
                    <a:pt x="26800" y="15468"/>
                    <a:pt x="25205" y="9497"/>
                  </a:cubicBezTo>
                  <a:cubicBezTo>
                    <a:pt x="23486" y="2995"/>
                    <a:pt x="15952" y="-1601"/>
                    <a:pt x="9387" y="525"/>
                  </a:cubicBezTo>
                  <a:cubicBezTo>
                    <a:pt x="2603" y="2713"/>
                    <a:pt x="-1336" y="9341"/>
                    <a:pt x="415" y="16343"/>
                  </a:cubicBezTo>
                  <a:lnTo>
                    <a:pt x="415" y="163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1" name="Google Shape;3251;p44"/>
            <p:cNvSpPr/>
            <p:nvPr/>
          </p:nvSpPr>
          <p:spPr>
            <a:xfrm>
              <a:off x="8352878" y="1833278"/>
              <a:ext cx="82037" cy="76536"/>
            </a:xfrm>
            <a:custGeom>
              <a:rect b="b" l="l" r="r" t="t"/>
              <a:pathLst>
                <a:path extrusionOk="0" h="76536" w="82037">
                  <a:moveTo>
                    <a:pt x="1335" y="17223"/>
                  </a:moveTo>
                  <a:cubicBezTo>
                    <a:pt x="14059" y="42733"/>
                    <a:pt x="35473" y="63616"/>
                    <a:pt x="61639" y="75057"/>
                  </a:cubicBezTo>
                  <a:cubicBezTo>
                    <a:pt x="79896" y="83029"/>
                    <a:pt x="91181" y="56488"/>
                    <a:pt x="72268" y="49829"/>
                  </a:cubicBezTo>
                  <a:cubicBezTo>
                    <a:pt x="49916" y="41951"/>
                    <a:pt x="32347" y="26414"/>
                    <a:pt x="21061" y="5719"/>
                  </a:cubicBezTo>
                  <a:cubicBezTo>
                    <a:pt x="13996" y="-7286"/>
                    <a:pt x="-5198" y="4188"/>
                    <a:pt x="1335" y="17255"/>
                  </a:cubicBezTo>
                  <a:lnTo>
                    <a:pt x="1335" y="17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2" name="Google Shape;3252;p44"/>
            <p:cNvSpPr/>
            <p:nvPr/>
          </p:nvSpPr>
          <p:spPr>
            <a:xfrm>
              <a:off x="8391889" y="1760261"/>
              <a:ext cx="34402" cy="38858"/>
            </a:xfrm>
            <a:custGeom>
              <a:rect b="b" l="l" r="r" t="t"/>
              <a:pathLst>
                <a:path extrusionOk="0" h="38858" w="34402">
                  <a:moveTo>
                    <a:pt x="1683" y="18682"/>
                  </a:moveTo>
                  <a:cubicBezTo>
                    <a:pt x="4559" y="23278"/>
                    <a:pt x="7435" y="27873"/>
                    <a:pt x="10311" y="32468"/>
                  </a:cubicBezTo>
                  <a:cubicBezTo>
                    <a:pt x="13875" y="38158"/>
                    <a:pt x="21940" y="40909"/>
                    <a:pt x="27911" y="37095"/>
                  </a:cubicBezTo>
                  <a:cubicBezTo>
                    <a:pt x="33351" y="33594"/>
                    <a:pt x="36696" y="25372"/>
                    <a:pt x="32538" y="19495"/>
                  </a:cubicBezTo>
                  <a:cubicBezTo>
                    <a:pt x="29381" y="15056"/>
                    <a:pt x="26254" y="10617"/>
                    <a:pt x="23097" y="6177"/>
                  </a:cubicBezTo>
                  <a:cubicBezTo>
                    <a:pt x="19346" y="894"/>
                    <a:pt x="12124" y="-2107"/>
                    <a:pt x="6153" y="1738"/>
                  </a:cubicBezTo>
                  <a:cubicBezTo>
                    <a:pt x="651" y="5271"/>
                    <a:pt x="-1975" y="12805"/>
                    <a:pt x="1714" y="18682"/>
                  </a:cubicBezTo>
                  <a:lnTo>
                    <a:pt x="1714" y="186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3" name="Google Shape;3253;p44"/>
            <p:cNvSpPr/>
            <p:nvPr/>
          </p:nvSpPr>
          <p:spPr>
            <a:xfrm>
              <a:off x="8569723" y="1898182"/>
              <a:ext cx="92905" cy="52334"/>
            </a:xfrm>
            <a:custGeom>
              <a:rect b="b" l="l" r="r" t="t"/>
              <a:pathLst>
                <a:path extrusionOk="0" h="52334" w="92905">
                  <a:moveTo>
                    <a:pt x="4540" y="25096"/>
                  </a:moveTo>
                  <a:cubicBezTo>
                    <a:pt x="26142" y="42071"/>
                    <a:pt x="50620" y="51450"/>
                    <a:pt x="78193" y="52325"/>
                  </a:cubicBezTo>
                  <a:cubicBezTo>
                    <a:pt x="97763" y="52950"/>
                    <a:pt x="97856" y="22001"/>
                    <a:pt x="78193" y="21845"/>
                  </a:cubicBezTo>
                  <a:cubicBezTo>
                    <a:pt x="57216" y="21689"/>
                    <a:pt x="38803" y="14936"/>
                    <a:pt x="22047" y="2400"/>
                  </a:cubicBezTo>
                  <a:cubicBezTo>
                    <a:pt x="9042" y="-7322"/>
                    <a:pt x="-8371" y="14968"/>
                    <a:pt x="4540" y="25096"/>
                  </a:cubicBezTo>
                  <a:lnTo>
                    <a:pt x="4540" y="25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4" name="Google Shape;3254;p44"/>
            <p:cNvSpPr/>
            <p:nvPr/>
          </p:nvSpPr>
          <p:spPr>
            <a:xfrm>
              <a:off x="8715042" y="1800071"/>
              <a:ext cx="100056" cy="67744"/>
            </a:xfrm>
            <a:custGeom>
              <a:rect b="b" l="l" r="r" t="t"/>
              <a:pathLst>
                <a:path extrusionOk="0" h="67744" w="100056">
                  <a:moveTo>
                    <a:pt x="9058" y="34174"/>
                  </a:moveTo>
                  <a:cubicBezTo>
                    <a:pt x="29316" y="49492"/>
                    <a:pt x="52355" y="60871"/>
                    <a:pt x="77021" y="67092"/>
                  </a:cubicBezTo>
                  <a:cubicBezTo>
                    <a:pt x="100217" y="72938"/>
                    <a:pt x="109939" y="37738"/>
                    <a:pt x="86900" y="31266"/>
                  </a:cubicBezTo>
                  <a:cubicBezTo>
                    <a:pt x="65141" y="25170"/>
                    <a:pt x="45759" y="16011"/>
                    <a:pt x="27503" y="2662"/>
                  </a:cubicBezTo>
                  <a:cubicBezTo>
                    <a:pt x="19499" y="-3215"/>
                    <a:pt x="7214" y="1380"/>
                    <a:pt x="2525" y="9227"/>
                  </a:cubicBezTo>
                  <a:cubicBezTo>
                    <a:pt x="-3040" y="18512"/>
                    <a:pt x="1243" y="28297"/>
                    <a:pt x="9058" y="34205"/>
                  </a:cubicBezTo>
                  <a:lnTo>
                    <a:pt x="9058" y="3420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5" name="Google Shape;3255;p44"/>
            <p:cNvSpPr/>
            <p:nvPr/>
          </p:nvSpPr>
          <p:spPr>
            <a:xfrm>
              <a:off x="8600351" y="1796633"/>
              <a:ext cx="28859" cy="33589"/>
            </a:xfrm>
            <a:custGeom>
              <a:rect b="b" l="l" r="r" t="t"/>
              <a:pathLst>
                <a:path extrusionOk="0" h="33589" w="28859">
                  <a:moveTo>
                    <a:pt x="1422" y="18168"/>
                  </a:moveTo>
                  <a:cubicBezTo>
                    <a:pt x="2797" y="21262"/>
                    <a:pt x="4173" y="24357"/>
                    <a:pt x="5548" y="27421"/>
                  </a:cubicBezTo>
                  <a:cubicBezTo>
                    <a:pt x="8237" y="33423"/>
                    <a:pt x="17459" y="35299"/>
                    <a:pt x="22711" y="31923"/>
                  </a:cubicBezTo>
                  <a:cubicBezTo>
                    <a:pt x="28495" y="28202"/>
                    <a:pt x="30651" y="20887"/>
                    <a:pt x="27213" y="14760"/>
                  </a:cubicBezTo>
                  <a:cubicBezTo>
                    <a:pt x="25556" y="11821"/>
                    <a:pt x="23930" y="8914"/>
                    <a:pt x="22273" y="5975"/>
                  </a:cubicBezTo>
                  <a:cubicBezTo>
                    <a:pt x="19178" y="473"/>
                    <a:pt x="11176" y="-1840"/>
                    <a:pt x="5767" y="1661"/>
                  </a:cubicBezTo>
                  <a:cubicBezTo>
                    <a:pt x="-235" y="5506"/>
                    <a:pt x="-1329" y="11978"/>
                    <a:pt x="1453" y="18168"/>
                  </a:cubicBezTo>
                  <a:lnTo>
                    <a:pt x="1453" y="1816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6" name="Google Shape;3256;p44"/>
            <p:cNvSpPr/>
            <p:nvPr/>
          </p:nvSpPr>
          <p:spPr>
            <a:xfrm>
              <a:off x="8195286" y="1785633"/>
              <a:ext cx="47668" cy="51442"/>
            </a:xfrm>
            <a:custGeom>
              <a:rect b="b" l="l" r="r" t="t"/>
              <a:pathLst>
                <a:path extrusionOk="0" h="51442" w="47668">
                  <a:moveTo>
                    <a:pt x="431" y="18163"/>
                  </a:moveTo>
                  <a:cubicBezTo>
                    <a:pt x="3557" y="31512"/>
                    <a:pt x="12873" y="43485"/>
                    <a:pt x="25190" y="49612"/>
                  </a:cubicBezTo>
                  <a:cubicBezTo>
                    <a:pt x="32255" y="53113"/>
                    <a:pt x="41852" y="51738"/>
                    <a:pt x="45823" y="44204"/>
                  </a:cubicBezTo>
                  <a:cubicBezTo>
                    <a:pt x="49261" y="37702"/>
                    <a:pt x="48136" y="26916"/>
                    <a:pt x="40414" y="23571"/>
                  </a:cubicBezTo>
                  <a:cubicBezTo>
                    <a:pt x="38382" y="22696"/>
                    <a:pt x="36538" y="21665"/>
                    <a:pt x="34662" y="20508"/>
                  </a:cubicBezTo>
                  <a:cubicBezTo>
                    <a:pt x="32442" y="19164"/>
                    <a:pt x="35037" y="21164"/>
                    <a:pt x="34068" y="20008"/>
                  </a:cubicBezTo>
                  <a:cubicBezTo>
                    <a:pt x="33412" y="19226"/>
                    <a:pt x="32474" y="18445"/>
                    <a:pt x="31755" y="17726"/>
                  </a:cubicBezTo>
                  <a:cubicBezTo>
                    <a:pt x="30911" y="16881"/>
                    <a:pt x="30723" y="16475"/>
                    <a:pt x="31567" y="17663"/>
                  </a:cubicBezTo>
                  <a:cubicBezTo>
                    <a:pt x="30942" y="16788"/>
                    <a:pt x="30348" y="15881"/>
                    <a:pt x="29785" y="14912"/>
                  </a:cubicBezTo>
                  <a:cubicBezTo>
                    <a:pt x="29254" y="13974"/>
                    <a:pt x="28722" y="13036"/>
                    <a:pt x="28285" y="12036"/>
                  </a:cubicBezTo>
                  <a:cubicBezTo>
                    <a:pt x="29285" y="14349"/>
                    <a:pt x="28191" y="11317"/>
                    <a:pt x="27972" y="10567"/>
                  </a:cubicBezTo>
                  <a:cubicBezTo>
                    <a:pt x="25878" y="3408"/>
                    <a:pt x="17812" y="-1813"/>
                    <a:pt x="10403" y="594"/>
                  </a:cubicBezTo>
                  <a:cubicBezTo>
                    <a:pt x="2807" y="3064"/>
                    <a:pt x="-1414" y="10379"/>
                    <a:pt x="431" y="18163"/>
                  </a:cubicBezTo>
                  <a:lnTo>
                    <a:pt x="431" y="181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7" name="Google Shape;3257;p44"/>
            <p:cNvSpPr/>
            <p:nvPr/>
          </p:nvSpPr>
          <p:spPr>
            <a:xfrm>
              <a:off x="7983167" y="1587068"/>
              <a:ext cx="30604" cy="47775"/>
            </a:xfrm>
            <a:custGeom>
              <a:rect b="b" l="l" r="r" t="t"/>
              <a:pathLst>
                <a:path extrusionOk="0" h="47775" w="30604">
                  <a:moveTo>
                    <a:pt x="315" y="12341"/>
                  </a:moveTo>
                  <a:cubicBezTo>
                    <a:pt x="2628" y="21594"/>
                    <a:pt x="5067" y="30723"/>
                    <a:pt x="7849" y="39851"/>
                  </a:cubicBezTo>
                  <a:cubicBezTo>
                    <a:pt x="12194" y="53981"/>
                    <a:pt x="34890" y="47510"/>
                    <a:pt x="29889" y="33786"/>
                  </a:cubicBezTo>
                  <a:cubicBezTo>
                    <a:pt x="26325" y="23970"/>
                    <a:pt x="22354" y="14404"/>
                    <a:pt x="18291" y="4776"/>
                  </a:cubicBezTo>
                  <a:cubicBezTo>
                    <a:pt x="16415" y="336"/>
                    <a:pt x="9975" y="-1008"/>
                    <a:pt x="6005" y="743"/>
                  </a:cubicBezTo>
                  <a:cubicBezTo>
                    <a:pt x="1503" y="2712"/>
                    <a:pt x="-904" y="7495"/>
                    <a:pt x="315" y="12341"/>
                  </a:cubicBezTo>
                  <a:lnTo>
                    <a:pt x="315" y="1234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8" name="Google Shape;3258;p44"/>
            <p:cNvSpPr/>
            <p:nvPr/>
          </p:nvSpPr>
          <p:spPr>
            <a:xfrm>
              <a:off x="8810653" y="1960266"/>
              <a:ext cx="109421" cy="49460"/>
            </a:xfrm>
            <a:custGeom>
              <a:rect b="b" l="l" r="r" t="t"/>
              <a:pathLst>
                <a:path extrusionOk="0" h="49460" w="109421">
                  <a:moveTo>
                    <a:pt x="9356" y="25785"/>
                  </a:moveTo>
                  <a:cubicBezTo>
                    <a:pt x="36398" y="33475"/>
                    <a:pt x="63439" y="41134"/>
                    <a:pt x="90480" y="48825"/>
                  </a:cubicBezTo>
                  <a:cubicBezTo>
                    <a:pt x="109425" y="54202"/>
                    <a:pt x="117647" y="23847"/>
                    <a:pt x="98577" y="19439"/>
                  </a:cubicBezTo>
                  <a:cubicBezTo>
                    <a:pt x="71161" y="13093"/>
                    <a:pt x="43775" y="6747"/>
                    <a:pt x="16359" y="400"/>
                  </a:cubicBezTo>
                  <a:cubicBezTo>
                    <a:pt x="-115" y="-3413"/>
                    <a:pt x="-7025" y="21158"/>
                    <a:pt x="9356" y="25816"/>
                  </a:cubicBezTo>
                  <a:lnTo>
                    <a:pt x="9356" y="2581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9" name="Google Shape;3259;p44"/>
            <p:cNvSpPr/>
            <p:nvPr/>
          </p:nvSpPr>
          <p:spPr>
            <a:xfrm>
              <a:off x="8943563" y="1902897"/>
              <a:ext cx="92701" cy="38019"/>
            </a:xfrm>
            <a:custGeom>
              <a:rect b="b" l="l" r="r" t="t"/>
              <a:pathLst>
                <a:path extrusionOk="0" h="38019" w="92701">
                  <a:moveTo>
                    <a:pt x="8152" y="21912"/>
                  </a:moveTo>
                  <a:cubicBezTo>
                    <a:pt x="30535" y="27133"/>
                    <a:pt x="52887" y="32385"/>
                    <a:pt x="75239" y="37606"/>
                  </a:cubicBezTo>
                  <a:cubicBezTo>
                    <a:pt x="93058" y="41763"/>
                    <a:pt x="100061" y="13315"/>
                    <a:pt x="82680" y="10658"/>
                  </a:cubicBezTo>
                  <a:cubicBezTo>
                    <a:pt x="59827" y="7157"/>
                    <a:pt x="36975" y="3656"/>
                    <a:pt x="14154" y="154"/>
                  </a:cubicBezTo>
                  <a:cubicBezTo>
                    <a:pt x="180" y="-1972"/>
                    <a:pt x="-6291" y="18505"/>
                    <a:pt x="8152" y="21881"/>
                  </a:cubicBezTo>
                  <a:lnTo>
                    <a:pt x="8152" y="218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0" name="Google Shape;3260;p44"/>
            <p:cNvSpPr/>
            <p:nvPr/>
          </p:nvSpPr>
          <p:spPr>
            <a:xfrm>
              <a:off x="8858095" y="1726016"/>
              <a:ext cx="62060" cy="40144"/>
            </a:xfrm>
            <a:custGeom>
              <a:rect b="b" l="l" r="r" t="t"/>
              <a:pathLst>
                <a:path extrusionOk="0" h="40144" w="62060">
                  <a:moveTo>
                    <a:pt x="929" y="3503"/>
                  </a:moveTo>
                  <a:cubicBezTo>
                    <a:pt x="4180" y="5785"/>
                    <a:pt x="7525" y="10755"/>
                    <a:pt x="10839" y="13413"/>
                  </a:cubicBezTo>
                  <a:cubicBezTo>
                    <a:pt x="14184" y="16132"/>
                    <a:pt x="17623" y="18727"/>
                    <a:pt x="21093" y="21291"/>
                  </a:cubicBezTo>
                  <a:cubicBezTo>
                    <a:pt x="29252" y="27230"/>
                    <a:pt x="37568" y="32889"/>
                    <a:pt x="46008" y="38453"/>
                  </a:cubicBezTo>
                  <a:cubicBezTo>
                    <a:pt x="57637" y="46081"/>
                    <a:pt x="69079" y="25761"/>
                    <a:pt x="56731" y="20071"/>
                  </a:cubicBezTo>
                  <a:cubicBezTo>
                    <a:pt x="47477" y="15820"/>
                    <a:pt x="38162" y="11756"/>
                    <a:pt x="28721" y="7911"/>
                  </a:cubicBezTo>
                  <a:cubicBezTo>
                    <a:pt x="24156" y="6035"/>
                    <a:pt x="19592" y="4316"/>
                    <a:pt x="14934" y="2753"/>
                  </a:cubicBezTo>
                  <a:cubicBezTo>
                    <a:pt x="11277" y="1533"/>
                    <a:pt x="6212" y="1596"/>
                    <a:pt x="2836" y="189"/>
                  </a:cubicBezTo>
                  <a:cubicBezTo>
                    <a:pt x="616" y="-749"/>
                    <a:pt x="-1134" y="2033"/>
                    <a:pt x="898" y="3471"/>
                  </a:cubicBezTo>
                  <a:lnTo>
                    <a:pt x="898" y="34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1" name="Google Shape;3261;p44"/>
            <p:cNvSpPr/>
            <p:nvPr/>
          </p:nvSpPr>
          <p:spPr>
            <a:xfrm>
              <a:off x="9049540" y="1777204"/>
              <a:ext cx="86801" cy="46651"/>
            </a:xfrm>
            <a:custGeom>
              <a:rect b="b" l="l" r="r" t="t"/>
              <a:pathLst>
                <a:path extrusionOk="0" h="46651" w="86801">
                  <a:moveTo>
                    <a:pt x="6745" y="25686"/>
                  </a:moveTo>
                  <a:cubicBezTo>
                    <a:pt x="27127" y="37596"/>
                    <a:pt x="49042" y="44255"/>
                    <a:pt x="72488" y="46568"/>
                  </a:cubicBezTo>
                  <a:cubicBezTo>
                    <a:pt x="91401" y="48444"/>
                    <a:pt x="91745" y="17933"/>
                    <a:pt x="72488" y="16713"/>
                  </a:cubicBezTo>
                  <a:cubicBezTo>
                    <a:pt x="54168" y="15557"/>
                    <a:pt x="36849" y="10492"/>
                    <a:pt x="20687" y="1802"/>
                  </a:cubicBezTo>
                  <a:cubicBezTo>
                    <a:pt x="5056" y="-6608"/>
                    <a:pt x="-8668" y="16651"/>
                    <a:pt x="6745" y="25654"/>
                  </a:cubicBezTo>
                  <a:lnTo>
                    <a:pt x="6745" y="2565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2" name="Google Shape;3262;p44"/>
            <p:cNvSpPr/>
            <p:nvPr/>
          </p:nvSpPr>
          <p:spPr>
            <a:xfrm>
              <a:off x="9142264" y="1900816"/>
              <a:ext cx="60455" cy="30031"/>
            </a:xfrm>
            <a:custGeom>
              <a:rect b="b" l="l" r="r" t="t"/>
              <a:pathLst>
                <a:path extrusionOk="0" h="30031" w="60455">
                  <a:moveTo>
                    <a:pt x="8181" y="23463"/>
                  </a:moveTo>
                  <a:cubicBezTo>
                    <a:pt x="20748" y="28183"/>
                    <a:pt x="34035" y="30340"/>
                    <a:pt x="47477" y="29996"/>
                  </a:cubicBezTo>
                  <a:cubicBezTo>
                    <a:pt x="65077" y="29559"/>
                    <a:pt x="64483" y="1236"/>
                    <a:pt x="47477" y="3018"/>
                  </a:cubicBezTo>
                  <a:cubicBezTo>
                    <a:pt x="36223" y="4174"/>
                    <a:pt x="25438" y="3518"/>
                    <a:pt x="14527" y="517"/>
                  </a:cubicBezTo>
                  <a:cubicBezTo>
                    <a:pt x="-510" y="-3610"/>
                    <a:pt x="-5918" y="18179"/>
                    <a:pt x="8212" y="23463"/>
                  </a:cubicBezTo>
                  <a:lnTo>
                    <a:pt x="8212" y="234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3" name="Google Shape;3263;p44"/>
            <p:cNvSpPr/>
            <p:nvPr/>
          </p:nvSpPr>
          <p:spPr>
            <a:xfrm>
              <a:off x="9121422" y="1970606"/>
              <a:ext cx="51167" cy="28888"/>
            </a:xfrm>
            <a:custGeom>
              <a:rect b="b" l="l" r="r" t="t"/>
              <a:pathLst>
                <a:path extrusionOk="0" h="28888" w="51167">
                  <a:moveTo>
                    <a:pt x="14142" y="28575"/>
                  </a:moveTo>
                  <a:cubicBezTo>
                    <a:pt x="21676" y="28669"/>
                    <a:pt x="29179" y="28793"/>
                    <a:pt x="36713" y="28887"/>
                  </a:cubicBezTo>
                  <a:cubicBezTo>
                    <a:pt x="44278" y="28981"/>
                    <a:pt x="51500" y="22166"/>
                    <a:pt x="51156" y="14445"/>
                  </a:cubicBezTo>
                  <a:cubicBezTo>
                    <a:pt x="50812" y="6723"/>
                    <a:pt x="44810" y="-123"/>
                    <a:pt x="36713" y="2"/>
                  </a:cubicBezTo>
                  <a:cubicBezTo>
                    <a:pt x="29179" y="96"/>
                    <a:pt x="21676" y="220"/>
                    <a:pt x="14142" y="314"/>
                  </a:cubicBezTo>
                  <a:cubicBezTo>
                    <a:pt x="6765" y="408"/>
                    <a:pt x="-332" y="6723"/>
                    <a:pt x="12" y="14445"/>
                  </a:cubicBezTo>
                  <a:cubicBezTo>
                    <a:pt x="356" y="22197"/>
                    <a:pt x="6233" y="28450"/>
                    <a:pt x="14142" y="28575"/>
                  </a:cubicBezTo>
                  <a:lnTo>
                    <a:pt x="14142" y="2857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4" name="Google Shape;3264;p44"/>
            <p:cNvSpPr/>
            <p:nvPr/>
          </p:nvSpPr>
          <p:spPr>
            <a:xfrm>
              <a:off x="9271508" y="1806739"/>
              <a:ext cx="96746" cy="26236"/>
            </a:xfrm>
            <a:custGeom>
              <a:rect b="b" l="l" r="r" t="t"/>
              <a:pathLst>
                <a:path extrusionOk="0" h="26236" w="96746">
                  <a:moveTo>
                    <a:pt x="8547" y="24505"/>
                  </a:moveTo>
                  <a:cubicBezTo>
                    <a:pt x="35401" y="27412"/>
                    <a:pt x="61723" y="26568"/>
                    <a:pt x="88421" y="22660"/>
                  </a:cubicBezTo>
                  <a:cubicBezTo>
                    <a:pt x="102832" y="20535"/>
                    <a:pt x="97080" y="-2943"/>
                    <a:pt x="82262" y="308"/>
                  </a:cubicBezTo>
                  <a:cubicBezTo>
                    <a:pt x="57878" y="5654"/>
                    <a:pt x="33463" y="7686"/>
                    <a:pt x="8547" y="6748"/>
                  </a:cubicBezTo>
                  <a:cubicBezTo>
                    <a:pt x="-3113" y="6310"/>
                    <a:pt x="-2582" y="23317"/>
                    <a:pt x="8547" y="24536"/>
                  </a:cubicBezTo>
                  <a:lnTo>
                    <a:pt x="8547" y="24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5" name="Google Shape;3265;p44"/>
            <p:cNvSpPr/>
            <p:nvPr/>
          </p:nvSpPr>
          <p:spPr>
            <a:xfrm>
              <a:off x="9317815" y="1884069"/>
              <a:ext cx="111948" cy="41339"/>
            </a:xfrm>
            <a:custGeom>
              <a:rect b="b" l="l" r="r" t="t"/>
              <a:pathLst>
                <a:path extrusionOk="0" h="41339" w="111948">
                  <a:moveTo>
                    <a:pt x="11915" y="41335"/>
                  </a:moveTo>
                  <a:cubicBezTo>
                    <a:pt x="42363" y="41491"/>
                    <a:pt x="72281" y="37458"/>
                    <a:pt x="101604" y="29299"/>
                  </a:cubicBezTo>
                  <a:cubicBezTo>
                    <a:pt x="119955" y="24172"/>
                    <a:pt x="111733" y="-5245"/>
                    <a:pt x="93758" y="819"/>
                  </a:cubicBezTo>
                  <a:cubicBezTo>
                    <a:pt x="67123" y="9854"/>
                    <a:pt x="40050" y="15169"/>
                    <a:pt x="11946" y="16575"/>
                  </a:cubicBezTo>
                  <a:cubicBezTo>
                    <a:pt x="-3872" y="17357"/>
                    <a:pt x="-4091" y="41272"/>
                    <a:pt x="11946" y="41335"/>
                  </a:cubicBezTo>
                  <a:lnTo>
                    <a:pt x="11946" y="4133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6" name="Google Shape;3266;p44"/>
            <p:cNvSpPr/>
            <p:nvPr/>
          </p:nvSpPr>
          <p:spPr>
            <a:xfrm>
              <a:off x="9262916" y="1972079"/>
              <a:ext cx="43301" cy="16940"/>
            </a:xfrm>
            <a:custGeom>
              <a:rect b="b" l="l" r="r" t="t"/>
              <a:pathLst>
                <a:path extrusionOk="0" h="16940" w="43301">
                  <a:moveTo>
                    <a:pt x="2602" y="11972"/>
                  </a:moveTo>
                  <a:cubicBezTo>
                    <a:pt x="13419" y="14285"/>
                    <a:pt x="24204" y="15567"/>
                    <a:pt x="35177" y="16880"/>
                  </a:cubicBezTo>
                  <a:cubicBezTo>
                    <a:pt x="45994" y="18161"/>
                    <a:pt x="46025" y="-1221"/>
                    <a:pt x="35177" y="61"/>
                  </a:cubicBezTo>
                  <a:cubicBezTo>
                    <a:pt x="24204" y="1343"/>
                    <a:pt x="13419" y="2656"/>
                    <a:pt x="2602" y="4969"/>
                  </a:cubicBezTo>
                  <a:cubicBezTo>
                    <a:pt x="-867" y="5719"/>
                    <a:pt x="-867" y="11252"/>
                    <a:pt x="2602" y="12003"/>
                  </a:cubicBezTo>
                  <a:lnTo>
                    <a:pt x="2602" y="120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7" name="Google Shape;3267;p44"/>
            <p:cNvSpPr/>
            <p:nvPr/>
          </p:nvSpPr>
          <p:spPr>
            <a:xfrm>
              <a:off x="9518357" y="1910473"/>
              <a:ext cx="142812" cy="46168"/>
            </a:xfrm>
            <a:custGeom>
              <a:rect b="b" l="l" r="r" t="t"/>
              <a:pathLst>
                <a:path extrusionOk="0" h="46168" w="142812">
                  <a:moveTo>
                    <a:pt x="14604" y="44223"/>
                  </a:moveTo>
                  <a:cubicBezTo>
                    <a:pt x="53899" y="48724"/>
                    <a:pt x="94633" y="45755"/>
                    <a:pt x="131835" y="31718"/>
                  </a:cubicBezTo>
                  <a:cubicBezTo>
                    <a:pt x="150779" y="24590"/>
                    <a:pt x="143433" y="-5233"/>
                    <a:pt x="123300" y="801"/>
                  </a:cubicBezTo>
                  <a:cubicBezTo>
                    <a:pt x="87193" y="11648"/>
                    <a:pt x="52305" y="17119"/>
                    <a:pt x="14573" y="13743"/>
                  </a:cubicBezTo>
                  <a:cubicBezTo>
                    <a:pt x="-5122" y="11992"/>
                    <a:pt x="-4591" y="42034"/>
                    <a:pt x="14573" y="44223"/>
                  </a:cubicBezTo>
                  <a:lnTo>
                    <a:pt x="14573" y="442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8" name="Google Shape;3268;p44"/>
            <p:cNvSpPr/>
            <p:nvPr/>
          </p:nvSpPr>
          <p:spPr>
            <a:xfrm>
              <a:off x="9490578" y="1823221"/>
              <a:ext cx="72897" cy="33350"/>
            </a:xfrm>
            <a:custGeom>
              <a:rect b="b" l="l" r="r" t="t"/>
              <a:pathLst>
                <a:path extrusionOk="0" h="33350" w="72897">
                  <a:moveTo>
                    <a:pt x="10715" y="33033"/>
                  </a:moveTo>
                  <a:cubicBezTo>
                    <a:pt x="28847" y="34314"/>
                    <a:pt x="46822" y="31719"/>
                    <a:pt x="63829" y="25342"/>
                  </a:cubicBezTo>
                  <a:cubicBezTo>
                    <a:pt x="81304" y="18777"/>
                    <a:pt x="71081" y="-6451"/>
                    <a:pt x="53794" y="1552"/>
                  </a:cubicBezTo>
                  <a:cubicBezTo>
                    <a:pt x="40164" y="7867"/>
                    <a:pt x="25690" y="10743"/>
                    <a:pt x="10715" y="10837"/>
                  </a:cubicBezTo>
                  <a:cubicBezTo>
                    <a:pt x="-3728" y="10899"/>
                    <a:pt x="-3415" y="32063"/>
                    <a:pt x="10715" y="33064"/>
                  </a:cubicBezTo>
                  <a:lnTo>
                    <a:pt x="10715" y="3306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9" name="Google Shape;3269;p44"/>
            <p:cNvSpPr/>
            <p:nvPr/>
          </p:nvSpPr>
          <p:spPr>
            <a:xfrm>
              <a:off x="9535122" y="1704793"/>
              <a:ext cx="115005" cy="53823"/>
            </a:xfrm>
            <a:custGeom>
              <a:rect b="b" l="l" r="r" t="t"/>
              <a:pathLst>
                <a:path extrusionOk="0" h="53823" w="115005">
                  <a:moveTo>
                    <a:pt x="11469" y="53736"/>
                  </a:moveTo>
                  <a:cubicBezTo>
                    <a:pt x="45450" y="49485"/>
                    <a:pt x="77430" y="40044"/>
                    <a:pt x="108192" y="25007"/>
                  </a:cubicBezTo>
                  <a:cubicBezTo>
                    <a:pt x="123698" y="17410"/>
                    <a:pt x="109974" y="-6567"/>
                    <a:pt x="94562" y="1717"/>
                  </a:cubicBezTo>
                  <a:cubicBezTo>
                    <a:pt x="67364" y="16285"/>
                    <a:pt x="38760" y="25726"/>
                    <a:pt x="8342" y="30665"/>
                  </a:cubicBezTo>
                  <a:cubicBezTo>
                    <a:pt x="-4569" y="32760"/>
                    <a:pt x="-1692" y="55393"/>
                    <a:pt x="11469" y="53736"/>
                  </a:cubicBezTo>
                  <a:lnTo>
                    <a:pt x="11469" y="537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0" name="Google Shape;3270;p44"/>
            <p:cNvSpPr/>
            <p:nvPr/>
          </p:nvSpPr>
          <p:spPr>
            <a:xfrm>
              <a:off x="9695026" y="1807035"/>
              <a:ext cx="57260" cy="26446"/>
            </a:xfrm>
            <a:custGeom>
              <a:rect b="b" l="l" r="r" t="t"/>
              <a:pathLst>
                <a:path extrusionOk="0" h="26446" w="57260">
                  <a:moveTo>
                    <a:pt x="9623" y="26428"/>
                  </a:moveTo>
                  <a:cubicBezTo>
                    <a:pt x="21659" y="25709"/>
                    <a:pt x="33694" y="25115"/>
                    <a:pt x="45730" y="23927"/>
                  </a:cubicBezTo>
                  <a:cubicBezTo>
                    <a:pt x="63018" y="22239"/>
                    <a:pt x="59985" y="-2645"/>
                    <a:pt x="42510" y="231"/>
                  </a:cubicBezTo>
                  <a:cubicBezTo>
                    <a:pt x="30599" y="2169"/>
                    <a:pt x="18814" y="4670"/>
                    <a:pt x="6997" y="7109"/>
                  </a:cubicBezTo>
                  <a:cubicBezTo>
                    <a:pt x="-3788" y="9328"/>
                    <a:pt x="-1475" y="27085"/>
                    <a:pt x="9623" y="26428"/>
                  </a:cubicBezTo>
                  <a:lnTo>
                    <a:pt x="9623" y="2642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1" name="Google Shape;3271;p44"/>
            <p:cNvSpPr/>
            <p:nvPr/>
          </p:nvSpPr>
          <p:spPr>
            <a:xfrm>
              <a:off x="9797459" y="1861996"/>
              <a:ext cx="70314" cy="32562"/>
            </a:xfrm>
            <a:custGeom>
              <a:rect b="b" l="l" r="r" t="t"/>
              <a:pathLst>
                <a:path extrusionOk="0" h="32562" w="70314">
                  <a:moveTo>
                    <a:pt x="1350" y="30240"/>
                  </a:moveTo>
                  <a:cubicBezTo>
                    <a:pt x="23264" y="36492"/>
                    <a:pt x="46179" y="29271"/>
                    <a:pt x="65561" y="18704"/>
                  </a:cubicBezTo>
                  <a:cubicBezTo>
                    <a:pt x="76815" y="12546"/>
                    <a:pt x="65873" y="-5586"/>
                    <a:pt x="55620" y="1698"/>
                  </a:cubicBezTo>
                  <a:cubicBezTo>
                    <a:pt x="38895" y="13609"/>
                    <a:pt x="20325" y="19423"/>
                    <a:pt x="1350" y="26551"/>
                  </a:cubicBezTo>
                  <a:cubicBezTo>
                    <a:pt x="-339" y="27176"/>
                    <a:pt x="-558" y="29677"/>
                    <a:pt x="1350" y="30240"/>
                  </a:cubicBezTo>
                  <a:lnTo>
                    <a:pt x="1350" y="302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2" name="Google Shape;3272;p44"/>
            <p:cNvSpPr/>
            <p:nvPr/>
          </p:nvSpPr>
          <p:spPr>
            <a:xfrm>
              <a:off x="9948431" y="1803825"/>
              <a:ext cx="68897" cy="46505"/>
            </a:xfrm>
            <a:custGeom>
              <a:rect b="b" l="l" r="r" t="t"/>
              <a:pathLst>
                <a:path extrusionOk="0" h="46505" w="68897">
                  <a:moveTo>
                    <a:pt x="13469" y="46364"/>
                  </a:moveTo>
                  <a:cubicBezTo>
                    <a:pt x="32726" y="43800"/>
                    <a:pt x="49264" y="36767"/>
                    <a:pt x="64144" y="24231"/>
                  </a:cubicBezTo>
                  <a:cubicBezTo>
                    <a:pt x="78305" y="12320"/>
                    <a:pt x="57641" y="-8625"/>
                    <a:pt x="43730" y="3817"/>
                  </a:cubicBezTo>
                  <a:cubicBezTo>
                    <a:pt x="34008" y="12476"/>
                    <a:pt x="22566" y="17197"/>
                    <a:pt x="9812" y="19260"/>
                  </a:cubicBezTo>
                  <a:cubicBezTo>
                    <a:pt x="-5382" y="21698"/>
                    <a:pt x="-1974" y="48427"/>
                    <a:pt x="13469" y="46395"/>
                  </a:cubicBezTo>
                  <a:lnTo>
                    <a:pt x="13469" y="463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3" name="Google Shape;3273;p44"/>
            <p:cNvSpPr/>
            <p:nvPr/>
          </p:nvSpPr>
          <p:spPr>
            <a:xfrm>
              <a:off x="9853493" y="1740051"/>
              <a:ext cx="78621" cy="50619"/>
            </a:xfrm>
            <a:custGeom>
              <a:rect b="b" l="l" r="r" t="t"/>
              <a:pathLst>
                <a:path extrusionOk="0" h="50619" w="78621">
                  <a:moveTo>
                    <a:pt x="20437" y="49052"/>
                  </a:moveTo>
                  <a:cubicBezTo>
                    <a:pt x="37225" y="41925"/>
                    <a:pt x="54043" y="34828"/>
                    <a:pt x="70831" y="27701"/>
                  </a:cubicBezTo>
                  <a:cubicBezTo>
                    <a:pt x="88338" y="20292"/>
                    <a:pt x="73301" y="-6937"/>
                    <a:pt x="55606" y="1660"/>
                  </a:cubicBezTo>
                  <a:cubicBezTo>
                    <a:pt x="39288" y="9600"/>
                    <a:pt x="22970" y="17541"/>
                    <a:pt x="6651" y="25481"/>
                  </a:cubicBezTo>
                  <a:cubicBezTo>
                    <a:pt x="-39" y="28732"/>
                    <a:pt x="-1696" y="38111"/>
                    <a:pt x="1743" y="44144"/>
                  </a:cubicBezTo>
                  <a:cubicBezTo>
                    <a:pt x="5776" y="51209"/>
                    <a:pt x="13685" y="51897"/>
                    <a:pt x="20406" y="49052"/>
                  </a:cubicBezTo>
                  <a:lnTo>
                    <a:pt x="20406" y="490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4" name="Google Shape;3274;p44"/>
            <p:cNvSpPr/>
            <p:nvPr/>
          </p:nvSpPr>
          <p:spPr>
            <a:xfrm>
              <a:off x="9779494" y="1652540"/>
              <a:ext cx="67745" cy="40943"/>
            </a:xfrm>
            <a:custGeom>
              <a:rect b="b" l="l" r="r" t="t"/>
              <a:pathLst>
                <a:path extrusionOk="0" h="40943" w="67745">
                  <a:moveTo>
                    <a:pt x="13656" y="40372"/>
                  </a:moveTo>
                  <a:cubicBezTo>
                    <a:pt x="28818" y="34807"/>
                    <a:pt x="44011" y="29242"/>
                    <a:pt x="59173" y="23678"/>
                  </a:cubicBezTo>
                  <a:cubicBezTo>
                    <a:pt x="75617" y="17645"/>
                    <a:pt x="66145" y="-5771"/>
                    <a:pt x="49764" y="1326"/>
                  </a:cubicBezTo>
                  <a:cubicBezTo>
                    <a:pt x="34946" y="7766"/>
                    <a:pt x="20128" y="14174"/>
                    <a:pt x="5341" y="20614"/>
                  </a:cubicBezTo>
                  <a:cubicBezTo>
                    <a:pt x="-5788" y="25429"/>
                    <a:pt x="2183" y="44561"/>
                    <a:pt x="13656" y="40340"/>
                  </a:cubicBezTo>
                  <a:lnTo>
                    <a:pt x="13656" y="403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5" name="Google Shape;3275;p44"/>
            <p:cNvSpPr/>
            <p:nvPr/>
          </p:nvSpPr>
          <p:spPr>
            <a:xfrm>
              <a:off x="9974907" y="1519744"/>
              <a:ext cx="78865" cy="67195"/>
            </a:xfrm>
            <a:custGeom>
              <a:rect b="b" l="l" r="r" t="t"/>
              <a:pathLst>
                <a:path extrusionOk="0" h="67195" w="78865">
                  <a:moveTo>
                    <a:pt x="23632" y="64003"/>
                  </a:moveTo>
                  <a:cubicBezTo>
                    <a:pt x="40420" y="50685"/>
                    <a:pt x="57176" y="37337"/>
                    <a:pt x="73963" y="24019"/>
                  </a:cubicBezTo>
                  <a:cubicBezTo>
                    <a:pt x="88375" y="12578"/>
                    <a:pt x="67804" y="-8430"/>
                    <a:pt x="53549" y="3605"/>
                  </a:cubicBezTo>
                  <a:cubicBezTo>
                    <a:pt x="37231" y="17392"/>
                    <a:pt x="20912" y="31147"/>
                    <a:pt x="4562" y="44933"/>
                  </a:cubicBezTo>
                  <a:cubicBezTo>
                    <a:pt x="-8849" y="56250"/>
                    <a:pt x="10283" y="74632"/>
                    <a:pt x="23632" y="64003"/>
                  </a:cubicBezTo>
                  <a:lnTo>
                    <a:pt x="23632" y="640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6" name="Google Shape;3276;p44"/>
            <p:cNvSpPr/>
            <p:nvPr/>
          </p:nvSpPr>
          <p:spPr>
            <a:xfrm>
              <a:off x="9969672" y="1643836"/>
              <a:ext cx="48994" cy="31765"/>
            </a:xfrm>
            <a:custGeom>
              <a:rect b="b" l="l" r="r" t="t"/>
              <a:pathLst>
                <a:path extrusionOk="0" h="31765" w="48994">
                  <a:moveTo>
                    <a:pt x="13267" y="31350"/>
                  </a:moveTo>
                  <a:cubicBezTo>
                    <a:pt x="22333" y="28537"/>
                    <a:pt x="31430" y="25755"/>
                    <a:pt x="40496" y="22941"/>
                  </a:cubicBezTo>
                  <a:cubicBezTo>
                    <a:pt x="46467" y="21096"/>
                    <a:pt x="50281" y="14844"/>
                    <a:pt x="48593" y="8686"/>
                  </a:cubicBezTo>
                  <a:cubicBezTo>
                    <a:pt x="47061" y="3152"/>
                    <a:pt x="40184" y="-1724"/>
                    <a:pt x="34337" y="589"/>
                  </a:cubicBezTo>
                  <a:lnTo>
                    <a:pt x="7703" y="11155"/>
                  </a:lnTo>
                  <a:cubicBezTo>
                    <a:pt x="2451" y="13250"/>
                    <a:pt x="-1238" y="18158"/>
                    <a:pt x="387" y="24035"/>
                  </a:cubicBezTo>
                  <a:cubicBezTo>
                    <a:pt x="1857" y="29381"/>
                    <a:pt x="7859" y="33038"/>
                    <a:pt x="13267" y="31350"/>
                  </a:cubicBezTo>
                  <a:lnTo>
                    <a:pt x="13267" y="313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7" name="Google Shape;3277;p44"/>
            <p:cNvSpPr/>
            <p:nvPr/>
          </p:nvSpPr>
          <p:spPr>
            <a:xfrm>
              <a:off x="10101188" y="1677486"/>
              <a:ext cx="114745" cy="87103"/>
            </a:xfrm>
            <a:custGeom>
              <a:rect b="b" l="l" r="r" t="t"/>
              <a:pathLst>
                <a:path extrusionOk="0" h="87103" w="114745">
                  <a:moveTo>
                    <a:pt x="21553" y="85358"/>
                  </a:moveTo>
                  <a:cubicBezTo>
                    <a:pt x="53628" y="68727"/>
                    <a:pt x="83388" y="48501"/>
                    <a:pt x="110117" y="24148"/>
                  </a:cubicBezTo>
                  <a:cubicBezTo>
                    <a:pt x="123966" y="11518"/>
                    <a:pt x="103646" y="-8301"/>
                    <a:pt x="89703" y="3734"/>
                  </a:cubicBezTo>
                  <a:cubicBezTo>
                    <a:pt x="64163" y="25711"/>
                    <a:pt x="36871" y="44843"/>
                    <a:pt x="7142" y="60693"/>
                  </a:cubicBezTo>
                  <a:cubicBezTo>
                    <a:pt x="-9115" y="69352"/>
                    <a:pt x="5266" y="93799"/>
                    <a:pt x="21553" y="85358"/>
                  </a:cubicBezTo>
                  <a:lnTo>
                    <a:pt x="21553" y="8535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8" name="Google Shape;3278;p44"/>
            <p:cNvSpPr/>
            <p:nvPr/>
          </p:nvSpPr>
          <p:spPr>
            <a:xfrm>
              <a:off x="10119119" y="1609381"/>
              <a:ext cx="55936" cy="42234"/>
            </a:xfrm>
            <a:custGeom>
              <a:rect b="b" l="l" r="r" t="t"/>
              <a:pathLst>
                <a:path extrusionOk="0" h="42234" w="55936">
                  <a:moveTo>
                    <a:pt x="21628" y="40453"/>
                  </a:moveTo>
                  <a:cubicBezTo>
                    <a:pt x="30694" y="35982"/>
                    <a:pt x="39729" y="31512"/>
                    <a:pt x="48795" y="27042"/>
                  </a:cubicBezTo>
                  <a:cubicBezTo>
                    <a:pt x="55860" y="23540"/>
                    <a:pt x="57829" y="13537"/>
                    <a:pt x="54047" y="7066"/>
                  </a:cubicBezTo>
                  <a:cubicBezTo>
                    <a:pt x="49857" y="-93"/>
                    <a:pt x="41136" y="-1750"/>
                    <a:pt x="34071" y="1814"/>
                  </a:cubicBezTo>
                  <a:cubicBezTo>
                    <a:pt x="25067" y="6378"/>
                    <a:pt x="16064" y="10942"/>
                    <a:pt x="7061" y="15506"/>
                  </a:cubicBezTo>
                  <a:cubicBezTo>
                    <a:pt x="89" y="19039"/>
                    <a:pt x="-1880" y="28823"/>
                    <a:pt x="1871" y="35263"/>
                  </a:cubicBezTo>
                  <a:cubicBezTo>
                    <a:pt x="6029" y="42391"/>
                    <a:pt x="14626" y="43923"/>
                    <a:pt x="21628" y="40453"/>
                  </a:cubicBezTo>
                  <a:lnTo>
                    <a:pt x="21628" y="4045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9" name="Google Shape;3279;p44"/>
            <p:cNvSpPr/>
            <p:nvPr/>
          </p:nvSpPr>
          <p:spPr>
            <a:xfrm>
              <a:off x="10167532" y="1425875"/>
              <a:ext cx="77825" cy="68403"/>
            </a:xfrm>
            <a:custGeom>
              <a:rect b="b" l="l" r="r" t="t"/>
              <a:pathLst>
                <a:path extrusionOk="0" h="68403" w="77825">
                  <a:moveTo>
                    <a:pt x="18889" y="65837"/>
                  </a:moveTo>
                  <a:cubicBezTo>
                    <a:pt x="36489" y="51864"/>
                    <a:pt x="54183" y="38014"/>
                    <a:pt x="72002" y="24291"/>
                  </a:cubicBezTo>
                  <a:cubicBezTo>
                    <a:pt x="86851" y="12880"/>
                    <a:pt x="70251" y="-8815"/>
                    <a:pt x="56215" y="3846"/>
                  </a:cubicBezTo>
                  <a:cubicBezTo>
                    <a:pt x="38802" y="19539"/>
                    <a:pt x="21265" y="35138"/>
                    <a:pt x="3602" y="50582"/>
                  </a:cubicBezTo>
                  <a:cubicBezTo>
                    <a:pt x="-7027" y="59866"/>
                    <a:pt x="8229" y="74309"/>
                    <a:pt x="18858" y="65837"/>
                  </a:cubicBezTo>
                  <a:lnTo>
                    <a:pt x="18858" y="658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0" name="Google Shape;3280;p44"/>
            <p:cNvSpPr/>
            <p:nvPr/>
          </p:nvSpPr>
          <p:spPr>
            <a:xfrm>
              <a:off x="10296731" y="1532553"/>
              <a:ext cx="102891" cy="63613"/>
            </a:xfrm>
            <a:custGeom>
              <a:rect b="b" l="l" r="r" t="t"/>
              <a:pathLst>
                <a:path extrusionOk="0" h="63613" w="102891">
                  <a:moveTo>
                    <a:pt x="19237" y="61635"/>
                  </a:moveTo>
                  <a:cubicBezTo>
                    <a:pt x="42683" y="47505"/>
                    <a:pt x="67161" y="36220"/>
                    <a:pt x="93233" y="27779"/>
                  </a:cubicBezTo>
                  <a:cubicBezTo>
                    <a:pt x="110333" y="22246"/>
                    <a:pt x="102768" y="-5077"/>
                    <a:pt x="85793" y="832"/>
                  </a:cubicBezTo>
                  <a:cubicBezTo>
                    <a:pt x="57783" y="10585"/>
                    <a:pt x="31148" y="23277"/>
                    <a:pt x="6107" y="39158"/>
                  </a:cubicBezTo>
                  <a:cubicBezTo>
                    <a:pt x="-7992" y="48099"/>
                    <a:pt x="4826" y="70326"/>
                    <a:pt x="19237" y="61635"/>
                  </a:cubicBezTo>
                  <a:lnTo>
                    <a:pt x="19237" y="6163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1" name="Google Shape;3281;p44"/>
            <p:cNvSpPr/>
            <p:nvPr/>
          </p:nvSpPr>
          <p:spPr>
            <a:xfrm>
              <a:off x="10496574" y="1520342"/>
              <a:ext cx="65012" cy="26365"/>
            </a:xfrm>
            <a:custGeom>
              <a:rect b="b" l="l" r="r" t="t"/>
              <a:pathLst>
                <a:path extrusionOk="0" h="26365" w="65012">
                  <a:moveTo>
                    <a:pt x="11653" y="25234"/>
                  </a:moveTo>
                  <a:cubicBezTo>
                    <a:pt x="25189" y="25609"/>
                    <a:pt x="38757" y="25984"/>
                    <a:pt x="52293" y="26360"/>
                  </a:cubicBezTo>
                  <a:cubicBezTo>
                    <a:pt x="69237" y="26828"/>
                    <a:pt x="69268" y="-463"/>
                    <a:pt x="52293" y="6"/>
                  </a:cubicBezTo>
                  <a:cubicBezTo>
                    <a:pt x="38757" y="381"/>
                    <a:pt x="25189" y="756"/>
                    <a:pt x="11653" y="1132"/>
                  </a:cubicBezTo>
                  <a:cubicBezTo>
                    <a:pt x="-3884" y="1569"/>
                    <a:pt x="-3884" y="24828"/>
                    <a:pt x="11653" y="25265"/>
                  </a:cubicBezTo>
                  <a:lnTo>
                    <a:pt x="11653" y="2526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2" name="Google Shape;3282;p44"/>
            <p:cNvSpPr/>
            <p:nvPr/>
          </p:nvSpPr>
          <p:spPr>
            <a:xfrm>
              <a:off x="10374918" y="1445062"/>
              <a:ext cx="55691" cy="33236"/>
            </a:xfrm>
            <a:custGeom>
              <a:rect b="b" l="l" r="r" t="t"/>
              <a:pathLst>
                <a:path extrusionOk="0" h="33236" w="55691">
                  <a:moveTo>
                    <a:pt x="14734" y="32833"/>
                  </a:moveTo>
                  <a:cubicBezTo>
                    <a:pt x="25394" y="30238"/>
                    <a:pt x="36023" y="27643"/>
                    <a:pt x="46683" y="25049"/>
                  </a:cubicBezTo>
                  <a:cubicBezTo>
                    <a:pt x="62533" y="21172"/>
                    <a:pt x="55687" y="-4087"/>
                    <a:pt x="39931" y="571"/>
                  </a:cubicBezTo>
                  <a:cubicBezTo>
                    <a:pt x="29427" y="3666"/>
                    <a:pt x="18923" y="6792"/>
                    <a:pt x="8419" y="9887"/>
                  </a:cubicBezTo>
                  <a:cubicBezTo>
                    <a:pt x="-6274" y="14232"/>
                    <a:pt x="-178" y="36490"/>
                    <a:pt x="14734" y="32833"/>
                  </a:cubicBezTo>
                  <a:lnTo>
                    <a:pt x="14734" y="3283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3" name="Google Shape;3283;p44"/>
            <p:cNvSpPr/>
            <p:nvPr/>
          </p:nvSpPr>
          <p:spPr>
            <a:xfrm>
              <a:off x="10504273" y="1302293"/>
              <a:ext cx="108380" cy="84808"/>
            </a:xfrm>
            <a:custGeom>
              <a:rect b="b" l="l" r="r" t="t"/>
              <a:pathLst>
                <a:path extrusionOk="0" h="84808" w="108380">
                  <a:moveTo>
                    <a:pt x="15833" y="84068"/>
                  </a:moveTo>
                  <a:cubicBezTo>
                    <a:pt x="49908" y="71094"/>
                    <a:pt x="79951" y="51775"/>
                    <a:pt x="104522" y="24733"/>
                  </a:cubicBezTo>
                  <a:cubicBezTo>
                    <a:pt x="116870" y="11135"/>
                    <a:pt x="96707" y="-9123"/>
                    <a:pt x="84327" y="4538"/>
                  </a:cubicBezTo>
                  <a:cubicBezTo>
                    <a:pt x="62257" y="28860"/>
                    <a:pt x="36278" y="47992"/>
                    <a:pt x="6173" y="61153"/>
                  </a:cubicBezTo>
                  <a:cubicBezTo>
                    <a:pt x="-6707" y="66780"/>
                    <a:pt x="2547" y="89132"/>
                    <a:pt x="15833" y="84068"/>
                  </a:cubicBezTo>
                  <a:lnTo>
                    <a:pt x="15833" y="8406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4" name="Google Shape;3284;p44"/>
            <p:cNvSpPr/>
            <p:nvPr/>
          </p:nvSpPr>
          <p:spPr>
            <a:xfrm>
              <a:off x="10484194" y="1301015"/>
              <a:ext cx="35436" cy="26553"/>
            </a:xfrm>
            <a:custGeom>
              <a:rect b="b" l="l" r="r" t="t"/>
              <a:pathLst>
                <a:path extrusionOk="0" h="26553" w="35436">
                  <a:moveTo>
                    <a:pt x="13372" y="26200"/>
                  </a:moveTo>
                  <a:cubicBezTo>
                    <a:pt x="17937" y="24918"/>
                    <a:pt x="22532" y="23636"/>
                    <a:pt x="27096" y="22355"/>
                  </a:cubicBezTo>
                  <a:cubicBezTo>
                    <a:pt x="32786" y="20760"/>
                    <a:pt x="36850" y="14289"/>
                    <a:pt x="34974" y="8474"/>
                  </a:cubicBezTo>
                  <a:cubicBezTo>
                    <a:pt x="33255" y="3223"/>
                    <a:pt x="26971" y="-1748"/>
                    <a:pt x="21094" y="597"/>
                  </a:cubicBezTo>
                  <a:cubicBezTo>
                    <a:pt x="16655" y="2378"/>
                    <a:pt x="12215" y="4192"/>
                    <a:pt x="7777" y="5973"/>
                  </a:cubicBezTo>
                  <a:cubicBezTo>
                    <a:pt x="2712" y="8005"/>
                    <a:pt x="-1415" y="13039"/>
                    <a:pt x="461" y="18853"/>
                  </a:cubicBezTo>
                  <a:cubicBezTo>
                    <a:pt x="2212" y="24230"/>
                    <a:pt x="7683" y="27763"/>
                    <a:pt x="13341" y="26168"/>
                  </a:cubicBezTo>
                  <a:lnTo>
                    <a:pt x="13341" y="2616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5" name="Google Shape;3285;p44"/>
            <p:cNvSpPr/>
            <p:nvPr/>
          </p:nvSpPr>
          <p:spPr>
            <a:xfrm>
              <a:off x="10597958" y="1234001"/>
              <a:ext cx="42497" cy="38053"/>
            </a:xfrm>
            <a:custGeom>
              <a:rect b="b" l="l" r="r" t="t"/>
              <a:pathLst>
                <a:path extrusionOk="0" h="38053" w="42497">
                  <a:moveTo>
                    <a:pt x="14151" y="36442"/>
                  </a:moveTo>
                  <a:cubicBezTo>
                    <a:pt x="21873" y="30753"/>
                    <a:pt x="29626" y="25094"/>
                    <a:pt x="37348" y="19405"/>
                  </a:cubicBezTo>
                  <a:cubicBezTo>
                    <a:pt x="42381" y="15716"/>
                    <a:pt x="44413" y="9370"/>
                    <a:pt x="40286" y="4024"/>
                  </a:cubicBezTo>
                  <a:cubicBezTo>
                    <a:pt x="36285" y="-1165"/>
                    <a:pt x="29407" y="-1134"/>
                    <a:pt x="24655" y="2961"/>
                  </a:cubicBezTo>
                  <a:cubicBezTo>
                    <a:pt x="17371" y="9213"/>
                    <a:pt x="10088" y="15497"/>
                    <a:pt x="2803" y="21749"/>
                  </a:cubicBezTo>
                  <a:cubicBezTo>
                    <a:pt x="-5168" y="28596"/>
                    <a:pt x="5523" y="42788"/>
                    <a:pt x="14151" y="36473"/>
                  </a:cubicBezTo>
                  <a:lnTo>
                    <a:pt x="14151" y="3647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6" name="Google Shape;3286;p44"/>
            <p:cNvSpPr/>
            <p:nvPr/>
          </p:nvSpPr>
          <p:spPr>
            <a:xfrm>
              <a:off x="10306301" y="1388003"/>
              <a:ext cx="75809" cy="41102"/>
            </a:xfrm>
            <a:custGeom>
              <a:rect b="b" l="l" r="r" t="t"/>
              <a:pathLst>
                <a:path extrusionOk="0" h="41102" w="75809">
                  <a:moveTo>
                    <a:pt x="12262" y="41093"/>
                  </a:moveTo>
                  <a:cubicBezTo>
                    <a:pt x="32301" y="41343"/>
                    <a:pt x="51495" y="36341"/>
                    <a:pt x="68971" y="26588"/>
                  </a:cubicBezTo>
                  <a:cubicBezTo>
                    <a:pt x="84852" y="17709"/>
                    <a:pt x="70127" y="-7550"/>
                    <a:pt x="54716" y="2204"/>
                  </a:cubicBezTo>
                  <a:cubicBezTo>
                    <a:pt x="41711" y="10425"/>
                    <a:pt x="27705" y="15084"/>
                    <a:pt x="12262" y="15709"/>
                  </a:cubicBezTo>
                  <a:cubicBezTo>
                    <a:pt x="-4025" y="16396"/>
                    <a:pt x="-4150" y="40905"/>
                    <a:pt x="12262" y="41093"/>
                  </a:cubicBezTo>
                  <a:lnTo>
                    <a:pt x="12262" y="4109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7" name="Google Shape;3287;p44"/>
            <p:cNvSpPr/>
            <p:nvPr/>
          </p:nvSpPr>
          <p:spPr>
            <a:xfrm>
              <a:off x="10314556" y="1279917"/>
              <a:ext cx="122100" cy="73460"/>
            </a:xfrm>
            <a:custGeom>
              <a:rect b="b" l="l" r="r" t="t"/>
              <a:pathLst>
                <a:path extrusionOk="0" h="73460" w="122100">
                  <a:moveTo>
                    <a:pt x="16762" y="72994"/>
                  </a:moveTo>
                  <a:cubicBezTo>
                    <a:pt x="53557" y="63772"/>
                    <a:pt x="88101" y="47922"/>
                    <a:pt x="117736" y="24163"/>
                  </a:cubicBezTo>
                  <a:cubicBezTo>
                    <a:pt x="130022" y="14316"/>
                    <a:pt x="113798" y="-6879"/>
                    <a:pt x="100793" y="2218"/>
                  </a:cubicBezTo>
                  <a:cubicBezTo>
                    <a:pt x="72407" y="22131"/>
                    <a:pt x="43146" y="37825"/>
                    <a:pt x="9572" y="46984"/>
                  </a:cubicBezTo>
                  <a:cubicBezTo>
                    <a:pt x="-7185" y="51548"/>
                    <a:pt x="-119" y="77214"/>
                    <a:pt x="16731" y="72994"/>
                  </a:cubicBezTo>
                  <a:lnTo>
                    <a:pt x="16731" y="729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8" name="Google Shape;3288;p44"/>
            <p:cNvSpPr/>
            <p:nvPr/>
          </p:nvSpPr>
          <p:spPr>
            <a:xfrm>
              <a:off x="10017700" y="1430458"/>
              <a:ext cx="60574" cy="38284"/>
            </a:xfrm>
            <a:custGeom>
              <a:rect b="b" l="l" r="r" t="t"/>
              <a:pathLst>
                <a:path extrusionOk="0" h="38284" w="60574">
                  <a:moveTo>
                    <a:pt x="15070" y="37777"/>
                  </a:moveTo>
                  <a:cubicBezTo>
                    <a:pt x="27168" y="33463"/>
                    <a:pt x="39266" y="29149"/>
                    <a:pt x="51365" y="24835"/>
                  </a:cubicBezTo>
                  <a:cubicBezTo>
                    <a:pt x="57742" y="22553"/>
                    <a:pt x="62025" y="16269"/>
                    <a:pt x="60118" y="9391"/>
                  </a:cubicBezTo>
                  <a:cubicBezTo>
                    <a:pt x="58461" y="3389"/>
                    <a:pt x="51021" y="-1863"/>
                    <a:pt x="44706" y="638"/>
                  </a:cubicBezTo>
                  <a:cubicBezTo>
                    <a:pt x="32733" y="5359"/>
                    <a:pt x="20728" y="10079"/>
                    <a:pt x="8755" y="14800"/>
                  </a:cubicBezTo>
                  <a:cubicBezTo>
                    <a:pt x="2784" y="17144"/>
                    <a:pt x="-1405" y="22771"/>
                    <a:pt x="439" y="29430"/>
                  </a:cubicBezTo>
                  <a:cubicBezTo>
                    <a:pt x="2034" y="35276"/>
                    <a:pt x="9005" y="39903"/>
                    <a:pt x="15070" y="37746"/>
                  </a:cubicBezTo>
                  <a:lnTo>
                    <a:pt x="15070" y="3774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9" name="Google Shape;3289;p44"/>
            <p:cNvSpPr/>
            <p:nvPr/>
          </p:nvSpPr>
          <p:spPr>
            <a:xfrm>
              <a:off x="10176464" y="1295841"/>
              <a:ext cx="68295" cy="56369"/>
            </a:xfrm>
            <a:custGeom>
              <a:rect b="b" l="l" r="r" t="t"/>
              <a:pathLst>
                <a:path extrusionOk="0" h="56369" w="68295">
                  <a:moveTo>
                    <a:pt x="24306" y="53694"/>
                  </a:moveTo>
                  <a:cubicBezTo>
                    <a:pt x="36311" y="46129"/>
                    <a:pt x="48503" y="38782"/>
                    <a:pt x="60163" y="30685"/>
                  </a:cubicBezTo>
                  <a:cubicBezTo>
                    <a:pt x="67478" y="25590"/>
                    <a:pt x="70855" y="16211"/>
                    <a:pt x="66072" y="8115"/>
                  </a:cubicBezTo>
                  <a:cubicBezTo>
                    <a:pt x="61570" y="424"/>
                    <a:pt x="51191" y="-2358"/>
                    <a:pt x="43470" y="2206"/>
                  </a:cubicBezTo>
                  <a:cubicBezTo>
                    <a:pt x="31246" y="9427"/>
                    <a:pt x="19492" y="17430"/>
                    <a:pt x="7613" y="25215"/>
                  </a:cubicBezTo>
                  <a:cubicBezTo>
                    <a:pt x="-10050" y="36781"/>
                    <a:pt x="6174" y="65104"/>
                    <a:pt x="24275" y="53725"/>
                  </a:cubicBezTo>
                  <a:lnTo>
                    <a:pt x="24275" y="537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0" name="Google Shape;3290;p44"/>
            <p:cNvSpPr/>
            <p:nvPr/>
          </p:nvSpPr>
          <p:spPr>
            <a:xfrm>
              <a:off x="10394274" y="1147491"/>
              <a:ext cx="103154" cy="93249"/>
            </a:xfrm>
            <a:custGeom>
              <a:rect b="b" l="l" r="r" t="t"/>
              <a:pathLst>
                <a:path extrusionOk="0" h="93249" w="103154">
                  <a:moveTo>
                    <a:pt x="15198" y="92254"/>
                  </a:moveTo>
                  <a:cubicBezTo>
                    <a:pt x="50305" y="76561"/>
                    <a:pt x="82660" y="51176"/>
                    <a:pt x="101449" y="17132"/>
                  </a:cubicBezTo>
                  <a:cubicBezTo>
                    <a:pt x="108920" y="3596"/>
                    <a:pt x="89945" y="-6689"/>
                    <a:pt x="81160" y="5284"/>
                  </a:cubicBezTo>
                  <a:cubicBezTo>
                    <a:pt x="60184" y="33920"/>
                    <a:pt x="36706" y="58147"/>
                    <a:pt x="5101" y="74997"/>
                  </a:cubicBezTo>
                  <a:cubicBezTo>
                    <a:pt x="-6466" y="81156"/>
                    <a:pt x="3694" y="97412"/>
                    <a:pt x="15198" y="92254"/>
                  </a:cubicBezTo>
                  <a:lnTo>
                    <a:pt x="15198" y="9225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1" name="Google Shape;3291;p44"/>
            <p:cNvSpPr/>
            <p:nvPr/>
          </p:nvSpPr>
          <p:spPr>
            <a:xfrm>
              <a:off x="10277550" y="1216809"/>
              <a:ext cx="55089" cy="46243"/>
            </a:xfrm>
            <a:custGeom>
              <a:rect b="b" l="l" r="r" t="t"/>
              <a:pathLst>
                <a:path extrusionOk="0" h="46243" w="55089">
                  <a:moveTo>
                    <a:pt x="20974" y="44287"/>
                  </a:moveTo>
                  <a:cubicBezTo>
                    <a:pt x="30040" y="38316"/>
                    <a:pt x="39075" y="32345"/>
                    <a:pt x="48141" y="26374"/>
                  </a:cubicBezTo>
                  <a:cubicBezTo>
                    <a:pt x="54518" y="22185"/>
                    <a:pt x="57206" y="13869"/>
                    <a:pt x="53205" y="7054"/>
                  </a:cubicBezTo>
                  <a:cubicBezTo>
                    <a:pt x="49548" y="771"/>
                    <a:pt x="40232" y="-2293"/>
                    <a:pt x="33885" y="1990"/>
                  </a:cubicBezTo>
                  <a:cubicBezTo>
                    <a:pt x="24882" y="8055"/>
                    <a:pt x="15879" y="14119"/>
                    <a:pt x="6875" y="20184"/>
                  </a:cubicBezTo>
                  <a:cubicBezTo>
                    <a:pt x="623" y="24404"/>
                    <a:pt x="-2128" y="32501"/>
                    <a:pt x="1874" y="39285"/>
                  </a:cubicBezTo>
                  <a:cubicBezTo>
                    <a:pt x="5531" y="45537"/>
                    <a:pt x="14660" y="48476"/>
                    <a:pt x="20974" y="44287"/>
                  </a:cubicBezTo>
                  <a:lnTo>
                    <a:pt x="20974" y="4428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2" name="Google Shape;3292;p44"/>
            <p:cNvSpPr/>
            <p:nvPr/>
          </p:nvSpPr>
          <p:spPr>
            <a:xfrm>
              <a:off x="10485333" y="1086473"/>
              <a:ext cx="37222" cy="32536"/>
            </a:xfrm>
            <a:custGeom>
              <a:rect b="b" l="l" r="r" t="t"/>
              <a:pathLst>
                <a:path extrusionOk="0" h="32536" w="37222">
                  <a:moveTo>
                    <a:pt x="21237" y="30758"/>
                  </a:moveTo>
                  <a:cubicBezTo>
                    <a:pt x="24239" y="29226"/>
                    <a:pt x="27240" y="27694"/>
                    <a:pt x="30241" y="26162"/>
                  </a:cubicBezTo>
                  <a:cubicBezTo>
                    <a:pt x="36837" y="22786"/>
                    <a:pt x="39275" y="13001"/>
                    <a:pt x="35305" y="6843"/>
                  </a:cubicBezTo>
                  <a:cubicBezTo>
                    <a:pt x="30960" y="122"/>
                    <a:pt x="23019" y="-1817"/>
                    <a:pt x="15985" y="1779"/>
                  </a:cubicBezTo>
                  <a:cubicBezTo>
                    <a:pt x="12984" y="3310"/>
                    <a:pt x="9983" y="4842"/>
                    <a:pt x="6982" y="6374"/>
                  </a:cubicBezTo>
                  <a:cubicBezTo>
                    <a:pt x="386" y="9750"/>
                    <a:pt x="-2053" y="19535"/>
                    <a:pt x="1918" y="25694"/>
                  </a:cubicBezTo>
                  <a:cubicBezTo>
                    <a:pt x="6263" y="32415"/>
                    <a:pt x="14203" y="34353"/>
                    <a:pt x="21237" y="30758"/>
                  </a:cubicBezTo>
                  <a:lnTo>
                    <a:pt x="21237" y="3075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3" name="Google Shape;3293;p44"/>
            <p:cNvSpPr/>
            <p:nvPr/>
          </p:nvSpPr>
          <p:spPr>
            <a:xfrm>
              <a:off x="8772485" y="1238088"/>
              <a:ext cx="3692" cy="3814"/>
            </a:xfrm>
            <a:custGeom>
              <a:rect b="b" l="l" r="r" t="t"/>
              <a:pathLst>
                <a:path extrusionOk="0" h="3814" w="3692">
                  <a:moveTo>
                    <a:pt x="1852" y="3814"/>
                  </a:moveTo>
                  <a:cubicBezTo>
                    <a:pt x="4291" y="3814"/>
                    <a:pt x="4322" y="0"/>
                    <a:pt x="1852" y="0"/>
                  </a:cubicBezTo>
                  <a:cubicBezTo>
                    <a:pt x="-617" y="0"/>
                    <a:pt x="-617" y="3814"/>
                    <a:pt x="1852" y="3814"/>
                  </a:cubicBezTo>
                  <a:lnTo>
                    <a:pt x="1852" y="381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4" name="Google Shape;3294;p44"/>
            <p:cNvSpPr/>
            <p:nvPr/>
          </p:nvSpPr>
          <p:spPr>
            <a:xfrm>
              <a:off x="9770365" y="1490962"/>
              <a:ext cx="3680" cy="3813"/>
            </a:xfrm>
            <a:custGeom>
              <a:rect b="b" l="l" r="r" t="t"/>
              <a:pathLst>
                <a:path extrusionOk="0" h="3813" w="3680">
                  <a:moveTo>
                    <a:pt x="1841" y="3814"/>
                  </a:moveTo>
                  <a:cubicBezTo>
                    <a:pt x="4279" y="3814"/>
                    <a:pt x="4310" y="0"/>
                    <a:pt x="1841" y="0"/>
                  </a:cubicBezTo>
                  <a:cubicBezTo>
                    <a:pt x="-629" y="0"/>
                    <a:pt x="-598" y="3814"/>
                    <a:pt x="1841" y="3814"/>
                  </a:cubicBezTo>
                  <a:lnTo>
                    <a:pt x="1841" y="381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5" name="Google Shape;3295;p44"/>
            <p:cNvSpPr/>
            <p:nvPr/>
          </p:nvSpPr>
          <p:spPr>
            <a:xfrm>
              <a:off x="8641381" y="1277398"/>
              <a:ext cx="219258" cy="182813"/>
            </a:xfrm>
            <a:custGeom>
              <a:rect b="b" l="l" r="r" t="t"/>
              <a:pathLst>
                <a:path extrusionOk="0" h="182813" w="219258">
                  <a:moveTo>
                    <a:pt x="407" y="10990"/>
                  </a:moveTo>
                  <a:cubicBezTo>
                    <a:pt x="25667" y="91426"/>
                    <a:pt x="111792" y="149510"/>
                    <a:pt x="186038" y="180677"/>
                  </a:cubicBezTo>
                  <a:cubicBezTo>
                    <a:pt x="216049" y="193276"/>
                    <a:pt x="231649" y="146727"/>
                    <a:pt x="207202" y="130471"/>
                  </a:cubicBezTo>
                  <a:cubicBezTo>
                    <a:pt x="175472" y="109370"/>
                    <a:pt x="139959" y="93895"/>
                    <a:pt x="107478" y="73794"/>
                  </a:cubicBezTo>
                  <a:cubicBezTo>
                    <a:pt x="74059" y="53099"/>
                    <a:pt x="44298" y="28684"/>
                    <a:pt x="15287" y="2330"/>
                  </a:cubicBezTo>
                  <a:cubicBezTo>
                    <a:pt x="9035" y="-3359"/>
                    <a:pt x="-2375" y="2080"/>
                    <a:pt x="438" y="10990"/>
                  </a:cubicBezTo>
                  <a:lnTo>
                    <a:pt x="438" y="1099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6" name="Google Shape;3296;p44"/>
            <p:cNvSpPr/>
            <p:nvPr/>
          </p:nvSpPr>
          <p:spPr>
            <a:xfrm>
              <a:off x="8765596" y="1234208"/>
              <a:ext cx="300354" cy="139532"/>
            </a:xfrm>
            <a:custGeom>
              <a:rect b="b" l="l" r="r" t="t"/>
              <a:pathLst>
                <a:path extrusionOk="0" h="139532" w="300354">
                  <a:moveTo>
                    <a:pt x="1270" y="10288"/>
                  </a:moveTo>
                  <a:cubicBezTo>
                    <a:pt x="60573" y="90724"/>
                    <a:pt x="175490" y="150184"/>
                    <a:pt x="276434" y="137929"/>
                  </a:cubicBezTo>
                  <a:cubicBezTo>
                    <a:pt x="307320" y="134178"/>
                    <a:pt x="309321" y="86910"/>
                    <a:pt x="276434" y="88098"/>
                  </a:cubicBezTo>
                  <a:cubicBezTo>
                    <a:pt x="228041" y="89849"/>
                    <a:pt x="184118" y="84191"/>
                    <a:pt x="138539" y="67247"/>
                  </a:cubicBezTo>
                  <a:cubicBezTo>
                    <a:pt x="92897" y="50272"/>
                    <a:pt x="53508" y="23449"/>
                    <a:pt x="10804" y="753"/>
                  </a:cubicBezTo>
                  <a:cubicBezTo>
                    <a:pt x="5177" y="-2248"/>
                    <a:pt x="-3169" y="4286"/>
                    <a:pt x="1238" y="10319"/>
                  </a:cubicBezTo>
                  <a:lnTo>
                    <a:pt x="1238" y="103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7" name="Google Shape;3297;p44"/>
            <p:cNvSpPr/>
            <p:nvPr/>
          </p:nvSpPr>
          <p:spPr>
            <a:xfrm>
              <a:off x="8702475" y="1133506"/>
              <a:ext cx="203833" cy="94043"/>
            </a:xfrm>
            <a:custGeom>
              <a:rect b="b" l="l" r="r" t="t"/>
              <a:pathLst>
                <a:path extrusionOk="0" h="94043" w="203833">
                  <a:moveTo>
                    <a:pt x="18124" y="762"/>
                  </a:moveTo>
                  <a:cubicBezTo>
                    <a:pt x="15341" y="856"/>
                    <a:pt x="12840" y="1012"/>
                    <a:pt x="10152" y="1762"/>
                  </a:cubicBezTo>
                  <a:cubicBezTo>
                    <a:pt x="367" y="4451"/>
                    <a:pt x="-2009" y="14486"/>
                    <a:pt x="1586" y="22833"/>
                  </a:cubicBezTo>
                  <a:cubicBezTo>
                    <a:pt x="9621" y="41496"/>
                    <a:pt x="44477" y="43715"/>
                    <a:pt x="61233" y="49092"/>
                  </a:cubicBezTo>
                  <a:cubicBezTo>
                    <a:pt x="96027" y="60315"/>
                    <a:pt x="127977" y="75633"/>
                    <a:pt x="161051" y="90920"/>
                  </a:cubicBezTo>
                  <a:cubicBezTo>
                    <a:pt x="194032" y="106176"/>
                    <a:pt x="221449" y="61628"/>
                    <a:pt x="189906" y="41590"/>
                  </a:cubicBezTo>
                  <a:cubicBezTo>
                    <a:pt x="161927" y="23802"/>
                    <a:pt x="129509" y="12642"/>
                    <a:pt x="97153" y="5764"/>
                  </a:cubicBezTo>
                  <a:cubicBezTo>
                    <a:pt x="83710" y="2919"/>
                    <a:pt x="70080" y="1200"/>
                    <a:pt x="56357" y="449"/>
                  </a:cubicBezTo>
                  <a:cubicBezTo>
                    <a:pt x="46822" y="-51"/>
                    <a:pt x="37256" y="-363"/>
                    <a:pt x="27721" y="793"/>
                  </a:cubicBezTo>
                  <a:cubicBezTo>
                    <a:pt x="22813" y="1387"/>
                    <a:pt x="16561" y="-301"/>
                    <a:pt x="20093" y="2356"/>
                  </a:cubicBezTo>
                  <a:cubicBezTo>
                    <a:pt x="19249" y="8827"/>
                    <a:pt x="18405" y="15299"/>
                    <a:pt x="17561" y="21770"/>
                  </a:cubicBezTo>
                  <a:cubicBezTo>
                    <a:pt x="18655" y="21520"/>
                    <a:pt x="19781" y="21270"/>
                    <a:pt x="20875" y="21051"/>
                  </a:cubicBezTo>
                  <a:cubicBezTo>
                    <a:pt x="32191" y="18550"/>
                    <a:pt x="29753" y="324"/>
                    <a:pt x="18124" y="793"/>
                  </a:cubicBezTo>
                  <a:lnTo>
                    <a:pt x="18124" y="79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8" name="Google Shape;3298;p44"/>
            <p:cNvSpPr/>
            <p:nvPr/>
          </p:nvSpPr>
          <p:spPr>
            <a:xfrm>
              <a:off x="8791608" y="1040729"/>
              <a:ext cx="393674" cy="97614"/>
            </a:xfrm>
            <a:custGeom>
              <a:rect b="b" l="l" r="r" t="t"/>
              <a:pathLst>
                <a:path extrusionOk="0" h="97614" w="393674">
                  <a:moveTo>
                    <a:pt x="10708" y="29578"/>
                  </a:moveTo>
                  <a:cubicBezTo>
                    <a:pt x="125688" y="55775"/>
                    <a:pt x="242731" y="75814"/>
                    <a:pt x="358711" y="97072"/>
                  </a:cubicBezTo>
                  <a:cubicBezTo>
                    <a:pt x="393568" y="103449"/>
                    <a:pt x="408980" y="51742"/>
                    <a:pt x="373561" y="43177"/>
                  </a:cubicBezTo>
                  <a:cubicBezTo>
                    <a:pt x="257299" y="15104"/>
                    <a:pt x="134472" y="-2340"/>
                    <a:pt x="14647" y="255"/>
                  </a:cubicBezTo>
                  <a:cubicBezTo>
                    <a:pt x="-1703" y="598"/>
                    <a:pt x="-6205" y="25702"/>
                    <a:pt x="10677" y="29578"/>
                  </a:cubicBezTo>
                  <a:lnTo>
                    <a:pt x="10677" y="295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9" name="Google Shape;3299;p44"/>
            <p:cNvSpPr/>
            <p:nvPr/>
          </p:nvSpPr>
          <p:spPr>
            <a:xfrm>
              <a:off x="9017299" y="1179694"/>
              <a:ext cx="245381" cy="58210"/>
            </a:xfrm>
            <a:custGeom>
              <a:rect b="b" l="l" r="r" t="t"/>
              <a:pathLst>
                <a:path extrusionOk="0" h="58210" w="245381">
                  <a:moveTo>
                    <a:pt x="11007" y="35979"/>
                  </a:moveTo>
                  <a:cubicBezTo>
                    <a:pt x="81846" y="55236"/>
                    <a:pt x="152403" y="64365"/>
                    <a:pt x="225399" y="53673"/>
                  </a:cubicBezTo>
                  <a:cubicBezTo>
                    <a:pt x="260286" y="48577"/>
                    <a:pt x="245719" y="-5161"/>
                    <a:pt x="210706" y="404"/>
                  </a:cubicBezTo>
                  <a:cubicBezTo>
                    <a:pt x="147057" y="10564"/>
                    <a:pt x="83159" y="16378"/>
                    <a:pt x="19073" y="6562"/>
                  </a:cubicBezTo>
                  <a:cubicBezTo>
                    <a:pt x="190" y="3686"/>
                    <a:pt x="-8438" y="30665"/>
                    <a:pt x="10976" y="35948"/>
                  </a:cubicBezTo>
                  <a:lnTo>
                    <a:pt x="10976" y="359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0" name="Google Shape;3300;p44"/>
            <p:cNvSpPr/>
            <p:nvPr/>
          </p:nvSpPr>
          <p:spPr>
            <a:xfrm>
              <a:off x="8833760" y="1520745"/>
              <a:ext cx="346099" cy="125618"/>
            </a:xfrm>
            <a:custGeom>
              <a:rect b="b" l="l" r="r" t="t"/>
              <a:pathLst>
                <a:path extrusionOk="0" h="125618" w="346099">
                  <a:moveTo>
                    <a:pt x="1256" y="12327"/>
                  </a:moveTo>
                  <a:cubicBezTo>
                    <a:pt x="27578" y="57594"/>
                    <a:pt x="79816" y="79258"/>
                    <a:pt x="127553" y="94295"/>
                  </a:cubicBezTo>
                  <a:cubicBezTo>
                    <a:pt x="190670" y="114208"/>
                    <a:pt x="258164" y="125462"/>
                    <a:pt x="324375" y="125619"/>
                  </a:cubicBezTo>
                  <a:cubicBezTo>
                    <a:pt x="353699" y="125681"/>
                    <a:pt x="352980" y="82696"/>
                    <a:pt x="324375" y="80539"/>
                  </a:cubicBezTo>
                  <a:cubicBezTo>
                    <a:pt x="223370" y="72912"/>
                    <a:pt x="95416" y="70911"/>
                    <a:pt x="14480" y="2136"/>
                  </a:cubicBezTo>
                  <a:cubicBezTo>
                    <a:pt x="7477" y="-3804"/>
                    <a:pt x="-3777" y="3636"/>
                    <a:pt x="1256" y="12327"/>
                  </a:cubicBezTo>
                  <a:lnTo>
                    <a:pt x="1256" y="1232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1" name="Google Shape;3301;p44"/>
            <p:cNvSpPr/>
            <p:nvPr/>
          </p:nvSpPr>
          <p:spPr>
            <a:xfrm>
              <a:off x="8960221" y="1434416"/>
              <a:ext cx="293292" cy="113322"/>
            </a:xfrm>
            <a:custGeom>
              <a:rect b="b" l="l" r="r" t="t"/>
              <a:pathLst>
                <a:path extrusionOk="0" h="113322" w="293292">
                  <a:moveTo>
                    <a:pt x="4718" y="26378"/>
                  </a:moveTo>
                  <a:cubicBezTo>
                    <a:pt x="69742" y="88995"/>
                    <a:pt x="183221" y="133199"/>
                    <a:pt x="273254" y="104251"/>
                  </a:cubicBezTo>
                  <a:cubicBezTo>
                    <a:pt x="303266" y="94591"/>
                    <a:pt x="298608" y="48668"/>
                    <a:pt x="265689" y="48449"/>
                  </a:cubicBezTo>
                  <a:cubicBezTo>
                    <a:pt x="223205" y="48168"/>
                    <a:pt x="184066" y="53920"/>
                    <a:pt x="141581" y="45667"/>
                  </a:cubicBezTo>
                  <a:cubicBezTo>
                    <a:pt x="99972" y="37570"/>
                    <a:pt x="60676" y="22346"/>
                    <a:pt x="23537" y="1963"/>
                  </a:cubicBezTo>
                  <a:cubicBezTo>
                    <a:pt x="8375" y="-6384"/>
                    <a:pt x="-8349" y="13811"/>
                    <a:pt x="4687" y="26410"/>
                  </a:cubicBezTo>
                  <a:lnTo>
                    <a:pt x="4687" y="264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2" name="Google Shape;3302;p44"/>
            <p:cNvSpPr/>
            <p:nvPr/>
          </p:nvSpPr>
          <p:spPr>
            <a:xfrm>
              <a:off x="9160347" y="1321261"/>
              <a:ext cx="285846" cy="81210"/>
            </a:xfrm>
            <a:custGeom>
              <a:rect b="b" l="l" r="r" t="t"/>
              <a:pathLst>
                <a:path extrusionOk="0" h="81210" w="285846">
                  <a:moveTo>
                    <a:pt x="5135" y="47688"/>
                  </a:moveTo>
                  <a:cubicBezTo>
                    <a:pt x="81944" y="98113"/>
                    <a:pt x="193079" y="85733"/>
                    <a:pt x="272827" y="49501"/>
                  </a:cubicBezTo>
                  <a:cubicBezTo>
                    <a:pt x="299868" y="37215"/>
                    <a:pt x="280705" y="-8302"/>
                    <a:pt x="252507" y="1327"/>
                  </a:cubicBezTo>
                  <a:cubicBezTo>
                    <a:pt x="212680" y="14957"/>
                    <a:pt x="172509" y="25867"/>
                    <a:pt x="130306" y="28524"/>
                  </a:cubicBezTo>
                  <a:cubicBezTo>
                    <a:pt x="90198" y="31056"/>
                    <a:pt x="50652" y="26868"/>
                    <a:pt x="10668" y="27243"/>
                  </a:cubicBezTo>
                  <a:cubicBezTo>
                    <a:pt x="-555" y="27337"/>
                    <a:pt x="-3775" y="41810"/>
                    <a:pt x="5135" y="47657"/>
                  </a:cubicBezTo>
                  <a:lnTo>
                    <a:pt x="5135" y="476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3" name="Google Shape;3303;p44"/>
            <p:cNvSpPr/>
            <p:nvPr/>
          </p:nvSpPr>
          <p:spPr>
            <a:xfrm>
              <a:off x="9285572" y="1481999"/>
              <a:ext cx="358219" cy="129946"/>
            </a:xfrm>
            <a:custGeom>
              <a:rect b="b" l="l" r="r" t="t"/>
              <a:pathLst>
                <a:path extrusionOk="0" h="129946" w="358219">
                  <a:moveTo>
                    <a:pt x="5831" y="118441"/>
                  </a:moveTo>
                  <a:cubicBezTo>
                    <a:pt x="64259" y="140230"/>
                    <a:pt x="145820" y="126631"/>
                    <a:pt x="205498" y="114002"/>
                  </a:cubicBezTo>
                  <a:cubicBezTo>
                    <a:pt x="261363" y="102154"/>
                    <a:pt x="320291" y="86273"/>
                    <a:pt x="354178" y="36661"/>
                  </a:cubicBezTo>
                  <a:cubicBezTo>
                    <a:pt x="370153" y="13246"/>
                    <a:pt x="334921" y="-12608"/>
                    <a:pt x="315539" y="6837"/>
                  </a:cubicBezTo>
                  <a:cubicBezTo>
                    <a:pt x="277681" y="44851"/>
                    <a:pt x="224568" y="58763"/>
                    <a:pt x="173705" y="70923"/>
                  </a:cubicBezTo>
                  <a:cubicBezTo>
                    <a:pt x="146789" y="77363"/>
                    <a:pt x="119873" y="83647"/>
                    <a:pt x="92582" y="88242"/>
                  </a:cubicBezTo>
                  <a:cubicBezTo>
                    <a:pt x="64009" y="93056"/>
                    <a:pt x="33279" y="93056"/>
                    <a:pt x="5862" y="102497"/>
                  </a:cubicBezTo>
                  <a:cubicBezTo>
                    <a:pt x="-2110" y="105248"/>
                    <a:pt x="-1797" y="115565"/>
                    <a:pt x="5862" y="118410"/>
                  </a:cubicBezTo>
                  <a:lnTo>
                    <a:pt x="5862" y="1184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4" name="Google Shape;3304;p44"/>
            <p:cNvSpPr/>
            <p:nvPr/>
          </p:nvSpPr>
          <p:spPr>
            <a:xfrm>
              <a:off x="9444314" y="1376802"/>
              <a:ext cx="176356" cy="83288"/>
            </a:xfrm>
            <a:custGeom>
              <a:rect b="b" l="l" r="r" t="t"/>
              <a:pathLst>
                <a:path extrusionOk="0" h="83288" w="176356">
                  <a:moveTo>
                    <a:pt x="16370" y="83274"/>
                  </a:moveTo>
                  <a:cubicBezTo>
                    <a:pt x="67576" y="81117"/>
                    <a:pt x="121252" y="71864"/>
                    <a:pt x="165049" y="43853"/>
                  </a:cubicBezTo>
                  <a:cubicBezTo>
                    <a:pt x="190747" y="27410"/>
                    <a:pt x="168269" y="-10948"/>
                    <a:pt x="141166" y="2995"/>
                  </a:cubicBezTo>
                  <a:cubicBezTo>
                    <a:pt x="98963" y="24752"/>
                    <a:pt x="59573" y="44010"/>
                    <a:pt x="11930" y="50543"/>
                  </a:cubicBezTo>
                  <a:cubicBezTo>
                    <a:pt x="-6701" y="53076"/>
                    <a:pt x="-2200" y="84056"/>
                    <a:pt x="16370" y="83274"/>
                  </a:cubicBezTo>
                  <a:lnTo>
                    <a:pt x="16370" y="8327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5" name="Google Shape;3305;p44"/>
            <p:cNvSpPr/>
            <p:nvPr/>
          </p:nvSpPr>
          <p:spPr>
            <a:xfrm>
              <a:off x="9683802" y="1436815"/>
              <a:ext cx="181985" cy="68087"/>
            </a:xfrm>
            <a:custGeom>
              <a:rect b="b" l="l" r="r" t="t"/>
              <a:pathLst>
                <a:path extrusionOk="0" h="68087" w="181985">
                  <a:moveTo>
                    <a:pt x="8780" y="56835"/>
                  </a:moveTo>
                  <a:cubicBezTo>
                    <a:pt x="62706" y="74154"/>
                    <a:pt x="120227" y="72716"/>
                    <a:pt x="169964" y="43831"/>
                  </a:cubicBezTo>
                  <a:cubicBezTo>
                    <a:pt x="197224" y="28012"/>
                    <a:pt x="173340" y="-9939"/>
                    <a:pt x="145768" y="2440"/>
                  </a:cubicBezTo>
                  <a:cubicBezTo>
                    <a:pt x="102877" y="21666"/>
                    <a:pt x="59549" y="34483"/>
                    <a:pt x="12125" y="32201"/>
                  </a:cubicBezTo>
                  <a:cubicBezTo>
                    <a:pt x="-2475" y="31514"/>
                    <a:pt x="-4256" y="52646"/>
                    <a:pt x="8780" y="56835"/>
                  </a:cubicBezTo>
                  <a:lnTo>
                    <a:pt x="8780" y="5683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6" name="Google Shape;3306;p44"/>
            <p:cNvSpPr/>
            <p:nvPr/>
          </p:nvSpPr>
          <p:spPr>
            <a:xfrm>
              <a:off x="9312566" y="1220503"/>
              <a:ext cx="297529" cy="62848"/>
            </a:xfrm>
            <a:custGeom>
              <a:rect b="b" l="l" r="r" t="t"/>
              <a:pathLst>
                <a:path extrusionOk="0" h="62848" w="297529">
                  <a:moveTo>
                    <a:pt x="12755" y="42625"/>
                  </a:moveTo>
                  <a:cubicBezTo>
                    <a:pt x="101100" y="44469"/>
                    <a:pt x="186601" y="52785"/>
                    <a:pt x="274289" y="62695"/>
                  </a:cubicBezTo>
                  <a:cubicBezTo>
                    <a:pt x="301425" y="65758"/>
                    <a:pt x="306395" y="22148"/>
                    <a:pt x="280667" y="15615"/>
                  </a:cubicBezTo>
                  <a:cubicBezTo>
                    <a:pt x="193666" y="-6456"/>
                    <a:pt x="96130" y="-4362"/>
                    <a:pt x="9285" y="17053"/>
                  </a:cubicBezTo>
                  <a:cubicBezTo>
                    <a:pt x="-5189" y="20617"/>
                    <a:pt x="-1750" y="42312"/>
                    <a:pt x="12755" y="42625"/>
                  </a:cubicBezTo>
                  <a:lnTo>
                    <a:pt x="12755" y="426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7" name="Google Shape;3307;p44"/>
            <p:cNvSpPr/>
            <p:nvPr/>
          </p:nvSpPr>
          <p:spPr>
            <a:xfrm>
              <a:off x="9239030" y="1075371"/>
              <a:ext cx="274565" cy="56832"/>
            </a:xfrm>
            <a:custGeom>
              <a:rect b="b" l="l" r="r" t="t"/>
              <a:pathLst>
                <a:path extrusionOk="0" h="56832" w="274565">
                  <a:moveTo>
                    <a:pt x="9451" y="43704"/>
                  </a:moveTo>
                  <a:cubicBezTo>
                    <a:pt x="89761" y="46361"/>
                    <a:pt x="167072" y="44829"/>
                    <a:pt x="247070" y="56552"/>
                  </a:cubicBezTo>
                  <a:cubicBezTo>
                    <a:pt x="274142" y="60522"/>
                    <a:pt x="286834" y="21164"/>
                    <a:pt x="258730" y="14318"/>
                  </a:cubicBezTo>
                  <a:cubicBezTo>
                    <a:pt x="178857" y="-5189"/>
                    <a:pt x="83978" y="-7409"/>
                    <a:pt x="6856" y="24384"/>
                  </a:cubicBezTo>
                  <a:cubicBezTo>
                    <a:pt x="-2960" y="28417"/>
                    <a:pt x="-2366" y="43329"/>
                    <a:pt x="9482" y="43704"/>
                  </a:cubicBezTo>
                  <a:lnTo>
                    <a:pt x="9482" y="437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8" name="Google Shape;3308;p44"/>
            <p:cNvSpPr/>
            <p:nvPr/>
          </p:nvSpPr>
          <p:spPr>
            <a:xfrm>
              <a:off x="9057903" y="936654"/>
              <a:ext cx="255495" cy="70788"/>
            </a:xfrm>
            <a:custGeom>
              <a:rect b="b" l="l" r="r" t="t"/>
              <a:pathLst>
                <a:path extrusionOk="0" h="70788" w="255495">
                  <a:moveTo>
                    <a:pt x="10449" y="44964"/>
                  </a:moveTo>
                  <a:cubicBezTo>
                    <a:pt x="45743" y="45839"/>
                    <a:pt x="80444" y="42182"/>
                    <a:pt x="115831" y="45339"/>
                  </a:cubicBezTo>
                  <a:cubicBezTo>
                    <a:pt x="153001" y="48653"/>
                    <a:pt x="189265" y="58219"/>
                    <a:pt x="224747" y="69442"/>
                  </a:cubicBezTo>
                  <a:cubicBezTo>
                    <a:pt x="256039" y="79352"/>
                    <a:pt x="268357" y="31678"/>
                    <a:pt x="238158" y="20768"/>
                  </a:cubicBezTo>
                  <a:cubicBezTo>
                    <a:pt x="167476" y="-4773"/>
                    <a:pt x="73472" y="-10619"/>
                    <a:pt x="5134" y="25426"/>
                  </a:cubicBezTo>
                  <a:cubicBezTo>
                    <a:pt x="-4369" y="30427"/>
                    <a:pt x="445" y="44714"/>
                    <a:pt x="10418" y="44964"/>
                  </a:cubicBezTo>
                  <a:lnTo>
                    <a:pt x="10418" y="4496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9" name="Google Shape;3309;p44"/>
            <p:cNvSpPr/>
            <p:nvPr/>
          </p:nvSpPr>
          <p:spPr>
            <a:xfrm>
              <a:off x="8845317" y="923025"/>
              <a:ext cx="106240" cy="48631"/>
            </a:xfrm>
            <a:custGeom>
              <a:rect b="b" l="l" r="r" t="t"/>
              <a:pathLst>
                <a:path extrusionOk="0" h="48631" w="106240">
                  <a:moveTo>
                    <a:pt x="14926" y="48527"/>
                  </a:moveTo>
                  <a:cubicBezTo>
                    <a:pt x="39029" y="45713"/>
                    <a:pt x="63132" y="42869"/>
                    <a:pt x="87266" y="40055"/>
                  </a:cubicBezTo>
                  <a:cubicBezTo>
                    <a:pt x="116245" y="36648"/>
                    <a:pt x="110087" y="-6181"/>
                    <a:pt x="81951" y="759"/>
                  </a:cubicBezTo>
                  <a:cubicBezTo>
                    <a:pt x="58255" y="6605"/>
                    <a:pt x="34559" y="12420"/>
                    <a:pt x="10831" y="18266"/>
                  </a:cubicBezTo>
                  <a:cubicBezTo>
                    <a:pt x="-5581" y="22299"/>
                    <a:pt x="-2643" y="50559"/>
                    <a:pt x="14926" y="48527"/>
                  </a:cubicBezTo>
                  <a:lnTo>
                    <a:pt x="14926" y="4852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0" name="Google Shape;3310;p44"/>
            <p:cNvSpPr/>
            <p:nvPr/>
          </p:nvSpPr>
          <p:spPr>
            <a:xfrm>
              <a:off x="9351898" y="908298"/>
              <a:ext cx="301152" cy="141964"/>
            </a:xfrm>
            <a:custGeom>
              <a:rect b="b" l="l" r="r" t="t"/>
              <a:pathLst>
                <a:path extrusionOk="0" h="141964" w="301152">
                  <a:moveTo>
                    <a:pt x="13939" y="28991"/>
                  </a:moveTo>
                  <a:cubicBezTo>
                    <a:pt x="107067" y="35369"/>
                    <a:pt x="193505" y="75665"/>
                    <a:pt x="263625" y="136281"/>
                  </a:cubicBezTo>
                  <a:cubicBezTo>
                    <a:pt x="284570" y="154381"/>
                    <a:pt x="314769" y="125183"/>
                    <a:pt x="294386" y="105520"/>
                  </a:cubicBezTo>
                  <a:cubicBezTo>
                    <a:pt x="218640" y="32524"/>
                    <a:pt x="118321" y="-2176"/>
                    <a:pt x="13939" y="106"/>
                  </a:cubicBezTo>
                  <a:cubicBezTo>
                    <a:pt x="-4818" y="512"/>
                    <a:pt x="-4474" y="27741"/>
                    <a:pt x="13939" y="28991"/>
                  </a:cubicBezTo>
                  <a:lnTo>
                    <a:pt x="13939" y="289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1" name="Google Shape;3311;p44"/>
            <p:cNvSpPr/>
            <p:nvPr/>
          </p:nvSpPr>
          <p:spPr>
            <a:xfrm>
              <a:off x="9633372" y="933126"/>
              <a:ext cx="288209" cy="155368"/>
            </a:xfrm>
            <a:custGeom>
              <a:rect b="b" l="l" r="r" t="t"/>
              <a:pathLst>
                <a:path extrusionOk="0" h="155368" w="288209">
                  <a:moveTo>
                    <a:pt x="6723" y="26953"/>
                  </a:moveTo>
                  <a:cubicBezTo>
                    <a:pt x="86721" y="72469"/>
                    <a:pt x="168219" y="115861"/>
                    <a:pt x="252438" y="153093"/>
                  </a:cubicBezTo>
                  <a:cubicBezTo>
                    <a:pt x="279448" y="165035"/>
                    <a:pt x="303488" y="126771"/>
                    <a:pt x="276166" y="112516"/>
                  </a:cubicBezTo>
                  <a:cubicBezTo>
                    <a:pt x="192947" y="69156"/>
                    <a:pt x="105821" y="33080"/>
                    <a:pt x="17727" y="849"/>
                  </a:cubicBezTo>
                  <a:cubicBezTo>
                    <a:pt x="2346" y="-4778"/>
                    <a:pt x="-7126" y="19106"/>
                    <a:pt x="6723" y="26953"/>
                  </a:cubicBezTo>
                  <a:lnTo>
                    <a:pt x="6723" y="2695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2" name="Google Shape;3312;p44"/>
            <p:cNvSpPr/>
            <p:nvPr/>
          </p:nvSpPr>
          <p:spPr>
            <a:xfrm>
              <a:off x="9874552" y="966557"/>
              <a:ext cx="169277" cy="89939"/>
            </a:xfrm>
            <a:custGeom>
              <a:rect b="b" l="l" r="r" t="t"/>
              <a:pathLst>
                <a:path extrusionOk="0" h="89939" w="169277">
                  <a:moveTo>
                    <a:pt x="7225" y="29504"/>
                  </a:moveTo>
                  <a:cubicBezTo>
                    <a:pt x="48678" y="57733"/>
                    <a:pt x="95570" y="80804"/>
                    <a:pt x="145245" y="89589"/>
                  </a:cubicBezTo>
                  <a:cubicBezTo>
                    <a:pt x="169160" y="93809"/>
                    <a:pt x="179820" y="58671"/>
                    <a:pt x="155467" y="52544"/>
                  </a:cubicBezTo>
                  <a:cubicBezTo>
                    <a:pt x="108638" y="40758"/>
                    <a:pt x="65028" y="26941"/>
                    <a:pt x="23075" y="2369"/>
                  </a:cubicBezTo>
                  <a:cubicBezTo>
                    <a:pt x="5412" y="-7979"/>
                    <a:pt x="-9343" y="18250"/>
                    <a:pt x="7225" y="29504"/>
                  </a:cubicBezTo>
                  <a:lnTo>
                    <a:pt x="7225" y="295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3" name="Google Shape;3313;p44"/>
            <p:cNvSpPr/>
            <p:nvPr/>
          </p:nvSpPr>
          <p:spPr>
            <a:xfrm>
              <a:off x="8945749" y="819598"/>
              <a:ext cx="270625" cy="53313"/>
            </a:xfrm>
            <a:custGeom>
              <a:rect b="b" l="l" r="r" t="t"/>
              <a:pathLst>
                <a:path extrusionOk="0" h="53313" w="270625">
                  <a:moveTo>
                    <a:pt x="13843" y="47134"/>
                  </a:moveTo>
                  <a:cubicBezTo>
                    <a:pt x="90497" y="41726"/>
                    <a:pt x="166462" y="42007"/>
                    <a:pt x="242678" y="53042"/>
                  </a:cubicBezTo>
                  <a:cubicBezTo>
                    <a:pt x="270313" y="57044"/>
                    <a:pt x="283036" y="15560"/>
                    <a:pt x="254495" y="10183"/>
                  </a:cubicBezTo>
                  <a:cubicBezTo>
                    <a:pt x="173183" y="-5135"/>
                    <a:pt x="89903" y="-3947"/>
                    <a:pt x="10030" y="19061"/>
                  </a:cubicBezTo>
                  <a:cubicBezTo>
                    <a:pt x="-4945" y="23375"/>
                    <a:pt x="-2725" y="48291"/>
                    <a:pt x="13843" y="47134"/>
                  </a:cubicBezTo>
                  <a:lnTo>
                    <a:pt x="13843" y="471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4" name="Google Shape;3314;p44"/>
            <p:cNvSpPr/>
            <p:nvPr/>
          </p:nvSpPr>
          <p:spPr>
            <a:xfrm>
              <a:off x="9576935" y="1119973"/>
              <a:ext cx="227594" cy="132714"/>
            </a:xfrm>
            <a:custGeom>
              <a:rect b="b" l="l" r="r" t="t"/>
              <a:pathLst>
                <a:path extrusionOk="0" h="132714" w="227594">
                  <a:moveTo>
                    <a:pt x="6982" y="29363"/>
                  </a:moveTo>
                  <a:cubicBezTo>
                    <a:pt x="66973" y="71378"/>
                    <a:pt x="132403" y="110674"/>
                    <a:pt x="203054" y="131682"/>
                  </a:cubicBezTo>
                  <a:cubicBezTo>
                    <a:pt x="228845" y="139341"/>
                    <a:pt x="237254" y="102202"/>
                    <a:pt x="213871" y="92480"/>
                  </a:cubicBezTo>
                  <a:cubicBezTo>
                    <a:pt x="148190" y="65220"/>
                    <a:pt x="83573" y="39773"/>
                    <a:pt x="22706" y="2478"/>
                  </a:cubicBezTo>
                  <a:cubicBezTo>
                    <a:pt x="5388" y="-8120"/>
                    <a:pt x="-9149" y="18015"/>
                    <a:pt x="7013" y="29331"/>
                  </a:cubicBezTo>
                  <a:lnTo>
                    <a:pt x="7013" y="293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5" name="Google Shape;3315;p44"/>
            <p:cNvSpPr/>
            <p:nvPr/>
          </p:nvSpPr>
          <p:spPr>
            <a:xfrm>
              <a:off x="9869434" y="1293803"/>
              <a:ext cx="113278" cy="49045"/>
            </a:xfrm>
            <a:custGeom>
              <a:rect b="b" l="l" r="r" t="t"/>
              <a:pathLst>
                <a:path extrusionOk="0" h="49045" w="113278">
                  <a:moveTo>
                    <a:pt x="7654" y="21813"/>
                  </a:moveTo>
                  <a:cubicBezTo>
                    <a:pt x="34914" y="32474"/>
                    <a:pt x="63518" y="43478"/>
                    <a:pt x="92372" y="48730"/>
                  </a:cubicBezTo>
                  <a:cubicBezTo>
                    <a:pt x="113287" y="52544"/>
                    <a:pt x="122384" y="20625"/>
                    <a:pt x="101251" y="16593"/>
                  </a:cubicBezTo>
                  <a:cubicBezTo>
                    <a:pt x="71959" y="10997"/>
                    <a:pt x="42636" y="7433"/>
                    <a:pt x="13562" y="399"/>
                  </a:cubicBezTo>
                  <a:cubicBezTo>
                    <a:pt x="-631" y="-3039"/>
                    <a:pt x="-5413" y="16718"/>
                    <a:pt x="7654" y="21845"/>
                  </a:cubicBezTo>
                  <a:lnTo>
                    <a:pt x="7654" y="2184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6" name="Google Shape;3316;p44"/>
            <p:cNvSpPr/>
            <p:nvPr/>
          </p:nvSpPr>
          <p:spPr>
            <a:xfrm>
              <a:off x="9712346" y="1073661"/>
              <a:ext cx="126110" cy="65906"/>
            </a:xfrm>
            <a:custGeom>
              <a:rect b="b" l="l" r="r" t="t"/>
              <a:pathLst>
                <a:path extrusionOk="0" h="65906" w="126110">
                  <a:moveTo>
                    <a:pt x="2870" y="15872"/>
                  </a:moveTo>
                  <a:cubicBezTo>
                    <a:pt x="31568" y="42788"/>
                    <a:pt x="66205" y="59075"/>
                    <a:pt x="104938" y="65577"/>
                  </a:cubicBezTo>
                  <a:cubicBezTo>
                    <a:pt x="129604" y="69704"/>
                    <a:pt x="134731" y="33722"/>
                    <a:pt x="109534" y="31596"/>
                  </a:cubicBezTo>
                  <a:cubicBezTo>
                    <a:pt x="75771" y="28751"/>
                    <a:pt x="43728" y="17497"/>
                    <a:pt x="14217" y="1179"/>
                  </a:cubicBezTo>
                  <a:cubicBezTo>
                    <a:pt x="5120" y="-3854"/>
                    <a:pt x="-5102" y="8400"/>
                    <a:pt x="2870" y="15903"/>
                  </a:cubicBezTo>
                  <a:lnTo>
                    <a:pt x="2870" y="159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7" name="Google Shape;3317;p44"/>
            <p:cNvSpPr/>
            <p:nvPr/>
          </p:nvSpPr>
          <p:spPr>
            <a:xfrm>
              <a:off x="9955951" y="1101411"/>
              <a:ext cx="280951" cy="80760"/>
            </a:xfrm>
            <a:custGeom>
              <a:rect b="b" l="l" r="r" t="t"/>
              <a:pathLst>
                <a:path extrusionOk="0" h="80760" w="280951">
                  <a:moveTo>
                    <a:pt x="2105" y="19383"/>
                  </a:moveTo>
                  <a:cubicBezTo>
                    <a:pt x="25332" y="52614"/>
                    <a:pt x="73944" y="65213"/>
                    <a:pt x="111614" y="73122"/>
                  </a:cubicBezTo>
                  <a:cubicBezTo>
                    <a:pt x="161882" y="83657"/>
                    <a:pt x="215152" y="83876"/>
                    <a:pt x="264795" y="70121"/>
                  </a:cubicBezTo>
                  <a:cubicBezTo>
                    <a:pt x="293212" y="62243"/>
                    <a:pt x="280926" y="21759"/>
                    <a:pt x="252822" y="26636"/>
                  </a:cubicBezTo>
                  <a:cubicBezTo>
                    <a:pt x="213464" y="33482"/>
                    <a:pt x="174637" y="38484"/>
                    <a:pt x="134591" y="35827"/>
                  </a:cubicBezTo>
                  <a:cubicBezTo>
                    <a:pt x="101079" y="33607"/>
                    <a:pt x="46465" y="30763"/>
                    <a:pt x="22299" y="3784"/>
                  </a:cubicBezTo>
                  <a:cubicBezTo>
                    <a:pt x="12702" y="-6939"/>
                    <a:pt x="-6336" y="7316"/>
                    <a:pt x="2105" y="19352"/>
                  </a:cubicBezTo>
                  <a:lnTo>
                    <a:pt x="2105" y="193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8" name="Google Shape;3318;p44"/>
            <p:cNvSpPr/>
            <p:nvPr/>
          </p:nvSpPr>
          <p:spPr>
            <a:xfrm>
              <a:off x="9501616" y="876170"/>
              <a:ext cx="57523" cy="25516"/>
            </a:xfrm>
            <a:custGeom>
              <a:rect b="b" l="l" r="r" t="t"/>
              <a:pathLst>
                <a:path extrusionOk="0" h="25516" w="57523">
                  <a:moveTo>
                    <a:pt x="8712" y="20604"/>
                  </a:moveTo>
                  <a:cubicBezTo>
                    <a:pt x="19622" y="21980"/>
                    <a:pt x="30501" y="23605"/>
                    <a:pt x="41380" y="25293"/>
                  </a:cubicBezTo>
                  <a:cubicBezTo>
                    <a:pt x="48977" y="26481"/>
                    <a:pt x="56292" y="22918"/>
                    <a:pt x="57417" y="14602"/>
                  </a:cubicBezTo>
                  <a:cubicBezTo>
                    <a:pt x="58386" y="7506"/>
                    <a:pt x="52634" y="-591"/>
                    <a:pt x="44788" y="34"/>
                  </a:cubicBezTo>
                  <a:cubicBezTo>
                    <a:pt x="32752" y="1003"/>
                    <a:pt x="20747" y="1910"/>
                    <a:pt x="8712" y="2504"/>
                  </a:cubicBezTo>
                  <a:cubicBezTo>
                    <a:pt x="-3199" y="3129"/>
                    <a:pt x="-2605" y="19197"/>
                    <a:pt x="8712" y="20604"/>
                  </a:cubicBezTo>
                  <a:lnTo>
                    <a:pt x="8712" y="206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9" name="Google Shape;3319;p44"/>
            <p:cNvSpPr/>
            <p:nvPr/>
          </p:nvSpPr>
          <p:spPr>
            <a:xfrm>
              <a:off x="9750388" y="911424"/>
              <a:ext cx="83348" cy="42623"/>
            </a:xfrm>
            <a:custGeom>
              <a:rect b="b" l="l" r="r" t="t"/>
              <a:pathLst>
                <a:path extrusionOk="0" h="42623" w="83348">
                  <a:moveTo>
                    <a:pt x="9282" y="25334"/>
                  </a:moveTo>
                  <a:cubicBezTo>
                    <a:pt x="27007" y="30961"/>
                    <a:pt x="44638" y="37182"/>
                    <a:pt x="62582" y="41996"/>
                  </a:cubicBezTo>
                  <a:cubicBezTo>
                    <a:pt x="83434" y="47561"/>
                    <a:pt x="92312" y="14392"/>
                    <a:pt x="71461" y="9859"/>
                  </a:cubicBezTo>
                  <a:cubicBezTo>
                    <a:pt x="53204" y="5889"/>
                    <a:pt x="34603" y="3357"/>
                    <a:pt x="16190" y="231"/>
                  </a:cubicBezTo>
                  <a:cubicBezTo>
                    <a:pt x="-97" y="-2520"/>
                    <a:pt x="-6975" y="20144"/>
                    <a:pt x="9282" y="25334"/>
                  </a:cubicBezTo>
                  <a:lnTo>
                    <a:pt x="9282" y="253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0" name="Google Shape;3320;p44"/>
            <p:cNvSpPr/>
            <p:nvPr/>
          </p:nvSpPr>
          <p:spPr>
            <a:xfrm>
              <a:off x="9258902" y="839302"/>
              <a:ext cx="87709" cy="44374"/>
            </a:xfrm>
            <a:custGeom>
              <a:rect b="b" l="l" r="r" t="t"/>
              <a:pathLst>
                <a:path extrusionOk="0" h="44374" w="87709">
                  <a:moveTo>
                    <a:pt x="12462" y="44373"/>
                  </a:moveTo>
                  <a:cubicBezTo>
                    <a:pt x="33471" y="44061"/>
                    <a:pt x="54885" y="37839"/>
                    <a:pt x="75486" y="33869"/>
                  </a:cubicBezTo>
                  <a:cubicBezTo>
                    <a:pt x="96963" y="29712"/>
                    <a:pt x="87741" y="-5708"/>
                    <a:pt x="66357" y="795"/>
                  </a:cubicBezTo>
                  <a:cubicBezTo>
                    <a:pt x="46319" y="6891"/>
                    <a:pt x="24811" y="11486"/>
                    <a:pt x="6117" y="20990"/>
                  </a:cubicBezTo>
                  <a:cubicBezTo>
                    <a:pt x="-5106" y="26710"/>
                    <a:pt x="364" y="44529"/>
                    <a:pt x="12431" y="44373"/>
                  </a:cubicBezTo>
                  <a:lnTo>
                    <a:pt x="12431" y="4437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21" name="Google Shape;3321;p44"/>
          <p:cNvGrpSpPr/>
          <p:nvPr/>
        </p:nvGrpSpPr>
        <p:grpSpPr>
          <a:xfrm>
            <a:off x="6225783" y="3989720"/>
            <a:ext cx="531326" cy="617507"/>
            <a:chOff x="7468138" y="604114"/>
            <a:chExt cx="1234207" cy="1434396"/>
          </a:xfrm>
        </p:grpSpPr>
        <p:sp>
          <p:nvSpPr>
            <p:cNvPr id="3322" name="Google Shape;3322;p44"/>
            <p:cNvSpPr/>
            <p:nvPr/>
          </p:nvSpPr>
          <p:spPr>
            <a:xfrm>
              <a:off x="7608525" y="1632580"/>
              <a:ext cx="1073489" cy="288362"/>
            </a:xfrm>
            <a:custGeom>
              <a:rect b="b" l="l" r="r" t="t"/>
              <a:pathLst>
                <a:path extrusionOk="0" h="288362" w="1073489">
                  <a:moveTo>
                    <a:pt x="1698" y="146213"/>
                  </a:moveTo>
                  <a:cubicBezTo>
                    <a:pt x="123367" y="324123"/>
                    <a:pt x="384464" y="296643"/>
                    <a:pt x="567063" y="265538"/>
                  </a:cubicBezTo>
                  <a:cubicBezTo>
                    <a:pt x="681761" y="246000"/>
                    <a:pt x="794897" y="217364"/>
                    <a:pt x="905125" y="180100"/>
                  </a:cubicBezTo>
                  <a:cubicBezTo>
                    <a:pt x="979183" y="155060"/>
                    <a:pt x="1094695" y="113951"/>
                    <a:pt x="1070123" y="12789"/>
                  </a:cubicBezTo>
                  <a:cubicBezTo>
                    <a:pt x="1064684" y="-9688"/>
                    <a:pt x="1031703" y="3"/>
                    <a:pt x="1035829" y="22230"/>
                  </a:cubicBezTo>
                  <a:cubicBezTo>
                    <a:pt x="1053961" y="119672"/>
                    <a:pt x="887149" y="149402"/>
                    <a:pt x="821594" y="168815"/>
                  </a:cubicBezTo>
                  <a:cubicBezTo>
                    <a:pt x="728622" y="196388"/>
                    <a:pt x="633868" y="217865"/>
                    <a:pt x="538083" y="233026"/>
                  </a:cubicBezTo>
                  <a:cubicBezTo>
                    <a:pt x="353515" y="262256"/>
                    <a:pt x="161131" y="272009"/>
                    <a:pt x="16984" y="134333"/>
                  </a:cubicBezTo>
                  <a:cubicBezTo>
                    <a:pt x="9263" y="126956"/>
                    <a:pt x="-4836" y="136678"/>
                    <a:pt x="1666" y="146150"/>
                  </a:cubicBezTo>
                  <a:lnTo>
                    <a:pt x="1666" y="14615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3" name="Google Shape;3323;p44"/>
            <p:cNvSpPr/>
            <p:nvPr/>
          </p:nvSpPr>
          <p:spPr>
            <a:xfrm>
              <a:off x="7495717" y="1649672"/>
              <a:ext cx="59469" cy="85547"/>
            </a:xfrm>
            <a:custGeom>
              <a:rect b="b" l="l" r="r" t="t"/>
              <a:pathLst>
                <a:path extrusionOk="0" h="85547" w="59469">
                  <a:moveTo>
                    <a:pt x="338" y="10546"/>
                  </a:moveTo>
                  <a:cubicBezTo>
                    <a:pt x="6935" y="36243"/>
                    <a:pt x="19095" y="60752"/>
                    <a:pt x="36133" y="81166"/>
                  </a:cubicBezTo>
                  <a:cubicBezTo>
                    <a:pt x="47293" y="94515"/>
                    <a:pt x="68270" y="74257"/>
                    <a:pt x="55453" y="61846"/>
                  </a:cubicBezTo>
                  <a:cubicBezTo>
                    <a:pt x="38571" y="45559"/>
                    <a:pt x="25629" y="27959"/>
                    <a:pt x="17032" y="5950"/>
                  </a:cubicBezTo>
                  <a:cubicBezTo>
                    <a:pt x="13062" y="-4210"/>
                    <a:pt x="-2475" y="-489"/>
                    <a:pt x="338" y="10546"/>
                  </a:cubicBezTo>
                  <a:lnTo>
                    <a:pt x="338" y="1054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4" name="Google Shape;3324;p44"/>
            <p:cNvSpPr/>
            <p:nvPr/>
          </p:nvSpPr>
          <p:spPr>
            <a:xfrm>
              <a:off x="7533837" y="1889725"/>
              <a:ext cx="502300" cy="148785"/>
            </a:xfrm>
            <a:custGeom>
              <a:rect b="b" l="l" r="r" t="t"/>
              <a:pathLst>
                <a:path extrusionOk="0" h="148785" w="502300">
                  <a:moveTo>
                    <a:pt x="2077" y="10957"/>
                  </a:moveTo>
                  <a:cubicBezTo>
                    <a:pt x="136126" y="119934"/>
                    <a:pt x="315599" y="165076"/>
                    <a:pt x="485912" y="143568"/>
                  </a:cubicBezTo>
                  <a:cubicBezTo>
                    <a:pt x="507576" y="140817"/>
                    <a:pt x="507951" y="106430"/>
                    <a:pt x="485912" y="109118"/>
                  </a:cubicBezTo>
                  <a:cubicBezTo>
                    <a:pt x="317381" y="129657"/>
                    <a:pt x="154164" y="88298"/>
                    <a:pt x="9861" y="859"/>
                  </a:cubicBezTo>
                  <a:cubicBezTo>
                    <a:pt x="3796" y="-2830"/>
                    <a:pt x="-3707" y="6267"/>
                    <a:pt x="2077" y="10957"/>
                  </a:cubicBezTo>
                  <a:lnTo>
                    <a:pt x="2077" y="10957"/>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5" name="Google Shape;3325;p44"/>
            <p:cNvSpPr/>
            <p:nvPr/>
          </p:nvSpPr>
          <p:spPr>
            <a:xfrm>
              <a:off x="8177204" y="1857203"/>
              <a:ext cx="396988" cy="135872"/>
            </a:xfrm>
            <a:custGeom>
              <a:rect b="b" l="l" r="r" t="t"/>
              <a:pathLst>
                <a:path extrusionOk="0" h="135872" w="396988">
                  <a:moveTo>
                    <a:pt x="6449" y="135857"/>
                  </a:moveTo>
                  <a:cubicBezTo>
                    <a:pt x="142281" y="127541"/>
                    <a:pt x="270016" y="93310"/>
                    <a:pt x="389622" y="27504"/>
                  </a:cubicBezTo>
                  <a:cubicBezTo>
                    <a:pt x="406409" y="18282"/>
                    <a:pt x="391529" y="-7040"/>
                    <a:pt x="374648" y="1870"/>
                  </a:cubicBezTo>
                  <a:cubicBezTo>
                    <a:pt x="260762" y="61923"/>
                    <a:pt x="134403" y="105283"/>
                    <a:pt x="6449" y="122352"/>
                  </a:cubicBezTo>
                  <a:cubicBezTo>
                    <a:pt x="-1866" y="123477"/>
                    <a:pt x="-2429" y="136388"/>
                    <a:pt x="6449" y="135857"/>
                  </a:cubicBezTo>
                  <a:lnTo>
                    <a:pt x="6449" y="135857"/>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6" name="Google Shape;3326;p44"/>
            <p:cNvSpPr/>
            <p:nvPr/>
          </p:nvSpPr>
          <p:spPr>
            <a:xfrm>
              <a:off x="8611541" y="1518349"/>
              <a:ext cx="41460" cy="61430"/>
            </a:xfrm>
            <a:custGeom>
              <a:rect b="b" l="l" r="r" t="t"/>
              <a:pathLst>
                <a:path extrusionOk="0" h="61430" w="41460">
                  <a:moveTo>
                    <a:pt x="489" y="10289"/>
                  </a:moveTo>
                  <a:cubicBezTo>
                    <a:pt x="5304" y="25388"/>
                    <a:pt x="11400" y="40675"/>
                    <a:pt x="18090" y="55025"/>
                  </a:cubicBezTo>
                  <a:cubicBezTo>
                    <a:pt x="24905" y="69561"/>
                    <a:pt x="47601" y="56775"/>
                    <a:pt x="39879" y="42301"/>
                  </a:cubicBezTo>
                  <a:cubicBezTo>
                    <a:pt x="32845" y="29109"/>
                    <a:pt x="24686" y="15916"/>
                    <a:pt x="15995" y="3756"/>
                  </a:cubicBezTo>
                  <a:cubicBezTo>
                    <a:pt x="10774" y="-3591"/>
                    <a:pt x="-2637" y="504"/>
                    <a:pt x="458" y="10289"/>
                  </a:cubicBezTo>
                  <a:lnTo>
                    <a:pt x="458" y="10289"/>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7" name="Google Shape;3327;p44"/>
            <p:cNvSpPr/>
            <p:nvPr/>
          </p:nvSpPr>
          <p:spPr>
            <a:xfrm>
              <a:off x="7630900" y="929706"/>
              <a:ext cx="684794" cy="384925"/>
            </a:xfrm>
            <a:custGeom>
              <a:rect b="b" l="l" r="r" t="t"/>
              <a:pathLst>
                <a:path extrusionOk="0" h="384925" w="684794">
                  <a:moveTo>
                    <a:pt x="684458" y="201004"/>
                  </a:moveTo>
                  <a:cubicBezTo>
                    <a:pt x="684458" y="200660"/>
                    <a:pt x="684552" y="200379"/>
                    <a:pt x="684458" y="200004"/>
                  </a:cubicBezTo>
                  <a:cubicBezTo>
                    <a:pt x="669859" y="115535"/>
                    <a:pt x="562038" y="83180"/>
                    <a:pt x="492606" y="62422"/>
                  </a:cubicBezTo>
                  <a:cubicBezTo>
                    <a:pt x="379533" y="28659"/>
                    <a:pt x="259801" y="16155"/>
                    <a:pt x="142320" y="11372"/>
                  </a:cubicBezTo>
                  <a:cubicBezTo>
                    <a:pt x="107026" y="9934"/>
                    <a:pt x="30248" y="-17170"/>
                    <a:pt x="5051" y="17780"/>
                  </a:cubicBezTo>
                  <a:cubicBezTo>
                    <a:pt x="-9423" y="37882"/>
                    <a:pt x="10522" y="64360"/>
                    <a:pt x="23401" y="79522"/>
                  </a:cubicBezTo>
                  <a:cubicBezTo>
                    <a:pt x="36594" y="95059"/>
                    <a:pt x="52475" y="108095"/>
                    <a:pt x="69950" y="118380"/>
                  </a:cubicBezTo>
                  <a:cubicBezTo>
                    <a:pt x="33124" y="118818"/>
                    <a:pt x="-795" y="126414"/>
                    <a:pt x="15805" y="158582"/>
                  </a:cubicBezTo>
                  <a:cubicBezTo>
                    <a:pt x="27809" y="181841"/>
                    <a:pt x="60384" y="198034"/>
                    <a:pt x="83080" y="207725"/>
                  </a:cubicBezTo>
                  <a:cubicBezTo>
                    <a:pt x="100180" y="215041"/>
                    <a:pt x="118030" y="218792"/>
                    <a:pt x="136162" y="220668"/>
                  </a:cubicBezTo>
                  <a:cubicBezTo>
                    <a:pt x="134411" y="220949"/>
                    <a:pt x="132660" y="221199"/>
                    <a:pt x="130878" y="221543"/>
                  </a:cubicBezTo>
                  <a:cubicBezTo>
                    <a:pt x="120906" y="223450"/>
                    <a:pt x="108902" y="225763"/>
                    <a:pt x="103087" y="235267"/>
                  </a:cubicBezTo>
                  <a:cubicBezTo>
                    <a:pt x="93240" y="251335"/>
                    <a:pt x="107401" y="268842"/>
                    <a:pt x="118249" y="280002"/>
                  </a:cubicBezTo>
                  <a:cubicBezTo>
                    <a:pt x="143727" y="306262"/>
                    <a:pt x="178802" y="321955"/>
                    <a:pt x="212002" y="335741"/>
                  </a:cubicBezTo>
                  <a:cubicBezTo>
                    <a:pt x="256487" y="354217"/>
                    <a:pt x="302692" y="370786"/>
                    <a:pt x="350241" y="379195"/>
                  </a:cubicBezTo>
                  <a:cubicBezTo>
                    <a:pt x="432959" y="393794"/>
                    <a:pt x="510081" y="380946"/>
                    <a:pt x="580982" y="335523"/>
                  </a:cubicBezTo>
                  <a:cubicBezTo>
                    <a:pt x="623842" y="308075"/>
                    <a:pt x="686209" y="259932"/>
                    <a:pt x="684771" y="202692"/>
                  </a:cubicBezTo>
                  <a:cubicBezTo>
                    <a:pt x="684771" y="202036"/>
                    <a:pt x="684489" y="201567"/>
                    <a:pt x="684395" y="2010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8" name="Google Shape;3328;p44"/>
            <p:cNvSpPr/>
            <p:nvPr/>
          </p:nvSpPr>
          <p:spPr>
            <a:xfrm>
              <a:off x="7468138" y="604114"/>
              <a:ext cx="1064270" cy="1104139"/>
            </a:xfrm>
            <a:custGeom>
              <a:rect b="b" l="l" r="r" t="t"/>
              <a:pathLst>
                <a:path extrusionOk="0" h="1104139" w="1064270">
                  <a:moveTo>
                    <a:pt x="1030600" y="638668"/>
                  </a:moveTo>
                  <a:cubicBezTo>
                    <a:pt x="1017189" y="607250"/>
                    <a:pt x="1001339" y="577052"/>
                    <a:pt x="985990" y="546572"/>
                  </a:cubicBezTo>
                  <a:cubicBezTo>
                    <a:pt x="973454" y="521687"/>
                    <a:pt x="951414" y="488206"/>
                    <a:pt x="956197" y="459008"/>
                  </a:cubicBezTo>
                  <a:cubicBezTo>
                    <a:pt x="975517" y="382073"/>
                    <a:pt x="1021815" y="314142"/>
                    <a:pt x="1027818" y="233800"/>
                  </a:cubicBezTo>
                  <a:cubicBezTo>
                    <a:pt x="1033320" y="160241"/>
                    <a:pt x="1005903" y="77304"/>
                    <a:pt x="943568" y="33945"/>
                  </a:cubicBezTo>
                  <a:cubicBezTo>
                    <a:pt x="834152" y="-42114"/>
                    <a:pt x="674156" y="16938"/>
                    <a:pt x="629827" y="138640"/>
                  </a:cubicBezTo>
                  <a:cubicBezTo>
                    <a:pt x="589187" y="250212"/>
                    <a:pt x="631484" y="372413"/>
                    <a:pt x="630827" y="486956"/>
                  </a:cubicBezTo>
                  <a:cubicBezTo>
                    <a:pt x="630702" y="506807"/>
                    <a:pt x="632140" y="541726"/>
                    <a:pt x="613165" y="554449"/>
                  </a:cubicBezTo>
                  <a:cubicBezTo>
                    <a:pt x="598003" y="564641"/>
                    <a:pt x="571305" y="569017"/>
                    <a:pt x="554268" y="576145"/>
                  </a:cubicBezTo>
                  <a:cubicBezTo>
                    <a:pt x="490057" y="602999"/>
                    <a:pt x="426814" y="632822"/>
                    <a:pt x="365073" y="664959"/>
                  </a:cubicBezTo>
                  <a:cubicBezTo>
                    <a:pt x="325277" y="685654"/>
                    <a:pt x="289670" y="711382"/>
                    <a:pt x="251875" y="735266"/>
                  </a:cubicBezTo>
                  <a:cubicBezTo>
                    <a:pt x="207671" y="763183"/>
                    <a:pt x="170282" y="766621"/>
                    <a:pt x="119732" y="755430"/>
                  </a:cubicBezTo>
                  <a:cubicBezTo>
                    <a:pt x="101319" y="751335"/>
                    <a:pt x="66869" y="743769"/>
                    <a:pt x="63243" y="771530"/>
                  </a:cubicBezTo>
                  <a:cubicBezTo>
                    <a:pt x="62180" y="779564"/>
                    <a:pt x="64837" y="787035"/>
                    <a:pt x="69683" y="793975"/>
                  </a:cubicBezTo>
                  <a:cubicBezTo>
                    <a:pt x="47268" y="790443"/>
                    <a:pt x="26667" y="793694"/>
                    <a:pt x="18039" y="812576"/>
                  </a:cubicBezTo>
                  <a:cubicBezTo>
                    <a:pt x="10192" y="829770"/>
                    <a:pt x="24572" y="845150"/>
                    <a:pt x="43611" y="857936"/>
                  </a:cubicBezTo>
                  <a:cubicBezTo>
                    <a:pt x="23822" y="857874"/>
                    <a:pt x="6253" y="862970"/>
                    <a:pt x="1032" y="879569"/>
                  </a:cubicBezTo>
                  <a:cubicBezTo>
                    <a:pt x="-7221" y="905892"/>
                    <a:pt x="36233" y="933433"/>
                    <a:pt x="52426" y="946094"/>
                  </a:cubicBezTo>
                  <a:cubicBezTo>
                    <a:pt x="144429" y="1017933"/>
                    <a:pt x="256189" y="1076705"/>
                    <a:pt x="372201" y="1096462"/>
                  </a:cubicBezTo>
                  <a:cubicBezTo>
                    <a:pt x="434974" y="1107154"/>
                    <a:pt x="500904" y="1103496"/>
                    <a:pt x="564365" y="1103684"/>
                  </a:cubicBezTo>
                  <a:cubicBezTo>
                    <a:pt x="633547" y="1103871"/>
                    <a:pt x="702197" y="1095462"/>
                    <a:pt x="770754" y="1086928"/>
                  </a:cubicBezTo>
                  <a:cubicBezTo>
                    <a:pt x="833121" y="1079143"/>
                    <a:pt x="896519" y="1066576"/>
                    <a:pt x="947413" y="1027312"/>
                  </a:cubicBezTo>
                  <a:cubicBezTo>
                    <a:pt x="1000776" y="986140"/>
                    <a:pt x="1038947" y="923429"/>
                    <a:pt x="1055453" y="858437"/>
                  </a:cubicBezTo>
                  <a:cubicBezTo>
                    <a:pt x="1074679" y="782878"/>
                    <a:pt x="1060705" y="709319"/>
                    <a:pt x="1030569" y="63876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9" name="Google Shape;3329;p44"/>
            <p:cNvSpPr/>
            <p:nvPr/>
          </p:nvSpPr>
          <p:spPr>
            <a:xfrm>
              <a:off x="8400710" y="755514"/>
              <a:ext cx="301635" cy="192742"/>
            </a:xfrm>
            <a:custGeom>
              <a:rect b="b" l="l" r="r" t="t"/>
              <a:pathLst>
                <a:path extrusionOk="0" h="192742" w="301635">
                  <a:moveTo>
                    <a:pt x="293663" y="63674"/>
                  </a:moveTo>
                  <a:cubicBezTo>
                    <a:pt x="293225" y="62580"/>
                    <a:pt x="292537" y="61580"/>
                    <a:pt x="291599" y="60673"/>
                  </a:cubicBezTo>
                  <a:cubicBezTo>
                    <a:pt x="291537" y="60611"/>
                    <a:pt x="291506" y="60517"/>
                    <a:pt x="291443" y="60454"/>
                  </a:cubicBezTo>
                  <a:cubicBezTo>
                    <a:pt x="289630" y="58266"/>
                    <a:pt x="287504" y="57390"/>
                    <a:pt x="285441" y="57203"/>
                  </a:cubicBezTo>
                  <a:cubicBezTo>
                    <a:pt x="259463" y="45824"/>
                    <a:pt x="226794" y="52389"/>
                    <a:pt x="198909" y="49419"/>
                  </a:cubicBezTo>
                  <a:cubicBezTo>
                    <a:pt x="155737" y="44823"/>
                    <a:pt x="114815" y="32757"/>
                    <a:pt x="82272" y="2870"/>
                  </a:cubicBezTo>
                  <a:cubicBezTo>
                    <a:pt x="77708" y="-1319"/>
                    <a:pt x="69424" y="-1162"/>
                    <a:pt x="66329" y="4934"/>
                  </a:cubicBezTo>
                  <a:cubicBezTo>
                    <a:pt x="50260" y="36477"/>
                    <a:pt x="34161" y="68019"/>
                    <a:pt x="18092" y="99562"/>
                  </a:cubicBezTo>
                  <a:cubicBezTo>
                    <a:pt x="4837" y="125541"/>
                    <a:pt x="-14482" y="159116"/>
                    <a:pt x="17154" y="181343"/>
                  </a:cubicBezTo>
                  <a:cubicBezTo>
                    <a:pt x="75926" y="222608"/>
                    <a:pt x="351590" y="144579"/>
                    <a:pt x="293694" y="6364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0" name="Google Shape;3330;p44"/>
            <p:cNvSpPr/>
            <p:nvPr/>
          </p:nvSpPr>
          <p:spPr>
            <a:xfrm>
              <a:off x="8245143" y="724022"/>
              <a:ext cx="113297" cy="113267"/>
            </a:xfrm>
            <a:custGeom>
              <a:rect b="b" l="l" r="r" t="t"/>
              <a:pathLst>
                <a:path extrusionOk="0" h="113267" w="113297">
                  <a:moveTo>
                    <a:pt x="2503" y="15825"/>
                  </a:moveTo>
                  <a:cubicBezTo>
                    <a:pt x="-1624" y="38021"/>
                    <a:pt x="-1561" y="57966"/>
                    <a:pt x="9755" y="78536"/>
                  </a:cubicBezTo>
                  <a:cubicBezTo>
                    <a:pt x="19790" y="96699"/>
                    <a:pt x="38578" y="113173"/>
                    <a:pt x="60336" y="113267"/>
                  </a:cubicBezTo>
                  <a:cubicBezTo>
                    <a:pt x="80375" y="113330"/>
                    <a:pt x="97600" y="100137"/>
                    <a:pt x="106322" y="82693"/>
                  </a:cubicBezTo>
                  <a:cubicBezTo>
                    <a:pt x="117264" y="60842"/>
                    <a:pt x="113075" y="35770"/>
                    <a:pt x="108917" y="12793"/>
                  </a:cubicBezTo>
                  <a:cubicBezTo>
                    <a:pt x="104853" y="-9528"/>
                    <a:pt x="69871" y="-243"/>
                    <a:pt x="74623" y="22234"/>
                  </a:cubicBezTo>
                  <a:cubicBezTo>
                    <a:pt x="77155" y="34144"/>
                    <a:pt x="83720" y="86101"/>
                    <a:pt x="55803" y="75066"/>
                  </a:cubicBezTo>
                  <a:cubicBezTo>
                    <a:pt x="36390" y="67375"/>
                    <a:pt x="21822" y="34738"/>
                    <a:pt x="19040" y="15825"/>
                  </a:cubicBezTo>
                  <a:cubicBezTo>
                    <a:pt x="17789" y="7510"/>
                    <a:pt x="4003" y="7791"/>
                    <a:pt x="2503" y="15825"/>
                  </a:cubicBezTo>
                  <a:lnTo>
                    <a:pt x="2503" y="158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1" name="Google Shape;3331;p44"/>
            <p:cNvSpPr/>
            <p:nvPr/>
          </p:nvSpPr>
          <p:spPr>
            <a:xfrm>
              <a:off x="7475397" y="1069303"/>
              <a:ext cx="706073" cy="343488"/>
            </a:xfrm>
            <a:custGeom>
              <a:rect b="b" l="l" r="r" t="t"/>
              <a:pathLst>
                <a:path extrusionOk="0" h="343488" w="706073">
                  <a:moveTo>
                    <a:pt x="705130" y="112113"/>
                  </a:moveTo>
                  <a:cubicBezTo>
                    <a:pt x="705255" y="110800"/>
                    <a:pt x="705067" y="109362"/>
                    <a:pt x="704504" y="107830"/>
                  </a:cubicBezTo>
                  <a:cubicBezTo>
                    <a:pt x="704160" y="106205"/>
                    <a:pt x="703535" y="104892"/>
                    <a:pt x="702722" y="103829"/>
                  </a:cubicBezTo>
                  <a:cubicBezTo>
                    <a:pt x="672149" y="29208"/>
                    <a:pt x="571612" y="15921"/>
                    <a:pt x="502398" y="7356"/>
                  </a:cubicBezTo>
                  <a:cubicBezTo>
                    <a:pt x="383136" y="-7400"/>
                    <a:pt x="260403" y="1885"/>
                    <a:pt x="141953" y="18954"/>
                  </a:cubicBezTo>
                  <a:cubicBezTo>
                    <a:pt x="106659" y="24049"/>
                    <a:pt x="23941" y="11951"/>
                    <a:pt x="3371" y="49402"/>
                  </a:cubicBezTo>
                  <a:cubicBezTo>
                    <a:pt x="-9197" y="72255"/>
                    <a:pt x="16281" y="95826"/>
                    <a:pt x="32162" y="108612"/>
                  </a:cubicBezTo>
                  <a:cubicBezTo>
                    <a:pt x="47949" y="121335"/>
                    <a:pt x="65737" y="131089"/>
                    <a:pt x="84525" y="137966"/>
                  </a:cubicBezTo>
                  <a:cubicBezTo>
                    <a:pt x="49356" y="144781"/>
                    <a:pt x="18188" y="157943"/>
                    <a:pt x="37789" y="186078"/>
                  </a:cubicBezTo>
                  <a:cubicBezTo>
                    <a:pt x="51920" y="206335"/>
                    <a:pt x="85182" y="216308"/>
                    <a:pt x="107690" y="222154"/>
                  </a:cubicBezTo>
                  <a:cubicBezTo>
                    <a:pt x="127479" y="227281"/>
                    <a:pt x="147361" y="228062"/>
                    <a:pt x="167181" y="226593"/>
                  </a:cubicBezTo>
                  <a:cubicBezTo>
                    <a:pt x="164180" y="227718"/>
                    <a:pt x="161147" y="229000"/>
                    <a:pt x="158115" y="230469"/>
                  </a:cubicBezTo>
                  <a:cubicBezTo>
                    <a:pt x="150268" y="234283"/>
                    <a:pt x="141515" y="238847"/>
                    <a:pt x="138483" y="247757"/>
                  </a:cubicBezTo>
                  <a:cubicBezTo>
                    <a:pt x="132074" y="266576"/>
                    <a:pt x="151644" y="281457"/>
                    <a:pt x="165212" y="290491"/>
                  </a:cubicBezTo>
                  <a:cubicBezTo>
                    <a:pt x="194691" y="310092"/>
                    <a:pt x="230767" y="318940"/>
                    <a:pt x="264873" y="326161"/>
                  </a:cubicBezTo>
                  <a:cubicBezTo>
                    <a:pt x="313923" y="336540"/>
                    <a:pt x="364848" y="344636"/>
                    <a:pt x="415116" y="343355"/>
                  </a:cubicBezTo>
                  <a:cubicBezTo>
                    <a:pt x="497084" y="341260"/>
                    <a:pt x="568392" y="313469"/>
                    <a:pt x="628132" y="257135"/>
                  </a:cubicBezTo>
                  <a:cubicBezTo>
                    <a:pt x="664364" y="222967"/>
                    <a:pt x="713633" y="166727"/>
                    <a:pt x="705098" y="112144"/>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2" name="Google Shape;3332;p44"/>
            <p:cNvSpPr/>
            <p:nvPr/>
          </p:nvSpPr>
          <p:spPr>
            <a:xfrm>
              <a:off x="7595112" y="1163205"/>
              <a:ext cx="243454" cy="39079"/>
            </a:xfrm>
            <a:custGeom>
              <a:rect b="b" l="l" r="r" t="t"/>
              <a:pathLst>
                <a:path extrusionOk="0" h="39079" w="243454">
                  <a:moveTo>
                    <a:pt x="4951" y="37468"/>
                  </a:moveTo>
                  <a:cubicBezTo>
                    <a:pt x="83261" y="42408"/>
                    <a:pt x="161384" y="36155"/>
                    <a:pt x="237443" y="16461"/>
                  </a:cubicBezTo>
                  <a:cubicBezTo>
                    <a:pt x="247978" y="13741"/>
                    <a:pt x="243508" y="-2109"/>
                    <a:pt x="232973" y="236"/>
                  </a:cubicBezTo>
                  <a:cubicBezTo>
                    <a:pt x="157758" y="16992"/>
                    <a:pt x="82073" y="26746"/>
                    <a:pt x="4982" y="27152"/>
                  </a:cubicBezTo>
                  <a:cubicBezTo>
                    <a:pt x="-1708" y="27183"/>
                    <a:pt x="-1614" y="37062"/>
                    <a:pt x="4982" y="37468"/>
                  </a:cubicBezTo>
                  <a:lnTo>
                    <a:pt x="4982" y="3746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3" name="Google Shape;3333;p44"/>
            <p:cNvSpPr/>
            <p:nvPr/>
          </p:nvSpPr>
          <p:spPr>
            <a:xfrm>
              <a:off x="7667291" y="1257047"/>
              <a:ext cx="188762" cy="40038"/>
            </a:xfrm>
            <a:custGeom>
              <a:rect b="b" l="l" r="r" t="t"/>
              <a:pathLst>
                <a:path extrusionOk="0" h="40038" w="188762">
                  <a:moveTo>
                    <a:pt x="3892" y="37630"/>
                  </a:moveTo>
                  <a:cubicBezTo>
                    <a:pt x="63445" y="45164"/>
                    <a:pt x="125031" y="34034"/>
                    <a:pt x="182333" y="17997"/>
                  </a:cubicBezTo>
                  <a:cubicBezTo>
                    <a:pt x="193618" y="14840"/>
                    <a:pt x="188804" y="-2854"/>
                    <a:pt x="177487" y="397"/>
                  </a:cubicBezTo>
                  <a:cubicBezTo>
                    <a:pt x="120216" y="16747"/>
                    <a:pt x="62695" y="22092"/>
                    <a:pt x="3892" y="29533"/>
                  </a:cubicBezTo>
                  <a:cubicBezTo>
                    <a:pt x="-1297" y="30189"/>
                    <a:pt x="-1297" y="36973"/>
                    <a:pt x="3892" y="37630"/>
                  </a:cubicBezTo>
                  <a:lnTo>
                    <a:pt x="3892" y="3763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34" name="Google Shape;3334;p44"/>
          <p:cNvGrpSpPr/>
          <p:nvPr/>
        </p:nvGrpSpPr>
        <p:grpSpPr>
          <a:xfrm flipH="1">
            <a:off x="6074405" y="4824094"/>
            <a:ext cx="531326" cy="617507"/>
            <a:chOff x="7468138" y="604114"/>
            <a:chExt cx="1234207" cy="1434396"/>
          </a:xfrm>
        </p:grpSpPr>
        <p:sp>
          <p:nvSpPr>
            <p:cNvPr id="3335" name="Google Shape;3335;p44"/>
            <p:cNvSpPr/>
            <p:nvPr/>
          </p:nvSpPr>
          <p:spPr>
            <a:xfrm>
              <a:off x="7608525" y="1632580"/>
              <a:ext cx="1073489" cy="288362"/>
            </a:xfrm>
            <a:custGeom>
              <a:rect b="b" l="l" r="r" t="t"/>
              <a:pathLst>
                <a:path extrusionOk="0" h="288362" w="1073489">
                  <a:moveTo>
                    <a:pt x="1698" y="146213"/>
                  </a:moveTo>
                  <a:cubicBezTo>
                    <a:pt x="123367" y="324123"/>
                    <a:pt x="384464" y="296643"/>
                    <a:pt x="567063" y="265538"/>
                  </a:cubicBezTo>
                  <a:cubicBezTo>
                    <a:pt x="681761" y="246000"/>
                    <a:pt x="794897" y="217364"/>
                    <a:pt x="905125" y="180100"/>
                  </a:cubicBezTo>
                  <a:cubicBezTo>
                    <a:pt x="979183" y="155060"/>
                    <a:pt x="1094695" y="113951"/>
                    <a:pt x="1070123" y="12789"/>
                  </a:cubicBezTo>
                  <a:cubicBezTo>
                    <a:pt x="1064684" y="-9688"/>
                    <a:pt x="1031703" y="3"/>
                    <a:pt x="1035829" y="22230"/>
                  </a:cubicBezTo>
                  <a:cubicBezTo>
                    <a:pt x="1053961" y="119672"/>
                    <a:pt x="887149" y="149402"/>
                    <a:pt x="821594" y="168815"/>
                  </a:cubicBezTo>
                  <a:cubicBezTo>
                    <a:pt x="728622" y="196388"/>
                    <a:pt x="633868" y="217865"/>
                    <a:pt x="538083" y="233026"/>
                  </a:cubicBezTo>
                  <a:cubicBezTo>
                    <a:pt x="353515" y="262256"/>
                    <a:pt x="161131" y="272009"/>
                    <a:pt x="16984" y="134333"/>
                  </a:cubicBezTo>
                  <a:cubicBezTo>
                    <a:pt x="9263" y="126956"/>
                    <a:pt x="-4836" y="136678"/>
                    <a:pt x="1666" y="146150"/>
                  </a:cubicBezTo>
                  <a:lnTo>
                    <a:pt x="1666" y="14615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6" name="Google Shape;3336;p44"/>
            <p:cNvSpPr/>
            <p:nvPr/>
          </p:nvSpPr>
          <p:spPr>
            <a:xfrm>
              <a:off x="7495717" y="1649672"/>
              <a:ext cx="59469" cy="85547"/>
            </a:xfrm>
            <a:custGeom>
              <a:rect b="b" l="l" r="r" t="t"/>
              <a:pathLst>
                <a:path extrusionOk="0" h="85547" w="59469">
                  <a:moveTo>
                    <a:pt x="338" y="10546"/>
                  </a:moveTo>
                  <a:cubicBezTo>
                    <a:pt x="6935" y="36243"/>
                    <a:pt x="19095" y="60752"/>
                    <a:pt x="36133" y="81166"/>
                  </a:cubicBezTo>
                  <a:cubicBezTo>
                    <a:pt x="47293" y="94515"/>
                    <a:pt x="68270" y="74257"/>
                    <a:pt x="55453" y="61846"/>
                  </a:cubicBezTo>
                  <a:cubicBezTo>
                    <a:pt x="38571" y="45559"/>
                    <a:pt x="25629" y="27959"/>
                    <a:pt x="17032" y="5950"/>
                  </a:cubicBezTo>
                  <a:cubicBezTo>
                    <a:pt x="13062" y="-4210"/>
                    <a:pt x="-2475" y="-489"/>
                    <a:pt x="338" y="10546"/>
                  </a:cubicBezTo>
                  <a:lnTo>
                    <a:pt x="338" y="1054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7" name="Google Shape;3337;p44"/>
            <p:cNvSpPr/>
            <p:nvPr/>
          </p:nvSpPr>
          <p:spPr>
            <a:xfrm>
              <a:off x="7533837" y="1889725"/>
              <a:ext cx="502300" cy="148785"/>
            </a:xfrm>
            <a:custGeom>
              <a:rect b="b" l="l" r="r" t="t"/>
              <a:pathLst>
                <a:path extrusionOk="0" h="148785" w="502300">
                  <a:moveTo>
                    <a:pt x="2077" y="10957"/>
                  </a:moveTo>
                  <a:cubicBezTo>
                    <a:pt x="136126" y="119934"/>
                    <a:pt x="315599" y="165076"/>
                    <a:pt x="485912" y="143568"/>
                  </a:cubicBezTo>
                  <a:cubicBezTo>
                    <a:pt x="507576" y="140817"/>
                    <a:pt x="507951" y="106430"/>
                    <a:pt x="485912" y="109118"/>
                  </a:cubicBezTo>
                  <a:cubicBezTo>
                    <a:pt x="317381" y="129657"/>
                    <a:pt x="154164" y="88298"/>
                    <a:pt x="9861" y="859"/>
                  </a:cubicBezTo>
                  <a:cubicBezTo>
                    <a:pt x="3796" y="-2830"/>
                    <a:pt x="-3707" y="6267"/>
                    <a:pt x="2077" y="10957"/>
                  </a:cubicBezTo>
                  <a:lnTo>
                    <a:pt x="2077" y="10957"/>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8" name="Google Shape;3338;p44"/>
            <p:cNvSpPr/>
            <p:nvPr/>
          </p:nvSpPr>
          <p:spPr>
            <a:xfrm>
              <a:off x="8177204" y="1857203"/>
              <a:ext cx="396988" cy="135872"/>
            </a:xfrm>
            <a:custGeom>
              <a:rect b="b" l="l" r="r" t="t"/>
              <a:pathLst>
                <a:path extrusionOk="0" h="135872" w="396988">
                  <a:moveTo>
                    <a:pt x="6449" y="135857"/>
                  </a:moveTo>
                  <a:cubicBezTo>
                    <a:pt x="142281" y="127541"/>
                    <a:pt x="270016" y="93310"/>
                    <a:pt x="389622" y="27504"/>
                  </a:cubicBezTo>
                  <a:cubicBezTo>
                    <a:pt x="406409" y="18282"/>
                    <a:pt x="391529" y="-7040"/>
                    <a:pt x="374648" y="1870"/>
                  </a:cubicBezTo>
                  <a:cubicBezTo>
                    <a:pt x="260762" y="61923"/>
                    <a:pt x="134403" y="105283"/>
                    <a:pt x="6449" y="122352"/>
                  </a:cubicBezTo>
                  <a:cubicBezTo>
                    <a:pt x="-1866" y="123477"/>
                    <a:pt x="-2429" y="136388"/>
                    <a:pt x="6449" y="135857"/>
                  </a:cubicBezTo>
                  <a:lnTo>
                    <a:pt x="6449" y="135857"/>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9" name="Google Shape;3339;p44"/>
            <p:cNvSpPr/>
            <p:nvPr/>
          </p:nvSpPr>
          <p:spPr>
            <a:xfrm>
              <a:off x="8611541" y="1518349"/>
              <a:ext cx="41460" cy="61430"/>
            </a:xfrm>
            <a:custGeom>
              <a:rect b="b" l="l" r="r" t="t"/>
              <a:pathLst>
                <a:path extrusionOk="0" h="61430" w="41460">
                  <a:moveTo>
                    <a:pt x="489" y="10289"/>
                  </a:moveTo>
                  <a:cubicBezTo>
                    <a:pt x="5304" y="25388"/>
                    <a:pt x="11400" y="40675"/>
                    <a:pt x="18090" y="55025"/>
                  </a:cubicBezTo>
                  <a:cubicBezTo>
                    <a:pt x="24905" y="69561"/>
                    <a:pt x="47601" y="56775"/>
                    <a:pt x="39879" y="42301"/>
                  </a:cubicBezTo>
                  <a:cubicBezTo>
                    <a:pt x="32845" y="29109"/>
                    <a:pt x="24686" y="15916"/>
                    <a:pt x="15995" y="3756"/>
                  </a:cubicBezTo>
                  <a:cubicBezTo>
                    <a:pt x="10774" y="-3591"/>
                    <a:pt x="-2637" y="504"/>
                    <a:pt x="458" y="10289"/>
                  </a:cubicBezTo>
                  <a:lnTo>
                    <a:pt x="458" y="10289"/>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0" name="Google Shape;3340;p44"/>
            <p:cNvSpPr/>
            <p:nvPr/>
          </p:nvSpPr>
          <p:spPr>
            <a:xfrm>
              <a:off x="7630900" y="929706"/>
              <a:ext cx="684794" cy="384925"/>
            </a:xfrm>
            <a:custGeom>
              <a:rect b="b" l="l" r="r" t="t"/>
              <a:pathLst>
                <a:path extrusionOk="0" h="384925" w="684794">
                  <a:moveTo>
                    <a:pt x="684458" y="201004"/>
                  </a:moveTo>
                  <a:cubicBezTo>
                    <a:pt x="684458" y="200660"/>
                    <a:pt x="684552" y="200379"/>
                    <a:pt x="684458" y="200004"/>
                  </a:cubicBezTo>
                  <a:cubicBezTo>
                    <a:pt x="669859" y="115535"/>
                    <a:pt x="562038" y="83180"/>
                    <a:pt x="492606" y="62422"/>
                  </a:cubicBezTo>
                  <a:cubicBezTo>
                    <a:pt x="379533" y="28659"/>
                    <a:pt x="259801" y="16155"/>
                    <a:pt x="142320" y="11372"/>
                  </a:cubicBezTo>
                  <a:cubicBezTo>
                    <a:pt x="107026" y="9934"/>
                    <a:pt x="30248" y="-17170"/>
                    <a:pt x="5051" y="17780"/>
                  </a:cubicBezTo>
                  <a:cubicBezTo>
                    <a:pt x="-9423" y="37882"/>
                    <a:pt x="10522" y="64360"/>
                    <a:pt x="23401" y="79522"/>
                  </a:cubicBezTo>
                  <a:cubicBezTo>
                    <a:pt x="36594" y="95059"/>
                    <a:pt x="52475" y="108095"/>
                    <a:pt x="69950" y="118380"/>
                  </a:cubicBezTo>
                  <a:cubicBezTo>
                    <a:pt x="33124" y="118818"/>
                    <a:pt x="-795" y="126414"/>
                    <a:pt x="15805" y="158582"/>
                  </a:cubicBezTo>
                  <a:cubicBezTo>
                    <a:pt x="27809" y="181841"/>
                    <a:pt x="60384" y="198034"/>
                    <a:pt x="83080" y="207725"/>
                  </a:cubicBezTo>
                  <a:cubicBezTo>
                    <a:pt x="100180" y="215041"/>
                    <a:pt x="118030" y="218792"/>
                    <a:pt x="136162" y="220668"/>
                  </a:cubicBezTo>
                  <a:cubicBezTo>
                    <a:pt x="134411" y="220949"/>
                    <a:pt x="132660" y="221199"/>
                    <a:pt x="130878" y="221543"/>
                  </a:cubicBezTo>
                  <a:cubicBezTo>
                    <a:pt x="120906" y="223450"/>
                    <a:pt x="108902" y="225763"/>
                    <a:pt x="103087" y="235267"/>
                  </a:cubicBezTo>
                  <a:cubicBezTo>
                    <a:pt x="93240" y="251335"/>
                    <a:pt x="107401" y="268842"/>
                    <a:pt x="118249" y="280002"/>
                  </a:cubicBezTo>
                  <a:cubicBezTo>
                    <a:pt x="143727" y="306262"/>
                    <a:pt x="178802" y="321955"/>
                    <a:pt x="212002" y="335741"/>
                  </a:cubicBezTo>
                  <a:cubicBezTo>
                    <a:pt x="256487" y="354217"/>
                    <a:pt x="302692" y="370786"/>
                    <a:pt x="350241" y="379195"/>
                  </a:cubicBezTo>
                  <a:cubicBezTo>
                    <a:pt x="432959" y="393794"/>
                    <a:pt x="510081" y="380946"/>
                    <a:pt x="580982" y="335523"/>
                  </a:cubicBezTo>
                  <a:cubicBezTo>
                    <a:pt x="623842" y="308075"/>
                    <a:pt x="686209" y="259932"/>
                    <a:pt x="684771" y="202692"/>
                  </a:cubicBezTo>
                  <a:cubicBezTo>
                    <a:pt x="684771" y="202036"/>
                    <a:pt x="684489" y="201567"/>
                    <a:pt x="684395" y="2010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1" name="Google Shape;3341;p44"/>
            <p:cNvSpPr/>
            <p:nvPr/>
          </p:nvSpPr>
          <p:spPr>
            <a:xfrm>
              <a:off x="7468138" y="604114"/>
              <a:ext cx="1064270" cy="1104139"/>
            </a:xfrm>
            <a:custGeom>
              <a:rect b="b" l="l" r="r" t="t"/>
              <a:pathLst>
                <a:path extrusionOk="0" h="1104139" w="1064270">
                  <a:moveTo>
                    <a:pt x="1030600" y="638668"/>
                  </a:moveTo>
                  <a:cubicBezTo>
                    <a:pt x="1017189" y="607250"/>
                    <a:pt x="1001339" y="577052"/>
                    <a:pt x="985990" y="546572"/>
                  </a:cubicBezTo>
                  <a:cubicBezTo>
                    <a:pt x="973454" y="521687"/>
                    <a:pt x="951414" y="488206"/>
                    <a:pt x="956197" y="459008"/>
                  </a:cubicBezTo>
                  <a:cubicBezTo>
                    <a:pt x="975517" y="382073"/>
                    <a:pt x="1021815" y="314142"/>
                    <a:pt x="1027818" y="233800"/>
                  </a:cubicBezTo>
                  <a:cubicBezTo>
                    <a:pt x="1033320" y="160241"/>
                    <a:pt x="1005903" y="77304"/>
                    <a:pt x="943568" y="33945"/>
                  </a:cubicBezTo>
                  <a:cubicBezTo>
                    <a:pt x="834152" y="-42114"/>
                    <a:pt x="674156" y="16938"/>
                    <a:pt x="629827" y="138640"/>
                  </a:cubicBezTo>
                  <a:cubicBezTo>
                    <a:pt x="589187" y="250212"/>
                    <a:pt x="631484" y="372413"/>
                    <a:pt x="630827" y="486956"/>
                  </a:cubicBezTo>
                  <a:cubicBezTo>
                    <a:pt x="630702" y="506807"/>
                    <a:pt x="632140" y="541726"/>
                    <a:pt x="613165" y="554449"/>
                  </a:cubicBezTo>
                  <a:cubicBezTo>
                    <a:pt x="598003" y="564641"/>
                    <a:pt x="571305" y="569017"/>
                    <a:pt x="554268" y="576145"/>
                  </a:cubicBezTo>
                  <a:cubicBezTo>
                    <a:pt x="490057" y="602999"/>
                    <a:pt x="426814" y="632822"/>
                    <a:pt x="365073" y="664959"/>
                  </a:cubicBezTo>
                  <a:cubicBezTo>
                    <a:pt x="325277" y="685654"/>
                    <a:pt x="289670" y="711382"/>
                    <a:pt x="251875" y="735266"/>
                  </a:cubicBezTo>
                  <a:cubicBezTo>
                    <a:pt x="207671" y="763183"/>
                    <a:pt x="170282" y="766621"/>
                    <a:pt x="119732" y="755430"/>
                  </a:cubicBezTo>
                  <a:cubicBezTo>
                    <a:pt x="101319" y="751335"/>
                    <a:pt x="66869" y="743769"/>
                    <a:pt x="63243" y="771530"/>
                  </a:cubicBezTo>
                  <a:cubicBezTo>
                    <a:pt x="62180" y="779564"/>
                    <a:pt x="64837" y="787035"/>
                    <a:pt x="69683" y="793975"/>
                  </a:cubicBezTo>
                  <a:cubicBezTo>
                    <a:pt x="47268" y="790443"/>
                    <a:pt x="26667" y="793694"/>
                    <a:pt x="18039" y="812576"/>
                  </a:cubicBezTo>
                  <a:cubicBezTo>
                    <a:pt x="10192" y="829770"/>
                    <a:pt x="24572" y="845150"/>
                    <a:pt x="43611" y="857936"/>
                  </a:cubicBezTo>
                  <a:cubicBezTo>
                    <a:pt x="23822" y="857874"/>
                    <a:pt x="6253" y="862970"/>
                    <a:pt x="1032" y="879569"/>
                  </a:cubicBezTo>
                  <a:cubicBezTo>
                    <a:pt x="-7221" y="905892"/>
                    <a:pt x="36233" y="933433"/>
                    <a:pt x="52426" y="946094"/>
                  </a:cubicBezTo>
                  <a:cubicBezTo>
                    <a:pt x="144429" y="1017933"/>
                    <a:pt x="256189" y="1076705"/>
                    <a:pt x="372201" y="1096462"/>
                  </a:cubicBezTo>
                  <a:cubicBezTo>
                    <a:pt x="434974" y="1107154"/>
                    <a:pt x="500904" y="1103496"/>
                    <a:pt x="564365" y="1103684"/>
                  </a:cubicBezTo>
                  <a:cubicBezTo>
                    <a:pt x="633547" y="1103871"/>
                    <a:pt x="702197" y="1095462"/>
                    <a:pt x="770754" y="1086928"/>
                  </a:cubicBezTo>
                  <a:cubicBezTo>
                    <a:pt x="833121" y="1079143"/>
                    <a:pt x="896519" y="1066576"/>
                    <a:pt x="947413" y="1027312"/>
                  </a:cubicBezTo>
                  <a:cubicBezTo>
                    <a:pt x="1000776" y="986140"/>
                    <a:pt x="1038947" y="923429"/>
                    <a:pt x="1055453" y="858437"/>
                  </a:cubicBezTo>
                  <a:cubicBezTo>
                    <a:pt x="1074679" y="782878"/>
                    <a:pt x="1060705" y="709319"/>
                    <a:pt x="1030569" y="63876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2" name="Google Shape;3342;p44"/>
            <p:cNvSpPr/>
            <p:nvPr/>
          </p:nvSpPr>
          <p:spPr>
            <a:xfrm>
              <a:off x="8400710" y="755514"/>
              <a:ext cx="301635" cy="192742"/>
            </a:xfrm>
            <a:custGeom>
              <a:rect b="b" l="l" r="r" t="t"/>
              <a:pathLst>
                <a:path extrusionOk="0" h="192742" w="301635">
                  <a:moveTo>
                    <a:pt x="293663" y="63674"/>
                  </a:moveTo>
                  <a:cubicBezTo>
                    <a:pt x="293225" y="62580"/>
                    <a:pt x="292537" y="61580"/>
                    <a:pt x="291599" y="60673"/>
                  </a:cubicBezTo>
                  <a:cubicBezTo>
                    <a:pt x="291537" y="60611"/>
                    <a:pt x="291506" y="60517"/>
                    <a:pt x="291443" y="60454"/>
                  </a:cubicBezTo>
                  <a:cubicBezTo>
                    <a:pt x="289630" y="58266"/>
                    <a:pt x="287504" y="57390"/>
                    <a:pt x="285441" y="57203"/>
                  </a:cubicBezTo>
                  <a:cubicBezTo>
                    <a:pt x="259463" y="45824"/>
                    <a:pt x="226794" y="52389"/>
                    <a:pt x="198909" y="49419"/>
                  </a:cubicBezTo>
                  <a:cubicBezTo>
                    <a:pt x="155737" y="44823"/>
                    <a:pt x="114815" y="32757"/>
                    <a:pt x="82272" y="2870"/>
                  </a:cubicBezTo>
                  <a:cubicBezTo>
                    <a:pt x="77708" y="-1319"/>
                    <a:pt x="69424" y="-1162"/>
                    <a:pt x="66329" y="4934"/>
                  </a:cubicBezTo>
                  <a:cubicBezTo>
                    <a:pt x="50260" y="36477"/>
                    <a:pt x="34161" y="68019"/>
                    <a:pt x="18092" y="99562"/>
                  </a:cubicBezTo>
                  <a:cubicBezTo>
                    <a:pt x="4837" y="125541"/>
                    <a:pt x="-14482" y="159116"/>
                    <a:pt x="17154" y="181343"/>
                  </a:cubicBezTo>
                  <a:cubicBezTo>
                    <a:pt x="75926" y="222608"/>
                    <a:pt x="351590" y="144579"/>
                    <a:pt x="293694" y="6364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3" name="Google Shape;3343;p44"/>
            <p:cNvSpPr/>
            <p:nvPr/>
          </p:nvSpPr>
          <p:spPr>
            <a:xfrm>
              <a:off x="8245143" y="724022"/>
              <a:ext cx="113297" cy="113267"/>
            </a:xfrm>
            <a:custGeom>
              <a:rect b="b" l="l" r="r" t="t"/>
              <a:pathLst>
                <a:path extrusionOk="0" h="113267" w="113297">
                  <a:moveTo>
                    <a:pt x="2503" y="15825"/>
                  </a:moveTo>
                  <a:cubicBezTo>
                    <a:pt x="-1624" y="38021"/>
                    <a:pt x="-1561" y="57966"/>
                    <a:pt x="9755" y="78536"/>
                  </a:cubicBezTo>
                  <a:cubicBezTo>
                    <a:pt x="19790" y="96699"/>
                    <a:pt x="38578" y="113173"/>
                    <a:pt x="60336" y="113267"/>
                  </a:cubicBezTo>
                  <a:cubicBezTo>
                    <a:pt x="80375" y="113330"/>
                    <a:pt x="97600" y="100137"/>
                    <a:pt x="106322" y="82693"/>
                  </a:cubicBezTo>
                  <a:cubicBezTo>
                    <a:pt x="117264" y="60842"/>
                    <a:pt x="113075" y="35770"/>
                    <a:pt x="108917" y="12793"/>
                  </a:cubicBezTo>
                  <a:cubicBezTo>
                    <a:pt x="104853" y="-9528"/>
                    <a:pt x="69871" y="-243"/>
                    <a:pt x="74623" y="22234"/>
                  </a:cubicBezTo>
                  <a:cubicBezTo>
                    <a:pt x="77155" y="34144"/>
                    <a:pt x="83720" y="86101"/>
                    <a:pt x="55803" y="75066"/>
                  </a:cubicBezTo>
                  <a:cubicBezTo>
                    <a:pt x="36390" y="67375"/>
                    <a:pt x="21822" y="34738"/>
                    <a:pt x="19040" y="15825"/>
                  </a:cubicBezTo>
                  <a:cubicBezTo>
                    <a:pt x="17789" y="7510"/>
                    <a:pt x="4003" y="7791"/>
                    <a:pt x="2503" y="15825"/>
                  </a:cubicBezTo>
                  <a:lnTo>
                    <a:pt x="2503" y="158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4" name="Google Shape;3344;p44"/>
            <p:cNvSpPr/>
            <p:nvPr/>
          </p:nvSpPr>
          <p:spPr>
            <a:xfrm>
              <a:off x="7475397" y="1069303"/>
              <a:ext cx="706073" cy="343488"/>
            </a:xfrm>
            <a:custGeom>
              <a:rect b="b" l="l" r="r" t="t"/>
              <a:pathLst>
                <a:path extrusionOk="0" h="343488" w="706073">
                  <a:moveTo>
                    <a:pt x="705130" y="112113"/>
                  </a:moveTo>
                  <a:cubicBezTo>
                    <a:pt x="705255" y="110800"/>
                    <a:pt x="705067" y="109362"/>
                    <a:pt x="704504" y="107830"/>
                  </a:cubicBezTo>
                  <a:cubicBezTo>
                    <a:pt x="704160" y="106205"/>
                    <a:pt x="703535" y="104892"/>
                    <a:pt x="702722" y="103829"/>
                  </a:cubicBezTo>
                  <a:cubicBezTo>
                    <a:pt x="672149" y="29208"/>
                    <a:pt x="571612" y="15921"/>
                    <a:pt x="502398" y="7356"/>
                  </a:cubicBezTo>
                  <a:cubicBezTo>
                    <a:pt x="383136" y="-7400"/>
                    <a:pt x="260403" y="1885"/>
                    <a:pt x="141953" y="18954"/>
                  </a:cubicBezTo>
                  <a:cubicBezTo>
                    <a:pt x="106659" y="24049"/>
                    <a:pt x="23941" y="11951"/>
                    <a:pt x="3371" y="49402"/>
                  </a:cubicBezTo>
                  <a:cubicBezTo>
                    <a:pt x="-9197" y="72255"/>
                    <a:pt x="16281" y="95826"/>
                    <a:pt x="32162" y="108612"/>
                  </a:cubicBezTo>
                  <a:cubicBezTo>
                    <a:pt x="47949" y="121335"/>
                    <a:pt x="65737" y="131089"/>
                    <a:pt x="84525" y="137966"/>
                  </a:cubicBezTo>
                  <a:cubicBezTo>
                    <a:pt x="49356" y="144781"/>
                    <a:pt x="18188" y="157943"/>
                    <a:pt x="37789" y="186078"/>
                  </a:cubicBezTo>
                  <a:cubicBezTo>
                    <a:pt x="51920" y="206335"/>
                    <a:pt x="85182" y="216308"/>
                    <a:pt x="107690" y="222154"/>
                  </a:cubicBezTo>
                  <a:cubicBezTo>
                    <a:pt x="127479" y="227281"/>
                    <a:pt x="147361" y="228062"/>
                    <a:pt x="167181" y="226593"/>
                  </a:cubicBezTo>
                  <a:cubicBezTo>
                    <a:pt x="164180" y="227718"/>
                    <a:pt x="161147" y="229000"/>
                    <a:pt x="158115" y="230469"/>
                  </a:cubicBezTo>
                  <a:cubicBezTo>
                    <a:pt x="150268" y="234283"/>
                    <a:pt x="141515" y="238847"/>
                    <a:pt x="138483" y="247757"/>
                  </a:cubicBezTo>
                  <a:cubicBezTo>
                    <a:pt x="132074" y="266576"/>
                    <a:pt x="151644" y="281457"/>
                    <a:pt x="165212" y="290491"/>
                  </a:cubicBezTo>
                  <a:cubicBezTo>
                    <a:pt x="194691" y="310092"/>
                    <a:pt x="230767" y="318940"/>
                    <a:pt x="264873" y="326161"/>
                  </a:cubicBezTo>
                  <a:cubicBezTo>
                    <a:pt x="313923" y="336540"/>
                    <a:pt x="364848" y="344636"/>
                    <a:pt x="415116" y="343355"/>
                  </a:cubicBezTo>
                  <a:cubicBezTo>
                    <a:pt x="497084" y="341260"/>
                    <a:pt x="568392" y="313469"/>
                    <a:pt x="628132" y="257135"/>
                  </a:cubicBezTo>
                  <a:cubicBezTo>
                    <a:pt x="664364" y="222967"/>
                    <a:pt x="713633" y="166727"/>
                    <a:pt x="705098" y="112144"/>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5" name="Google Shape;3345;p44"/>
            <p:cNvSpPr/>
            <p:nvPr/>
          </p:nvSpPr>
          <p:spPr>
            <a:xfrm>
              <a:off x="7595112" y="1163205"/>
              <a:ext cx="243454" cy="39079"/>
            </a:xfrm>
            <a:custGeom>
              <a:rect b="b" l="l" r="r" t="t"/>
              <a:pathLst>
                <a:path extrusionOk="0" h="39079" w="243454">
                  <a:moveTo>
                    <a:pt x="4951" y="37468"/>
                  </a:moveTo>
                  <a:cubicBezTo>
                    <a:pt x="83261" y="42408"/>
                    <a:pt x="161384" y="36155"/>
                    <a:pt x="237443" y="16461"/>
                  </a:cubicBezTo>
                  <a:cubicBezTo>
                    <a:pt x="247978" y="13741"/>
                    <a:pt x="243508" y="-2109"/>
                    <a:pt x="232973" y="236"/>
                  </a:cubicBezTo>
                  <a:cubicBezTo>
                    <a:pt x="157758" y="16992"/>
                    <a:pt x="82073" y="26746"/>
                    <a:pt x="4982" y="27152"/>
                  </a:cubicBezTo>
                  <a:cubicBezTo>
                    <a:pt x="-1708" y="27183"/>
                    <a:pt x="-1614" y="37062"/>
                    <a:pt x="4982" y="37468"/>
                  </a:cubicBezTo>
                  <a:lnTo>
                    <a:pt x="4982" y="3746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6" name="Google Shape;3346;p44"/>
            <p:cNvSpPr/>
            <p:nvPr/>
          </p:nvSpPr>
          <p:spPr>
            <a:xfrm>
              <a:off x="7667291" y="1257047"/>
              <a:ext cx="188762" cy="40038"/>
            </a:xfrm>
            <a:custGeom>
              <a:rect b="b" l="l" r="r" t="t"/>
              <a:pathLst>
                <a:path extrusionOk="0" h="40038" w="188762">
                  <a:moveTo>
                    <a:pt x="3892" y="37630"/>
                  </a:moveTo>
                  <a:cubicBezTo>
                    <a:pt x="63445" y="45164"/>
                    <a:pt x="125031" y="34034"/>
                    <a:pt x="182333" y="17997"/>
                  </a:cubicBezTo>
                  <a:cubicBezTo>
                    <a:pt x="193618" y="14840"/>
                    <a:pt x="188804" y="-2854"/>
                    <a:pt x="177487" y="397"/>
                  </a:cubicBezTo>
                  <a:cubicBezTo>
                    <a:pt x="120216" y="16747"/>
                    <a:pt x="62695" y="22092"/>
                    <a:pt x="3892" y="29533"/>
                  </a:cubicBezTo>
                  <a:cubicBezTo>
                    <a:pt x="-1297" y="30189"/>
                    <a:pt x="-1297" y="36973"/>
                    <a:pt x="3892" y="37630"/>
                  </a:cubicBezTo>
                  <a:lnTo>
                    <a:pt x="3892" y="3763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47" name="Google Shape;3347;p44"/>
          <p:cNvGrpSpPr/>
          <p:nvPr/>
        </p:nvGrpSpPr>
        <p:grpSpPr>
          <a:xfrm>
            <a:off x="2034443" y="3941969"/>
            <a:ext cx="591775" cy="383537"/>
            <a:chOff x="8904958" y="2882831"/>
            <a:chExt cx="1374623" cy="890910"/>
          </a:xfrm>
        </p:grpSpPr>
        <p:sp>
          <p:nvSpPr>
            <p:cNvPr id="3348" name="Google Shape;3348;p44"/>
            <p:cNvSpPr/>
            <p:nvPr/>
          </p:nvSpPr>
          <p:spPr>
            <a:xfrm>
              <a:off x="9217993" y="2906661"/>
              <a:ext cx="513709" cy="511959"/>
            </a:xfrm>
            <a:custGeom>
              <a:rect b="b" l="l" r="r" t="t"/>
              <a:pathLst>
                <a:path extrusionOk="0" h="511959" w="513709">
                  <a:moveTo>
                    <a:pt x="453232" y="310260"/>
                  </a:moveTo>
                  <a:cubicBezTo>
                    <a:pt x="430004" y="290941"/>
                    <a:pt x="404120" y="274841"/>
                    <a:pt x="381487" y="254865"/>
                  </a:cubicBezTo>
                  <a:cubicBezTo>
                    <a:pt x="356634" y="232919"/>
                    <a:pt x="346787" y="203533"/>
                    <a:pt x="338690" y="172147"/>
                  </a:cubicBezTo>
                  <a:cubicBezTo>
                    <a:pt x="325716" y="121691"/>
                    <a:pt x="322746" y="45975"/>
                    <a:pt x="278011" y="10868"/>
                  </a:cubicBezTo>
                  <a:cubicBezTo>
                    <a:pt x="224210" y="-31366"/>
                    <a:pt x="217676" y="59418"/>
                    <a:pt x="217895" y="113281"/>
                  </a:cubicBezTo>
                  <a:cubicBezTo>
                    <a:pt x="201389" y="90335"/>
                    <a:pt x="184601" y="66295"/>
                    <a:pt x="164844" y="47913"/>
                  </a:cubicBezTo>
                  <a:cubicBezTo>
                    <a:pt x="152121" y="36097"/>
                    <a:pt x="134927" y="31564"/>
                    <a:pt x="120985" y="44224"/>
                  </a:cubicBezTo>
                  <a:cubicBezTo>
                    <a:pt x="91880" y="70641"/>
                    <a:pt x="108730" y="125942"/>
                    <a:pt x="124923" y="166707"/>
                  </a:cubicBezTo>
                  <a:cubicBezTo>
                    <a:pt x="111824" y="157391"/>
                    <a:pt x="98476" y="148451"/>
                    <a:pt x="84596" y="140229"/>
                  </a:cubicBezTo>
                  <a:cubicBezTo>
                    <a:pt x="69434" y="131288"/>
                    <a:pt x="46300" y="113062"/>
                    <a:pt x="27231" y="117095"/>
                  </a:cubicBezTo>
                  <a:cubicBezTo>
                    <a:pt x="-4813" y="123848"/>
                    <a:pt x="-467" y="175023"/>
                    <a:pt x="1128" y="199032"/>
                  </a:cubicBezTo>
                  <a:cubicBezTo>
                    <a:pt x="6817" y="283938"/>
                    <a:pt x="52709" y="381286"/>
                    <a:pt x="120390" y="434025"/>
                  </a:cubicBezTo>
                  <a:cubicBezTo>
                    <a:pt x="187009" y="485950"/>
                    <a:pt x="269101" y="514336"/>
                    <a:pt x="353382" y="511803"/>
                  </a:cubicBezTo>
                  <a:cubicBezTo>
                    <a:pt x="411341" y="510084"/>
                    <a:pt x="485744" y="502362"/>
                    <a:pt x="509502" y="440277"/>
                  </a:cubicBezTo>
                  <a:cubicBezTo>
                    <a:pt x="525540" y="386007"/>
                    <a:pt x="493340" y="343648"/>
                    <a:pt x="453232" y="31029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9" name="Google Shape;3349;p44"/>
            <p:cNvSpPr/>
            <p:nvPr/>
          </p:nvSpPr>
          <p:spPr>
            <a:xfrm>
              <a:off x="10064324" y="2882831"/>
              <a:ext cx="215257" cy="339642"/>
            </a:xfrm>
            <a:custGeom>
              <a:rect b="b" l="l" r="r" t="t"/>
              <a:pathLst>
                <a:path extrusionOk="0" h="339642" w="215257">
                  <a:moveTo>
                    <a:pt x="213876" y="307143"/>
                  </a:moveTo>
                  <a:cubicBezTo>
                    <a:pt x="196931" y="278851"/>
                    <a:pt x="170578" y="264440"/>
                    <a:pt x="140129" y="253967"/>
                  </a:cubicBezTo>
                  <a:cubicBezTo>
                    <a:pt x="118871" y="247559"/>
                    <a:pt x="97364" y="242463"/>
                    <a:pt x="76793" y="234398"/>
                  </a:cubicBezTo>
                  <a:cubicBezTo>
                    <a:pt x="112901" y="205324"/>
                    <a:pt x="136284" y="163746"/>
                    <a:pt x="142224" y="117010"/>
                  </a:cubicBezTo>
                  <a:cubicBezTo>
                    <a:pt x="146726" y="81529"/>
                    <a:pt x="142537" y="8095"/>
                    <a:pt x="96863" y="186"/>
                  </a:cubicBezTo>
                  <a:cubicBezTo>
                    <a:pt x="91737" y="-689"/>
                    <a:pt x="85547" y="1499"/>
                    <a:pt x="84358" y="7282"/>
                  </a:cubicBezTo>
                  <a:cubicBezTo>
                    <a:pt x="74824" y="53925"/>
                    <a:pt x="51065" y="93783"/>
                    <a:pt x="29057" y="135330"/>
                  </a:cubicBezTo>
                  <a:cubicBezTo>
                    <a:pt x="17334" y="157463"/>
                    <a:pt x="1766" y="182191"/>
                    <a:pt x="453" y="207513"/>
                  </a:cubicBezTo>
                  <a:cubicBezTo>
                    <a:pt x="-1517" y="246089"/>
                    <a:pt x="3485" y="286135"/>
                    <a:pt x="4986" y="324775"/>
                  </a:cubicBezTo>
                  <a:cubicBezTo>
                    <a:pt x="5142" y="328776"/>
                    <a:pt x="7987" y="333934"/>
                    <a:pt x="12457" y="334560"/>
                  </a:cubicBezTo>
                  <a:cubicBezTo>
                    <a:pt x="78513" y="344157"/>
                    <a:pt x="143537" y="340249"/>
                    <a:pt x="207811" y="322118"/>
                  </a:cubicBezTo>
                  <a:cubicBezTo>
                    <a:pt x="214063" y="320367"/>
                    <a:pt x="217283" y="312864"/>
                    <a:pt x="213876" y="3072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0" name="Google Shape;3350;p44"/>
            <p:cNvSpPr/>
            <p:nvPr/>
          </p:nvSpPr>
          <p:spPr>
            <a:xfrm>
              <a:off x="8904958" y="2985886"/>
              <a:ext cx="1222974" cy="787855"/>
            </a:xfrm>
            <a:custGeom>
              <a:rect b="b" l="l" r="r" t="t"/>
              <a:pathLst>
                <a:path extrusionOk="0" h="787855" w="1222974">
                  <a:moveTo>
                    <a:pt x="1210431" y="123339"/>
                  </a:moveTo>
                  <a:cubicBezTo>
                    <a:pt x="1178763" y="42059"/>
                    <a:pt x="1093200" y="-8209"/>
                    <a:pt x="1006668" y="1106"/>
                  </a:cubicBezTo>
                  <a:cubicBezTo>
                    <a:pt x="904162" y="12142"/>
                    <a:pt x="860208" y="96548"/>
                    <a:pt x="818098" y="179078"/>
                  </a:cubicBezTo>
                  <a:cubicBezTo>
                    <a:pt x="791839" y="230566"/>
                    <a:pt x="762953" y="269424"/>
                    <a:pt x="711966" y="298216"/>
                  </a:cubicBezTo>
                  <a:cubicBezTo>
                    <a:pt x="659603" y="327821"/>
                    <a:pt x="598455" y="338075"/>
                    <a:pt x="539371" y="344046"/>
                  </a:cubicBezTo>
                  <a:cubicBezTo>
                    <a:pt x="484632" y="349579"/>
                    <a:pt x="429392" y="350798"/>
                    <a:pt x="374935" y="358989"/>
                  </a:cubicBezTo>
                  <a:cubicBezTo>
                    <a:pt x="352989" y="362302"/>
                    <a:pt x="331044" y="366648"/>
                    <a:pt x="310098" y="374150"/>
                  </a:cubicBezTo>
                  <a:cubicBezTo>
                    <a:pt x="277117" y="385936"/>
                    <a:pt x="249638" y="411977"/>
                    <a:pt x="212688" y="407600"/>
                  </a:cubicBezTo>
                  <a:cubicBezTo>
                    <a:pt x="181301" y="403880"/>
                    <a:pt x="150821" y="383998"/>
                    <a:pt x="118778" y="378527"/>
                  </a:cubicBezTo>
                  <a:cubicBezTo>
                    <a:pt x="101959" y="375651"/>
                    <a:pt x="77231" y="370211"/>
                    <a:pt x="61413" y="379309"/>
                  </a:cubicBezTo>
                  <a:cubicBezTo>
                    <a:pt x="40781" y="391157"/>
                    <a:pt x="49565" y="410945"/>
                    <a:pt x="64508" y="428733"/>
                  </a:cubicBezTo>
                  <a:cubicBezTo>
                    <a:pt x="39811" y="422293"/>
                    <a:pt x="14146" y="421136"/>
                    <a:pt x="3829" y="438455"/>
                  </a:cubicBezTo>
                  <a:cubicBezTo>
                    <a:pt x="-9645" y="461058"/>
                    <a:pt x="14677" y="479346"/>
                    <a:pt x="41937" y="492694"/>
                  </a:cubicBezTo>
                  <a:cubicBezTo>
                    <a:pt x="32965" y="502792"/>
                    <a:pt x="30652" y="516328"/>
                    <a:pt x="34934" y="530427"/>
                  </a:cubicBezTo>
                  <a:cubicBezTo>
                    <a:pt x="50315" y="581352"/>
                    <a:pt x="112307" y="621492"/>
                    <a:pt x="150414" y="655192"/>
                  </a:cubicBezTo>
                  <a:cubicBezTo>
                    <a:pt x="202965" y="701646"/>
                    <a:pt x="251983" y="732720"/>
                    <a:pt x="320697" y="750789"/>
                  </a:cubicBezTo>
                  <a:cubicBezTo>
                    <a:pt x="393598" y="769953"/>
                    <a:pt x="469158" y="772923"/>
                    <a:pt x="543653" y="781926"/>
                  </a:cubicBezTo>
                  <a:cubicBezTo>
                    <a:pt x="598705" y="788553"/>
                    <a:pt x="644254" y="790460"/>
                    <a:pt x="699555" y="783302"/>
                  </a:cubicBezTo>
                  <a:cubicBezTo>
                    <a:pt x="748136" y="777018"/>
                    <a:pt x="801530" y="771172"/>
                    <a:pt x="846859" y="751383"/>
                  </a:cubicBezTo>
                  <a:cubicBezTo>
                    <a:pt x="903974" y="726437"/>
                    <a:pt x="953492" y="678482"/>
                    <a:pt x="984848" y="625181"/>
                  </a:cubicBezTo>
                  <a:cubicBezTo>
                    <a:pt x="1020329" y="564908"/>
                    <a:pt x="1037554" y="494132"/>
                    <a:pt x="1076882" y="436080"/>
                  </a:cubicBezTo>
                  <a:cubicBezTo>
                    <a:pt x="1111269" y="385342"/>
                    <a:pt x="1158912" y="344952"/>
                    <a:pt x="1191924" y="293183"/>
                  </a:cubicBezTo>
                  <a:cubicBezTo>
                    <a:pt x="1225749" y="240132"/>
                    <a:pt x="1231939" y="182580"/>
                    <a:pt x="1210493" y="12337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1" name="Google Shape;3351;p44"/>
            <p:cNvSpPr/>
            <p:nvPr/>
          </p:nvSpPr>
          <p:spPr>
            <a:xfrm>
              <a:off x="9135663" y="3016032"/>
              <a:ext cx="572076" cy="479770"/>
            </a:xfrm>
            <a:custGeom>
              <a:rect b="b" l="l" r="r" t="t"/>
              <a:pathLst>
                <a:path extrusionOk="0" h="479770" w="572076">
                  <a:moveTo>
                    <a:pt x="481074" y="238497"/>
                  </a:moveTo>
                  <a:cubicBezTo>
                    <a:pt x="456721" y="228275"/>
                    <a:pt x="431400" y="220772"/>
                    <a:pt x="406765" y="211268"/>
                  </a:cubicBezTo>
                  <a:cubicBezTo>
                    <a:pt x="373347" y="198357"/>
                    <a:pt x="353152" y="177787"/>
                    <a:pt x="333863" y="147776"/>
                  </a:cubicBezTo>
                  <a:cubicBezTo>
                    <a:pt x="304290" y="101790"/>
                    <a:pt x="279406" y="27794"/>
                    <a:pt x="224729" y="5005"/>
                  </a:cubicBezTo>
                  <a:cubicBezTo>
                    <a:pt x="159518" y="-22162"/>
                    <a:pt x="180056" y="67715"/>
                    <a:pt x="196219" y="119547"/>
                  </a:cubicBezTo>
                  <a:cubicBezTo>
                    <a:pt x="173179" y="101728"/>
                    <a:pt x="148920" y="82377"/>
                    <a:pt x="124098" y="72655"/>
                  </a:cubicBezTo>
                  <a:cubicBezTo>
                    <a:pt x="107655" y="66215"/>
                    <a:pt x="90680" y="67559"/>
                    <a:pt x="82114" y="84878"/>
                  </a:cubicBezTo>
                  <a:cubicBezTo>
                    <a:pt x="64921" y="119672"/>
                    <a:pt x="95619" y="164845"/>
                    <a:pt x="123098" y="198576"/>
                  </a:cubicBezTo>
                  <a:cubicBezTo>
                    <a:pt x="104278" y="192449"/>
                    <a:pt x="85209" y="187103"/>
                    <a:pt x="65765" y="182977"/>
                  </a:cubicBezTo>
                  <a:cubicBezTo>
                    <a:pt x="50634" y="179757"/>
                    <a:pt x="27625" y="171941"/>
                    <a:pt x="13276" y="181445"/>
                  </a:cubicBezTo>
                  <a:cubicBezTo>
                    <a:pt x="-14234" y="199608"/>
                    <a:pt x="8118" y="250064"/>
                    <a:pt x="17090" y="271884"/>
                  </a:cubicBezTo>
                  <a:cubicBezTo>
                    <a:pt x="47289" y="345380"/>
                    <a:pt x="115063" y="420596"/>
                    <a:pt x="189029" y="451419"/>
                  </a:cubicBezTo>
                  <a:cubicBezTo>
                    <a:pt x="263306" y="482368"/>
                    <a:pt x="351745" y="489527"/>
                    <a:pt x="428711" y="465175"/>
                  </a:cubicBezTo>
                  <a:cubicBezTo>
                    <a:pt x="487044" y="446699"/>
                    <a:pt x="567481" y="417313"/>
                    <a:pt x="572076" y="345568"/>
                  </a:cubicBezTo>
                  <a:cubicBezTo>
                    <a:pt x="571357" y="289360"/>
                    <a:pt x="528967" y="258661"/>
                    <a:pt x="481074" y="23859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2" name="Google Shape;3352;p44"/>
            <p:cNvSpPr/>
            <p:nvPr/>
          </p:nvSpPr>
          <p:spPr>
            <a:xfrm>
              <a:off x="9892680" y="3072468"/>
              <a:ext cx="140064" cy="122588"/>
            </a:xfrm>
            <a:custGeom>
              <a:rect b="b" l="l" r="r" t="t"/>
              <a:pathLst>
                <a:path extrusionOk="0" h="122588" w="140064">
                  <a:moveTo>
                    <a:pt x="4597" y="17906"/>
                  </a:moveTo>
                  <a:cubicBezTo>
                    <a:pt x="43987" y="27629"/>
                    <a:pt x="82657" y="30630"/>
                    <a:pt x="121015" y="45510"/>
                  </a:cubicBezTo>
                  <a:cubicBezTo>
                    <a:pt x="118796" y="37101"/>
                    <a:pt x="116576" y="28692"/>
                    <a:pt x="114357" y="20282"/>
                  </a:cubicBezTo>
                  <a:cubicBezTo>
                    <a:pt x="87941" y="45792"/>
                    <a:pt x="60024" y="69113"/>
                    <a:pt x="29919" y="90152"/>
                  </a:cubicBezTo>
                  <a:cubicBezTo>
                    <a:pt x="11975" y="102688"/>
                    <a:pt x="29919" y="132386"/>
                    <a:pt x="46988" y="119350"/>
                  </a:cubicBezTo>
                  <a:cubicBezTo>
                    <a:pt x="78312" y="95404"/>
                    <a:pt x="108042" y="69769"/>
                    <a:pt x="135708" y="41634"/>
                  </a:cubicBezTo>
                  <a:cubicBezTo>
                    <a:pt x="144024" y="33162"/>
                    <a:pt x="139678" y="20032"/>
                    <a:pt x="129050" y="16406"/>
                  </a:cubicBezTo>
                  <a:cubicBezTo>
                    <a:pt x="90848" y="3339"/>
                    <a:pt x="44268" y="-6697"/>
                    <a:pt x="4597" y="5527"/>
                  </a:cubicBezTo>
                  <a:cubicBezTo>
                    <a:pt x="-1280" y="7340"/>
                    <a:pt x="-1780" y="16343"/>
                    <a:pt x="4597" y="17938"/>
                  </a:cubicBezTo>
                  <a:lnTo>
                    <a:pt x="4597" y="179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3" name="Google Shape;3353;p44"/>
            <p:cNvSpPr/>
            <p:nvPr/>
          </p:nvSpPr>
          <p:spPr>
            <a:xfrm>
              <a:off x="9904249" y="3094168"/>
              <a:ext cx="119748" cy="39481"/>
            </a:xfrm>
            <a:custGeom>
              <a:rect b="b" l="l" r="r" t="t"/>
              <a:pathLst>
                <a:path extrusionOk="0" h="39481" w="119748">
                  <a:moveTo>
                    <a:pt x="8096" y="39348"/>
                  </a:moveTo>
                  <a:cubicBezTo>
                    <a:pt x="42547" y="33002"/>
                    <a:pt x="77778" y="28969"/>
                    <a:pt x="111885" y="21122"/>
                  </a:cubicBezTo>
                  <a:cubicBezTo>
                    <a:pt x="125796" y="17934"/>
                    <a:pt x="119606" y="-1886"/>
                    <a:pt x="106101" y="146"/>
                  </a:cubicBezTo>
                  <a:cubicBezTo>
                    <a:pt x="71744" y="5366"/>
                    <a:pt x="37732" y="16464"/>
                    <a:pt x="4626" y="26781"/>
                  </a:cubicBezTo>
                  <a:cubicBezTo>
                    <a:pt x="-3470" y="29313"/>
                    <a:pt x="-63" y="40848"/>
                    <a:pt x="8096" y="39348"/>
                  </a:cubicBezTo>
                  <a:lnTo>
                    <a:pt x="8096" y="393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4" name="Google Shape;3354;p44"/>
            <p:cNvSpPr/>
            <p:nvPr/>
          </p:nvSpPr>
          <p:spPr>
            <a:xfrm>
              <a:off x="9346832" y="3156853"/>
              <a:ext cx="90620" cy="87845"/>
            </a:xfrm>
            <a:custGeom>
              <a:rect b="b" l="l" r="r" t="t"/>
              <a:pathLst>
                <a:path extrusionOk="0" h="87845" w="90620">
                  <a:moveTo>
                    <a:pt x="556" y="7455"/>
                  </a:moveTo>
                  <a:cubicBezTo>
                    <a:pt x="16780" y="42624"/>
                    <a:pt x="44978" y="69884"/>
                    <a:pt x="79554" y="87016"/>
                  </a:cubicBezTo>
                  <a:cubicBezTo>
                    <a:pt x="87932" y="91142"/>
                    <a:pt x="95310" y="78763"/>
                    <a:pt x="86931" y="74417"/>
                  </a:cubicBezTo>
                  <a:cubicBezTo>
                    <a:pt x="54731" y="57630"/>
                    <a:pt x="28909" y="32808"/>
                    <a:pt x="9184" y="2422"/>
                  </a:cubicBezTo>
                  <a:cubicBezTo>
                    <a:pt x="5620" y="-3049"/>
                    <a:pt x="-2133" y="1671"/>
                    <a:pt x="556" y="7455"/>
                  </a:cubicBezTo>
                  <a:lnTo>
                    <a:pt x="556" y="74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5" name="Google Shape;3355;p44"/>
            <p:cNvSpPr/>
            <p:nvPr/>
          </p:nvSpPr>
          <p:spPr>
            <a:xfrm>
              <a:off x="9278893" y="3233591"/>
              <a:ext cx="108188" cy="77044"/>
            </a:xfrm>
            <a:custGeom>
              <a:rect b="b" l="l" r="r" t="t"/>
              <a:pathLst>
                <a:path extrusionOk="0" h="77044" w="108188">
                  <a:moveTo>
                    <a:pt x="1094" y="6870"/>
                  </a:moveTo>
                  <a:cubicBezTo>
                    <a:pt x="27854" y="38381"/>
                    <a:pt x="61898" y="61327"/>
                    <a:pt x="100162" y="76646"/>
                  </a:cubicBezTo>
                  <a:cubicBezTo>
                    <a:pt x="106790" y="79303"/>
                    <a:pt x="111635" y="67923"/>
                    <a:pt x="105070" y="65047"/>
                  </a:cubicBezTo>
                  <a:cubicBezTo>
                    <a:pt x="68712" y="49073"/>
                    <a:pt x="36514" y="27471"/>
                    <a:pt x="6815" y="1149"/>
                  </a:cubicBezTo>
                  <a:cubicBezTo>
                    <a:pt x="2876" y="-2352"/>
                    <a:pt x="-2282" y="2899"/>
                    <a:pt x="1094" y="6870"/>
                  </a:cubicBezTo>
                  <a:lnTo>
                    <a:pt x="1094" y="68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56" name="Google Shape;3356;p44"/>
          <p:cNvGrpSpPr/>
          <p:nvPr/>
        </p:nvGrpSpPr>
        <p:grpSpPr>
          <a:xfrm>
            <a:off x="2736707" y="3512124"/>
            <a:ext cx="591775" cy="383537"/>
            <a:chOff x="8904958" y="2882831"/>
            <a:chExt cx="1374623" cy="890910"/>
          </a:xfrm>
        </p:grpSpPr>
        <p:sp>
          <p:nvSpPr>
            <p:cNvPr id="3357" name="Google Shape;3357;p44"/>
            <p:cNvSpPr/>
            <p:nvPr/>
          </p:nvSpPr>
          <p:spPr>
            <a:xfrm>
              <a:off x="9217993" y="2906661"/>
              <a:ext cx="513709" cy="511959"/>
            </a:xfrm>
            <a:custGeom>
              <a:rect b="b" l="l" r="r" t="t"/>
              <a:pathLst>
                <a:path extrusionOk="0" h="511959" w="513709">
                  <a:moveTo>
                    <a:pt x="453232" y="310260"/>
                  </a:moveTo>
                  <a:cubicBezTo>
                    <a:pt x="430004" y="290941"/>
                    <a:pt x="404120" y="274841"/>
                    <a:pt x="381487" y="254865"/>
                  </a:cubicBezTo>
                  <a:cubicBezTo>
                    <a:pt x="356634" y="232919"/>
                    <a:pt x="346787" y="203533"/>
                    <a:pt x="338690" y="172147"/>
                  </a:cubicBezTo>
                  <a:cubicBezTo>
                    <a:pt x="325716" y="121691"/>
                    <a:pt x="322746" y="45975"/>
                    <a:pt x="278011" y="10868"/>
                  </a:cubicBezTo>
                  <a:cubicBezTo>
                    <a:pt x="224210" y="-31366"/>
                    <a:pt x="217676" y="59418"/>
                    <a:pt x="217895" y="113281"/>
                  </a:cubicBezTo>
                  <a:cubicBezTo>
                    <a:pt x="201389" y="90335"/>
                    <a:pt x="184601" y="66295"/>
                    <a:pt x="164844" y="47913"/>
                  </a:cubicBezTo>
                  <a:cubicBezTo>
                    <a:pt x="152121" y="36097"/>
                    <a:pt x="134927" y="31564"/>
                    <a:pt x="120985" y="44224"/>
                  </a:cubicBezTo>
                  <a:cubicBezTo>
                    <a:pt x="91880" y="70641"/>
                    <a:pt x="108730" y="125942"/>
                    <a:pt x="124923" y="166707"/>
                  </a:cubicBezTo>
                  <a:cubicBezTo>
                    <a:pt x="111824" y="157391"/>
                    <a:pt x="98476" y="148451"/>
                    <a:pt x="84596" y="140229"/>
                  </a:cubicBezTo>
                  <a:cubicBezTo>
                    <a:pt x="69434" y="131288"/>
                    <a:pt x="46300" y="113062"/>
                    <a:pt x="27231" y="117095"/>
                  </a:cubicBezTo>
                  <a:cubicBezTo>
                    <a:pt x="-4813" y="123848"/>
                    <a:pt x="-467" y="175023"/>
                    <a:pt x="1128" y="199032"/>
                  </a:cubicBezTo>
                  <a:cubicBezTo>
                    <a:pt x="6817" y="283938"/>
                    <a:pt x="52709" y="381286"/>
                    <a:pt x="120390" y="434025"/>
                  </a:cubicBezTo>
                  <a:cubicBezTo>
                    <a:pt x="187009" y="485950"/>
                    <a:pt x="269101" y="514336"/>
                    <a:pt x="353382" y="511803"/>
                  </a:cubicBezTo>
                  <a:cubicBezTo>
                    <a:pt x="411341" y="510084"/>
                    <a:pt x="485744" y="502362"/>
                    <a:pt x="509502" y="440277"/>
                  </a:cubicBezTo>
                  <a:cubicBezTo>
                    <a:pt x="525540" y="386007"/>
                    <a:pt x="493340" y="343648"/>
                    <a:pt x="453232" y="31029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8" name="Google Shape;3358;p44"/>
            <p:cNvSpPr/>
            <p:nvPr/>
          </p:nvSpPr>
          <p:spPr>
            <a:xfrm>
              <a:off x="10064324" y="2882831"/>
              <a:ext cx="215257" cy="339642"/>
            </a:xfrm>
            <a:custGeom>
              <a:rect b="b" l="l" r="r" t="t"/>
              <a:pathLst>
                <a:path extrusionOk="0" h="339642" w="215257">
                  <a:moveTo>
                    <a:pt x="213876" y="307143"/>
                  </a:moveTo>
                  <a:cubicBezTo>
                    <a:pt x="196931" y="278851"/>
                    <a:pt x="170578" y="264440"/>
                    <a:pt x="140129" y="253967"/>
                  </a:cubicBezTo>
                  <a:cubicBezTo>
                    <a:pt x="118871" y="247559"/>
                    <a:pt x="97364" y="242463"/>
                    <a:pt x="76793" y="234398"/>
                  </a:cubicBezTo>
                  <a:cubicBezTo>
                    <a:pt x="112901" y="205324"/>
                    <a:pt x="136284" y="163746"/>
                    <a:pt x="142224" y="117010"/>
                  </a:cubicBezTo>
                  <a:cubicBezTo>
                    <a:pt x="146726" y="81529"/>
                    <a:pt x="142537" y="8095"/>
                    <a:pt x="96863" y="186"/>
                  </a:cubicBezTo>
                  <a:cubicBezTo>
                    <a:pt x="91737" y="-689"/>
                    <a:pt x="85547" y="1499"/>
                    <a:pt x="84358" y="7282"/>
                  </a:cubicBezTo>
                  <a:cubicBezTo>
                    <a:pt x="74824" y="53925"/>
                    <a:pt x="51065" y="93783"/>
                    <a:pt x="29057" y="135330"/>
                  </a:cubicBezTo>
                  <a:cubicBezTo>
                    <a:pt x="17334" y="157463"/>
                    <a:pt x="1766" y="182191"/>
                    <a:pt x="453" y="207513"/>
                  </a:cubicBezTo>
                  <a:cubicBezTo>
                    <a:pt x="-1517" y="246089"/>
                    <a:pt x="3485" y="286135"/>
                    <a:pt x="4986" y="324775"/>
                  </a:cubicBezTo>
                  <a:cubicBezTo>
                    <a:pt x="5142" y="328776"/>
                    <a:pt x="7987" y="333934"/>
                    <a:pt x="12457" y="334560"/>
                  </a:cubicBezTo>
                  <a:cubicBezTo>
                    <a:pt x="78513" y="344157"/>
                    <a:pt x="143537" y="340249"/>
                    <a:pt x="207811" y="322118"/>
                  </a:cubicBezTo>
                  <a:cubicBezTo>
                    <a:pt x="214063" y="320367"/>
                    <a:pt x="217283" y="312864"/>
                    <a:pt x="213876" y="3072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9" name="Google Shape;3359;p44"/>
            <p:cNvSpPr/>
            <p:nvPr/>
          </p:nvSpPr>
          <p:spPr>
            <a:xfrm>
              <a:off x="8904958" y="2985886"/>
              <a:ext cx="1222974" cy="787855"/>
            </a:xfrm>
            <a:custGeom>
              <a:rect b="b" l="l" r="r" t="t"/>
              <a:pathLst>
                <a:path extrusionOk="0" h="787855" w="1222974">
                  <a:moveTo>
                    <a:pt x="1210431" y="123339"/>
                  </a:moveTo>
                  <a:cubicBezTo>
                    <a:pt x="1178763" y="42059"/>
                    <a:pt x="1093200" y="-8209"/>
                    <a:pt x="1006668" y="1106"/>
                  </a:cubicBezTo>
                  <a:cubicBezTo>
                    <a:pt x="904162" y="12142"/>
                    <a:pt x="860208" y="96548"/>
                    <a:pt x="818098" y="179078"/>
                  </a:cubicBezTo>
                  <a:cubicBezTo>
                    <a:pt x="791839" y="230566"/>
                    <a:pt x="762953" y="269424"/>
                    <a:pt x="711966" y="298216"/>
                  </a:cubicBezTo>
                  <a:cubicBezTo>
                    <a:pt x="659603" y="327821"/>
                    <a:pt x="598455" y="338075"/>
                    <a:pt x="539371" y="344046"/>
                  </a:cubicBezTo>
                  <a:cubicBezTo>
                    <a:pt x="484632" y="349579"/>
                    <a:pt x="429392" y="350798"/>
                    <a:pt x="374935" y="358989"/>
                  </a:cubicBezTo>
                  <a:cubicBezTo>
                    <a:pt x="352989" y="362302"/>
                    <a:pt x="331044" y="366648"/>
                    <a:pt x="310098" y="374150"/>
                  </a:cubicBezTo>
                  <a:cubicBezTo>
                    <a:pt x="277117" y="385936"/>
                    <a:pt x="249638" y="411977"/>
                    <a:pt x="212688" y="407600"/>
                  </a:cubicBezTo>
                  <a:cubicBezTo>
                    <a:pt x="181301" y="403880"/>
                    <a:pt x="150821" y="383998"/>
                    <a:pt x="118778" y="378527"/>
                  </a:cubicBezTo>
                  <a:cubicBezTo>
                    <a:pt x="101959" y="375651"/>
                    <a:pt x="77231" y="370211"/>
                    <a:pt x="61413" y="379309"/>
                  </a:cubicBezTo>
                  <a:cubicBezTo>
                    <a:pt x="40781" y="391157"/>
                    <a:pt x="49565" y="410945"/>
                    <a:pt x="64508" y="428733"/>
                  </a:cubicBezTo>
                  <a:cubicBezTo>
                    <a:pt x="39811" y="422293"/>
                    <a:pt x="14146" y="421136"/>
                    <a:pt x="3829" y="438455"/>
                  </a:cubicBezTo>
                  <a:cubicBezTo>
                    <a:pt x="-9645" y="461058"/>
                    <a:pt x="14677" y="479346"/>
                    <a:pt x="41937" y="492694"/>
                  </a:cubicBezTo>
                  <a:cubicBezTo>
                    <a:pt x="32965" y="502792"/>
                    <a:pt x="30652" y="516328"/>
                    <a:pt x="34934" y="530427"/>
                  </a:cubicBezTo>
                  <a:cubicBezTo>
                    <a:pt x="50315" y="581352"/>
                    <a:pt x="112307" y="621492"/>
                    <a:pt x="150414" y="655192"/>
                  </a:cubicBezTo>
                  <a:cubicBezTo>
                    <a:pt x="202965" y="701646"/>
                    <a:pt x="251983" y="732720"/>
                    <a:pt x="320697" y="750789"/>
                  </a:cubicBezTo>
                  <a:cubicBezTo>
                    <a:pt x="393598" y="769953"/>
                    <a:pt x="469158" y="772923"/>
                    <a:pt x="543653" y="781926"/>
                  </a:cubicBezTo>
                  <a:cubicBezTo>
                    <a:pt x="598705" y="788553"/>
                    <a:pt x="644254" y="790460"/>
                    <a:pt x="699555" y="783302"/>
                  </a:cubicBezTo>
                  <a:cubicBezTo>
                    <a:pt x="748136" y="777018"/>
                    <a:pt x="801530" y="771172"/>
                    <a:pt x="846859" y="751383"/>
                  </a:cubicBezTo>
                  <a:cubicBezTo>
                    <a:pt x="903974" y="726437"/>
                    <a:pt x="953492" y="678482"/>
                    <a:pt x="984848" y="625181"/>
                  </a:cubicBezTo>
                  <a:cubicBezTo>
                    <a:pt x="1020329" y="564908"/>
                    <a:pt x="1037554" y="494132"/>
                    <a:pt x="1076882" y="436080"/>
                  </a:cubicBezTo>
                  <a:cubicBezTo>
                    <a:pt x="1111269" y="385342"/>
                    <a:pt x="1158912" y="344952"/>
                    <a:pt x="1191924" y="293183"/>
                  </a:cubicBezTo>
                  <a:cubicBezTo>
                    <a:pt x="1225749" y="240132"/>
                    <a:pt x="1231939" y="182580"/>
                    <a:pt x="1210493" y="12337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0" name="Google Shape;3360;p44"/>
            <p:cNvSpPr/>
            <p:nvPr/>
          </p:nvSpPr>
          <p:spPr>
            <a:xfrm>
              <a:off x="9135663" y="3016032"/>
              <a:ext cx="572076" cy="479770"/>
            </a:xfrm>
            <a:custGeom>
              <a:rect b="b" l="l" r="r" t="t"/>
              <a:pathLst>
                <a:path extrusionOk="0" h="479770" w="572076">
                  <a:moveTo>
                    <a:pt x="481074" y="238497"/>
                  </a:moveTo>
                  <a:cubicBezTo>
                    <a:pt x="456721" y="228275"/>
                    <a:pt x="431400" y="220772"/>
                    <a:pt x="406765" y="211268"/>
                  </a:cubicBezTo>
                  <a:cubicBezTo>
                    <a:pt x="373347" y="198357"/>
                    <a:pt x="353152" y="177787"/>
                    <a:pt x="333863" y="147776"/>
                  </a:cubicBezTo>
                  <a:cubicBezTo>
                    <a:pt x="304290" y="101790"/>
                    <a:pt x="279406" y="27794"/>
                    <a:pt x="224729" y="5005"/>
                  </a:cubicBezTo>
                  <a:cubicBezTo>
                    <a:pt x="159518" y="-22162"/>
                    <a:pt x="180056" y="67715"/>
                    <a:pt x="196219" y="119547"/>
                  </a:cubicBezTo>
                  <a:cubicBezTo>
                    <a:pt x="173179" y="101728"/>
                    <a:pt x="148920" y="82377"/>
                    <a:pt x="124098" y="72655"/>
                  </a:cubicBezTo>
                  <a:cubicBezTo>
                    <a:pt x="107655" y="66215"/>
                    <a:pt x="90680" y="67559"/>
                    <a:pt x="82114" y="84878"/>
                  </a:cubicBezTo>
                  <a:cubicBezTo>
                    <a:pt x="64921" y="119672"/>
                    <a:pt x="95619" y="164845"/>
                    <a:pt x="123098" y="198576"/>
                  </a:cubicBezTo>
                  <a:cubicBezTo>
                    <a:pt x="104278" y="192449"/>
                    <a:pt x="85209" y="187103"/>
                    <a:pt x="65765" y="182977"/>
                  </a:cubicBezTo>
                  <a:cubicBezTo>
                    <a:pt x="50634" y="179757"/>
                    <a:pt x="27625" y="171941"/>
                    <a:pt x="13276" y="181445"/>
                  </a:cubicBezTo>
                  <a:cubicBezTo>
                    <a:pt x="-14234" y="199608"/>
                    <a:pt x="8118" y="250064"/>
                    <a:pt x="17090" y="271884"/>
                  </a:cubicBezTo>
                  <a:cubicBezTo>
                    <a:pt x="47289" y="345380"/>
                    <a:pt x="115063" y="420596"/>
                    <a:pt x="189029" y="451419"/>
                  </a:cubicBezTo>
                  <a:cubicBezTo>
                    <a:pt x="263306" y="482368"/>
                    <a:pt x="351745" y="489527"/>
                    <a:pt x="428711" y="465175"/>
                  </a:cubicBezTo>
                  <a:cubicBezTo>
                    <a:pt x="487044" y="446699"/>
                    <a:pt x="567481" y="417313"/>
                    <a:pt x="572076" y="345568"/>
                  </a:cubicBezTo>
                  <a:cubicBezTo>
                    <a:pt x="571357" y="289360"/>
                    <a:pt x="528967" y="258661"/>
                    <a:pt x="481074" y="23859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1" name="Google Shape;3361;p44"/>
            <p:cNvSpPr/>
            <p:nvPr/>
          </p:nvSpPr>
          <p:spPr>
            <a:xfrm>
              <a:off x="9892680" y="3072468"/>
              <a:ext cx="140064" cy="122588"/>
            </a:xfrm>
            <a:custGeom>
              <a:rect b="b" l="l" r="r" t="t"/>
              <a:pathLst>
                <a:path extrusionOk="0" h="122588" w="140064">
                  <a:moveTo>
                    <a:pt x="4597" y="17906"/>
                  </a:moveTo>
                  <a:cubicBezTo>
                    <a:pt x="43987" y="27629"/>
                    <a:pt x="82657" y="30630"/>
                    <a:pt x="121015" y="45510"/>
                  </a:cubicBezTo>
                  <a:cubicBezTo>
                    <a:pt x="118796" y="37101"/>
                    <a:pt x="116576" y="28692"/>
                    <a:pt x="114357" y="20282"/>
                  </a:cubicBezTo>
                  <a:cubicBezTo>
                    <a:pt x="87941" y="45792"/>
                    <a:pt x="60024" y="69113"/>
                    <a:pt x="29919" y="90152"/>
                  </a:cubicBezTo>
                  <a:cubicBezTo>
                    <a:pt x="11975" y="102688"/>
                    <a:pt x="29919" y="132386"/>
                    <a:pt x="46988" y="119350"/>
                  </a:cubicBezTo>
                  <a:cubicBezTo>
                    <a:pt x="78312" y="95404"/>
                    <a:pt x="108042" y="69769"/>
                    <a:pt x="135708" y="41634"/>
                  </a:cubicBezTo>
                  <a:cubicBezTo>
                    <a:pt x="144024" y="33162"/>
                    <a:pt x="139678" y="20032"/>
                    <a:pt x="129050" y="16406"/>
                  </a:cubicBezTo>
                  <a:cubicBezTo>
                    <a:pt x="90848" y="3339"/>
                    <a:pt x="44268" y="-6697"/>
                    <a:pt x="4597" y="5527"/>
                  </a:cubicBezTo>
                  <a:cubicBezTo>
                    <a:pt x="-1280" y="7340"/>
                    <a:pt x="-1780" y="16343"/>
                    <a:pt x="4597" y="17938"/>
                  </a:cubicBezTo>
                  <a:lnTo>
                    <a:pt x="4597" y="179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2" name="Google Shape;3362;p44"/>
            <p:cNvSpPr/>
            <p:nvPr/>
          </p:nvSpPr>
          <p:spPr>
            <a:xfrm>
              <a:off x="9904249" y="3094168"/>
              <a:ext cx="119748" cy="39481"/>
            </a:xfrm>
            <a:custGeom>
              <a:rect b="b" l="l" r="r" t="t"/>
              <a:pathLst>
                <a:path extrusionOk="0" h="39481" w="119748">
                  <a:moveTo>
                    <a:pt x="8096" y="39348"/>
                  </a:moveTo>
                  <a:cubicBezTo>
                    <a:pt x="42547" y="33002"/>
                    <a:pt x="77778" y="28969"/>
                    <a:pt x="111885" y="21122"/>
                  </a:cubicBezTo>
                  <a:cubicBezTo>
                    <a:pt x="125796" y="17934"/>
                    <a:pt x="119606" y="-1886"/>
                    <a:pt x="106101" y="146"/>
                  </a:cubicBezTo>
                  <a:cubicBezTo>
                    <a:pt x="71744" y="5366"/>
                    <a:pt x="37732" y="16464"/>
                    <a:pt x="4626" y="26781"/>
                  </a:cubicBezTo>
                  <a:cubicBezTo>
                    <a:pt x="-3470" y="29313"/>
                    <a:pt x="-63" y="40848"/>
                    <a:pt x="8096" y="39348"/>
                  </a:cubicBezTo>
                  <a:lnTo>
                    <a:pt x="8096" y="393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3" name="Google Shape;3363;p44"/>
            <p:cNvSpPr/>
            <p:nvPr/>
          </p:nvSpPr>
          <p:spPr>
            <a:xfrm>
              <a:off x="9346832" y="3156853"/>
              <a:ext cx="90620" cy="87845"/>
            </a:xfrm>
            <a:custGeom>
              <a:rect b="b" l="l" r="r" t="t"/>
              <a:pathLst>
                <a:path extrusionOk="0" h="87845" w="90620">
                  <a:moveTo>
                    <a:pt x="556" y="7455"/>
                  </a:moveTo>
                  <a:cubicBezTo>
                    <a:pt x="16780" y="42624"/>
                    <a:pt x="44978" y="69884"/>
                    <a:pt x="79554" y="87016"/>
                  </a:cubicBezTo>
                  <a:cubicBezTo>
                    <a:pt x="87932" y="91142"/>
                    <a:pt x="95310" y="78763"/>
                    <a:pt x="86931" y="74417"/>
                  </a:cubicBezTo>
                  <a:cubicBezTo>
                    <a:pt x="54731" y="57630"/>
                    <a:pt x="28909" y="32808"/>
                    <a:pt x="9184" y="2422"/>
                  </a:cubicBezTo>
                  <a:cubicBezTo>
                    <a:pt x="5620" y="-3049"/>
                    <a:pt x="-2133" y="1671"/>
                    <a:pt x="556" y="7455"/>
                  </a:cubicBezTo>
                  <a:lnTo>
                    <a:pt x="556" y="74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4" name="Google Shape;3364;p44"/>
            <p:cNvSpPr/>
            <p:nvPr/>
          </p:nvSpPr>
          <p:spPr>
            <a:xfrm>
              <a:off x="9278893" y="3233591"/>
              <a:ext cx="108188" cy="77044"/>
            </a:xfrm>
            <a:custGeom>
              <a:rect b="b" l="l" r="r" t="t"/>
              <a:pathLst>
                <a:path extrusionOk="0" h="77044" w="108188">
                  <a:moveTo>
                    <a:pt x="1094" y="6870"/>
                  </a:moveTo>
                  <a:cubicBezTo>
                    <a:pt x="27854" y="38381"/>
                    <a:pt x="61898" y="61327"/>
                    <a:pt x="100162" y="76646"/>
                  </a:cubicBezTo>
                  <a:cubicBezTo>
                    <a:pt x="106790" y="79303"/>
                    <a:pt x="111635" y="67923"/>
                    <a:pt x="105070" y="65047"/>
                  </a:cubicBezTo>
                  <a:cubicBezTo>
                    <a:pt x="68712" y="49073"/>
                    <a:pt x="36514" y="27471"/>
                    <a:pt x="6815" y="1149"/>
                  </a:cubicBezTo>
                  <a:cubicBezTo>
                    <a:pt x="2876" y="-2352"/>
                    <a:pt x="-2282" y="2899"/>
                    <a:pt x="1094" y="6870"/>
                  </a:cubicBezTo>
                  <a:lnTo>
                    <a:pt x="1094" y="68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65" name="Google Shape;3365;p44"/>
          <p:cNvGrpSpPr/>
          <p:nvPr/>
        </p:nvGrpSpPr>
        <p:grpSpPr>
          <a:xfrm>
            <a:off x="2802826" y="4128429"/>
            <a:ext cx="591775" cy="383537"/>
            <a:chOff x="8904958" y="2882831"/>
            <a:chExt cx="1374623" cy="890910"/>
          </a:xfrm>
        </p:grpSpPr>
        <p:sp>
          <p:nvSpPr>
            <p:cNvPr id="3366" name="Google Shape;3366;p44"/>
            <p:cNvSpPr/>
            <p:nvPr/>
          </p:nvSpPr>
          <p:spPr>
            <a:xfrm>
              <a:off x="9217993" y="2906661"/>
              <a:ext cx="513709" cy="511959"/>
            </a:xfrm>
            <a:custGeom>
              <a:rect b="b" l="l" r="r" t="t"/>
              <a:pathLst>
                <a:path extrusionOk="0" h="511959" w="513709">
                  <a:moveTo>
                    <a:pt x="453232" y="310260"/>
                  </a:moveTo>
                  <a:cubicBezTo>
                    <a:pt x="430004" y="290941"/>
                    <a:pt x="404120" y="274841"/>
                    <a:pt x="381487" y="254865"/>
                  </a:cubicBezTo>
                  <a:cubicBezTo>
                    <a:pt x="356634" y="232919"/>
                    <a:pt x="346787" y="203533"/>
                    <a:pt x="338690" y="172147"/>
                  </a:cubicBezTo>
                  <a:cubicBezTo>
                    <a:pt x="325716" y="121691"/>
                    <a:pt x="322746" y="45975"/>
                    <a:pt x="278011" y="10868"/>
                  </a:cubicBezTo>
                  <a:cubicBezTo>
                    <a:pt x="224210" y="-31366"/>
                    <a:pt x="217676" y="59418"/>
                    <a:pt x="217895" y="113281"/>
                  </a:cubicBezTo>
                  <a:cubicBezTo>
                    <a:pt x="201389" y="90335"/>
                    <a:pt x="184601" y="66295"/>
                    <a:pt x="164844" y="47913"/>
                  </a:cubicBezTo>
                  <a:cubicBezTo>
                    <a:pt x="152121" y="36097"/>
                    <a:pt x="134927" y="31564"/>
                    <a:pt x="120985" y="44224"/>
                  </a:cubicBezTo>
                  <a:cubicBezTo>
                    <a:pt x="91880" y="70641"/>
                    <a:pt x="108730" y="125942"/>
                    <a:pt x="124923" y="166707"/>
                  </a:cubicBezTo>
                  <a:cubicBezTo>
                    <a:pt x="111824" y="157391"/>
                    <a:pt x="98476" y="148451"/>
                    <a:pt x="84596" y="140229"/>
                  </a:cubicBezTo>
                  <a:cubicBezTo>
                    <a:pt x="69434" y="131288"/>
                    <a:pt x="46300" y="113062"/>
                    <a:pt x="27231" y="117095"/>
                  </a:cubicBezTo>
                  <a:cubicBezTo>
                    <a:pt x="-4813" y="123848"/>
                    <a:pt x="-467" y="175023"/>
                    <a:pt x="1128" y="199032"/>
                  </a:cubicBezTo>
                  <a:cubicBezTo>
                    <a:pt x="6817" y="283938"/>
                    <a:pt x="52709" y="381286"/>
                    <a:pt x="120390" y="434025"/>
                  </a:cubicBezTo>
                  <a:cubicBezTo>
                    <a:pt x="187009" y="485950"/>
                    <a:pt x="269101" y="514336"/>
                    <a:pt x="353382" y="511803"/>
                  </a:cubicBezTo>
                  <a:cubicBezTo>
                    <a:pt x="411341" y="510084"/>
                    <a:pt x="485744" y="502362"/>
                    <a:pt x="509502" y="440277"/>
                  </a:cubicBezTo>
                  <a:cubicBezTo>
                    <a:pt x="525540" y="386007"/>
                    <a:pt x="493340" y="343648"/>
                    <a:pt x="453232" y="31029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7" name="Google Shape;3367;p44"/>
            <p:cNvSpPr/>
            <p:nvPr/>
          </p:nvSpPr>
          <p:spPr>
            <a:xfrm>
              <a:off x="10064324" y="2882831"/>
              <a:ext cx="215257" cy="339642"/>
            </a:xfrm>
            <a:custGeom>
              <a:rect b="b" l="l" r="r" t="t"/>
              <a:pathLst>
                <a:path extrusionOk="0" h="339642" w="215257">
                  <a:moveTo>
                    <a:pt x="213876" y="307143"/>
                  </a:moveTo>
                  <a:cubicBezTo>
                    <a:pt x="196931" y="278851"/>
                    <a:pt x="170578" y="264440"/>
                    <a:pt x="140129" y="253967"/>
                  </a:cubicBezTo>
                  <a:cubicBezTo>
                    <a:pt x="118871" y="247559"/>
                    <a:pt x="97364" y="242463"/>
                    <a:pt x="76793" y="234398"/>
                  </a:cubicBezTo>
                  <a:cubicBezTo>
                    <a:pt x="112901" y="205324"/>
                    <a:pt x="136284" y="163746"/>
                    <a:pt x="142224" y="117010"/>
                  </a:cubicBezTo>
                  <a:cubicBezTo>
                    <a:pt x="146726" y="81529"/>
                    <a:pt x="142537" y="8095"/>
                    <a:pt x="96863" y="186"/>
                  </a:cubicBezTo>
                  <a:cubicBezTo>
                    <a:pt x="91737" y="-689"/>
                    <a:pt x="85547" y="1499"/>
                    <a:pt x="84358" y="7282"/>
                  </a:cubicBezTo>
                  <a:cubicBezTo>
                    <a:pt x="74824" y="53925"/>
                    <a:pt x="51065" y="93783"/>
                    <a:pt x="29057" y="135330"/>
                  </a:cubicBezTo>
                  <a:cubicBezTo>
                    <a:pt x="17334" y="157463"/>
                    <a:pt x="1766" y="182191"/>
                    <a:pt x="453" y="207513"/>
                  </a:cubicBezTo>
                  <a:cubicBezTo>
                    <a:pt x="-1517" y="246089"/>
                    <a:pt x="3485" y="286135"/>
                    <a:pt x="4986" y="324775"/>
                  </a:cubicBezTo>
                  <a:cubicBezTo>
                    <a:pt x="5142" y="328776"/>
                    <a:pt x="7987" y="333934"/>
                    <a:pt x="12457" y="334560"/>
                  </a:cubicBezTo>
                  <a:cubicBezTo>
                    <a:pt x="78513" y="344157"/>
                    <a:pt x="143537" y="340249"/>
                    <a:pt x="207811" y="322118"/>
                  </a:cubicBezTo>
                  <a:cubicBezTo>
                    <a:pt x="214063" y="320367"/>
                    <a:pt x="217283" y="312864"/>
                    <a:pt x="213876" y="3072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8" name="Google Shape;3368;p44"/>
            <p:cNvSpPr/>
            <p:nvPr/>
          </p:nvSpPr>
          <p:spPr>
            <a:xfrm>
              <a:off x="8904958" y="2985886"/>
              <a:ext cx="1222974" cy="787855"/>
            </a:xfrm>
            <a:custGeom>
              <a:rect b="b" l="l" r="r" t="t"/>
              <a:pathLst>
                <a:path extrusionOk="0" h="787855" w="1222974">
                  <a:moveTo>
                    <a:pt x="1210431" y="123339"/>
                  </a:moveTo>
                  <a:cubicBezTo>
                    <a:pt x="1178763" y="42059"/>
                    <a:pt x="1093200" y="-8209"/>
                    <a:pt x="1006668" y="1106"/>
                  </a:cubicBezTo>
                  <a:cubicBezTo>
                    <a:pt x="904162" y="12142"/>
                    <a:pt x="860208" y="96548"/>
                    <a:pt x="818098" y="179078"/>
                  </a:cubicBezTo>
                  <a:cubicBezTo>
                    <a:pt x="791839" y="230566"/>
                    <a:pt x="762953" y="269424"/>
                    <a:pt x="711966" y="298216"/>
                  </a:cubicBezTo>
                  <a:cubicBezTo>
                    <a:pt x="659603" y="327821"/>
                    <a:pt x="598455" y="338075"/>
                    <a:pt x="539371" y="344046"/>
                  </a:cubicBezTo>
                  <a:cubicBezTo>
                    <a:pt x="484632" y="349579"/>
                    <a:pt x="429392" y="350798"/>
                    <a:pt x="374935" y="358989"/>
                  </a:cubicBezTo>
                  <a:cubicBezTo>
                    <a:pt x="352989" y="362302"/>
                    <a:pt x="331044" y="366648"/>
                    <a:pt x="310098" y="374150"/>
                  </a:cubicBezTo>
                  <a:cubicBezTo>
                    <a:pt x="277117" y="385936"/>
                    <a:pt x="249638" y="411977"/>
                    <a:pt x="212688" y="407600"/>
                  </a:cubicBezTo>
                  <a:cubicBezTo>
                    <a:pt x="181301" y="403880"/>
                    <a:pt x="150821" y="383998"/>
                    <a:pt x="118778" y="378527"/>
                  </a:cubicBezTo>
                  <a:cubicBezTo>
                    <a:pt x="101959" y="375651"/>
                    <a:pt x="77231" y="370211"/>
                    <a:pt x="61413" y="379309"/>
                  </a:cubicBezTo>
                  <a:cubicBezTo>
                    <a:pt x="40781" y="391157"/>
                    <a:pt x="49565" y="410945"/>
                    <a:pt x="64508" y="428733"/>
                  </a:cubicBezTo>
                  <a:cubicBezTo>
                    <a:pt x="39811" y="422293"/>
                    <a:pt x="14146" y="421136"/>
                    <a:pt x="3829" y="438455"/>
                  </a:cubicBezTo>
                  <a:cubicBezTo>
                    <a:pt x="-9645" y="461058"/>
                    <a:pt x="14677" y="479346"/>
                    <a:pt x="41937" y="492694"/>
                  </a:cubicBezTo>
                  <a:cubicBezTo>
                    <a:pt x="32965" y="502792"/>
                    <a:pt x="30652" y="516328"/>
                    <a:pt x="34934" y="530427"/>
                  </a:cubicBezTo>
                  <a:cubicBezTo>
                    <a:pt x="50315" y="581352"/>
                    <a:pt x="112307" y="621492"/>
                    <a:pt x="150414" y="655192"/>
                  </a:cubicBezTo>
                  <a:cubicBezTo>
                    <a:pt x="202965" y="701646"/>
                    <a:pt x="251983" y="732720"/>
                    <a:pt x="320697" y="750789"/>
                  </a:cubicBezTo>
                  <a:cubicBezTo>
                    <a:pt x="393598" y="769953"/>
                    <a:pt x="469158" y="772923"/>
                    <a:pt x="543653" y="781926"/>
                  </a:cubicBezTo>
                  <a:cubicBezTo>
                    <a:pt x="598705" y="788553"/>
                    <a:pt x="644254" y="790460"/>
                    <a:pt x="699555" y="783302"/>
                  </a:cubicBezTo>
                  <a:cubicBezTo>
                    <a:pt x="748136" y="777018"/>
                    <a:pt x="801530" y="771172"/>
                    <a:pt x="846859" y="751383"/>
                  </a:cubicBezTo>
                  <a:cubicBezTo>
                    <a:pt x="903974" y="726437"/>
                    <a:pt x="953492" y="678482"/>
                    <a:pt x="984848" y="625181"/>
                  </a:cubicBezTo>
                  <a:cubicBezTo>
                    <a:pt x="1020329" y="564908"/>
                    <a:pt x="1037554" y="494132"/>
                    <a:pt x="1076882" y="436080"/>
                  </a:cubicBezTo>
                  <a:cubicBezTo>
                    <a:pt x="1111269" y="385342"/>
                    <a:pt x="1158912" y="344952"/>
                    <a:pt x="1191924" y="293183"/>
                  </a:cubicBezTo>
                  <a:cubicBezTo>
                    <a:pt x="1225749" y="240132"/>
                    <a:pt x="1231939" y="182580"/>
                    <a:pt x="1210493" y="12337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9" name="Google Shape;3369;p44"/>
            <p:cNvSpPr/>
            <p:nvPr/>
          </p:nvSpPr>
          <p:spPr>
            <a:xfrm>
              <a:off x="9135663" y="3016032"/>
              <a:ext cx="572076" cy="479770"/>
            </a:xfrm>
            <a:custGeom>
              <a:rect b="b" l="l" r="r" t="t"/>
              <a:pathLst>
                <a:path extrusionOk="0" h="479770" w="572076">
                  <a:moveTo>
                    <a:pt x="481074" y="238497"/>
                  </a:moveTo>
                  <a:cubicBezTo>
                    <a:pt x="456721" y="228275"/>
                    <a:pt x="431400" y="220772"/>
                    <a:pt x="406765" y="211268"/>
                  </a:cubicBezTo>
                  <a:cubicBezTo>
                    <a:pt x="373347" y="198357"/>
                    <a:pt x="353152" y="177787"/>
                    <a:pt x="333863" y="147776"/>
                  </a:cubicBezTo>
                  <a:cubicBezTo>
                    <a:pt x="304290" y="101790"/>
                    <a:pt x="279406" y="27794"/>
                    <a:pt x="224729" y="5005"/>
                  </a:cubicBezTo>
                  <a:cubicBezTo>
                    <a:pt x="159518" y="-22162"/>
                    <a:pt x="180056" y="67715"/>
                    <a:pt x="196219" y="119547"/>
                  </a:cubicBezTo>
                  <a:cubicBezTo>
                    <a:pt x="173179" y="101728"/>
                    <a:pt x="148920" y="82377"/>
                    <a:pt x="124098" y="72655"/>
                  </a:cubicBezTo>
                  <a:cubicBezTo>
                    <a:pt x="107655" y="66215"/>
                    <a:pt x="90680" y="67559"/>
                    <a:pt x="82114" y="84878"/>
                  </a:cubicBezTo>
                  <a:cubicBezTo>
                    <a:pt x="64921" y="119672"/>
                    <a:pt x="95619" y="164845"/>
                    <a:pt x="123098" y="198576"/>
                  </a:cubicBezTo>
                  <a:cubicBezTo>
                    <a:pt x="104278" y="192449"/>
                    <a:pt x="85209" y="187103"/>
                    <a:pt x="65765" y="182977"/>
                  </a:cubicBezTo>
                  <a:cubicBezTo>
                    <a:pt x="50634" y="179757"/>
                    <a:pt x="27625" y="171941"/>
                    <a:pt x="13276" y="181445"/>
                  </a:cubicBezTo>
                  <a:cubicBezTo>
                    <a:pt x="-14234" y="199608"/>
                    <a:pt x="8118" y="250064"/>
                    <a:pt x="17090" y="271884"/>
                  </a:cubicBezTo>
                  <a:cubicBezTo>
                    <a:pt x="47289" y="345380"/>
                    <a:pt x="115063" y="420596"/>
                    <a:pt x="189029" y="451419"/>
                  </a:cubicBezTo>
                  <a:cubicBezTo>
                    <a:pt x="263306" y="482368"/>
                    <a:pt x="351745" y="489527"/>
                    <a:pt x="428711" y="465175"/>
                  </a:cubicBezTo>
                  <a:cubicBezTo>
                    <a:pt x="487044" y="446699"/>
                    <a:pt x="567481" y="417313"/>
                    <a:pt x="572076" y="345568"/>
                  </a:cubicBezTo>
                  <a:cubicBezTo>
                    <a:pt x="571357" y="289360"/>
                    <a:pt x="528967" y="258661"/>
                    <a:pt x="481074" y="23859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0" name="Google Shape;3370;p44"/>
            <p:cNvSpPr/>
            <p:nvPr/>
          </p:nvSpPr>
          <p:spPr>
            <a:xfrm>
              <a:off x="9892680" y="3072468"/>
              <a:ext cx="140064" cy="122588"/>
            </a:xfrm>
            <a:custGeom>
              <a:rect b="b" l="l" r="r" t="t"/>
              <a:pathLst>
                <a:path extrusionOk="0" h="122588" w="140064">
                  <a:moveTo>
                    <a:pt x="4597" y="17906"/>
                  </a:moveTo>
                  <a:cubicBezTo>
                    <a:pt x="43987" y="27629"/>
                    <a:pt x="82657" y="30630"/>
                    <a:pt x="121015" y="45510"/>
                  </a:cubicBezTo>
                  <a:cubicBezTo>
                    <a:pt x="118796" y="37101"/>
                    <a:pt x="116576" y="28692"/>
                    <a:pt x="114357" y="20282"/>
                  </a:cubicBezTo>
                  <a:cubicBezTo>
                    <a:pt x="87941" y="45792"/>
                    <a:pt x="60024" y="69113"/>
                    <a:pt x="29919" y="90152"/>
                  </a:cubicBezTo>
                  <a:cubicBezTo>
                    <a:pt x="11975" y="102688"/>
                    <a:pt x="29919" y="132386"/>
                    <a:pt x="46988" y="119350"/>
                  </a:cubicBezTo>
                  <a:cubicBezTo>
                    <a:pt x="78312" y="95404"/>
                    <a:pt x="108042" y="69769"/>
                    <a:pt x="135708" y="41634"/>
                  </a:cubicBezTo>
                  <a:cubicBezTo>
                    <a:pt x="144024" y="33162"/>
                    <a:pt x="139678" y="20032"/>
                    <a:pt x="129050" y="16406"/>
                  </a:cubicBezTo>
                  <a:cubicBezTo>
                    <a:pt x="90848" y="3339"/>
                    <a:pt x="44268" y="-6697"/>
                    <a:pt x="4597" y="5527"/>
                  </a:cubicBezTo>
                  <a:cubicBezTo>
                    <a:pt x="-1280" y="7340"/>
                    <a:pt x="-1780" y="16343"/>
                    <a:pt x="4597" y="17938"/>
                  </a:cubicBezTo>
                  <a:lnTo>
                    <a:pt x="4597" y="179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1" name="Google Shape;3371;p44"/>
            <p:cNvSpPr/>
            <p:nvPr/>
          </p:nvSpPr>
          <p:spPr>
            <a:xfrm>
              <a:off x="9904249" y="3094168"/>
              <a:ext cx="119748" cy="39481"/>
            </a:xfrm>
            <a:custGeom>
              <a:rect b="b" l="l" r="r" t="t"/>
              <a:pathLst>
                <a:path extrusionOk="0" h="39481" w="119748">
                  <a:moveTo>
                    <a:pt x="8096" y="39348"/>
                  </a:moveTo>
                  <a:cubicBezTo>
                    <a:pt x="42547" y="33002"/>
                    <a:pt x="77778" y="28969"/>
                    <a:pt x="111885" y="21122"/>
                  </a:cubicBezTo>
                  <a:cubicBezTo>
                    <a:pt x="125796" y="17934"/>
                    <a:pt x="119606" y="-1886"/>
                    <a:pt x="106101" y="146"/>
                  </a:cubicBezTo>
                  <a:cubicBezTo>
                    <a:pt x="71744" y="5366"/>
                    <a:pt x="37732" y="16464"/>
                    <a:pt x="4626" y="26781"/>
                  </a:cubicBezTo>
                  <a:cubicBezTo>
                    <a:pt x="-3470" y="29313"/>
                    <a:pt x="-63" y="40848"/>
                    <a:pt x="8096" y="39348"/>
                  </a:cubicBezTo>
                  <a:lnTo>
                    <a:pt x="8096" y="393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2" name="Google Shape;3372;p44"/>
            <p:cNvSpPr/>
            <p:nvPr/>
          </p:nvSpPr>
          <p:spPr>
            <a:xfrm>
              <a:off x="9346832" y="3156853"/>
              <a:ext cx="90620" cy="87845"/>
            </a:xfrm>
            <a:custGeom>
              <a:rect b="b" l="l" r="r" t="t"/>
              <a:pathLst>
                <a:path extrusionOk="0" h="87845" w="90620">
                  <a:moveTo>
                    <a:pt x="556" y="7455"/>
                  </a:moveTo>
                  <a:cubicBezTo>
                    <a:pt x="16780" y="42624"/>
                    <a:pt x="44978" y="69884"/>
                    <a:pt x="79554" y="87016"/>
                  </a:cubicBezTo>
                  <a:cubicBezTo>
                    <a:pt x="87932" y="91142"/>
                    <a:pt x="95310" y="78763"/>
                    <a:pt x="86931" y="74417"/>
                  </a:cubicBezTo>
                  <a:cubicBezTo>
                    <a:pt x="54731" y="57630"/>
                    <a:pt x="28909" y="32808"/>
                    <a:pt x="9184" y="2422"/>
                  </a:cubicBezTo>
                  <a:cubicBezTo>
                    <a:pt x="5620" y="-3049"/>
                    <a:pt x="-2133" y="1671"/>
                    <a:pt x="556" y="7455"/>
                  </a:cubicBezTo>
                  <a:lnTo>
                    <a:pt x="556" y="74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3" name="Google Shape;3373;p44"/>
            <p:cNvSpPr/>
            <p:nvPr/>
          </p:nvSpPr>
          <p:spPr>
            <a:xfrm>
              <a:off x="9278893" y="3233591"/>
              <a:ext cx="108188" cy="77044"/>
            </a:xfrm>
            <a:custGeom>
              <a:rect b="b" l="l" r="r" t="t"/>
              <a:pathLst>
                <a:path extrusionOk="0" h="77044" w="108188">
                  <a:moveTo>
                    <a:pt x="1094" y="6870"/>
                  </a:moveTo>
                  <a:cubicBezTo>
                    <a:pt x="27854" y="38381"/>
                    <a:pt x="61898" y="61327"/>
                    <a:pt x="100162" y="76646"/>
                  </a:cubicBezTo>
                  <a:cubicBezTo>
                    <a:pt x="106790" y="79303"/>
                    <a:pt x="111635" y="67923"/>
                    <a:pt x="105070" y="65047"/>
                  </a:cubicBezTo>
                  <a:cubicBezTo>
                    <a:pt x="68712" y="49073"/>
                    <a:pt x="36514" y="27471"/>
                    <a:pt x="6815" y="1149"/>
                  </a:cubicBezTo>
                  <a:cubicBezTo>
                    <a:pt x="2876" y="-2352"/>
                    <a:pt x="-2282" y="2899"/>
                    <a:pt x="1094" y="6870"/>
                  </a:cubicBezTo>
                  <a:lnTo>
                    <a:pt x="1094" y="68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374" name="Google Shape;3374;p44"/>
          <p:cNvSpPr/>
          <p:nvPr/>
        </p:nvSpPr>
        <p:spPr>
          <a:xfrm>
            <a:off x="8363174" y="68400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75" name="Google Shape;3375;p44"/>
          <p:cNvGrpSpPr/>
          <p:nvPr/>
        </p:nvGrpSpPr>
        <p:grpSpPr>
          <a:xfrm rot="350715">
            <a:off x="9226757" y="584983"/>
            <a:ext cx="2095897" cy="1171669"/>
            <a:chOff x="6790429" y="4525702"/>
            <a:chExt cx="1042239" cy="582643"/>
          </a:xfrm>
        </p:grpSpPr>
        <p:sp>
          <p:nvSpPr>
            <p:cNvPr id="3376" name="Google Shape;3376;p44"/>
            <p:cNvSpPr/>
            <p:nvPr/>
          </p:nvSpPr>
          <p:spPr>
            <a:xfrm>
              <a:off x="6790429" y="4525702"/>
              <a:ext cx="1042239" cy="582643"/>
            </a:xfrm>
            <a:custGeom>
              <a:rect b="b" l="l" r="r" t="t"/>
              <a:pathLst>
                <a:path extrusionOk="0" h="582643" w="1042239">
                  <a:moveTo>
                    <a:pt x="1039283" y="567799"/>
                  </a:moveTo>
                  <a:lnTo>
                    <a:pt x="383607" y="2050"/>
                  </a:lnTo>
                  <a:cubicBezTo>
                    <a:pt x="380076" y="-997"/>
                    <a:pt x="374745" y="-599"/>
                    <a:pt x="371689" y="2923"/>
                  </a:cubicBezTo>
                  <a:lnTo>
                    <a:pt x="2063" y="431301"/>
                  </a:lnTo>
                  <a:cubicBezTo>
                    <a:pt x="-2325" y="436383"/>
                    <a:pt x="683" y="444301"/>
                    <a:pt x="7340" y="445190"/>
                  </a:cubicBezTo>
                  <a:lnTo>
                    <a:pt x="1032642" y="582560"/>
                  </a:lnTo>
                  <a:cubicBezTo>
                    <a:pt x="1040965" y="583675"/>
                    <a:pt x="1045642" y="573278"/>
                    <a:pt x="1039283" y="567791"/>
                  </a:cubicBezTo>
                  <a:close/>
                  <a:moveTo>
                    <a:pt x="406085" y="173091"/>
                  </a:moveTo>
                  <a:lnTo>
                    <a:pt x="687138" y="419774"/>
                  </a:lnTo>
                  <a:lnTo>
                    <a:pt x="246165" y="344904"/>
                  </a:lnTo>
                  <a:lnTo>
                    <a:pt x="394167" y="173972"/>
                  </a:lnTo>
                  <a:cubicBezTo>
                    <a:pt x="397215" y="170441"/>
                    <a:pt x="402554" y="170044"/>
                    <a:pt x="406085" y="17309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7" name="Google Shape;3377;p44"/>
            <p:cNvSpPr/>
            <p:nvPr/>
          </p:nvSpPr>
          <p:spPr>
            <a:xfrm>
              <a:off x="7665229" y="5000984"/>
              <a:ext cx="44394" cy="49204"/>
            </a:xfrm>
            <a:custGeom>
              <a:rect b="b" l="l" r="r" t="t"/>
              <a:pathLst>
                <a:path extrusionOk="0" h="49204" w="44394">
                  <a:moveTo>
                    <a:pt x="7057" y="49197"/>
                  </a:moveTo>
                  <a:cubicBezTo>
                    <a:pt x="5421" y="49197"/>
                    <a:pt x="3784" y="48628"/>
                    <a:pt x="2443" y="47490"/>
                  </a:cubicBezTo>
                  <a:cubicBezTo>
                    <a:pt x="-503" y="44934"/>
                    <a:pt x="-830" y="40483"/>
                    <a:pt x="1710" y="37522"/>
                  </a:cubicBezTo>
                  <a:lnTo>
                    <a:pt x="31983" y="2448"/>
                  </a:lnTo>
                  <a:cubicBezTo>
                    <a:pt x="34524" y="-513"/>
                    <a:pt x="38951" y="-825"/>
                    <a:pt x="41952" y="1716"/>
                  </a:cubicBezTo>
                  <a:cubicBezTo>
                    <a:pt x="44897" y="4272"/>
                    <a:pt x="45225" y="8722"/>
                    <a:pt x="42684" y="11684"/>
                  </a:cubicBezTo>
                  <a:lnTo>
                    <a:pt x="12412" y="46758"/>
                  </a:lnTo>
                  <a:cubicBezTo>
                    <a:pt x="11017" y="48379"/>
                    <a:pt x="9045" y="49205"/>
                    <a:pt x="7057" y="4920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8" name="Google Shape;3378;p44"/>
            <p:cNvSpPr/>
            <p:nvPr/>
          </p:nvSpPr>
          <p:spPr>
            <a:xfrm>
              <a:off x="7589635" y="4935763"/>
              <a:ext cx="44394" cy="49205"/>
            </a:xfrm>
            <a:custGeom>
              <a:rect b="b" l="l" r="r" t="t"/>
              <a:pathLst>
                <a:path extrusionOk="0" h="49205" w="44394">
                  <a:moveTo>
                    <a:pt x="7057" y="49197"/>
                  </a:moveTo>
                  <a:cubicBezTo>
                    <a:pt x="5421" y="49197"/>
                    <a:pt x="3784" y="48628"/>
                    <a:pt x="2443" y="47490"/>
                  </a:cubicBezTo>
                  <a:cubicBezTo>
                    <a:pt x="-503" y="44934"/>
                    <a:pt x="-831" y="40483"/>
                    <a:pt x="1711" y="37522"/>
                  </a:cubicBezTo>
                  <a:lnTo>
                    <a:pt x="31983" y="2448"/>
                  </a:lnTo>
                  <a:cubicBezTo>
                    <a:pt x="34523" y="-513"/>
                    <a:pt x="38974" y="-825"/>
                    <a:pt x="41951" y="1716"/>
                  </a:cubicBezTo>
                  <a:cubicBezTo>
                    <a:pt x="44898" y="4272"/>
                    <a:pt x="45225" y="8723"/>
                    <a:pt x="42684" y="11684"/>
                  </a:cubicBezTo>
                  <a:lnTo>
                    <a:pt x="12412" y="46758"/>
                  </a:lnTo>
                  <a:cubicBezTo>
                    <a:pt x="11016" y="48379"/>
                    <a:pt x="9045" y="49205"/>
                    <a:pt x="7057" y="4920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9" name="Google Shape;3379;p44"/>
            <p:cNvSpPr/>
            <p:nvPr/>
          </p:nvSpPr>
          <p:spPr>
            <a:xfrm>
              <a:off x="7514040" y="4870525"/>
              <a:ext cx="44378" cy="49198"/>
            </a:xfrm>
            <a:custGeom>
              <a:rect b="b" l="l" r="r" t="t"/>
              <a:pathLst>
                <a:path extrusionOk="0" h="49198" w="44378">
                  <a:moveTo>
                    <a:pt x="7057" y="49191"/>
                  </a:moveTo>
                  <a:cubicBezTo>
                    <a:pt x="5420" y="49191"/>
                    <a:pt x="3784" y="48622"/>
                    <a:pt x="2443" y="47484"/>
                  </a:cubicBezTo>
                  <a:cubicBezTo>
                    <a:pt x="-503" y="44928"/>
                    <a:pt x="-830" y="40477"/>
                    <a:pt x="1710" y="37515"/>
                  </a:cubicBezTo>
                  <a:lnTo>
                    <a:pt x="31967" y="2442"/>
                  </a:lnTo>
                  <a:cubicBezTo>
                    <a:pt x="34508" y="-520"/>
                    <a:pt x="38935" y="-816"/>
                    <a:pt x="41936" y="1709"/>
                  </a:cubicBezTo>
                  <a:cubicBezTo>
                    <a:pt x="44881" y="4266"/>
                    <a:pt x="45209" y="8716"/>
                    <a:pt x="42668" y="11678"/>
                  </a:cubicBezTo>
                  <a:lnTo>
                    <a:pt x="12411" y="46751"/>
                  </a:lnTo>
                  <a:cubicBezTo>
                    <a:pt x="11016" y="48372"/>
                    <a:pt x="9045" y="49199"/>
                    <a:pt x="7057" y="4919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0" name="Google Shape;3380;p44"/>
            <p:cNvSpPr/>
            <p:nvPr/>
          </p:nvSpPr>
          <p:spPr>
            <a:xfrm>
              <a:off x="7438422" y="4805281"/>
              <a:ext cx="44394" cy="49222"/>
            </a:xfrm>
            <a:custGeom>
              <a:rect b="b" l="l" r="r" t="t"/>
              <a:pathLst>
                <a:path extrusionOk="0" h="49222" w="44394">
                  <a:moveTo>
                    <a:pt x="7057" y="49214"/>
                  </a:moveTo>
                  <a:cubicBezTo>
                    <a:pt x="5421" y="49214"/>
                    <a:pt x="3784" y="48645"/>
                    <a:pt x="2443" y="47507"/>
                  </a:cubicBezTo>
                  <a:cubicBezTo>
                    <a:pt x="-503" y="44951"/>
                    <a:pt x="-830" y="40501"/>
                    <a:pt x="1710" y="37539"/>
                  </a:cubicBezTo>
                  <a:lnTo>
                    <a:pt x="31983" y="2442"/>
                  </a:lnTo>
                  <a:cubicBezTo>
                    <a:pt x="34524" y="-520"/>
                    <a:pt x="38974" y="-816"/>
                    <a:pt x="41952" y="1709"/>
                  </a:cubicBezTo>
                  <a:cubicBezTo>
                    <a:pt x="44897" y="4266"/>
                    <a:pt x="45225" y="8716"/>
                    <a:pt x="42684" y="11678"/>
                  </a:cubicBezTo>
                  <a:lnTo>
                    <a:pt x="12412" y="46775"/>
                  </a:lnTo>
                  <a:cubicBezTo>
                    <a:pt x="11017" y="48396"/>
                    <a:pt x="9045" y="49222"/>
                    <a:pt x="7057" y="49222"/>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1" name="Google Shape;3381;p44"/>
            <p:cNvSpPr/>
            <p:nvPr/>
          </p:nvSpPr>
          <p:spPr>
            <a:xfrm>
              <a:off x="7362828" y="4740068"/>
              <a:ext cx="44378" cy="49198"/>
            </a:xfrm>
            <a:custGeom>
              <a:rect b="b" l="l" r="r" t="t"/>
              <a:pathLst>
                <a:path extrusionOk="0" h="49198" w="44378">
                  <a:moveTo>
                    <a:pt x="7057" y="49191"/>
                  </a:moveTo>
                  <a:cubicBezTo>
                    <a:pt x="5421" y="49191"/>
                    <a:pt x="3784" y="48622"/>
                    <a:pt x="2443" y="47484"/>
                  </a:cubicBezTo>
                  <a:cubicBezTo>
                    <a:pt x="-503" y="44927"/>
                    <a:pt x="-831" y="40477"/>
                    <a:pt x="1711" y="37515"/>
                  </a:cubicBezTo>
                  <a:lnTo>
                    <a:pt x="31967" y="2442"/>
                  </a:lnTo>
                  <a:cubicBezTo>
                    <a:pt x="34508" y="-520"/>
                    <a:pt x="38959" y="-816"/>
                    <a:pt x="41935" y="1709"/>
                  </a:cubicBezTo>
                  <a:cubicBezTo>
                    <a:pt x="44882" y="4266"/>
                    <a:pt x="45209" y="8716"/>
                    <a:pt x="42668" y="11678"/>
                  </a:cubicBezTo>
                  <a:lnTo>
                    <a:pt x="12412" y="46751"/>
                  </a:lnTo>
                  <a:cubicBezTo>
                    <a:pt x="11016" y="48373"/>
                    <a:pt x="9045" y="49198"/>
                    <a:pt x="7057" y="4919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2" name="Google Shape;3382;p44"/>
            <p:cNvSpPr/>
            <p:nvPr/>
          </p:nvSpPr>
          <p:spPr>
            <a:xfrm>
              <a:off x="7287217" y="4674813"/>
              <a:ext cx="44394" cy="49210"/>
            </a:xfrm>
            <a:custGeom>
              <a:rect b="b" l="l" r="r" t="t"/>
              <a:pathLst>
                <a:path extrusionOk="0" h="49210" w="44394">
                  <a:moveTo>
                    <a:pt x="7057" y="49202"/>
                  </a:moveTo>
                  <a:cubicBezTo>
                    <a:pt x="5421" y="49202"/>
                    <a:pt x="3784" y="48633"/>
                    <a:pt x="2443" y="47496"/>
                  </a:cubicBezTo>
                  <a:cubicBezTo>
                    <a:pt x="-503" y="44939"/>
                    <a:pt x="-830" y="40489"/>
                    <a:pt x="1710" y="37527"/>
                  </a:cubicBezTo>
                  <a:lnTo>
                    <a:pt x="31983" y="2454"/>
                  </a:lnTo>
                  <a:cubicBezTo>
                    <a:pt x="34524" y="-524"/>
                    <a:pt x="38974" y="-820"/>
                    <a:pt x="41952" y="1721"/>
                  </a:cubicBezTo>
                  <a:cubicBezTo>
                    <a:pt x="44897" y="4277"/>
                    <a:pt x="45225" y="8728"/>
                    <a:pt x="42684" y="11690"/>
                  </a:cubicBezTo>
                  <a:lnTo>
                    <a:pt x="12412" y="46763"/>
                  </a:lnTo>
                  <a:cubicBezTo>
                    <a:pt x="11017" y="48384"/>
                    <a:pt x="9045" y="49210"/>
                    <a:pt x="7057" y="4921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3" name="Google Shape;3383;p44"/>
            <p:cNvSpPr/>
            <p:nvPr/>
          </p:nvSpPr>
          <p:spPr>
            <a:xfrm>
              <a:off x="7211623" y="4609592"/>
              <a:ext cx="44394" cy="49210"/>
            </a:xfrm>
            <a:custGeom>
              <a:rect b="b" l="l" r="r" t="t"/>
              <a:pathLst>
                <a:path extrusionOk="0" h="49210" w="44394">
                  <a:moveTo>
                    <a:pt x="7057" y="49202"/>
                  </a:moveTo>
                  <a:cubicBezTo>
                    <a:pt x="5421" y="49202"/>
                    <a:pt x="3784" y="48633"/>
                    <a:pt x="2443" y="47495"/>
                  </a:cubicBezTo>
                  <a:cubicBezTo>
                    <a:pt x="-503" y="44939"/>
                    <a:pt x="-831" y="40489"/>
                    <a:pt x="1711" y="37527"/>
                  </a:cubicBezTo>
                  <a:lnTo>
                    <a:pt x="31983" y="2453"/>
                  </a:lnTo>
                  <a:cubicBezTo>
                    <a:pt x="34523" y="-524"/>
                    <a:pt x="38974" y="-820"/>
                    <a:pt x="41951" y="1721"/>
                  </a:cubicBezTo>
                  <a:cubicBezTo>
                    <a:pt x="44898" y="4278"/>
                    <a:pt x="45225" y="8728"/>
                    <a:pt x="42684" y="11690"/>
                  </a:cubicBezTo>
                  <a:lnTo>
                    <a:pt x="12412" y="46763"/>
                  </a:lnTo>
                  <a:cubicBezTo>
                    <a:pt x="11016" y="48384"/>
                    <a:pt x="9045" y="49210"/>
                    <a:pt x="7057" y="4921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4" name="Google Shape;3384;p44"/>
            <p:cNvSpPr/>
            <p:nvPr/>
          </p:nvSpPr>
          <p:spPr>
            <a:xfrm>
              <a:off x="6868559" y="4869615"/>
              <a:ext cx="45906" cy="41535"/>
            </a:xfrm>
            <a:custGeom>
              <a:rect b="b" l="l" r="r" t="t"/>
              <a:pathLst>
                <a:path extrusionOk="0" h="41535" w="45906">
                  <a:moveTo>
                    <a:pt x="38841" y="41528"/>
                  </a:moveTo>
                  <a:cubicBezTo>
                    <a:pt x="37205" y="41528"/>
                    <a:pt x="35567" y="40959"/>
                    <a:pt x="34227" y="39821"/>
                  </a:cubicBezTo>
                  <a:lnTo>
                    <a:pt x="2443" y="12417"/>
                  </a:lnTo>
                  <a:cubicBezTo>
                    <a:pt x="-503" y="9861"/>
                    <a:pt x="-830" y="5410"/>
                    <a:pt x="1710" y="2449"/>
                  </a:cubicBezTo>
                  <a:cubicBezTo>
                    <a:pt x="4251" y="-513"/>
                    <a:pt x="8701" y="-825"/>
                    <a:pt x="11679" y="1716"/>
                  </a:cubicBezTo>
                  <a:lnTo>
                    <a:pt x="43463" y="29120"/>
                  </a:lnTo>
                  <a:cubicBezTo>
                    <a:pt x="46409" y="31676"/>
                    <a:pt x="46736" y="36127"/>
                    <a:pt x="44196" y="39088"/>
                  </a:cubicBezTo>
                  <a:cubicBezTo>
                    <a:pt x="42801" y="40710"/>
                    <a:pt x="40828" y="41536"/>
                    <a:pt x="38841" y="4153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5" name="Google Shape;3385;p44"/>
            <p:cNvSpPr/>
            <p:nvPr/>
          </p:nvSpPr>
          <p:spPr>
            <a:xfrm>
              <a:off x="6944286" y="4781869"/>
              <a:ext cx="45882" cy="41535"/>
            </a:xfrm>
            <a:custGeom>
              <a:rect b="b" l="l" r="r" t="t"/>
              <a:pathLst>
                <a:path extrusionOk="0" h="41535" w="45882">
                  <a:moveTo>
                    <a:pt x="38818" y="41528"/>
                  </a:moveTo>
                  <a:cubicBezTo>
                    <a:pt x="37181" y="41528"/>
                    <a:pt x="35545" y="40959"/>
                    <a:pt x="34204" y="39821"/>
                  </a:cubicBezTo>
                  <a:lnTo>
                    <a:pt x="2443" y="12417"/>
                  </a:lnTo>
                  <a:cubicBezTo>
                    <a:pt x="-503" y="9860"/>
                    <a:pt x="-831" y="5410"/>
                    <a:pt x="1711" y="2448"/>
                  </a:cubicBezTo>
                  <a:cubicBezTo>
                    <a:pt x="4251" y="-513"/>
                    <a:pt x="8702" y="-825"/>
                    <a:pt x="11679" y="1716"/>
                  </a:cubicBezTo>
                  <a:lnTo>
                    <a:pt x="43440" y="29120"/>
                  </a:lnTo>
                  <a:cubicBezTo>
                    <a:pt x="46386" y="31676"/>
                    <a:pt x="46713" y="36127"/>
                    <a:pt x="44172" y="39088"/>
                  </a:cubicBezTo>
                  <a:cubicBezTo>
                    <a:pt x="42777" y="40709"/>
                    <a:pt x="40806" y="41536"/>
                    <a:pt x="38818" y="4153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6" name="Google Shape;3386;p44"/>
            <p:cNvSpPr/>
            <p:nvPr/>
          </p:nvSpPr>
          <p:spPr>
            <a:xfrm>
              <a:off x="7020005" y="4694117"/>
              <a:ext cx="45883" cy="41534"/>
            </a:xfrm>
            <a:custGeom>
              <a:rect b="b" l="l" r="r" t="t"/>
              <a:pathLst>
                <a:path extrusionOk="0" h="41534" w="45883">
                  <a:moveTo>
                    <a:pt x="38818" y="41527"/>
                  </a:moveTo>
                  <a:cubicBezTo>
                    <a:pt x="37182" y="41527"/>
                    <a:pt x="35545" y="40958"/>
                    <a:pt x="34204" y="39820"/>
                  </a:cubicBezTo>
                  <a:lnTo>
                    <a:pt x="2443" y="12416"/>
                  </a:lnTo>
                  <a:cubicBezTo>
                    <a:pt x="-503" y="9859"/>
                    <a:pt x="-830" y="5409"/>
                    <a:pt x="1710" y="2447"/>
                  </a:cubicBezTo>
                  <a:cubicBezTo>
                    <a:pt x="4252" y="-530"/>
                    <a:pt x="8702" y="-811"/>
                    <a:pt x="11679" y="1715"/>
                  </a:cubicBezTo>
                  <a:lnTo>
                    <a:pt x="43440" y="29119"/>
                  </a:lnTo>
                  <a:cubicBezTo>
                    <a:pt x="46386" y="31675"/>
                    <a:pt x="46713" y="36125"/>
                    <a:pt x="44173" y="39087"/>
                  </a:cubicBezTo>
                  <a:cubicBezTo>
                    <a:pt x="42778" y="40708"/>
                    <a:pt x="40806" y="41535"/>
                    <a:pt x="38818" y="4153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7" name="Google Shape;3387;p44"/>
            <p:cNvSpPr/>
            <p:nvPr/>
          </p:nvSpPr>
          <p:spPr>
            <a:xfrm>
              <a:off x="7095709" y="4606362"/>
              <a:ext cx="45883" cy="41535"/>
            </a:xfrm>
            <a:custGeom>
              <a:rect b="b" l="l" r="r" t="t"/>
              <a:pathLst>
                <a:path extrusionOk="0" h="41535" w="45883">
                  <a:moveTo>
                    <a:pt x="38818" y="41528"/>
                  </a:moveTo>
                  <a:cubicBezTo>
                    <a:pt x="37182" y="41528"/>
                    <a:pt x="35545" y="40959"/>
                    <a:pt x="34204" y="39821"/>
                  </a:cubicBezTo>
                  <a:lnTo>
                    <a:pt x="2443" y="12417"/>
                  </a:lnTo>
                  <a:cubicBezTo>
                    <a:pt x="-503" y="9861"/>
                    <a:pt x="-830" y="5410"/>
                    <a:pt x="1710" y="2448"/>
                  </a:cubicBezTo>
                  <a:cubicBezTo>
                    <a:pt x="4267" y="-513"/>
                    <a:pt x="8702" y="-825"/>
                    <a:pt x="11679" y="1716"/>
                  </a:cubicBezTo>
                  <a:lnTo>
                    <a:pt x="43440" y="29120"/>
                  </a:lnTo>
                  <a:cubicBezTo>
                    <a:pt x="46386" y="31676"/>
                    <a:pt x="46713" y="36127"/>
                    <a:pt x="44173" y="39088"/>
                  </a:cubicBezTo>
                  <a:cubicBezTo>
                    <a:pt x="42778" y="40709"/>
                    <a:pt x="40806" y="41536"/>
                    <a:pt x="38818" y="4153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1" name="Shape 3391"/>
        <p:cNvGrpSpPr/>
        <p:nvPr/>
      </p:nvGrpSpPr>
      <p:grpSpPr>
        <a:xfrm>
          <a:off x="0" y="0"/>
          <a:ext cx="0" cy="0"/>
          <a:chOff x="0" y="0"/>
          <a:chExt cx="0" cy="0"/>
        </a:xfrm>
      </p:grpSpPr>
      <p:sp>
        <p:nvSpPr>
          <p:cNvPr id="3392" name="Google Shape;3392;p45"/>
          <p:cNvSpPr/>
          <p:nvPr/>
        </p:nvSpPr>
        <p:spPr>
          <a:xfrm>
            <a:off x="2602633" y="4725275"/>
            <a:ext cx="12465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393" name="Google Shape;3393;p45"/>
          <p:cNvSpPr/>
          <p:nvPr/>
        </p:nvSpPr>
        <p:spPr>
          <a:xfrm>
            <a:off x="1189950" y="4725275"/>
            <a:ext cx="12507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394" name="Google Shape;3394;p45"/>
          <p:cNvSpPr/>
          <p:nvPr/>
        </p:nvSpPr>
        <p:spPr>
          <a:xfrm>
            <a:off x="4010819" y="4725275"/>
            <a:ext cx="12507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395" name="Google Shape;3395;p45"/>
          <p:cNvSpPr/>
          <p:nvPr/>
        </p:nvSpPr>
        <p:spPr>
          <a:xfrm>
            <a:off x="6834374" y="4725275"/>
            <a:ext cx="12507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396" name="Google Shape;3396;p45"/>
          <p:cNvSpPr/>
          <p:nvPr/>
        </p:nvSpPr>
        <p:spPr>
          <a:xfrm>
            <a:off x="5424708" y="4725275"/>
            <a:ext cx="12465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397" name="Google Shape;3397;p45"/>
          <p:cNvSpPr/>
          <p:nvPr/>
        </p:nvSpPr>
        <p:spPr>
          <a:xfrm>
            <a:off x="5187150" y="3780613"/>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398" name="Google Shape;3398;p45"/>
          <p:cNvSpPr/>
          <p:nvPr/>
        </p:nvSpPr>
        <p:spPr>
          <a:xfrm>
            <a:off x="1189950" y="3780613"/>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399" name="Google Shape;3399;p45"/>
          <p:cNvSpPr/>
          <p:nvPr/>
        </p:nvSpPr>
        <p:spPr>
          <a:xfrm>
            <a:off x="5187150" y="2833838"/>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400" name="Google Shape;3400;p45"/>
          <p:cNvSpPr/>
          <p:nvPr/>
        </p:nvSpPr>
        <p:spPr>
          <a:xfrm>
            <a:off x="4240358" y="2831715"/>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401" name="Google Shape;3401;p45"/>
          <p:cNvSpPr/>
          <p:nvPr/>
        </p:nvSpPr>
        <p:spPr>
          <a:xfrm>
            <a:off x="1189950" y="2833838"/>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402" name="Google Shape;3402;p45"/>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Numerical logic problems</a:t>
            </a:r>
            <a:endParaRPr/>
          </a:p>
        </p:txBody>
      </p:sp>
      <p:sp>
        <p:nvSpPr>
          <p:cNvPr id="3403" name="Google Shape;3403;p45"/>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3404" name="Google Shape;3404;p45"/>
          <p:cNvSpPr/>
          <p:nvPr/>
        </p:nvSpPr>
        <p:spPr>
          <a:xfrm>
            <a:off x="8250075" y="28327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6</a:t>
            </a:r>
            <a:endParaRPr sz="2500">
              <a:solidFill>
                <a:schemeClr val="dk1"/>
              </a:solidFill>
              <a:latin typeface="Fredoka One"/>
              <a:ea typeface="Fredoka One"/>
              <a:cs typeface="Fredoka One"/>
              <a:sym typeface="Fredoka One"/>
            </a:endParaRPr>
          </a:p>
        </p:txBody>
      </p:sp>
      <p:sp>
        <p:nvSpPr>
          <p:cNvPr id="3405" name="Google Shape;3405;p45"/>
          <p:cNvSpPr/>
          <p:nvPr/>
        </p:nvSpPr>
        <p:spPr>
          <a:xfrm>
            <a:off x="8250075" y="4726363"/>
            <a:ext cx="16002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406" name="Google Shape;3406;p45"/>
          <p:cNvSpPr/>
          <p:nvPr/>
        </p:nvSpPr>
        <p:spPr>
          <a:xfrm>
            <a:off x="8250075" y="37795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7</a:t>
            </a:r>
            <a:endParaRPr sz="2500">
              <a:solidFill>
                <a:schemeClr val="dk1"/>
              </a:solidFill>
              <a:latin typeface="Fredoka One"/>
              <a:ea typeface="Fredoka One"/>
              <a:cs typeface="Fredoka One"/>
              <a:sym typeface="Fredoka One"/>
            </a:endParaRPr>
          </a:p>
        </p:txBody>
      </p:sp>
      <p:sp>
        <p:nvSpPr>
          <p:cNvPr id="3407" name="Google Shape;3407;p45"/>
          <p:cNvSpPr/>
          <p:nvPr/>
        </p:nvSpPr>
        <p:spPr>
          <a:xfrm>
            <a:off x="8250075" y="18859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4</a:t>
            </a:r>
            <a:endParaRPr sz="2500">
              <a:solidFill>
                <a:schemeClr val="dk1"/>
              </a:solidFill>
              <a:latin typeface="Fredoka One"/>
              <a:ea typeface="Fredoka One"/>
              <a:cs typeface="Fredoka One"/>
              <a:sym typeface="Fredoka One"/>
            </a:endParaRPr>
          </a:p>
        </p:txBody>
      </p:sp>
      <p:sp>
        <p:nvSpPr>
          <p:cNvPr id="3408" name="Google Shape;3408;p45"/>
          <p:cNvSpPr/>
          <p:nvPr/>
        </p:nvSpPr>
        <p:spPr>
          <a:xfrm>
            <a:off x="8250076" y="5673163"/>
            <a:ext cx="16002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409" name="Google Shape;3409;p45"/>
          <p:cNvSpPr/>
          <p:nvPr/>
        </p:nvSpPr>
        <p:spPr>
          <a:xfrm>
            <a:off x="5187150" y="1885975"/>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grpSp>
        <p:nvGrpSpPr>
          <p:cNvPr id="3410" name="Google Shape;3410;p45"/>
          <p:cNvGrpSpPr/>
          <p:nvPr/>
        </p:nvGrpSpPr>
        <p:grpSpPr>
          <a:xfrm>
            <a:off x="6248413" y="2006111"/>
            <a:ext cx="775474" cy="554127"/>
            <a:chOff x="5797744" y="2006111"/>
            <a:chExt cx="775474" cy="554127"/>
          </a:xfrm>
        </p:grpSpPr>
        <p:grpSp>
          <p:nvGrpSpPr>
            <p:cNvPr id="3411" name="Google Shape;3411;p45"/>
            <p:cNvGrpSpPr/>
            <p:nvPr/>
          </p:nvGrpSpPr>
          <p:grpSpPr>
            <a:xfrm>
              <a:off x="5797744" y="2006111"/>
              <a:ext cx="304149" cy="554127"/>
              <a:chOff x="1805145" y="1576543"/>
              <a:chExt cx="2007584" cy="3657607"/>
            </a:xfrm>
          </p:grpSpPr>
          <p:grpSp>
            <p:nvGrpSpPr>
              <p:cNvPr id="3412" name="Google Shape;3412;p45"/>
              <p:cNvGrpSpPr/>
              <p:nvPr/>
            </p:nvGrpSpPr>
            <p:grpSpPr>
              <a:xfrm>
                <a:off x="2127165" y="1576543"/>
                <a:ext cx="1378171" cy="691332"/>
                <a:chOff x="5414275" y="1600192"/>
                <a:chExt cx="1378171" cy="691332"/>
              </a:xfrm>
            </p:grpSpPr>
            <p:sp>
              <p:nvSpPr>
                <p:cNvPr id="3413" name="Google Shape;3413;p45"/>
                <p:cNvSpPr/>
                <p:nvPr/>
              </p:nvSpPr>
              <p:spPr>
                <a:xfrm>
                  <a:off x="5414275" y="1600284"/>
                  <a:ext cx="593523" cy="691240"/>
                </a:xfrm>
                <a:custGeom>
                  <a:rect b="b" l="l" r="r" t="t"/>
                  <a:pathLst>
                    <a:path extrusionOk="0" h="691240" w="593523">
                      <a:moveTo>
                        <a:pt x="58980" y="691240"/>
                      </a:moveTo>
                      <a:cubicBezTo>
                        <a:pt x="58980" y="691240"/>
                        <a:pt x="-84847" y="278712"/>
                        <a:pt x="76697" y="17346"/>
                      </a:cubicBezTo>
                      <a:cubicBezTo>
                        <a:pt x="84317" y="5059"/>
                        <a:pt x="98509" y="-1513"/>
                        <a:pt x="112892" y="297"/>
                      </a:cubicBezTo>
                      <a:cubicBezTo>
                        <a:pt x="190806" y="10012"/>
                        <a:pt x="441981" y="72877"/>
                        <a:pt x="593523" y="477023"/>
                      </a:cubicBezTo>
                      <a:lnTo>
                        <a:pt x="58980"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14" name="Google Shape;3414;p45"/>
                <p:cNvSpPr/>
                <p:nvPr/>
              </p:nvSpPr>
              <p:spPr>
                <a:xfrm>
                  <a:off x="6198965" y="1600284"/>
                  <a:ext cx="593481" cy="691240"/>
                </a:xfrm>
                <a:custGeom>
                  <a:rect b="b" l="l" r="r" t="t"/>
                  <a:pathLst>
                    <a:path extrusionOk="0" h="691240" w="593481">
                      <a:moveTo>
                        <a:pt x="534543" y="691240"/>
                      </a:moveTo>
                      <a:cubicBezTo>
                        <a:pt x="534543" y="691240"/>
                        <a:pt x="678275" y="278808"/>
                        <a:pt x="516827" y="17346"/>
                      </a:cubicBezTo>
                      <a:cubicBezTo>
                        <a:pt x="509207" y="5059"/>
                        <a:pt x="495014" y="-1513"/>
                        <a:pt x="480632" y="297"/>
                      </a:cubicBezTo>
                      <a:cubicBezTo>
                        <a:pt x="402717" y="10012"/>
                        <a:pt x="151543" y="72877"/>
                        <a:pt x="0" y="477023"/>
                      </a:cubicBezTo>
                      <a:lnTo>
                        <a:pt x="534543"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15" name="Google Shape;3415;p45"/>
                <p:cNvSpPr/>
                <p:nvPr/>
              </p:nvSpPr>
              <p:spPr>
                <a:xfrm>
                  <a:off x="5414317" y="1600219"/>
                  <a:ext cx="593480" cy="691304"/>
                </a:xfrm>
                <a:custGeom>
                  <a:rect b="b" l="l" r="r" t="t"/>
                  <a:pathLst>
                    <a:path extrusionOk="0" h="691304" w="593480">
                      <a:moveTo>
                        <a:pt x="593481" y="477183"/>
                      </a:moveTo>
                      <a:lnTo>
                        <a:pt x="58938" y="691305"/>
                      </a:lnTo>
                      <a:cubicBezTo>
                        <a:pt x="58938" y="691305"/>
                        <a:pt x="-2403" y="515092"/>
                        <a:pt x="73" y="320116"/>
                      </a:cubicBezTo>
                      <a:cubicBezTo>
                        <a:pt x="1407" y="216674"/>
                        <a:pt x="20742" y="107994"/>
                        <a:pt x="76749" y="17411"/>
                      </a:cubicBezTo>
                      <a:cubicBezTo>
                        <a:pt x="84274" y="5219"/>
                        <a:pt x="98276" y="-1448"/>
                        <a:pt x="112468" y="266"/>
                      </a:cubicBezTo>
                      <a:cubicBezTo>
                        <a:pt x="159045" y="6076"/>
                        <a:pt x="268773" y="30937"/>
                        <a:pt x="381835" y="138188"/>
                      </a:cubicBezTo>
                      <a:cubicBezTo>
                        <a:pt x="456702" y="209054"/>
                        <a:pt x="532997" y="315925"/>
                        <a:pt x="593481" y="477183"/>
                      </a:cubicBezTo>
                      <a:lnTo>
                        <a:pt x="593481" y="4771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16" name="Google Shape;3416;p45"/>
                <p:cNvSpPr/>
                <p:nvPr/>
              </p:nvSpPr>
              <p:spPr>
                <a:xfrm>
                  <a:off x="6198965" y="1600192"/>
                  <a:ext cx="593441" cy="691332"/>
                </a:xfrm>
                <a:custGeom>
                  <a:rect b="b" l="l" r="r" t="t"/>
                  <a:pathLst>
                    <a:path extrusionOk="0" h="691332" w="593441">
                      <a:moveTo>
                        <a:pt x="534543" y="691332"/>
                      </a:moveTo>
                      <a:lnTo>
                        <a:pt x="0" y="477210"/>
                      </a:lnTo>
                      <a:cubicBezTo>
                        <a:pt x="57722" y="323381"/>
                        <a:pt x="129730" y="218987"/>
                        <a:pt x="201359" y="148121"/>
                      </a:cubicBezTo>
                      <a:cubicBezTo>
                        <a:pt x="317849" y="32583"/>
                        <a:pt x="432816" y="6294"/>
                        <a:pt x="480917" y="293"/>
                      </a:cubicBezTo>
                      <a:cubicBezTo>
                        <a:pt x="495205" y="-1516"/>
                        <a:pt x="509207" y="5151"/>
                        <a:pt x="516731" y="17343"/>
                      </a:cubicBezTo>
                      <a:cubicBezTo>
                        <a:pt x="572072" y="106973"/>
                        <a:pt x="591598" y="214320"/>
                        <a:pt x="593312" y="316714"/>
                      </a:cubicBezTo>
                      <a:cubicBezTo>
                        <a:pt x="596646" y="513024"/>
                        <a:pt x="534448" y="691237"/>
                        <a:pt x="534448" y="691237"/>
                      </a:cubicBezTo>
                      <a:lnTo>
                        <a:pt x="534448" y="6912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417" name="Google Shape;3417;p45"/>
              <p:cNvSpPr/>
              <p:nvPr/>
            </p:nvSpPr>
            <p:spPr>
              <a:xfrm>
                <a:off x="1861431" y="1635082"/>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18" name="Google Shape;3418;p45"/>
              <p:cNvSpPr/>
              <p:nvPr/>
            </p:nvSpPr>
            <p:spPr>
              <a:xfrm>
                <a:off x="1861431" y="2138859"/>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19" name="Google Shape;3419;p45"/>
              <p:cNvSpPr/>
              <p:nvPr/>
            </p:nvSpPr>
            <p:spPr>
              <a:xfrm>
                <a:off x="1805145" y="2897859"/>
                <a:ext cx="2007584" cy="2336291"/>
              </a:xfrm>
              <a:custGeom>
                <a:rect b="b" l="l" r="r" t="t"/>
                <a:pathLst>
                  <a:path extrusionOk="0" h="2336291" w="2007584">
                    <a:moveTo>
                      <a:pt x="1114139" y="2336292"/>
                    </a:moveTo>
                    <a:lnTo>
                      <a:pt x="893445" y="2336292"/>
                    </a:lnTo>
                    <a:cubicBezTo>
                      <a:pt x="402050" y="2336292"/>
                      <a:pt x="0" y="1934242"/>
                      <a:pt x="0" y="1442847"/>
                    </a:cubicBezTo>
                    <a:lnTo>
                      <a:pt x="0" y="893445"/>
                    </a:lnTo>
                    <a:cubicBezTo>
                      <a:pt x="0" y="402050"/>
                      <a:pt x="402050" y="0"/>
                      <a:pt x="893445" y="0"/>
                    </a:cubicBezTo>
                    <a:lnTo>
                      <a:pt x="1114235" y="0"/>
                    </a:lnTo>
                    <a:cubicBezTo>
                      <a:pt x="1605629" y="0"/>
                      <a:pt x="2007584" y="402050"/>
                      <a:pt x="2007584" y="893445"/>
                    </a:cubicBezTo>
                    <a:lnTo>
                      <a:pt x="2007584" y="1442847"/>
                    </a:lnTo>
                    <a:cubicBezTo>
                      <a:pt x="2007584" y="1934242"/>
                      <a:pt x="1605534" y="2336292"/>
                      <a:pt x="1114139" y="2336292"/>
                    </a:cubicBezTo>
                    <a:lnTo>
                      <a:pt x="1114139" y="2336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20" name="Google Shape;3420;p45"/>
              <p:cNvSpPr/>
              <p:nvPr/>
            </p:nvSpPr>
            <p:spPr>
              <a:xfrm>
                <a:off x="1808860" y="3192467"/>
                <a:ext cx="2001202" cy="595788"/>
              </a:xfrm>
              <a:custGeom>
                <a:rect b="b" l="l" r="r" t="t"/>
                <a:pathLst>
                  <a:path extrusionOk="0" h="595788" w="2001202">
                    <a:moveTo>
                      <a:pt x="2001203" y="530162"/>
                    </a:moveTo>
                    <a:cubicBezTo>
                      <a:pt x="1960245" y="566833"/>
                      <a:pt x="1912049" y="595789"/>
                      <a:pt x="1835372" y="595789"/>
                    </a:cubicBezTo>
                    <a:cubicBezTo>
                      <a:pt x="1628394" y="595789"/>
                      <a:pt x="1628394" y="383762"/>
                      <a:pt x="1421225" y="383762"/>
                    </a:cubicBezTo>
                    <a:cubicBezTo>
                      <a:pt x="1214057" y="383762"/>
                      <a:pt x="1214152" y="595789"/>
                      <a:pt x="1006983" y="595789"/>
                    </a:cubicBezTo>
                    <a:cubicBezTo>
                      <a:pt x="799814" y="595789"/>
                      <a:pt x="800005" y="383762"/>
                      <a:pt x="592931" y="383762"/>
                    </a:cubicBezTo>
                    <a:cubicBezTo>
                      <a:pt x="385858" y="383762"/>
                      <a:pt x="385858" y="595789"/>
                      <a:pt x="178784" y="595789"/>
                    </a:cubicBezTo>
                    <a:cubicBezTo>
                      <a:pt x="93917" y="595789"/>
                      <a:pt x="43815" y="560070"/>
                      <a:pt x="0" y="517970"/>
                    </a:cubicBezTo>
                    <a:cubicBezTo>
                      <a:pt x="10287" y="403479"/>
                      <a:pt x="42577" y="295085"/>
                      <a:pt x="92488" y="196977"/>
                    </a:cubicBezTo>
                    <a:cubicBezTo>
                      <a:pt x="116967" y="206407"/>
                      <a:pt x="145161" y="212122"/>
                      <a:pt x="178784" y="212122"/>
                    </a:cubicBezTo>
                    <a:cubicBezTo>
                      <a:pt x="385858" y="212122"/>
                      <a:pt x="385858" y="0"/>
                      <a:pt x="592931" y="0"/>
                    </a:cubicBezTo>
                    <a:cubicBezTo>
                      <a:pt x="800005" y="0"/>
                      <a:pt x="800005" y="212122"/>
                      <a:pt x="1006983" y="212122"/>
                    </a:cubicBezTo>
                    <a:cubicBezTo>
                      <a:pt x="1213961" y="212122"/>
                      <a:pt x="1214152" y="0"/>
                      <a:pt x="1421225" y="0"/>
                    </a:cubicBezTo>
                    <a:cubicBezTo>
                      <a:pt x="1628299" y="0"/>
                      <a:pt x="1628394" y="212122"/>
                      <a:pt x="1835372" y="212122"/>
                    </a:cubicBezTo>
                    <a:cubicBezTo>
                      <a:pt x="1863662" y="212122"/>
                      <a:pt x="1888141" y="208121"/>
                      <a:pt x="1909667" y="201168"/>
                    </a:cubicBezTo>
                    <a:cubicBezTo>
                      <a:pt x="1960150" y="301657"/>
                      <a:pt x="1992059" y="412814"/>
                      <a:pt x="2001203" y="530162"/>
                    </a:cubicBezTo>
                    <a:lnTo>
                      <a:pt x="2001203" y="530162"/>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21" name="Google Shape;3421;p45"/>
              <p:cNvSpPr/>
              <p:nvPr/>
            </p:nvSpPr>
            <p:spPr>
              <a:xfrm>
                <a:off x="1805145" y="3959991"/>
                <a:ext cx="2007489" cy="595884"/>
              </a:xfrm>
              <a:custGeom>
                <a:rect b="b" l="l" r="r" t="t"/>
                <a:pathLst>
                  <a:path extrusionOk="0" h="595884" w="2007489">
                    <a:moveTo>
                      <a:pt x="2007489" y="144113"/>
                    </a:moveTo>
                    <a:lnTo>
                      <a:pt x="2007489" y="380809"/>
                    </a:lnTo>
                    <a:cubicBezTo>
                      <a:pt x="2007489" y="435292"/>
                      <a:pt x="2002536" y="488633"/>
                      <a:pt x="1993106" y="540449"/>
                    </a:cubicBezTo>
                    <a:cubicBezTo>
                      <a:pt x="1954625" y="572072"/>
                      <a:pt x="1908429" y="595884"/>
                      <a:pt x="1839087" y="595884"/>
                    </a:cubicBezTo>
                    <a:cubicBezTo>
                      <a:pt x="1632109" y="595884"/>
                      <a:pt x="1632109" y="383762"/>
                      <a:pt x="1424940" y="383762"/>
                    </a:cubicBezTo>
                    <a:cubicBezTo>
                      <a:pt x="1217771" y="383762"/>
                      <a:pt x="1217867" y="595884"/>
                      <a:pt x="1010698" y="595884"/>
                    </a:cubicBezTo>
                    <a:cubicBezTo>
                      <a:pt x="803529" y="595884"/>
                      <a:pt x="803720" y="383762"/>
                      <a:pt x="596646" y="383762"/>
                    </a:cubicBezTo>
                    <a:cubicBezTo>
                      <a:pt x="389573" y="383762"/>
                      <a:pt x="389573" y="595884"/>
                      <a:pt x="182499" y="595884"/>
                    </a:cubicBezTo>
                    <a:cubicBezTo>
                      <a:pt x="102965" y="595884"/>
                      <a:pt x="53816" y="564547"/>
                      <a:pt x="11906" y="525875"/>
                    </a:cubicBezTo>
                    <a:cubicBezTo>
                      <a:pt x="4096" y="478631"/>
                      <a:pt x="0" y="430149"/>
                      <a:pt x="0" y="380809"/>
                    </a:cubicBezTo>
                    <a:lnTo>
                      <a:pt x="0" y="130778"/>
                    </a:lnTo>
                    <a:cubicBezTo>
                      <a:pt x="44672" y="174403"/>
                      <a:pt x="95155" y="212026"/>
                      <a:pt x="182499" y="212026"/>
                    </a:cubicBezTo>
                    <a:cubicBezTo>
                      <a:pt x="389573" y="212026"/>
                      <a:pt x="389573" y="0"/>
                      <a:pt x="596646" y="0"/>
                    </a:cubicBezTo>
                    <a:cubicBezTo>
                      <a:pt x="803720" y="0"/>
                      <a:pt x="803720" y="212026"/>
                      <a:pt x="1010698" y="212026"/>
                    </a:cubicBezTo>
                    <a:cubicBezTo>
                      <a:pt x="1217676" y="212026"/>
                      <a:pt x="1217867" y="0"/>
                      <a:pt x="1424940" y="0"/>
                    </a:cubicBezTo>
                    <a:cubicBezTo>
                      <a:pt x="1632014" y="0"/>
                      <a:pt x="1632109" y="212026"/>
                      <a:pt x="1839087" y="212026"/>
                    </a:cubicBezTo>
                    <a:cubicBezTo>
                      <a:pt x="1917383" y="212026"/>
                      <a:pt x="1965960" y="181737"/>
                      <a:pt x="2007489" y="144113"/>
                    </a:cubicBezTo>
                    <a:lnTo>
                      <a:pt x="2007489" y="144113"/>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22" name="Google Shape;3422;p45"/>
              <p:cNvSpPr/>
              <p:nvPr/>
            </p:nvSpPr>
            <p:spPr>
              <a:xfrm>
                <a:off x="2033650" y="4727611"/>
                <a:ext cx="1552765" cy="506539"/>
              </a:xfrm>
              <a:custGeom>
                <a:rect b="b" l="l" r="r" t="t"/>
                <a:pathLst>
                  <a:path extrusionOk="0" h="506539" w="1552765">
                    <a:moveTo>
                      <a:pt x="1552766" y="205740"/>
                    </a:moveTo>
                    <a:cubicBezTo>
                      <a:pt x="1388840" y="389954"/>
                      <a:pt x="1150144" y="506539"/>
                      <a:pt x="885634" y="506539"/>
                    </a:cubicBezTo>
                    <a:lnTo>
                      <a:pt x="664940" y="506539"/>
                    </a:lnTo>
                    <a:cubicBezTo>
                      <a:pt x="401574" y="506539"/>
                      <a:pt x="163925" y="391001"/>
                      <a:pt x="0" y="208216"/>
                    </a:cubicBezTo>
                    <a:cubicBezTo>
                      <a:pt x="162401" y="179451"/>
                      <a:pt x="177641" y="0"/>
                      <a:pt x="368141" y="0"/>
                    </a:cubicBezTo>
                    <a:cubicBezTo>
                      <a:pt x="575215" y="0"/>
                      <a:pt x="575215" y="212026"/>
                      <a:pt x="782193" y="212026"/>
                    </a:cubicBezTo>
                    <a:cubicBezTo>
                      <a:pt x="989171" y="212026"/>
                      <a:pt x="989362" y="0"/>
                      <a:pt x="1196435" y="0"/>
                    </a:cubicBezTo>
                    <a:cubicBezTo>
                      <a:pt x="1382268" y="0"/>
                      <a:pt x="1401413" y="170593"/>
                      <a:pt x="1552766" y="205740"/>
                    </a:cubicBezTo>
                    <a:lnTo>
                      <a:pt x="1552766" y="205740"/>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423" name="Google Shape;3423;p45"/>
            <p:cNvGrpSpPr/>
            <p:nvPr/>
          </p:nvGrpSpPr>
          <p:grpSpPr>
            <a:xfrm>
              <a:off x="6269069" y="2006111"/>
              <a:ext cx="304149" cy="554127"/>
              <a:chOff x="1805145" y="1576543"/>
              <a:chExt cx="2007584" cy="3657607"/>
            </a:xfrm>
          </p:grpSpPr>
          <p:grpSp>
            <p:nvGrpSpPr>
              <p:cNvPr id="3424" name="Google Shape;3424;p45"/>
              <p:cNvGrpSpPr/>
              <p:nvPr/>
            </p:nvGrpSpPr>
            <p:grpSpPr>
              <a:xfrm>
                <a:off x="2127165" y="1576543"/>
                <a:ext cx="1378171" cy="691332"/>
                <a:chOff x="5414275" y="1600192"/>
                <a:chExt cx="1378171" cy="691332"/>
              </a:xfrm>
            </p:grpSpPr>
            <p:sp>
              <p:nvSpPr>
                <p:cNvPr id="3425" name="Google Shape;3425;p45"/>
                <p:cNvSpPr/>
                <p:nvPr/>
              </p:nvSpPr>
              <p:spPr>
                <a:xfrm>
                  <a:off x="5414275" y="1600284"/>
                  <a:ext cx="593523" cy="691240"/>
                </a:xfrm>
                <a:custGeom>
                  <a:rect b="b" l="l" r="r" t="t"/>
                  <a:pathLst>
                    <a:path extrusionOk="0" h="691240" w="593523">
                      <a:moveTo>
                        <a:pt x="58980" y="691240"/>
                      </a:moveTo>
                      <a:cubicBezTo>
                        <a:pt x="58980" y="691240"/>
                        <a:pt x="-84847" y="278712"/>
                        <a:pt x="76697" y="17346"/>
                      </a:cubicBezTo>
                      <a:cubicBezTo>
                        <a:pt x="84317" y="5059"/>
                        <a:pt x="98509" y="-1513"/>
                        <a:pt x="112892" y="297"/>
                      </a:cubicBezTo>
                      <a:cubicBezTo>
                        <a:pt x="190806" y="10012"/>
                        <a:pt x="441981" y="72877"/>
                        <a:pt x="593523" y="477023"/>
                      </a:cubicBezTo>
                      <a:lnTo>
                        <a:pt x="58980"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26" name="Google Shape;3426;p45"/>
                <p:cNvSpPr/>
                <p:nvPr/>
              </p:nvSpPr>
              <p:spPr>
                <a:xfrm>
                  <a:off x="6198965" y="1600284"/>
                  <a:ext cx="593481" cy="691240"/>
                </a:xfrm>
                <a:custGeom>
                  <a:rect b="b" l="l" r="r" t="t"/>
                  <a:pathLst>
                    <a:path extrusionOk="0" h="691240" w="593481">
                      <a:moveTo>
                        <a:pt x="534543" y="691240"/>
                      </a:moveTo>
                      <a:cubicBezTo>
                        <a:pt x="534543" y="691240"/>
                        <a:pt x="678275" y="278808"/>
                        <a:pt x="516827" y="17346"/>
                      </a:cubicBezTo>
                      <a:cubicBezTo>
                        <a:pt x="509207" y="5059"/>
                        <a:pt x="495014" y="-1513"/>
                        <a:pt x="480632" y="297"/>
                      </a:cubicBezTo>
                      <a:cubicBezTo>
                        <a:pt x="402717" y="10012"/>
                        <a:pt x="151543" y="72877"/>
                        <a:pt x="0" y="477023"/>
                      </a:cubicBezTo>
                      <a:lnTo>
                        <a:pt x="534543"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27" name="Google Shape;3427;p45"/>
                <p:cNvSpPr/>
                <p:nvPr/>
              </p:nvSpPr>
              <p:spPr>
                <a:xfrm>
                  <a:off x="5414317" y="1600219"/>
                  <a:ext cx="593480" cy="691304"/>
                </a:xfrm>
                <a:custGeom>
                  <a:rect b="b" l="l" r="r" t="t"/>
                  <a:pathLst>
                    <a:path extrusionOk="0" h="691304" w="593480">
                      <a:moveTo>
                        <a:pt x="593481" y="477183"/>
                      </a:moveTo>
                      <a:lnTo>
                        <a:pt x="58938" y="691305"/>
                      </a:lnTo>
                      <a:cubicBezTo>
                        <a:pt x="58938" y="691305"/>
                        <a:pt x="-2403" y="515092"/>
                        <a:pt x="73" y="320116"/>
                      </a:cubicBezTo>
                      <a:cubicBezTo>
                        <a:pt x="1407" y="216674"/>
                        <a:pt x="20742" y="107994"/>
                        <a:pt x="76749" y="17411"/>
                      </a:cubicBezTo>
                      <a:cubicBezTo>
                        <a:pt x="84274" y="5219"/>
                        <a:pt x="98276" y="-1448"/>
                        <a:pt x="112468" y="266"/>
                      </a:cubicBezTo>
                      <a:cubicBezTo>
                        <a:pt x="159045" y="6076"/>
                        <a:pt x="268773" y="30937"/>
                        <a:pt x="381835" y="138188"/>
                      </a:cubicBezTo>
                      <a:cubicBezTo>
                        <a:pt x="456702" y="209054"/>
                        <a:pt x="532997" y="315925"/>
                        <a:pt x="593481" y="477183"/>
                      </a:cubicBezTo>
                      <a:lnTo>
                        <a:pt x="593481" y="4771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28" name="Google Shape;3428;p45"/>
                <p:cNvSpPr/>
                <p:nvPr/>
              </p:nvSpPr>
              <p:spPr>
                <a:xfrm>
                  <a:off x="6198965" y="1600192"/>
                  <a:ext cx="593441" cy="691332"/>
                </a:xfrm>
                <a:custGeom>
                  <a:rect b="b" l="l" r="r" t="t"/>
                  <a:pathLst>
                    <a:path extrusionOk="0" h="691332" w="593441">
                      <a:moveTo>
                        <a:pt x="534543" y="691332"/>
                      </a:moveTo>
                      <a:lnTo>
                        <a:pt x="0" y="477210"/>
                      </a:lnTo>
                      <a:cubicBezTo>
                        <a:pt x="57722" y="323381"/>
                        <a:pt x="129730" y="218987"/>
                        <a:pt x="201359" y="148121"/>
                      </a:cubicBezTo>
                      <a:cubicBezTo>
                        <a:pt x="317849" y="32583"/>
                        <a:pt x="432816" y="6294"/>
                        <a:pt x="480917" y="293"/>
                      </a:cubicBezTo>
                      <a:cubicBezTo>
                        <a:pt x="495205" y="-1516"/>
                        <a:pt x="509207" y="5151"/>
                        <a:pt x="516731" y="17343"/>
                      </a:cubicBezTo>
                      <a:cubicBezTo>
                        <a:pt x="572072" y="106973"/>
                        <a:pt x="591598" y="214320"/>
                        <a:pt x="593312" y="316714"/>
                      </a:cubicBezTo>
                      <a:cubicBezTo>
                        <a:pt x="596646" y="513024"/>
                        <a:pt x="534448" y="691237"/>
                        <a:pt x="534448" y="691237"/>
                      </a:cubicBezTo>
                      <a:lnTo>
                        <a:pt x="534448" y="6912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429" name="Google Shape;3429;p45"/>
              <p:cNvSpPr/>
              <p:nvPr/>
            </p:nvSpPr>
            <p:spPr>
              <a:xfrm>
                <a:off x="1861431" y="1635082"/>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30" name="Google Shape;3430;p45"/>
              <p:cNvSpPr/>
              <p:nvPr/>
            </p:nvSpPr>
            <p:spPr>
              <a:xfrm>
                <a:off x="1861431" y="2138859"/>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31" name="Google Shape;3431;p45"/>
              <p:cNvSpPr/>
              <p:nvPr/>
            </p:nvSpPr>
            <p:spPr>
              <a:xfrm>
                <a:off x="1805145" y="2897859"/>
                <a:ext cx="2007584" cy="2336291"/>
              </a:xfrm>
              <a:custGeom>
                <a:rect b="b" l="l" r="r" t="t"/>
                <a:pathLst>
                  <a:path extrusionOk="0" h="2336291" w="2007584">
                    <a:moveTo>
                      <a:pt x="1114139" y="2336292"/>
                    </a:moveTo>
                    <a:lnTo>
                      <a:pt x="893445" y="2336292"/>
                    </a:lnTo>
                    <a:cubicBezTo>
                      <a:pt x="402050" y="2336292"/>
                      <a:pt x="0" y="1934242"/>
                      <a:pt x="0" y="1442847"/>
                    </a:cubicBezTo>
                    <a:lnTo>
                      <a:pt x="0" y="893445"/>
                    </a:lnTo>
                    <a:cubicBezTo>
                      <a:pt x="0" y="402050"/>
                      <a:pt x="402050" y="0"/>
                      <a:pt x="893445" y="0"/>
                    </a:cubicBezTo>
                    <a:lnTo>
                      <a:pt x="1114235" y="0"/>
                    </a:lnTo>
                    <a:cubicBezTo>
                      <a:pt x="1605629" y="0"/>
                      <a:pt x="2007584" y="402050"/>
                      <a:pt x="2007584" y="893445"/>
                    </a:cubicBezTo>
                    <a:lnTo>
                      <a:pt x="2007584" y="1442847"/>
                    </a:lnTo>
                    <a:cubicBezTo>
                      <a:pt x="2007584" y="1934242"/>
                      <a:pt x="1605534" y="2336292"/>
                      <a:pt x="1114139" y="2336292"/>
                    </a:cubicBezTo>
                    <a:lnTo>
                      <a:pt x="1114139" y="2336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32" name="Google Shape;3432;p45"/>
              <p:cNvSpPr/>
              <p:nvPr/>
            </p:nvSpPr>
            <p:spPr>
              <a:xfrm>
                <a:off x="1808860" y="3192467"/>
                <a:ext cx="2001202" cy="595788"/>
              </a:xfrm>
              <a:custGeom>
                <a:rect b="b" l="l" r="r" t="t"/>
                <a:pathLst>
                  <a:path extrusionOk="0" h="595788" w="2001202">
                    <a:moveTo>
                      <a:pt x="2001203" y="530162"/>
                    </a:moveTo>
                    <a:cubicBezTo>
                      <a:pt x="1960245" y="566833"/>
                      <a:pt x="1912049" y="595789"/>
                      <a:pt x="1835372" y="595789"/>
                    </a:cubicBezTo>
                    <a:cubicBezTo>
                      <a:pt x="1628394" y="595789"/>
                      <a:pt x="1628394" y="383762"/>
                      <a:pt x="1421225" y="383762"/>
                    </a:cubicBezTo>
                    <a:cubicBezTo>
                      <a:pt x="1214057" y="383762"/>
                      <a:pt x="1214152" y="595789"/>
                      <a:pt x="1006983" y="595789"/>
                    </a:cubicBezTo>
                    <a:cubicBezTo>
                      <a:pt x="799814" y="595789"/>
                      <a:pt x="800005" y="383762"/>
                      <a:pt x="592931" y="383762"/>
                    </a:cubicBezTo>
                    <a:cubicBezTo>
                      <a:pt x="385858" y="383762"/>
                      <a:pt x="385858" y="595789"/>
                      <a:pt x="178784" y="595789"/>
                    </a:cubicBezTo>
                    <a:cubicBezTo>
                      <a:pt x="93917" y="595789"/>
                      <a:pt x="43815" y="560070"/>
                      <a:pt x="0" y="517970"/>
                    </a:cubicBezTo>
                    <a:cubicBezTo>
                      <a:pt x="10287" y="403479"/>
                      <a:pt x="42577" y="295085"/>
                      <a:pt x="92488" y="196977"/>
                    </a:cubicBezTo>
                    <a:cubicBezTo>
                      <a:pt x="116967" y="206407"/>
                      <a:pt x="145161" y="212122"/>
                      <a:pt x="178784" y="212122"/>
                    </a:cubicBezTo>
                    <a:cubicBezTo>
                      <a:pt x="385858" y="212122"/>
                      <a:pt x="385858" y="0"/>
                      <a:pt x="592931" y="0"/>
                    </a:cubicBezTo>
                    <a:cubicBezTo>
                      <a:pt x="800005" y="0"/>
                      <a:pt x="800005" y="212122"/>
                      <a:pt x="1006983" y="212122"/>
                    </a:cubicBezTo>
                    <a:cubicBezTo>
                      <a:pt x="1213961" y="212122"/>
                      <a:pt x="1214152" y="0"/>
                      <a:pt x="1421225" y="0"/>
                    </a:cubicBezTo>
                    <a:cubicBezTo>
                      <a:pt x="1628299" y="0"/>
                      <a:pt x="1628394" y="212122"/>
                      <a:pt x="1835372" y="212122"/>
                    </a:cubicBezTo>
                    <a:cubicBezTo>
                      <a:pt x="1863662" y="212122"/>
                      <a:pt x="1888141" y="208121"/>
                      <a:pt x="1909667" y="201168"/>
                    </a:cubicBezTo>
                    <a:cubicBezTo>
                      <a:pt x="1960150" y="301657"/>
                      <a:pt x="1992059" y="412814"/>
                      <a:pt x="2001203" y="530162"/>
                    </a:cubicBezTo>
                    <a:lnTo>
                      <a:pt x="2001203" y="530162"/>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33" name="Google Shape;3433;p45"/>
              <p:cNvSpPr/>
              <p:nvPr/>
            </p:nvSpPr>
            <p:spPr>
              <a:xfrm>
                <a:off x="1805145" y="3959991"/>
                <a:ext cx="2007489" cy="595884"/>
              </a:xfrm>
              <a:custGeom>
                <a:rect b="b" l="l" r="r" t="t"/>
                <a:pathLst>
                  <a:path extrusionOk="0" h="595884" w="2007489">
                    <a:moveTo>
                      <a:pt x="2007489" y="144113"/>
                    </a:moveTo>
                    <a:lnTo>
                      <a:pt x="2007489" y="380809"/>
                    </a:lnTo>
                    <a:cubicBezTo>
                      <a:pt x="2007489" y="435292"/>
                      <a:pt x="2002536" y="488633"/>
                      <a:pt x="1993106" y="540449"/>
                    </a:cubicBezTo>
                    <a:cubicBezTo>
                      <a:pt x="1954625" y="572072"/>
                      <a:pt x="1908429" y="595884"/>
                      <a:pt x="1839087" y="595884"/>
                    </a:cubicBezTo>
                    <a:cubicBezTo>
                      <a:pt x="1632109" y="595884"/>
                      <a:pt x="1632109" y="383762"/>
                      <a:pt x="1424940" y="383762"/>
                    </a:cubicBezTo>
                    <a:cubicBezTo>
                      <a:pt x="1217771" y="383762"/>
                      <a:pt x="1217867" y="595884"/>
                      <a:pt x="1010698" y="595884"/>
                    </a:cubicBezTo>
                    <a:cubicBezTo>
                      <a:pt x="803529" y="595884"/>
                      <a:pt x="803720" y="383762"/>
                      <a:pt x="596646" y="383762"/>
                    </a:cubicBezTo>
                    <a:cubicBezTo>
                      <a:pt x="389573" y="383762"/>
                      <a:pt x="389573" y="595884"/>
                      <a:pt x="182499" y="595884"/>
                    </a:cubicBezTo>
                    <a:cubicBezTo>
                      <a:pt x="102965" y="595884"/>
                      <a:pt x="53816" y="564547"/>
                      <a:pt x="11906" y="525875"/>
                    </a:cubicBezTo>
                    <a:cubicBezTo>
                      <a:pt x="4096" y="478631"/>
                      <a:pt x="0" y="430149"/>
                      <a:pt x="0" y="380809"/>
                    </a:cubicBezTo>
                    <a:lnTo>
                      <a:pt x="0" y="130778"/>
                    </a:lnTo>
                    <a:cubicBezTo>
                      <a:pt x="44672" y="174403"/>
                      <a:pt x="95155" y="212026"/>
                      <a:pt x="182499" y="212026"/>
                    </a:cubicBezTo>
                    <a:cubicBezTo>
                      <a:pt x="389573" y="212026"/>
                      <a:pt x="389573" y="0"/>
                      <a:pt x="596646" y="0"/>
                    </a:cubicBezTo>
                    <a:cubicBezTo>
                      <a:pt x="803720" y="0"/>
                      <a:pt x="803720" y="212026"/>
                      <a:pt x="1010698" y="212026"/>
                    </a:cubicBezTo>
                    <a:cubicBezTo>
                      <a:pt x="1217676" y="212026"/>
                      <a:pt x="1217867" y="0"/>
                      <a:pt x="1424940" y="0"/>
                    </a:cubicBezTo>
                    <a:cubicBezTo>
                      <a:pt x="1632014" y="0"/>
                      <a:pt x="1632109" y="212026"/>
                      <a:pt x="1839087" y="212026"/>
                    </a:cubicBezTo>
                    <a:cubicBezTo>
                      <a:pt x="1917383" y="212026"/>
                      <a:pt x="1965960" y="181737"/>
                      <a:pt x="2007489" y="144113"/>
                    </a:cubicBezTo>
                    <a:lnTo>
                      <a:pt x="2007489" y="144113"/>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34" name="Google Shape;3434;p45"/>
              <p:cNvSpPr/>
              <p:nvPr/>
            </p:nvSpPr>
            <p:spPr>
              <a:xfrm>
                <a:off x="2033650" y="4727611"/>
                <a:ext cx="1552765" cy="506539"/>
              </a:xfrm>
              <a:custGeom>
                <a:rect b="b" l="l" r="r" t="t"/>
                <a:pathLst>
                  <a:path extrusionOk="0" h="506539" w="1552765">
                    <a:moveTo>
                      <a:pt x="1552766" y="205740"/>
                    </a:moveTo>
                    <a:cubicBezTo>
                      <a:pt x="1388840" y="389954"/>
                      <a:pt x="1150144" y="506539"/>
                      <a:pt x="885634" y="506539"/>
                    </a:cubicBezTo>
                    <a:lnTo>
                      <a:pt x="664940" y="506539"/>
                    </a:lnTo>
                    <a:cubicBezTo>
                      <a:pt x="401574" y="506539"/>
                      <a:pt x="163925" y="391001"/>
                      <a:pt x="0" y="208216"/>
                    </a:cubicBezTo>
                    <a:cubicBezTo>
                      <a:pt x="162401" y="179451"/>
                      <a:pt x="177641" y="0"/>
                      <a:pt x="368141" y="0"/>
                    </a:cubicBezTo>
                    <a:cubicBezTo>
                      <a:pt x="575215" y="0"/>
                      <a:pt x="575215" y="212026"/>
                      <a:pt x="782193" y="212026"/>
                    </a:cubicBezTo>
                    <a:cubicBezTo>
                      <a:pt x="989171" y="212026"/>
                      <a:pt x="989362" y="0"/>
                      <a:pt x="1196435" y="0"/>
                    </a:cubicBezTo>
                    <a:cubicBezTo>
                      <a:pt x="1382268" y="0"/>
                      <a:pt x="1401413" y="170593"/>
                      <a:pt x="1552766" y="205740"/>
                    </a:cubicBezTo>
                    <a:lnTo>
                      <a:pt x="1552766" y="205740"/>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sp>
        <p:nvSpPr>
          <p:cNvPr id="3435" name="Google Shape;3435;p45"/>
          <p:cNvSpPr/>
          <p:nvPr/>
        </p:nvSpPr>
        <p:spPr>
          <a:xfrm>
            <a:off x="4240358" y="1883853"/>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436" name="Google Shape;3436;p45"/>
          <p:cNvSpPr/>
          <p:nvPr/>
        </p:nvSpPr>
        <p:spPr>
          <a:xfrm>
            <a:off x="1189950" y="1885975"/>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grpSp>
        <p:nvGrpSpPr>
          <p:cNvPr id="3437" name="Google Shape;3437;p45"/>
          <p:cNvGrpSpPr/>
          <p:nvPr/>
        </p:nvGrpSpPr>
        <p:grpSpPr>
          <a:xfrm>
            <a:off x="2251213" y="2006111"/>
            <a:ext cx="775474" cy="554127"/>
            <a:chOff x="5797744" y="2006111"/>
            <a:chExt cx="775474" cy="554127"/>
          </a:xfrm>
        </p:grpSpPr>
        <p:grpSp>
          <p:nvGrpSpPr>
            <p:cNvPr id="3438" name="Google Shape;3438;p45"/>
            <p:cNvGrpSpPr/>
            <p:nvPr/>
          </p:nvGrpSpPr>
          <p:grpSpPr>
            <a:xfrm>
              <a:off x="5797744" y="2006111"/>
              <a:ext cx="304149" cy="554127"/>
              <a:chOff x="1805145" y="1576543"/>
              <a:chExt cx="2007584" cy="3657607"/>
            </a:xfrm>
          </p:grpSpPr>
          <p:grpSp>
            <p:nvGrpSpPr>
              <p:cNvPr id="3439" name="Google Shape;3439;p45"/>
              <p:cNvGrpSpPr/>
              <p:nvPr/>
            </p:nvGrpSpPr>
            <p:grpSpPr>
              <a:xfrm>
                <a:off x="2127165" y="1576543"/>
                <a:ext cx="1378171" cy="691332"/>
                <a:chOff x="5414275" y="1600192"/>
                <a:chExt cx="1378171" cy="691332"/>
              </a:xfrm>
            </p:grpSpPr>
            <p:sp>
              <p:nvSpPr>
                <p:cNvPr id="3440" name="Google Shape;3440;p45"/>
                <p:cNvSpPr/>
                <p:nvPr/>
              </p:nvSpPr>
              <p:spPr>
                <a:xfrm>
                  <a:off x="5414275" y="1600284"/>
                  <a:ext cx="593523" cy="691240"/>
                </a:xfrm>
                <a:custGeom>
                  <a:rect b="b" l="l" r="r" t="t"/>
                  <a:pathLst>
                    <a:path extrusionOk="0" h="691240" w="593523">
                      <a:moveTo>
                        <a:pt x="58980" y="691240"/>
                      </a:moveTo>
                      <a:cubicBezTo>
                        <a:pt x="58980" y="691240"/>
                        <a:pt x="-84847" y="278712"/>
                        <a:pt x="76697" y="17346"/>
                      </a:cubicBezTo>
                      <a:cubicBezTo>
                        <a:pt x="84317" y="5059"/>
                        <a:pt x="98509" y="-1513"/>
                        <a:pt x="112892" y="297"/>
                      </a:cubicBezTo>
                      <a:cubicBezTo>
                        <a:pt x="190806" y="10012"/>
                        <a:pt x="441981" y="72877"/>
                        <a:pt x="593523" y="477023"/>
                      </a:cubicBezTo>
                      <a:lnTo>
                        <a:pt x="58980"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41" name="Google Shape;3441;p45"/>
                <p:cNvSpPr/>
                <p:nvPr/>
              </p:nvSpPr>
              <p:spPr>
                <a:xfrm>
                  <a:off x="6198965" y="1600284"/>
                  <a:ext cx="593481" cy="691240"/>
                </a:xfrm>
                <a:custGeom>
                  <a:rect b="b" l="l" r="r" t="t"/>
                  <a:pathLst>
                    <a:path extrusionOk="0" h="691240" w="593481">
                      <a:moveTo>
                        <a:pt x="534543" y="691240"/>
                      </a:moveTo>
                      <a:cubicBezTo>
                        <a:pt x="534543" y="691240"/>
                        <a:pt x="678275" y="278808"/>
                        <a:pt x="516827" y="17346"/>
                      </a:cubicBezTo>
                      <a:cubicBezTo>
                        <a:pt x="509207" y="5059"/>
                        <a:pt x="495014" y="-1513"/>
                        <a:pt x="480632" y="297"/>
                      </a:cubicBezTo>
                      <a:cubicBezTo>
                        <a:pt x="402717" y="10012"/>
                        <a:pt x="151543" y="72877"/>
                        <a:pt x="0" y="477023"/>
                      </a:cubicBezTo>
                      <a:lnTo>
                        <a:pt x="534543"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42" name="Google Shape;3442;p45"/>
                <p:cNvSpPr/>
                <p:nvPr/>
              </p:nvSpPr>
              <p:spPr>
                <a:xfrm>
                  <a:off x="5414317" y="1600219"/>
                  <a:ext cx="593480" cy="691304"/>
                </a:xfrm>
                <a:custGeom>
                  <a:rect b="b" l="l" r="r" t="t"/>
                  <a:pathLst>
                    <a:path extrusionOk="0" h="691304" w="593480">
                      <a:moveTo>
                        <a:pt x="593481" y="477183"/>
                      </a:moveTo>
                      <a:lnTo>
                        <a:pt x="58938" y="691305"/>
                      </a:lnTo>
                      <a:cubicBezTo>
                        <a:pt x="58938" y="691305"/>
                        <a:pt x="-2403" y="515092"/>
                        <a:pt x="73" y="320116"/>
                      </a:cubicBezTo>
                      <a:cubicBezTo>
                        <a:pt x="1407" y="216674"/>
                        <a:pt x="20742" y="107994"/>
                        <a:pt x="76749" y="17411"/>
                      </a:cubicBezTo>
                      <a:cubicBezTo>
                        <a:pt x="84274" y="5219"/>
                        <a:pt x="98276" y="-1448"/>
                        <a:pt x="112468" y="266"/>
                      </a:cubicBezTo>
                      <a:cubicBezTo>
                        <a:pt x="159045" y="6076"/>
                        <a:pt x="268773" y="30937"/>
                        <a:pt x="381835" y="138188"/>
                      </a:cubicBezTo>
                      <a:cubicBezTo>
                        <a:pt x="456702" y="209054"/>
                        <a:pt x="532997" y="315925"/>
                        <a:pt x="593481" y="477183"/>
                      </a:cubicBezTo>
                      <a:lnTo>
                        <a:pt x="593481" y="4771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43" name="Google Shape;3443;p45"/>
                <p:cNvSpPr/>
                <p:nvPr/>
              </p:nvSpPr>
              <p:spPr>
                <a:xfrm>
                  <a:off x="6198965" y="1600192"/>
                  <a:ext cx="593441" cy="691332"/>
                </a:xfrm>
                <a:custGeom>
                  <a:rect b="b" l="l" r="r" t="t"/>
                  <a:pathLst>
                    <a:path extrusionOk="0" h="691332" w="593441">
                      <a:moveTo>
                        <a:pt x="534543" y="691332"/>
                      </a:moveTo>
                      <a:lnTo>
                        <a:pt x="0" y="477210"/>
                      </a:lnTo>
                      <a:cubicBezTo>
                        <a:pt x="57722" y="323381"/>
                        <a:pt x="129730" y="218987"/>
                        <a:pt x="201359" y="148121"/>
                      </a:cubicBezTo>
                      <a:cubicBezTo>
                        <a:pt x="317849" y="32583"/>
                        <a:pt x="432816" y="6294"/>
                        <a:pt x="480917" y="293"/>
                      </a:cubicBezTo>
                      <a:cubicBezTo>
                        <a:pt x="495205" y="-1516"/>
                        <a:pt x="509207" y="5151"/>
                        <a:pt x="516731" y="17343"/>
                      </a:cubicBezTo>
                      <a:cubicBezTo>
                        <a:pt x="572072" y="106973"/>
                        <a:pt x="591598" y="214320"/>
                        <a:pt x="593312" y="316714"/>
                      </a:cubicBezTo>
                      <a:cubicBezTo>
                        <a:pt x="596646" y="513024"/>
                        <a:pt x="534448" y="691237"/>
                        <a:pt x="534448" y="691237"/>
                      </a:cubicBezTo>
                      <a:lnTo>
                        <a:pt x="534448" y="6912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444" name="Google Shape;3444;p45"/>
              <p:cNvSpPr/>
              <p:nvPr/>
            </p:nvSpPr>
            <p:spPr>
              <a:xfrm>
                <a:off x="1861431" y="1635082"/>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45" name="Google Shape;3445;p45"/>
              <p:cNvSpPr/>
              <p:nvPr/>
            </p:nvSpPr>
            <p:spPr>
              <a:xfrm>
                <a:off x="1861431" y="2138859"/>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46" name="Google Shape;3446;p45"/>
              <p:cNvSpPr/>
              <p:nvPr/>
            </p:nvSpPr>
            <p:spPr>
              <a:xfrm>
                <a:off x="1805145" y="2897859"/>
                <a:ext cx="2007584" cy="2336291"/>
              </a:xfrm>
              <a:custGeom>
                <a:rect b="b" l="l" r="r" t="t"/>
                <a:pathLst>
                  <a:path extrusionOk="0" h="2336291" w="2007584">
                    <a:moveTo>
                      <a:pt x="1114139" y="2336292"/>
                    </a:moveTo>
                    <a:lnTo>
                      <a:pt x="893445" y="2336292"/>
                    </a:lnTo>
                    <a:cubicBezTo>
                      <a:pt x="402050" y="2336292"/>
                      <a:pt x="0" y="1934242"/>
                      <a:pt x="0" y="1442847"/>
                    </a:cubicBezTo>
                    <a:lnTo>
                      <a:pt x="0" y="893445"/>
                    </a:lnTo>
                    <a:cubicBezTo>
                      <a:pt x="0" y="402050"/>
                      <a:pt x="402050" y="0"/>
                      <a:pt x="893445" y="0"/>
                    </a:cubicBezTo>
                    <a:lnTo>
                      <a:pt x="1114235" y="0"/>
                    </a:lnTo>
                    <a:cubicBezTo>
                      <a:pt x="1605629" y="0"/>
                      <a:pt x="2007584" y="402050"/>
                      <a:pt x="2007584" y="893445"/>
                    </a:cubicBezTo>
                    <a:lnTo>
                      <a:pt x="2007584" y="1442847"/>
                    </a:lnTo>
                    <a:cubicBezTo>
                      <a:pt x="2007584" y="1934242"/>
                      <a:pt x="1605534" y="2336292"/>
                      <a:pt x="1114139" y="2336292"/>
                    </a:cubicBezTo>
                    <a:lnTo>
                      <a:pt x="1114139" y="2336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47" name="Google Shape;3447;p45"/>
              <p:cNvSpPr/>
              <p:nvPr/>
            </p:nvSpPr>
            <p:spPr>
              <a:xfrm>
                <a:off x="1808860" y="3192467"/>
                <a:ext cx="2001202" cy="595788"/>
              </a:xfrm>
              <a:custGeom>
                <a:rect b="b" l="l" r="r" t="t"/>
                <a:pathLst>
                  <a:path extrusionOk="0" h="595788" w="2001202">
                    <a:moveTo>
                      <a:pt x="2001203" y="530162"/>
                    </a:moveTo>
                    <a:cubicBezTo>
                      <a:pt x="1960245" y="566833"/>
                      <a:pt x="1912049" y="595789"/>
                      <a:pt x="1835372" y="595789"/>
                    </a:cubicBezTo>
                    <a:cubicBezTo>
                      <a:pt x="1628394" y="595789"/>
                      <a:pt x="1628394" y="383762"/>
                      <a:pt x="1421225" y="383762"/>
                    </a:cubicBezTo>
                    <a:cubicBezTo>
                      <a:pt x="1214057" y="383762"/>
                      <a:pt x="1214152" y="595789"/>
                      <a:pt x="1006983" y="595789"/>
                    </a:cubicBezTo>
                    <a:cubicBezTo>
                      <a:pt x="799814" y="595789"/>
                      <a:pt x="800005" y="383762"/>
                      <a:pt x="592931" y="383762"/>
                    </a:cubicBezTo>
                    <a:cubicBezTo>
                      <a:pt x="385858" y="383762"/>
                      <a:pt x="385858" y="595789"/>
                      <a:pt x="178784" y="595789"/>
                    </a:cubicBezTo>
                    <a:cubicBezTo>
                      <a:pt x="93917" y="595789"/>
                      <a:pt x="43815" y="560070"/>
                      <a:pt x="0" y="517970"/>
                    </a:cubicBezTo>
                    <a:cubicBezTo>
                      <a:pt x="10287" y="403479"/>
                      <a:pt x="42577" y="295085"/>
                      <a:pt x="92488" y="196977"/>
                    </a:cubicBezTo>
                    <a:cubicBezTo>
                      <a:pt x="116967" y="206407"/>
                      <a:pt x="145161" y="212122"/>
                      <a:pt x="178784" y="212122"/>
                    </a:cubicBezTo>
                    <a:cubicBezTo>
                      <a:pt x="385858" y="212122"/>
                      <a:pt x="385858" y="0"/>
                      <a:pt x="592931" y="0"/>
                    </a:cubicBezTo>
                    <a:cubicBezTo>
                      <a:pt x="800005" y="0"/>
                      <a:pt x="800005" y="212122"/>
                      <a:pt x="1006983" y="212122"/>
                    </a:cubicBezTo>
                    <a:cubicBezTo>
                      <a:pt x="1213961" y="212122"/>
                      <a:pt x="1214152" y="0"/>
                      <a:pt x="1421225" y="0"/>
                    </a:cubicBezTo>
                    <a:cubicBezTo>
                      <a:pt x="1628299" y="0"/>
                      <a:pt x="1628394" y="212122"/>
                      <a:pt x="1835372" y="212122"/>
                    </a:cubicBezTo>
                    <a:cubicBezTo>
                      <a:pt x="1863662" y="212122"/>
                      <a:pt x="1888141" y="208121"/>
                      <a:pt x="1909667" y="201168"/>
                    </a:cubicBezTo>
                    <a:cubicBezTo>
                      <a:pt x="1960150" y="301657"/>
                      <a:pt x="1992059" y="412814"/>
                      <a:pt x="2001203" y="530162"/>
                    </a:cubicBezTo>
                    <a:lnTo>
                      <a:pt x="2001203" y="530162"/>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48" name="Google Shape;3448;p45"/>
              <p:cNvSpPr/>
              <p:nvPr/>
            </p:nvSpPr>
            <p:spPr>
              <a:xfrm>
                <a:off x="1805145" y="3959991"/>
                <a:ext cx="2007489" cy="595884"/>
              </a:xfrm>
              <a:custGeom>
                <a:rect b="b" l="l" r="r" t="t"/>
                <a:pathLst>
                  <a:path extrusionOk="0" h="595884" w="2007489">
                    <a:moveTo>
                      <a:pt x="2007489" y="144113"/>
                    </a:moveTo>
                    <a:lnTo>
                      <a:pt x="2007489" y="380809"/>
                    </a:lnTo>
                    <a:cubicBezTo>
                      <a:pt x="2007489" y="435292"/>
                      <a:pt x="2002536" y="488633"/>
                      <a:pt x="1993106" y="540449"/>
                    </a:cubicBezTo>
                    <a:cubicBezTo>
                      <a:pt x="1954625" y="572072"/>
                      <a:pt x="1908429" y="595884"/>
                      <a:pt x="1839087" y="595884"/>
                    </a:cubicBezTo>
                    <a:cubicBezTo>
                      <a:pt x="1632109" y="595884"/>
                      <a:pt x="1632109" y="383762"/>
                      <a:pt x="1424940" y="383762"/>
                    </a:cubicBezTo>
                    <a:cubicBezTo>
                      <a:pt x="1217771" y="383762"/>
                      <a:pt x="1217867" y="595884"/>
                      <a:pt x="1010698" y="595884"/>
                    </a:cubicBezTo>
                    <a:cubicBezTo>
                      <a:pt x="803529" y="595884"/>
                      <a:pt x="803720" y="383762"/>
                      <a:pt x="596646" y="383762"/>
                    </a:cubicBezTo>
                    <a:cubicBezTo>
                      <a:pt x="389573" y="383762"/>
                      <a:pt x="389573" y="595884"/>
                      <a:pt x="182499" y="595884"/>
                    </a:cubicBezTo>
                    <a:cubicBezTo>
                      <a:pt x="102965" y="595884"/>
                      <a:pt x="53816" y="564547"/>
                      <a:pt x="11906" y="525875"/>
                    </a:cubicBezTo>
                    <a:cubicBezTo>
                      <a:pt x="4096" y="478631"/>
                      <a:pt x="0" y="430149"/>
                      <a:pt x="0" y="380809"/>
                    </a:cubicBezTo>
                    <a:lnTo>
                      <a:pt x="0" y="130778"/>
                    </a:lnTo>
                    <a:cubicBezTo>
                      <a:pt x="44672" y="174403"/>
                      <a:pt x="95155" y="212026"/>
                      <a:pt x="182499" y="212026"/>
                    </a:cubicBezTo>
                    <a:cubicBezTo>
                      <a:pt x="389573" y="212026"/>
                      <a:pt x="389573" y="0"/>
                      <a:pt x="596646" y="0"/>
                    </a:cubicBezTo>
                    <a:cubicBezTo>
                      <a:pt x="803720" y="0"/>
                      <a:pt x="803720" y="212026"/>
                      <a:pt x="1010698" y="212026"/>
                    </a:cubicBezTo>
                    <a:cubicBezTo>
                      <a:pt x="1217676" y="212026"/>
                      <a:pt x="1217867" y="0"/>
                      <a:pt x="1424940" y="0"/>
                    </a:cubicBezTo>
                    <a:cubicBezTo>
                      <a:pt x="1632014" y="0"/>
                      <a:pt x="1632109" y="212026"/>
                      <a:pt x="1839087" y="212026"/>
                    </a:cubicBezTo>
                    <a:cubicBezTo>
                      <a:pt x="1917383" y="212026"/>
                      <a:pt x="1965960" y="181737"/>
                      <a:pt x="2007489" y="144113"/>
                    </a:cubicBezTo>
                    <a:lnTo>
                      <a:pt x="2007489" y="144113"/>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49" name="Google Shape;3449;p45"/>
              <p:cNvSpPr/>
              <p:nvPr/>
            </p:nvSpPr>
            <p:spPr>
              <a:xfrm>
                <a:off x="2033650" y="4727611"/>
                <a:ext cx="1552765" cy="506539"/>
              </a:xfrm>
              <a:custGeom>
                <a:rect b="b" l="l" r="r" t="t"/>
                <a:pathLst>
                  <a:path extrusionOk="0" h="506539" w="1552765">
                    <a:moveTo>
                      <a:pt x="1552766" y="205740"/>
                    </a:moveTo>
                    <a:cubicBezTo>
                      <a:pt x="1388840" y="389954"/>
                      <a:pt x="1150144" y="506539"/>
                      <a:pt x="885634" y="506539"/>
                    </a:cubicBezTo>
                    <a:lnTo>
                      <a:pt x="664940" y="506539"/>
                    </a:lnTo>
                    <a:cubicBezTo>
                      <a:pt x="401574" y="506539"/>
                      <a:pt x="163925" y="391001"/>
                      <a:pt x="0" y="208216"/>
                    </a:cubicBezTo>
                    <a:cubicBezTo>
                      <a:pt x="162401" y="179451"/>
                      <a:pt x="177641" y="0"/>
                      <a:pt x="368141" y="0"/>
                    </a:cubicBezTo>
                    <a:cubicBezTo>
                      <a:pt x="575215" y="0"/>
                      <a:pt x="575215" y="212026"/>
                      <a:pt x="782193" y="212026"/>
                    </a:cubicBezTo>
                    <a:cubicBezTo>
                      <a:pt x="989171" y="212026"/>
                      <a:pt x="989362" y="0"/>
                      <a:pt x="1196435" y="0"/>
                    </a:cubicBezTo>
                    <a:cubicBezTo>
                      <a:pt x="1382268" y="0"/>
                      <a:pt x="1401413" y="170593"/>
                      <a:pt x="1552766" y="205740"/>
                    </a:cubicBezTo>
                    <a:lnTo>
                      <a:pt x="1552766" y="205740"/>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450" name="Google Shape;3450;p45"/>
            <p:cNvGrpSpPr/>
            <p:nvPr/>
          </p:nvGrpSpPr>
          <p:grpSpPr>
            <a:xfrm>
              <a:off x="6269069" y="2006111"/>
              <a:ext cx="304149" cy="554127"/>
              <a:chOff x="1805145" y="1576543"/>
              <a:chExt cx="2007584" cy="3657607"/>
            </a:xfrm>
          </p:grpSpPr>
          <p:grpSp>
            <p:nvGrpSpPr>
              <p:cNvPr id="3451" name="Google Shape;3451;p45"/>
              <p:cNvGrpSpPr/>
              <p:nvPr/>
            </p:nvGrpSpPr>
            <p:grpSpPr>
              <a:xfrm>
                <a:off x="2127165" y="1576543"/>
                <a:ext cx="1378171" cy="691332"/>
                <a:chOff x="5414275" y="1600192"/>
                <a:chExt cx="1378171" cy="691332"/>
              </a:xfrm>
            </p:grpSpPr>
            <p:sp>
              <p:nvSpPr>
                <p:cNvPr id="3452" name="Google Shape;3452;p45"/>
                <p:cNvSpPr/>
                <p:nvPr/>
              </p:nvSpPr>
              <p:spPr>
                <a:xfrm>
                  <a:off x="5414275" y="1600284"/>
                  <a:ext cx="593523" cy="691240"/>
                </a:xfrm>
                <a:custGeom>
                  <a:rect b="b" l="l" r="r" t="t"/>
                  <a:pathLst>
                    <a:path extrusionOk="0" h="691240" w="593523">
                      <a:moveTo>
                        <a:pt x="58980" y="691240"/>
                      </a:moveTo>
                      <a:cubicBezTo>
                        <a:pt x="58980" y="691240"/>
                        <a:pt x="-84847" y="278712"/>
                        <a:pt x="76697" y="17346"/>
                      </a:cubicBezTo>
                      <a:cubicBezTo>
                        <a:pt x="84317" y="5059"/>
                        <a:pt x="98509" y="-1513"/>
                        <a:pt x="112892" y="297"/>
                      </a:cubicBezTo>
                      <a:cubicBezTo>
                        <a:pt x="190806" y="10012"/>
                        <a:pt x="441981" y="72877"/>
                        <a:pt x="593523" y="477023"/>
                      </a:cubicBezTo>
                      <a:lnTo>
                        <a:pt x="58980"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53" name="Google Shape;3453;p45"/>
                <p:cNvSpPr/>
                <p:nvPr/>
              </p:nvSpPr>
              <p:spPr>
                <a:xfrm>
                  <a:off x="6198965" y="1600284"/>
                  <a:ext cx="593481" cy="691240"/>
                </a:xfrm>
                <a:custGeom>
                  <a:rect b="b" l="l" r="r" t="t"/>
                  <a:pathLst>
                    <a:path extrusionOk="0" h="691240" w="593481">
                      <a:moveTo>
                        <a:pt x="534543" y="691240"/>
                      </a:moveTo>
                      <a:cubicBezTo>
                        <a:pt x="534543" y="691240"/>
                        <a:pt x="678275" y="278808"/>
                        <a:pt x="516827" y="17346"/>
                      </a:cubicBezTo>
                      <a:cubicBezTo>
                        <a:pt x="509207" y="5059"/>
                        <a:pt x="495014" y="-1513"/>
                        <a:pt x="480632" y="297"/>
                      </a:cubicBezTo>
                      <a:cubicBezTo>
                        <a:pt x="402717" y="10012"/>
                        <a:pt x="151543" y="72877"/>
                        <a:pt x="0" y="477023"/>
                      </a:cubicBezTo>
                      <a:lnTo>
                        <a:pt x="534543"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54" name="Google Shape;3454;p45"/>
                <p:cNvSpPr/>
                <p:nvPr/>
              </p:nvSpPr>
              <p:spPr>
                <a:xfrm>
                  <a:off x="5414317" y="1600219"/>
                  <a:ext cx="593480" cy="691304"/>
                </a:xfrm>
                <a:custGeom>
                  <a:rect b="b" l="l" r="r" t="t"/>
                  <a:pathLst>
                    <a:path extrusionOk="0" h="691304" w="593480">
                      <a:moveTo>
                        <a:pt x="593481" y="477183"/>
                      </a:moveTo>
                      <a:lnTo>
                        <a:pt x="58938" y="691305"/>
                      </a:lnTo>
                      <a:cubicBezTo>
                        <a:pt x="58938" y="691305"/>
                        <a:pt x="-2403" y="515092"/>
                        <a:pt x="73" y="320116"/>
                      </a:cubicBezTo>
                      <a:cubicBezTo>
                        <a:pt x="1407" y="216674"/>
                        <a:pt x="20742" y="107994"/>
                        <a:pt x="76749" y="17411"/>
                      </a:cubicBezTo>
                      <a:cubicBezTo>
                        <a:pt x="84274" y="5219"/>
                        <a:pt x="98276" y="-1448"/>
                        <a:pt x="112468" y="266"/>
                      </a:cubicBezTo>
                      <a:cubicBezTo>
                        <a:pt x="159045" y="6076"/>
                        <a:pt x="268773" y="30937"/>
                        <a:pt x="381835" y="138188"/>
                      </a:cubicBezTo>
                      <a:cubicBezTo>
                        <a:pt x="456702" y="209054"/>
                        <a:pt x="532997" y="315925"/>
                        <a:pt x="593481" y="477183"/>
                      </a:cubicBezTo>
                      <a:lnTo>
                        <a:pt x="593481" y="4771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55" name="Google Shape;3455;p45"/>
                <p:cNvSpPr/>
                <p:nvPr/>
              </p:nvSpPr>
              <p:spPr>
                <a:xfrm>
                  <a:off x="6198965" y="1600192"/>
                  <a:ext cx="593441" cy="691332"/>
                </a:xfrm>
                <a:custGeom>
                  <a:rect b="b" l="l" r="r" t="t"/>
                  <a:pathLst>
                    <a:path extrusionOk="0" h="691332" w="593441">
                      <a:moveTo>
                        <a:pt x="534543" y="691332"/>
                      </a:moveTo>
                      <a:lnTo>
                        <a:pt x="0" y="477210"/>
                      </a:lnTo>
                      <a:cubicBezTo>
                        <a:pt x="57722" y="323381"/>
                        <a:pt x="129730" y="218987"/>
                        <a:pt x="201359" y="148121"/>
                      </a:cubicBezTo>
                      <a:cubicBezTo>
                        <a:pt x="317849" y="32583"/>
                        <a:pt x="432816" y="6294"/>
                        <a:pt x="480917" y="293"/>
                      </a:cubicBezTo>
                      <a:cubicBezTo>
                        <a:pt x="495205" y="-1516"/>
                        <a:pt x="509207" y="5151"/>
                        <a:pt x="516731" y="17343"/>
                      </a:cubicBezTo>
                      <a:cubicBezTo>
                        <a:pt x="572072" y="106973"/>
                        <a:pt x="591598" y="214320"/>
                        <a:pt x="593312" y="316714"/>
                      </a:cubicBezTo>
                      <a:cubicBezTo>
                        <a:pt x="596646" y="513024"/>
                        <a:pt x="534448" y="691237"/>
                        <a:pt x="534448" y="691237"/>
                      </a:cubicBezTo>
                      <a:lnTo>
                        <a:pt x="534448" y="6912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456" name="Google Shape;3456;p45"/>
              <p:cNvSpPr/>
              <p:nvPr/>
            </p:nvSpPr>
            <p:spPr>
              <a:xfrm>
                <a:off x="1861431" y="1635082"/>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57" name="Google Shape;3457;p45"/>
              <p:cNvSpPr/>
              <p:nvPr/>
            </p:nvSpPr>
            <p:spPr>
              <a:xfrm>
                <a:off x="1861431" y="2138859"/>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58" name="Google Shape;3458;p45"/>
              <p:cNvSpPr/>
              <p:nvPr/>
            </p:nvSpPr>
            <p:spPr>
              <a:xfrm>
                <a:off x="1805145" y="2897859"/>
                <a:ext cx="2007584" cy="2336291"/>
              </a:xfrm>
              <a:custGeom>
                <a:rect b="b" l="l" r="r" t="t"/>
                <a:pathLst>
                  <a:path extrusionOk="0" h="2336291" w="2007584">
                    <a:moveTo>
                      <a:pt x="1114139" y="2336292"/>
                    </a:moveTo>
                    <a:lnTo>
                      <a:pt x="893445" y="2336292"/>
                    </a:lnTo>
                    <a:cubicBezTo>
                      <a:pt x="402050" y="2336292"/>
                      <a:pt x="0" y="1934242"/>
                      <a:pt x="0" y="1442847"/>
                    </a:cubicBezTo>
                    <a:lnTo>
                      <a:pt x="0" y="893445"/>
                    </a:lnTo>
                    <a:cubicBezTo>
                      <a:pt x="0" y="402050"/>
                      <a:pt x="402050" y="0"/>
                      <a:pt x="893445" y="0"/>
                    </a:cubicBezTo>
                    <a:lnTo>
                      <a:pt x="1114235" y="0"/>
                    </a:lnTo>
                    <a:cubicBezTo>
                      <a:pt x="1605629" y="0"/>
                      <a:pt x="2007584" y="402050"/>
                      <a:pt x="2007584" y="893445"/>
                    </a:cubicBezTo>
                    <a:lnTo>
                      <a:pt x="2007584" y="1442847"/>
                    </a:lnTo>
                    <a:cubicBezTo>
                      <a:pt x="2007584" y="1934242"/>
                      <a:pt x="1605534" y="2336292"/>
                      <a:pt x="1114139" y="2336292"/>
                    </a:cubicBezTo>
                    <a:lnTo>
                      <a:pt x="1114139" y="2336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59" name="Google Shape;3459;p45"/>
              <p:cNvSpPr/>
              <p:nvPr/>
            </p:nvSpPr>
            <p:spPr>
              <a:xfrm>
                <a:off x="1808860" y="3192467"/>
                <a:ext cx="2001202" cy="595788"/>
              </a:xfrm>
              <a:custGeom>
                <a:rect b="b" l="l" r="r" t="t"/>
                <a:pathLst>
                  <a:path extrusionOk="0" h="595788" w="2001202">
                    <a:moveTo>
                      <a:pt x="2001203" y="530162"/>
                    </a:moveTo>
                    <a:cubicBezTo>
                      <a:pt x="1960245" y="566833"/>
                      <a:pt x="1912049" y="595789"/>
                      <a:pt x="1835372" y="595789"/>
                    </a:cubicBezTo>
                    <a:cubicBezTo>
                      <a:pt x="1628394" y="595789"/>
                      <a:pt x="1628394" y="383762"/>
                      <a:pt x="1421225" y="383762"/>
                    </a:cubicBezTo>
                    <a:cubicBezTo>
                      <a:pt x="1214057" y="383762"/>
                      <a:pt x="1214152" y="595789"/>
                      <a:pt x="1006983" y="595789"/>
                    </a:cubicBezTo>
                    <a:cubicBezTo>
                      <a:pt x="799814" y="595789"/>
                      <a:pt x="800005" y="383762"/>
                      <a:pt x="592931" y="383762"/>
                    </a:cubicBezTo>
                    <a:cubicBezTo>
                      <a:pt x="385858" y="383762"/>
                      <a:pt x="385858" y="595789"/>
                      <a:pt x="178784" y="595789"/>
                    </a:cubicBezTo>
                    <a:cubicBezTo>
                      <a:pt x="93917" y="595789"/>
                      <a:pt x="43815" y="560070"/>
                      <a:pt x="0" y="517970"/>
                    </a:cubicBezTo>
                    <a:cubicBezTo>
                      <a:pt x="10287" y="403479"/>
                      <a:pt x="42577" y="295085"/>
                      <a:pt x="92488" y="196977"/>
                    </a:cubicBezTo>
                    <a:cubicBezTo>
                      <a:pt x="116967" y="206407"/>
                      <a:pt x="145161" y="212122"/>
                      <a:pt x="178784" y="212122"/>
                    </a:cubicBezTo>
                    <a:cubicBezTo>
                      <a:pt x="385858" y="212122"/>
                      <a:pt x="385858" y="0"/>
                      <a:pt x="592931" y="0"/>
                    </a:cubicBezTo>
                    <a:cubicBezTo>
                      <a:pt x="800005" y="0"/>
                      <a:pt x="800005" y="212122"/>
                      <a:pt x="1006983" y="212122"/>
                    </a:cubicBezTo>
                    <a:cubicBezTo>
                      <a:pt x="1213961" y="212122"/>
                      <a:pt x="1214152" y="0"/>
                      <a:pt x="1421225" y="0"/>
                    </a:cubicBezTo>
                    <a:cubicBezTo>
                      <a:pt x="1628299" y="0"/>
                      <a:pt x="1628394" y="212122"/>
                      <a:pt x="1835372" y="212122"/>
                    </a:cubicBezTo>
                    <a:cubicBezTo>
                      <a:pt x="1863662" y="212122"/>
                      <a:pt x="1888141" y="208121"/>
                      <a:pt x="1909667" y="201168"/>
                    </a:cubicBezTo>
                    <a:cubicBezTo>
                      <a:pt x="1960150" y="301657"/>
                      <a:pt x="1992059" y="412814"/>
                      <a:pt x="2001203" y="530162"/>
                    </a:cubicBezTo>
                    <a:lnTo>
                      <a:pt x="2001203" y="530162"/>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60" name="Google Shape;3460;p45"/>
              <p:cNvSpPr/>
              <p:nvPr/>
            </p:nvSpPr>
            <p:spPr>
              <a:xfrm>
                <a:off x="1805145" y="3959991"/>
                <a:ext cx="2007489" cy="595884"/>
              </a:xfrm>
              <a:custGeom>
                <a:rect b="b" l="l" r="r" t="t"/>
                <a:pathLst>
                  <a:path extrusionOk="0" h="595884" w="2007489">
                    <a:moveTo>
                      <a:pt x="2007489" y="144113"/>
                    </a:moveTo>
                    <a:lnTo>
                      <a:pt x="2007489" y="380809"/>
                    </a:lnTo>
                    <a:cubicBezTo>
                      <a:pt x="2007489" y="435292"/>
                      <a:pt x="2002536" y="488633"/>
                      <a:pt x="1993106" y="540449"/>
                    </a:cubicBezTo>
                    <a:cubicBezTo>
                      <a:pt x="1954625" y="572072"/>
                      <a:pt x="1908429" y="595884"/>
                      <a:pt x="1839087" y="595884"/>
                    </a:cubicBezTo>
                    <a:cubicBezTo>
                      <a:pt x="1632109" y="595884"/>
                      <a:pt x="1632109" y="383762"/>
                      <a:pt x="1424940" y="383762"/>
                    </a:cubicBezTo>
                    <a:cubicBezTo>
                      <a:pt x="1217771" y="383762"/>
                      <a:pt x="1217867" y="595884"/>
                      <a:pt x="1010698" y="595884"/>
                    </a:cubicBezTo>
                    <a:cubicBezTo>
                      <a:pt x="803529" y="595884"/>
                      <a:pt x="803720" y="383762"/>
                      <a:pt x="596646" y="383762"/>
                    </a:cubicBezTo>
                    <a:cubicBezTo>
                      <a:pt x="389573" y="383762"/>
                      <a:pt x="389573" y="595884"/>
                      <a:pt x="182499" y="595884"/>
                    </a:cubicBezTo>
                    <a:cubicBezTo>
                      <a:pt x="102965" y="595884"/>
                      <a:pt x="53816" y="564547"/>
                      <a:pt x="11906" y="525875"/>
                    </a:cubicBezTo>
                    <a:cubicBezTo>
                      <a:pt x="4096" y="478631"/>
                      <a:pt x="0" y="430149"/>
                      <a:pt x="0" y="380809"/>
                    </a:cubicBezTo>
                    <a:lnTo>
                      <a:pt x="0" y="130778"/>
                    </a:lnTo>
                    <a:cubicBezTo>
                      <a:pt x="44672" y="174403"/>
                      <a:pt x="95155" y="212026"/>
                      <a:pt x="182499" y="212026"/>
                    </a:cubicBezTo>
                    <a:cubicBezTo>
                      <a:pt x="389573" y="212026"/>
                      <a:pt x="389573" y="0"/>
                      <a:pt x="596646" y="0"/>
                    </a:cubicBezTo>
                    <a:cubicBezTo>
                      <a:pt x="803720" y="0"/>
                      <a:pt x="803720" y="212026"/>
                      <a:pt x="1010698" y="212026"/>
                    </a:cubicBezTo>
                    <a:cubicBezTo>
                      <a:pt x="1217676" y="212026"/>
                      <a:pt x="1217867" y="0"/>
                      <a:pt x="1424940" y="0"/>
                    </a:cubicBezTo>
                    <a:cubicBezTo>
                      <a:pt x="1632014" y="0"/>
                      <a:pt x="1632109" y="212026"/>
                      <a:pt x="1839087" y="212026"/>
                    </a:cubicBezTo>
                    <a:cubicBezTo>
                      <a:pt x="1917383" y="212026"/>
                      <a:pt x="1965960" y="181737"/>
                      <a:pt x="2007489" y="144113"/>
                    </a:cubicBezTo>
                    <a:lnTo>
                      <a:pt x="2007489" y="144113"/>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61" name="Google Shape;3461;p45"/>
              <p:cNvSpPr/>
              <p:nvPr/>
            </p:nvSpPr>
            <p:spPr>
              <a:xfrm>
                <a:off x="2033650" y="4727611"/>
                <a:ext cx="1552765" cy="506539"/>
              </a:xfrm>
              <a:custGeom>
                <a:rect b="b" l="l" r="r" t="t"/>
                <a:pathLst>
                  <a:path extrusionOk="0" h="506539" w="1552765">
                    <a:moveTo>
                      <a:pt x="1552766" y="205740"/>
                    </a:moveTo>
                    <a:cubicBezTo>
                      <a:pt x="1388840" y="389954"/>
                      <a:pt x="1150144" y="506539"/>
                      <a:pt x="885634" y="506539"/>
                    </a:cubicBezTo>
                    <a:lnTo>
                      <a:pt x="664940" y="506539"/>
                    </a:lnTo>
                    <a:cubicBezTo>
                      <a:pt x="401574" y="506539"/>
                      <a:pt x="163925" y="391001"/>
                      <a:pt x="0" y="208216"/>
                    </a:cubicBezTo>
                    <a:cubicBezTo>
                      <a:pt x="162401" y="179451"/>
                      <a:pt x="177641" y="0"/>
                      <a:pt x="368141" y="0"/>
                    </a:cubicBezTo>
                    <a:cubicBezTo>
                      <a:pt x="575215" y="0"/>
                      <a:pt x="575215" y="212026"/>
                      <a:pt x="782193" y="212026"/>
                    </a:cubicBezTo>
                    <a:cubicBezTo>
                      <a:pt x="989171" y="212026"/>
                      <a:pt x="989362" y="0"/>
                      <a:pt x="1196435" y="0"/>
                    </a:cubicBezTo>
                    <a:cubicBezTo>
                      <a:pt x="1382268" y="0"/>
                      <a:pt x="1401413" y="170593"/>
                      <a:pt x="1552766" y="205740"/>
                    </a:cubicBezTo>
                    <a:lnTo>
                      <a:pt x="1552766" y="205740"/>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sp>
        <p:nvSpPr>
          <p:cNvPr id="3462" name="Google Shape;3462;p45"/>
          <p:cNvSpPr/>
          <p:nvPr/>
        </p:nvSpPr>
        <p:spPr>
          <a:xfrm>
            <a:off x="4240358" y="3778490"/>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grpSp>
        <p:nvGrpSpPr>
          <p:cNvPr id="3463" name="Google Shape;3463;p45"/>
          <p:cNvGrpSpPr/>
          <p:nvPr/>
        </p:nvGrpSpPr>
        <p:grpSpPr>
          <a:xfrm>
            <a:off x="2015551" y="2953974"/>
            <a:ext cx="1246799" cy="554127"/>
            <a:chOff x="1732763" y="2953974"/>
            <a:chExt cx="1246799" cy="554127"/>
          </a:xfrm>
        </p:grpSpPr>
        <p:grpSp>
          <p:nvGrpSpPr>
            <p:cNvPr id="3464" name="Google Shape;3464;p45"/>
            <p:cNvGrpSpPr/>
            <p:nvPr/>
          </p:nvGrpSpPr>
          <p:grpSpPr>
            <a:xfrm>
              <a:off x="1732763" y="2953974"/>
              <a:ext cx="304149" cy="554127"/>
              <a:chOff x="1805145" y="1576543"/>
              <a:chExt cx="2007584" cy="3657607"/>
            </a:xfrm>
          </p:grpSpPr>
          <p:grpSp>
            <p:nvGrpSpPr>
              <p:cNvPr id="3465" name="Google Shape;3465;p45"/>
              <p:cNvGrpSpPr/>
              <p:nvPr/>
            </p:nvGrpSpPr>
            <p:grpSpPr>
              <a:xfrm>
                <a:off x="2127165" y="1576543"/>
                <a:ext cx="1378171" cy="691332"/>
                <a:chOff x="5414275" y="1600192"/>
                <a:chExt cx="1378171" cy="691332"/>
              </a:xfrm>
            </p:grpSpPr>
            <p:sp>
              <p:nvSpPr>
                <p:cNvPr id="3466" name="Google Shape;3466;p45"/>
                <p:cNvSpPr/>
                <p:nvPr/>
              </p:nvSpPr>
              <p:spPr>
                <a:xfrm>
                  <a:off x="5414275" y="1600284"/>
                  <a:ext cx="593523" cy="691240"/>
                </a:xfrm>
                <a:custGeom>
                  <a:rect b="b" l="l" r="r" t="t"/>
                  <a:pathLst>
                    <a:path extrusionOk="0" h="691240" w="593523">
                      <a:moveTo>
                        <a:pt x="58980" y="691240"/>
                      </a:moveTo>
                      <a:cubicBezTo>
                        <a:pt x="58980" y="691240"/>
                        <a:pt x="-84847" y="278712"/>
                        <a:pt x="76697" y="17346"/>
                      </a:cubicBezTo>
                      <a:cubicBezTo>
                        <a:pt x="84317" y="5059"/>
                        <a:pt x="98509" y="-1513"/>
                        <a:pt x="112892" y="297"/>
                      </a:cubicBezTo>
                      <a:cubicBezTo>
                        <a:pt x="190806" y="10012"/>
                        <a:pt x="441981" y="72877"/>
                        <a:pt x="593523" y="477023"/>
                      </a:cubicBezTo>
                      <a:lnTo>
                        <a:pt x="58980"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67" name="Google Shape;3467;p45"/>
                <p:cNvSpPr/>
                <p:nvPr/>
              </p:nvSpPr>
              <p:spPr>
                <a:xfrm>
                  <a:off x="6198965" y="1600284"/>
                  <a:ext cx="593481" cy="691240"/>
                </a:xfrm>
                <a:custGeom>
                  <a:rect b="b" l="l" r="r" t="t"/>
                  <a:pathLst>
                    <a:path extrusionOk="0" h="691240" w="593481">
                      <a:moveTo>
                        <a:pt x="534543" y="691240"/>
                      </a:moveTo>
                      <a:cubicBezTo>
                        <a:pt x="534543" y="691240"/>
                        <a:pt x="678275" y="278808"/>
                        <a:pt x="516827" y="17346"/>
                      </a:cubicBezTo>
                      <a:cubicBezTo>
                        <a:pt x="509207" y="5059"/>
                        <a:pt x="495014" y="-1513"/>
                        <a:pt x="480632" y="297"/>
                      </a:cubicBezTo>
                      <a:cubicBezTo>
                        <a:pt x="402717" y="10012"/>
                        <a:pt x="151543" y="72877"/>
                        <a:pt x="0" y="477023"/>
                      </a:cubicBezTo>
                      <a:lnTo>
                        <a:pt x="534543"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68" name="Google Shape;3468;p45"/>
                <p:cNvSpPr/>
                <p:nvPr/>
              </p:nvSpPr>
              <p:spPr>
                <a:xfrm>
                  <a:off x="5414317" y="1600219"/>
                  <a:ext cx="593480" cy="691304"/>
                </a:xfrm>
                <a:custGeom>
                  <a:rect b="b" l="l" r="r" t="t"/>
                  <a:pathLst>
                    <a:path extrusionOk="0" h="691304" w="593480">
                      <a:moveTo>
                        <a:pt x="593481" y="477183"/>
                      </a:moveTo>
                      <a:lnTo>
                        <a:pt x="58938" y="691305"/>
                      </a:lnTo>
                      <a:cubicBezTo>
                        <a:pt x="58938" y="691305"/>
                        <a:pt x="-2403" y="515092"/>
                        <a:pt x="73" y="320116"/>
                      </a:cubicBezTo>
                      <a:cubicBezTo>
                        <a:pt x="1407" y="216674"/>
                        <a:pt x="20742" y="107994"/>
                        <a:pt x="76749" y="17411"/>
                      </a:cubicBezTo>
                      <a:cubicBezTo>
                        <a:pt x="84274" y="5219"/>
                        <a:pt x="98276" y="-1448"/>
                        <a:pt x="112468" y="266"/>
                      </a:cubicBezTo>
                      <a:cubicBezTo>
                        <a:pt x="159045" y="6076"/>
                        <a:pt x="268773" y="30937"/>
                        <a:pt x="381835" y="138188"/>
                      </a:cubicBezTo>
                      <a:cubicBezTo>
                        <a:pt x="456702" y="209054"/>
                        <a:pt x="532997" y="315925"/>
                        <a:pt x="593481" y="477183"/>
                      </a:cubicBezTo>
                      <a:lnTo>
                        <a:pt x="593481" y="4771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69" name="Google Shape;3469;p45"/>
                <p:cNvSpPr/>
                <p:nvPr/>
              </p:nvSpPr>
              <p:spPr>
                <a:xfrm>
                  <a:off x="6198965" y="1600192"/>
                  <a:ext cx="593441" cy="691332"/>
                </a:xfrm>
                <a:custGeom>
                  <a:rect b="b" l="l" r="r" t="t"/>
                  <a:pathLst>
                    <a:path extrusionOk="0" h="691332" w="593441">
                      <a:moveTo>
                        <a:pt x="534543" y="691332"/>
                      </a:moveTo>
                      <a:lnTo>
                        <a:pt x="0" y="477210"/>
                      </a:lnTo>
                      <a:cubicBezTo>
                        <a:pt x="57722" y="323381"/>
                        <a:pt x="129730" y="218987"/>
                        <a:pt x="201359" y="148121"/>
                      </a:cubicBezTo>
                      <a:cubicBezTo>
                        <a:pt x="317849" y="32583"/>
                        <a:pt x="432816" y="6294"/>
                        <a:pt x="480917" y="293"/>
                      </a:cubicBezTo>
                      <a:cubicBezTo>
                        <a:pt x="495205" y="-1516"/>
                        <a:pt x="509207" y="5151"/>
                        <a:pt x="516731" y="17343"/>
                      </a:cubicBezTo>
                      <a:cubicBezTo>
                        <a:pt x="572072" y="106973"/>
                        <a:pt x="591598" y="214320"/>
                        <a:pt x="593312" y="316714"/>
                      </a:cubicBezTo>
                      <a:cubicBezTo>
                        <a:pt x="596646" y="513024"/>
                        <a:pt x="534448" y="691237"/>
                        <a:pt x="534448" y="691237"/>
                      </a:cubicBezTo>
                      <a:lnTo>
                        <a:pt x="534448" y="6912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470" name="Google Shape;3470;p45"/>
              <p:cNvSpPr/>
              <p:nvPr/>
            </p:nvSpPr>
            <p:spPr>
              <a:xfrm>
                <a:off x="1861431" y="1635082"/>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71" name="Google Shape;3471;p45"/>
              <p:cNvSpPr/>
              <p:nvPr/>
            </p:nvSpPr>
            <p:spPr>
              <a:xfrm>
                <a:off x="1861431" y="2138859"/>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72" name="Google Shape;3472;p45"/>
              <p:cNvSpPr/>
              <p:nvPr/>
            </p:nvSpPr>
            <p:spPr>
              <a:xfrm>
                <a:off x="1805145" y="2897859"/>
                <a:ext cx="2007584" cy="2336291"/>
              </a:xfrm>
              <a:custGeom>
                <a:rect b="b" l="l" r="r" t="t"/>
                <a:pathLst>
                  <a:path extrusionOk="0" h="2336291" w="2007584">
                    <a:moveTo>
                      <a:pt x="1114139" y="2336292"/>
                    </a:moveTo>
                    <a:lnTo>
                      <a:pt x="893445" y="2336292"/>
                    </a:lnTo>
                    <a:cubicBezTo>
                      <a:pt x="402050" y="2336292"/>
                      <a:pt x="0" y="1934242"/>
                      <a:pt x="0" y="1442847"/>
                    </a:cubicBezTo>
                    <a:lnTo>
                      <a:pt x="0" y="893445"/>
                    </a:lnTo>
                    <a:cubicBezTo>
                      <a:pt x="0" y="402050"/>
                      <a:pt x="402050" y="0"/>
                      <a:pt x="893445" y="0"/>
                    </a:cubicBezTo>
                    <a:lnTo>
                      <a:pt x="1114235" y="0"/>
                    </a:lnTo>
                    <a:cubicBezTo>
                      <a:pt x="1605629" y="0"/>
                      <a:pt x="2007584" y="402050"/>
                      <a:pt x="2007584" y="893445"/>
                    </a:cubicBezTo>
                    <a:lnTo>
                      <a:pt x="2007584" y="1442847"/>
                    </a:lnTo>
                    <a:cubicBezTo>
                      <a:pt x="2007584" y="1934242"/>
                      <a:pt x="1605534" y="2336292"/>
                      <a:pt x="1114139" y="2336292"/>
                    </a:cubicBezTo>
                    <a:lnTo>
                      <a:pt x="1114139" y="2336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73" name="Google Shape;3473;p45"/>
              <p:cNvSpPr/>
              <p:nvPr/>
            </p:nvSpPr>
            <p:spPr>
              <a:xfrm>
                <a:off x="1808860" y="3192467"/>
                <a:ext cx="2001202" cy="595788"/>
              </a:xfrm>
              <a:custGeom>
                <a:rect b="b" l="l" r="r" t="t"/>
                <a:pathLst>
                  <a:path extrusionOk="0" h="595788" w="2001202">
                    <a:moveTo>
                      <a:pt x="2001203" y="530162"/>
                    </a:moveTo>
                    <a:cubicBezTo>
                      <a:pt x="1960245" y="566833"/>
                      <a:pt x="1912049" y="595789"/>
                      <a:pt x="1835372" y="595789"/>
                    </a:cubicBezTo>
                    <a:cubicBezTo>
                      <a:pt x="1628394" y="595789"/>
                      <a:pt x="1628394" y="383762"/>
                      <a:pt x="1421225" y="383762"/>
                    </a:cubicBezTo>
                    <a:cubicBezTo>
                      <a:pt x="1214057" y="383762"/>
                      <a:pt x="1214152" y="595789"/>
                      <a:pt x="1006983" y="595789"/>
                    </a:cubicBezTo>
                    <a:cubicBezTo>
                      <a:pt x="799814" y="595789"/>
                      <a:pt x="800005" y="383762"/>
                      <a:pt x="592931" y="383762"/>
                    </a:cubicBezTo>
                    <a:cubicBezTo>
                      <a:pt x="385858" y="383762"/>
                      <a:pt x="385858" y="595789"/>
                      <a:pt x="178784" y="595789"/>
                    </a:cubicBezTo>
                    <a:cubicBezTo>
                      <a:pt x="93917" y="595789"/>
                      <a:pt x="43815" y="560070"/>
                      <a:pt x="0" y="517970"/>
                    </a:cubicBezTo>
                    <a:cubicBezTo>
                      <a:pt x="10287" y="403479"/>
                      <a:pt x="42577" y="295085"/>
                      <a:pt x="92488" y="196977"/>
                    </a:cubicBezTo>
                    <a:cubicBezTo>
                      <a:pt x="116967" y="206407"/>
                      <a:pt x="145161" y="212122"/>
                      <a:pt x="178784" y="212122"/>
                    </a:cubicBezTo>
                    <a:cubicBezTo>
                      <a:pt x="385858" y="212122"/>
                      <a:pt x="385858" y="0"/>
                      <a:pt x="592931" y="0"/>
                    </a:cubicBezTo>
                    <a:cubicBezTo>
                      <a:pt x="800005" y="0"/>
                      <a:pt x="800005" y="212122"/>
                      <a:pt x="1006983" y="212122"/>
                    </a:cubicBezTo>
                    <a:cubicBezTo>
                      <a:pt x="1213961" y="212122"/>
                      <a:pt x="1214152" y="0"/>
                      <a:pt x="1421225" y="0"/>
                    </a:cubicBezTo>
                    <a:cubicBezTo>
                      <a:pt x="1628299" y="0"/>
                      <a:pt x="1628394" y="212122"/>
                      <a:pt x="1835372" y="212122"/>
                    </a:cubicBezTo>
                    <a:cubicBezTo>
                      <a:pt x="1863662" y="212122"/>
                      <a:pt x="1888141" y="208121"/>
                      <a:pt x="1909667" y="201168"/>
                    </a:cubicBezTo>
                    <a:cubicBezTo>
                      <a:pt x="1960150" y="301657"/>
                      <a:pt x="1992059" y="412814"/>
                      <a:pt x="2001203" y="530162"/>
                    </a:cubicBezTo>
                    <a:lnTo>
                      <a:pt x="2001203" y="530162"/>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74" name="Google Shape;3474;p45"/>
              <p:cNvSpPr/>
              <p:nvPr/>
            </p:nvSpPr>
            <p:spPr>
              <a:xfrm>
                <a:off x="1805145" y="3959991"/>
                <a:ext cx="2007489" cy="595884"/>
              </a:xfrm>
              <a:custGeom>
                <a:rect b="b" l="l" r="r" t="t"/>
                <a:pathLst>
                  <a:path extrusionOk="0" h="595884" w="2007489">
                    <a:moveTo>
                      <a:pt x="2007489" y="144113"/>
                    </a:moveTo>
                    <a:lnTo>
                      <a:pt x="2007489" y="380809"/>
                    </a:lnTo>
                    <a:cubicBezTo>
                      <a:pt x="2007489" y="435292"/>
                      <a:pt x="2002536" y="488633"/>
                      <a:pt x="1993106" y="540449"/>
                    </a:cubicBezTo>
                    <a:cubicBezTo>
                      <a:pt x="1954625" y="572072"/>
                      <a:pt x="1908429" y="595884"/>
                      <a:pt x="1839087" y="595884"/>
                    </a:cubicBezTo>
                    <a:cubicBezTo>
                      <a:pt x="1632109" y="595884"/>
                      <a:pt x="1632109" y="383762"/>
                      <a:pt x="1424940" y="383762"/>
                    </a:cubicBezTo>
                    <a:cubicBezTo>
                      <a:pt x="1217771" y="383762"/>
                      <a:pt x="1217867" y="595884"/>
                      <a:pt x="1010698" y="595884"/>
                    </a:cubicBezTo>
                    <a:cubicBezTo>
                      <a:pt x="803529" y="595884"/>
                      <a:pt x="803720" y="383762"/>
                      <a:pt x="596646" y="383762"/>
                    </a:cubicBezTo>
                    <a:cubicBezTo>
                      <a:pt x="389573" y="383762"/>
                      <a:pt x="389573" y="595884"/>
                      <a:pt x="182499" y="595884"/>
                    </a:cubicBezTo>
                    <a:cubicBezTo>
                      <a:pt x="102965" y="595884"/>
                      <a:pt x="53816" y="564547"/>
                      <a:pt x="11906" y="525875"/>
                    </a:cubicBezTo>
                    <a:cubicBezTo>
                      <a:pt x="4096" y="478631"/>
                      <a:pt x="0" y="430149"/>
                      <a:pt x="0" y="380809"/>
                    </a:cubicBezTo>
                    <a:lnTo>
                      <a:pt x="0" y="130778"/>
                    </a:lnTo>
                    <a:cubicBezTo>
                      <a:pt x="44672" y="174403"/>
                      <a:pt x="95155" y="212026"/>
                      <a:pt x="182499" y="212026"/>
                    </a:cubicBezTo>
                    <a:cubicBezTo>
                      <a:pt x="389573" y="212026"/>
                      <a:pt x="389573" y="0"/>
                      <a:pt x="596646" y="0"/>
                    </a:cubicBezTo>
                    <a:cubicBezTo>
                      <a:pt x="803720" y="0"/>
                      <a:pt x="803720" y="212026"/>
                      <a:pt x="1010698" y="212026"/>
                    </a:cubicBezTo>
                    <a:cubicBezTo>
                      <a:pt x="1217676" y="212026"/>
                      <a:pt x="1217867" y="0"/>
                      <a:pt x="1424940" y="0"/>
                    </a:cubicBezTo>
                    <a:cubicBezTo>
                      <a:pt x="1632014" y="0"/>
                      <a:pt x="1632109" y="212026"/>
                      <a:pt x="1839087" y="212026"/>
                    </a:cubicBezTo>
                    <a:cubicBezTo>
                      <a:pt x="1917383" y="212026"/>
                      <a:pt x="1965960" y="181737"/>
                      <a:pt x="2007489" y="144113"/>
                    </a:cubicBezTo>
                    <a:lnTo>
                      <a:pt x="2007489" y="144113"/>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75" name="Google Shape;3475;p45"/>
              <p:cNvSpPr/>
              <p:nvPr/>
            </p:nvSpPr>
            <p:spPr>
              <a:xfrm>
                <a:off x="2033650" y="4727611"/>
                <a:ext cx="1552765" cy="506539"/>
              </a:xfrm>
              <a:custGeom>
                <a:rect b="b" l="l" r="r" t="t"/>
                <a:pathLst>
                  <a:path extrusionOk="0" h="506539" w="1552765">
                    <a:moveTo>
                      <a:pt x="1552766" y="205740"/>
                    </a:moveTo>
                    <a:cubicBezTo>
                      <a:pt x="1388840" y="389954"/>
                      <a:pt x="1150144" y="506539"/>
                      <a:pt x="885634" y="506539"/>
                    </a:cubicBezTo>
                    <a:lnTo>
                      <a:pt x="664940" y="506539"/>
                    </a:lnTo>
                    <a:cubicBezTo>
                      <a:pt x="401574" y="506539"/>
                      <a:pt x="163925" y="391001"/>
                      <a:pt x="0" y="208216"/>
                    </a:cubicBezTo>
                    <a:cubicBezTo>
                      <a:pt x="162401" y="179451"/>
                      <a:pt x="177641" y="0"/>
                      <a:pt x="368141" y="0"/>
                    </a:cubicBezTo>
                    <a:cubicBezTo>
                      <a:pt x="575215" y="0"/>
                      <a:pt x="575215" y="212026"/>
                      <a:pt x="782193" y="212026"/>
                    </a:cubicBezTo>
                    <a:cubicBezTo>
                      <a:pt x="989171" y="212026"/>
                      <a:pt x="989362" y="0"/>
                      <a:pt x="1196435" y="0"/>
                    </a:cubicBezTo>
                    <a:cubicBezTo>
                      <a:pt x="1382268" y="0"/>
                      <a:pt x="1401413" y="170593"/>
                      <a:pt x="1552766" y="205740"/>
                    </a:cubicBezTo>
                    <a:lnTo>
                      <a:pt x="1552766" y="205740"/>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476" name="Google Shape;3476;p45"/>
            <p:cNvGrpSpPr/>
            <p:nvPr/>
          </p:nvGrpSpPr>
          <p:grpSpPr>
            <a:xfrm>
              <a:off x="2204088" y="2953974"/>
              <a:ext cx="304149" cy="554127"/>
              <a:chOff x="1805145" y="1576543"/>
              <a:chExt cx="2007584" cy="3657607"/>
            </a:xfrm>
          </p:grpSpPr>
          <p:grpSp>
            <p:nvGrpSpPr>
              <p:cNvPr id="3477" name="Google Shape;3477;p45"/>
              <p:cNvGrpSpPr/>
              <p:nvPr/>
            </p:nvGrpSpPr>
            <p:grpSpPr>
              <a:xfrm>
                <a:off x="2127165" y="1576543"/>
                <a:ext cx="1378171" cy="691332"/>
                <a:chOff x="5414275" y="1600192"/>
                <a:chExt cx="1378171" cy="691332"/>
              </a:xfrm>
            </p:grpSpPr>
            <p:sp>
              <p:nvSpPr>
                <p:cNvPr id="3478" name="Google Shape;3478;p45"/>
                <p:cNvSpPr/>
                <p:nvPr/>
              </p:nvSpPr>
              <p:spPr>
                <a:xfrm>
                  <a:off x="5414275" y="1600284"/>
                  <a:ext cx="593523" cy="691240"/>
                </a:xfrm>
                <a:custGeom>
                  <a:rect b="b" l="l" r="r" t="t"/>
                  <a:pathLst>
                    <a:path extrusionOk="0" h="691240" w="593523">
                      <a:moveTo>
                        <a:pt x="58980" y="691240"/>
                      </a:moveTo>
                      <a:cubicBezTo>
                        <a:pt x="58980" y="691240"/>
                        <a:pt x="-84847" y="278712"/>
                        <a:pt x="76697" y="17346"/>
                      </a:cubicBezTo>
                      <a:cubicBezTo>
                        <a:pt x="84317" y="5059"/>
                        <a:pt x="98509" y="-1513"/>
                        <a:pt x="112892" y="297"/>
                      </a:cubicBezTo>
                      <a:cubicBezTo>
                        <a:pt x="190806" y="10012"/>
                        <a:pt x="441981" y="72877"/>
                        <a:pt x="593523" y="477023"/>
                      </a:cubicBezTo>
                      <a:lnTo>
                        <a:pt x="58980"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79" name="Google Shape;3479;p45"/>
                <p:cNvSpPr/>
                <p:nvPr/>
              </p:nvSpPr>
              <p:spPr>
                <a:xfrm>
                  <a:off x="6198965" y="1600284"/>
                  <a:ext cx="593481" cy="691240"/>
                </a:xfrm>
                <a:custGeom>
                  <a:rect b="b" l="l" r="r" t="t"/>
                  <a:pathLst>
                    <a:path extrusionOk="0" h="691240" w="593481">
                      <a:moveTo>
                        <a:pt x="534543" y="691240"/>
                      </a:moveTo>
                      <a:cubicBezTo>
                        <a:pt x="534543" y="691240"/>
                        <a:pt x="678275" y="278808"/>
                        <a:pt x="516827" y="17346"/>
                      </a:cubicBezTo>
                      <a:cubicBezTo>
                        <a:pt x="509207" y="5059"/>
                        <a:pt x="495014" y="-1513"/>
                        <a:pt x="480632" y="297"/>
                      </a:cubicBezTo>
                      <a:cubicBezTo>
                        <a:pt x="402717" y="10012"/>
                        <a:pt x="151543" y="72877"/>
                        <a:pt x="0" y="477023"/>
                      </a:cubicBezTo>
                      <a:lnTo>
                        <a:pt x="534543"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80" name="Google Shape;3480;p45"/>
                <p:cNvSpPr/>
                <p:nvPr/>
              </p:nvSpPr>
              <p:spPr>
                <a:xfrm>
                  <a:off x="5414317" y="1600219"/>
                  <a:ext cx="593480" cy="691304"/>
                </a:xfrm>
                <a:custGeom>
                  <a:rect b="b" l="l" r="r" t="t"/>
                  <a:pathLst>
                    <a:path extrusionOk="0" h="691304" w="593480">
                      <a:moveTo>
                        <a:pt x="593481" y="477183"/>
                      </a:moveTo>
                      <a:lnTo>
                        <a:pt x="58938" y="691305"/>
                      </a:lnTo>
                      <a:cubicBezTo>
                        <a:pt x="58938" y="691305"/>
                        <a:pt x="-2403" y="515092"/>
                        <a:pt x="73" y="320116"/>
                      </a:cubicBezTo>
                      <a:cubicBezTo>
                        <a:pt x="1407" y="216674"/>
                        <a:pt x="20742" y="107994"/>
                        <a:pt x="76749" y="17411"/>
                      </a:cubicBezTo>
                      <a:cubicBezTo>
                        <a:pt x="84274" y="5219"/>
                        <a:pt x="98276" y="-1448"/>
                        <a:pt x="112468" y="266"/>
                      </a:cubicBezTo>
                      <a:cubicBezTo>
                        <a:pt x="159045" y="6076"/>
                        <a:pt x="268773" y="30937"/>
                        <a:pt x="381835" y="138188"/>
                      </a:cubicBezTo>
                      <a:cubicBezTo>
                        <a:pt x="456702" y="209054"/>
                        <a:pt x="532997" y="315925"/>
                        <a:pt x="593481" y="477183"/>
                      </a:cubicBezTo>
                      <a:lnTo>
                        <a:pt x="593481" y="4771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81" name="Google Shape;3481;p45"/>
                <p:cNvSpPr/>
                <p:nvPr/>
              </p:nvSpPr>
              <p:spPr>
                <a:xfrm>
                  <a:off x="6198965" y="1600192"/>
                  <a:ext cx="593441" cy="691332"/>
                </a:xfrm>
                <a:custGeom>
                  <a:rect b="b" l="l" r="r" t="t"/>
                  <a:pathLst>
                    <a:path extrusionOk="0" h="691332" w="593441">
                      <a:moveTo>
                        <a:pt x="534543" y="691332"/>
                      </a:moveTo>
                      <a:lnTo>
                        <a:pt x="0" y="477210"/>
                      </a:lnTo>
                      <a:cubicBezTo>
                        <a:pt x="57722" y="323381"/>
                        <a:pt x="129730" y="218987"/>
                        <a:pt x="201359" y="148121"/>
                      </a:cubicBezTo>
                      <a:cubicBezTo>
                        <a:pt x="317849" y="32583"/>
                        <a:pt x="432816" y="6294"/>
                        <a:pt x="480917" y="293"/>
                      </a:cubicBezTo>
                      <a:cubicBezTo>
                        <a:pt x="495205" y="-1516"/>
                        <a:pt x="509207" y="5151"/>
                        <a:pt x="516731" y="17343"/>
                      </a:cubicBezTo>
                      <a:cubicBezTo>
                        <a:pt x="572072" y="106973"/>
                        <a:pt x="591598" y="214320"/>
                        <a:pt x="593312" y="316714"/>
                      </a:cubicBezTo>
                      <a:cubicBezTo>
                        <a:pt x="596646" y="513024"/>
                        <a:pt x="534448" y="691237"/>
                        <a:pt x="534448" y="691237"/>
                      </a:cubicBezTo>
                      <a:lnTo>
                        <a:pt x="534448" y="6912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482" name="Google Shape;3482;p45"/>
              <p:cNvSpPr/>
              <p:nvPr/>
            </p:nvSpPr>
            <p:spPr>
              <a:xfrm>
                <a:off x="1861431" y="1635082"/>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83" name="Google Shape;3483;p45"/>
              <p:cNvSpPr/>
              <p:nvPr/>
            </p:nvSpPr>
            <p:spPr>
              <a:xfrm>
                <a:off x="1861431" y="2138859"/>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84" name="Google Shape;3484;p45"/>
              <p:cNvSpPr/>
              <p:nvPr/>
            </p:nvSpPr>
            <p:spPr>
              <a:xfrm>
                <a:off x="1805145" y="2897859"/>
                <a:ext cx="2007584" cy="2336291"/>
              </a:xfrm>
              <a:custGeom>
                <a:rect b="b" l="l" r="r" t="t"/>
                <a:pathLst>
                  <a:path extrusionOk="0" h="2336291" w="2007584">
                    <a:moveTo>
                      <a:pt x="1114139" y="2336292"/>
                    </a:moveTo>
                    <a:lnTo>
                      <a:pt x="893445" y="2336292"/>
                    </a:lnTo>
                    <a:cubicBezTo>
                      <a:pt x="402050" y="2336292"/>
                      <a:pt x="0" y="1934242"/>
                      <a:pt x="0" y="1442847"/>
                    </a:cubicBezTo>
                    <a:lnTo>
                      <a:pt x="0" y="893445"/>
                    </a:lnTo>
                    <a:cubicBezTo>
                      <a:pt x="0" y="402050"/>
                      <a:pt x="402050" y="0"/>
                      <a:pt x="893445" y="0"/>
                    </a:cubicBezTo>
                    <a:lnTo>
                      <a:pt x="1114235" y="0"/>
                    </a:lnTo>
                    <a:cubicBezTo>
                      <a:pt x="1605629" y="0"/>
                      <a:pt x="2007584" y="402050"/>
                      <a:pt x="2007584" y="893445"/>
                    </a:cubicBezTo>
                    <a:lnTo>
                      <a:pt x="2007584" y="1442847"/>
                    </a:lnTo>
                    <a:cubicBezTo>
                      <a:pt x="2007584" y="1934242"/>
                      <a:pt x="1605534" y="2336292"/>
                      <a:pt x="1114139" y="2336292"/>
                    </a:cubicBezTo>
                    <a:lnTo>
                      <a:pt x="1114139" y="2336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85" name="Google Shape;3485;p45"/>
              <p:cNvSpPr/>
              <p:nvPr/>
            </p:nvSpPr>
            <p:spPr>
              <a:xfrm>
                <a:off x="1808860" y="3192467"/>
                <a:ext cx="2001202" cy="595788"/>
              </a:xfrm>
              <a:custGeom>
                <a:rect b="b" l="l" r="r" t="t"/>
                <a:pathLst>
                  <a:path extrusionOk="0" h="595788" w="2001202">
                    <a:moveTo>
                      <a:pt x="2001203" y="530162"/>
                    </a:moveTo>
                    <a:cubicBezTo>
                      <a:pt x="1960245" y="566833"/>
                      <a:pt x="1912049" y="595789"/>
                      <a:pt x="1835372" y="595789"/>
                    </a:cubicBezTo>
                    <a:cubicBezTo>
                      <a:pt x="1628394" y="595789"/>
                      <a:pt x="1628394" y="383762"/>
                      <a:pt x="1421225" y="383762"/>
                    </a:cubicBezTo>
                    <a:cubicBezTo>
                      <a:pt x="1214057" y="383762"/>
                      <a:pt x="1214152" y="595789"/>
                      <a:pt x="1006983" y="595789"/>
                    </a:cubicBezTo>
                    <a:cubicBezTo>
                      <a:pt x="799814" y="595789"/>
                      <a:pt x="800005" y="383762"/>
                      <a:pt x="592931" y="383762"/>
                    </a:cubicBezTo>
                    <a:cubicBezTo>
                      <a:pt x="385858" y="383762"/>
                      <a:pt x="385858" y="595789"/>
                      <a:pt x="178784" y="595789"/>
                    </a:cubicBezTo>
                    <a:cubicBezTo>
                      <a:pt x="93917" y="595789"/>
                      <a:pt x="43815" y="560070"/>
                      <a:pt x="0" y="517970"/>
                    </a:cubicBezTo>
                    <a:cubicBezTo>
                      <a:pt x="10287" y="403479"/>
                      <a:pt x="42577" y="295085"/>
                      <a:pt x="92488" y="196977"/>
                    </a:cubicBezTo>
                    <a:cubicBezTo>
                      <a:pt x="116967" y="206407"/>
                      <a:pt x="145161" y="212122"/>
                      <a:pt x="178784" y="212122"/>
                    </a:cubicBezTo>
                    <a:cubicBezTo>
                      <a:pt x="385858" y="212122"/>
                      <a:pt x="385858" y="0"/>
                      <a:pt x="592931" y="0"/>
                    </a:cubicBezTo>
                    <a:cubicBezTo>
                      <a:pt x="800005" y="0"/>
                      <a:pt x="800005" y="212122"/>
                      <a:pt x="1006983" y="212122"/>
                    </a:cubicBezTo>
                    <a:cubicBezTo>
                      <a:pt x="1213961" y="212122"/>
                      <a:pt x="1214152" y="0"/>
                      <a:pt x="1421225" y="0"/>
                    </a:cubicBezTo>
                    <a:cubicBezTo>
                      <a:pt x="1628299" y="0"/>
                      <a:pt x="1628394" y="212122"/>
                      <a:pt x="1835372" y="212122"/>
                    </a:cubicBezTo>
                    <a:cubicBezTo>
                      <a:pt x="1863662" y="212122"/>
                      <a:pt x="1888141" y="208121"/>
                      <a:pt x="1909667" y="201168"/>
                    </a:cubicBezTo>
                    <a:cubicBezTo>
                      <a:pt x="1960150" y="301657"/>
                      <a:pt x="1992059" y="412814"/>
                      <a:pt x="2001203" y="530162"/>
                    </a:cubicBezTo>
                    <a:lnTo>
                      <a:pt x="2001203" y="530162"/>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86" name="Google Shape;3486;p45"/>
              <p:cNvSpPr/>
              <p:nvPr/>
            </p:nvSpPr>
            <p:spPr>
              <a:xfrm>
                <a:off x="1805145" y="3959991"/>
                <a:ext cx="2007489" cy="595884"/>
              </a:xfrm>
              <a:custGeom>
                <a:rect b="b" l="l" r="r" t="t"/>
                <a:pathLst>
                  <a:path extrusionOk="0" h="595884" w="2007489">
                    <a:moveTo>
                      <a:pt x="2007489" y="144113"/>
                    </a:moveTo>
                    <a:lnTo>
                      <a:pt x="2007489" y="380809"/>
                    </a:lnTo>
                    <a:cubicBezTo>
                      <a:pt x="2007489" y="435292"/>
                      <a:pt x="2002536" y="488633"/>
                      <a:pt x="1993106" y="540449"/>
                    </a:cubicBezTo>
                    <a:cubicBezTo>
                      <a:pt x="1954625" y="572072"/>
                      <a:pt x="1908429" y="595884"/>
                      <a:pt x="1839087" y="595884"/>
                    </a:cubicBezTo>
                    <a:cubicBezTo>
                      <a:pt x="1632109" y="595884"/>
                      <a:pt x="1632109" y="383762"/>
                      <a:pt x="1424940" y="383762"/>
                    </a:cubicBezTo>
                    <a:cubicBezTo>
                      <a:pt x="1217771" y="383762"/>
                      <a:pt x="1217867" y="595884"/>
                      <a:pt x="1010698" y="595884"/>
                    </a:cubicBezTo>
                    <a:cubicBezTo>
                      <a:pt x="803529" y="595884"/>
                      <a:pt x="803720" y="383762"/>
                      <a:pt x="596646" y="383762"/>
                    </a:cubicBezTo>
                    <a:cubicBezTo>
                      <a:pt x="389573" y="383762"/>
                      <a:pt x="389573" y="595884"/>
                      <a:pt x="182499" y="595884"/>
                    </a:cubicBezTo>
                    <a:cubicBezTo>
                      <a:pt x="102965" y="595884"/>
                      <a:pt x="53816" y="564547"/>
                      <a:pt x="11906" y="525875"/>
                    </a:cubicBezTo>
                    <a:cubicBezTo>
                      <a:pt x="4096" y="478631"/>
                      <a:pt x="0" y="430149"/>
                      <a:pt x="0" y="380809"/>
                    </a:cubicBezTo>
                    <a:lnTo>
                      <a:pt x="0" y="130778"/>
                    </a:lnTo>
                    <a:cubicBezTo>
                      <a:pt x="44672" y="174403"/>
                      <a:pt x="95155" y="212026"/>
                      <a:pt x="182499" y="212026"/>
                    </a:cubicBezTo>
                    <a:cubicBezTo>
                      <a:pt x="389573" y="212026"/>
                      <a:pt x="389573" y="0"/>
                      <a:pt x="596646" y="0"/>
                    </a:cubicBezTo>
                    <a:cubicBezTo>
                      <a:pt x="803720" y="0"/>
                      <a:pt x="803720" y="212026"/>
                      <a:pt x="1010698" y="212026"/>
                    </a:cubicBezTo>
                    <a:cubicBezTo>
                      <a:pt x="1217676" y="212026"/>
                      <a:pt x="1217867" y="0"/>
                      <a:pt x="1424940" y="0"/>
                    </a:cubicBezTo>
                    <a:cubicBezTo>
                      <a:pt x="1632014" y="0"/>
                      <a:pt x="1632109" y="212026"/>
                      <a:pt x="1839087" y="212026"/>
                    </a:cubicBezTo>
                    <a:cubicBezTo>
                      <a:pt x="1917383" y="212026"/>
                      <a:pt x="1965960" y="181737"/>
                      <a:pt x="2007489" y="144113"/>
                    </a:cubicBezTo>
                    <a:lnTo>
                      <a:pt x="2007489" y="144113"/>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87" name="Google Shape;3487;p45"/>
              <p:cNvSpPr/>
              <p:nvPr/>
            </p:nvSpPr>
            <p:spPr>
              <a:xfrm>
                <a:off x="2033650" y="4727611"/>
                <a:ext cx="1552765" cy="506539"/>
              </a:xfrm>
              <a:custGeom>
                <a:rect b="b" l="l" r="r" t="t"/>
                <a:pathLst>
                  <a:path extrusionOk="0" h="506539" w="1552765">
                    <a:moveTo>
                      <a:pt x="1552766" y="205740"/>
                    </a:moveTo>
                    <a:cubicBezTo>
                      <a:pt x="1388840" y="389954"/>
                      <a:pt x="1150144" y="506539"/>
                      <a:pt x="885634" y="506539"/>
                    </a:cubicBezTo>
                    <a:lnTo>
                      <a:pt x="664940" y="506539"/>
                    </a:lnTo>
                    <a:cubicBezTo>
                      <a:pt x="401574" y="506539"/>
                      <a:pt x="163925" y="391001"/>
                      <a:pt x="0" y="208216"/>
                    </a:cubicBezTo>
                    <a:cubicBezTo>
                      <a:pt x="162401" y="179451"/>
                      <a:pt x="177641" y="0"/>
                      <a:pt x="368141" y="0"/>
                    </a:cubicBezTo>
                    <a:cubicBezTo>
                      <a:pt x="575215" y="0"/>
                      <a:pt x="575215" y="212026"/>
                      <a:pt x="782193" y="212026"/>
                    </a:cubicBezTo>
                    <a:cubicBezTo>
                      <a:pt x="989171" y="212026"/>
                      <a:pt x="989362" y="0"/>
                      <a:pt x="1196435" y="0"/>
                    </a:cubicBezTo>
                    <a:cubicBezTo>
                      <a:pt x="1382268" y="0"/>
                      <a:pt x="1401413" y="170593"/>
                      <a:pt x="1552766" y="205740"/>
                    </a:cubicBezTo>
                    <a:lnTo>
                      <a:pt x="1552766" y="205740"/>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488" name="Google Shape;3488;p45"/>
            <p:cNvGrpSpPr/>
            <p:nvPr/>
          </p:nvGrpSpPr>
          <p:grpSpPr>
            <a:xfrm>
              <a:off x="2675413" y="2953974"/>
              <a:ext cx="304149" cy="554127"/>
              <a:chOff x="1805145" y="1576543"/>
              <a:chExt cx="2007584" cy="3657607"/>
            </a:xfrm>
          </p:grpSpPr>
          <p:grpSp>
            <p:nvGrpSpPr>
              <p:cNvPr id="3489" name="Google Shape;3489;p45"/>
              <p:cNvGrpSpPr/>
              <p:nvPr/>
            </p:nvGrpSpPr>
            <p:grpSpPr>
              <a:xfrm>
                <a:off x="2127165" y="1576543"/>
                <a:ext cx="1378171" cy="691332"/>
                <a:chOff x="5414275" y="1600192"/>
                <a:chExt cx="1378171" cy="691332"/>
              </a:xfrm>
            </p:grpSpPr>
            <p:sp>
              <p:nvSpPr>
                <p:cNvPr id="3490" name="Google Shape;3490;p45"/>
                <p:cNvSpPr/>
                <p:nvPr/>
              </p:nvSpPr>
              <p:spPr>
                <a:xfrm>
                  <a:off x="5414275" y="1600284"/>
                  <a:ext cx="593523" cy="691240"/>
                </a:xfrm>
                <a:custGeom>
                  <a:rect b="b" l="l" r="r" t="t"/>
                  <a:pathLst>
                    <a:path extrusionOk="0" h="691240" w="593523">
                      <a:moveTo>
                        <a:pt x="58980" y="691240"/>
                      </a:moveTo>
                      <a:cubicBezTo>
                        <a:pt x="58980" y="691240"/>
                        <a:pt x="-84847" y="278712"/>
                        <a:pt x="76697" y="17346"/>
                      </a:cubicBezTo>
                      <a:cubicBezTo>
                        <a:pt x="84317" y="5059"/>
                        <a:pt x="98509" y="-1513"/>
                        <a:pt x="112892" y="297"/>
                      </a:cubicBezTo>
                      <a:cubicBezTo>
                        <a:pt x="190806" y="10012"/>
                        <a:pt x="441981" y="72877"/>
                        <a:pt x="593523" y="477023"/>
                      </a:cubicBezTo>
                      <a:lnTo>
                        <a:pt x="58980"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91" name="Google Shape;3491;p45"/>
                <p:cNvSpPr/>
                <p:nvPr/>
              </p:nvSpPr>
              <p:spPr>
                <a:xfrm>
                  <a:off x="6198965" y="1600284"/>
                  <a:ext cx="593481" cy="691240"/>
                </a:xfrm>
                <a:custGeom>
                  <a:rect b="b" l="l" r="r" t="t"/>
                  <a:pathLst>
                    <a:path extrusionOk="0" h="691240" w="593481">
                      <a:moveTo>
                        <a:pt x="534543" y="691240"/>
                      </a:moveTo>
                      <a:cubicBezTo>
                        <a:pt x="534543" y="691240"/>
                        <a:pt x="678275" y="278808"/>
                        <a:pt x="516827" y="17346"/>
                      </a:cubicBezTo>
                      <a:cubicBezTo>
                        <a:pt x="509207" y="5059"/>
                        <a:pt x="495014" y="-1513"/>
                        <a:pt x="480632" y="297"/>
                      </a:cubicBezTo>
                      <a:cubicBezTo>
                        <a:pt x="402717" y="10012"/>
                        <a:pt x="151543" y="72877"/>
                        <a:pt x="0" y="477023"/>
                      </a:cubicBezTo>
                      <a:lnTo>
                        <a:pt x="534543"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92" name="Google Shape;3492;p45"/>
                <p:cNvSpPr/>
                <p:nvPr/>
              </p:nvSpPr>
              <p:spPr>
                <a:xfrm>
                  <a:off x="5414317" y="1600219"/>
                  <a:ext cx="593480" cy="691304"/>
                </a:xfrm>
                <a:custGeom>
                  <a:rect b="b" l="l" r="r" t="t"/>
                  <a:pathLst>
                    <a:path extrusionOk="0" h="691304" w="593480">
                      <a:moveTo>
                        <a:pt x="593481" y="477183"/>
                      </a:moveTo>
                      <a:lnTo>
                        <a:pt x="58938" y="691305"/>
                      </a:lnTo>
                      <a:cubicBezTo>
                        <a:pt x="58938" y="691305"/>
                        <a:pt x="-2403" y="515092"/>
                        <a:pt x="73" y="320116"/>
                      </a:cubicBezTo>
                      <a:cubicBezTo>
                        <a:pt x="1407" y="216674"/>
                        <a:pt x="20742" y="107994"/>
                        <a:pt x="76749" y="17411"/>
                      </a:cubicBezTo>
                      <a:cubicBezTo>
                        <a:pt x="84274" y="5219"/>
                        <a:pt x="98276" y="-1448"/>
                        <a:pt x="112468" y="266"/>
                      </a:cubicBezTo>
                      <a:cubicBezTo>
                        <a:pt x="159045" y="6076"/>
                        <a:pt x="268773" y="30937"/>
                        <a:pt x="381835" y="138188"/>
                      </a:cubicBezTo>
                      <a:cubicBezTo>
                        <a:pt x="456702" y="209054"/>
                        <a:pt x="532997" y="315925"/>
                        <a:pt x="593481" y="477183"/>
                      </a:cubicBezTo>
                      <a:lnTo>
                        <a:pt x="593481" y="4771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93" name="Google Shape;3493;p45"/>
                <p:cNvSpPr/>
                <p:nvPr/>
              </p:nvSpPr>
              <p:spPr>
                <a:xfrm>
                  <a:off x="6198965" y="1600192"/>
                  <a:ext cx="593441" cy="691332"/>
                </a:xfrm>
                <a:custGeom>
                  <a:rect b="b" l="l" r="r" t="t"/>
                  <a:pathLst>
                    <a:path extrusionOk="0" h="691332" w="593441">
                      <a:moveTo>
                        <a:pt x="534543" y="691332"/>
                      </a:moveTo>
                      <a:lnTo>
                        <a:pt x="0" y="477210"/>
                      </a:lnTo>
                      <a:cubicBezTo>
                        <a:pt x="57722" y="323381"/>
                        <a:pt x="129730" y="218987"/>
                        <a:pt x="201359" y="148121"/>
                      </a:cubicBezTo>
                      <a:cubicBezTo>
                        <a:pt x="317849" y="32583"/>
                        <a:pt x="432816" y="6294"/>
                        <a:pt x="480917" y="293"/>
                      </a:cubicBezTo>
                      <a:cubicBezTo>
                        <a:pt x="495205" y="-1516"/>
                        <a:pt x="509207" y="5151"/>
                        <a:pt x="516731" y="17343"/>
                      </a:cubicBezTo>
                      <a:cubicBezTo>
                        <a:pt x="572072" y="106973"/>
                        <a:pt x="591598" y="214320"/>
                        <a:pt x="593312" y="316714"/>
                      </a:cubicBezTo>
                      <a:cubicBezTo>
                        <a:pt x="596646" y="513024"/>
                        <a:pt x="534448" y="691237"/>
                        <a:pt x="534448" y="691237"/>
                      </a:cubicBezTo>
                      <a:lnTo>
                        <a:pt x="534448" y="6912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494" name="Google Shape;3494;p45"/>
              <p:cNvSpPr/>
              <p:nvPr/>
            </p:nvSpPr>
            <p:spPr>
              <a:xfrm>
                <a:off x="1861431" y="1635082"/>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95" name="Google Shape;3495;p45"/>
              <p:cNvSpPr/>
              <p:nvPr/>
            </p:nvSpPr>
            <p:spPr>
              <a:xfrm>
                <a:off x="1861431" y="2138859"/>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96" name="Google Shape;3496;p45"/>
              <p:cNvSpPr/>
              <p:nvPr/>
            </p:nvSpPr>
            <p:spPr>
              <a:xfrm>
                <a:off x="1805145" y="2897859"/>
                <a:ext cx="2007584" cy="2336291"/>
              </a:xfrm>
              <a:custGeom>
                <a:rect b="b" l="l" r="r" t="t"/>
                <a:pathLst>
                  <a:path extrusionOk="0" h="2336291" w="2007584">
                    <a:moveTo>
                      <a:pt x="1114139" y="2336292"/>
                    </a:moveTo>
                    <a:lnTo>
                      <a:pt x="893445" y="2336292"/>
                    </a:lnTo>
                    <a:cubicBezTo>
                      <a:pt x="402050" y="2336292"/>
                      <a:pt x="0" y="1934242"/>
                      <a:pt x="0" y="1442847"/>
                    </a:cubicBezTo>
                    <a:lnTo>
                      <a:pt x="0" y="893445"/>
                    </a:lnTo>
                    <a:cubicBezTo>
                      <a:pt x="0" y="402050"/>
                      <a:pt x="402050" y="0"/>
                      <a:pt x="893445" y="0"/>
                    </a:cubicBezTo>
                    <a:lnTo>
                      <a:pt x="1114235" y="0"/>
                    </a:lnTo>
                    <a:cubicBezTo>
                      <a:pt x="1605629" y="0"/>
                      <a:pt x="2007584" y="402050"/>
                      <a:pt x="2007584" y="893445"/>
                    </a:cubicBezTo>
                    <a:lnTo>
                      <a:pt x="2007584" y="1442847"/>
                    </a:lnTo>
                    <a:cubicBezTo>
                      <a:pt x="2007584" y="1934242"/>
                      <a:pt x="1605534" y="2336292"/>
                      <a:pt x="1114139" y="2336292"/>
                    </a:cubicBezTo>
                    <a:lnTo>
                      <a:pt x="1114139" y="2336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97" name="Google Shape;3497;p45"/>
              <p:cNvSpPr/>
              <p:nvPr/>
            </p:nvSpPr>
            <p:spPr>
              <a:xfrm>
                <a:off x="1808860" y="3192467"/>
                <a:ext cx="2001202" cy="595788"/>
              </a:xfrm>
              <a:custGeom>
                <a:rect b="b" l="l" r="r" t="t"/>
                <a:pathLst>
                  <a:path extrusionOk="0" h="595788" w="2001202">
                    <a:moveTo>
                      <a:pt x="2001203" y="530162"/>
                    </a:moveTo>
                    <a:cubicBezTo>
                      <a:pt x="1960245" y="566833"/>
                      <a:pt x="1912049" y="595789"/>
                      <a:pt x="1835372" y="595789"/>
                    </a:cubicBezTo>
                    <a:cubicBezTo>
                      <a:pt x="1628394" y="595789"/>
                      <a:pt x="1628394" y="383762"/>
                      <a:pt x="1421225" y="383762"/>
                    </a:cubicBezTo>
                    <a:cubicBezTo>
                      <a:pt x="1214057" y="383762"/>
                      <a:pt x="1214152" y="595789"/>
                      <a:pt x="1006983" y="595789"/>
                    </a:cubicBezTo>
                    <a:cubicBezTo>
                      <a:pt x="799814" y="595789"/>
                      <a:pt x="800005" y="383762"/>
                      <a:pt x="592931" y="383762"/>
                    </a:cubicBezTo>
                    <a:cubicBezTo>
                      <a:pt x="385858" y="383762"/>
                      <a:pt x="385858" y="595789"/>
                      <a:pt x="178784" y="595789"/>
                    </a:cubicBezTo>
                    <a:cubicBezTo>
                      <a:pt x="93917" y="595789"/>
                      <a:pt x="43815" y="560070"/>
                      <a:pt x="0" y="517970"/>
                    </a:cubicBezTo>
                    <a:cubicBezTo>
                      <a:pt x="10287" y="403479"/>
                      <a:pt x="42577" y="295085"/>
                      <a:pt x="92488" y="196977"/>
                    </a:cubicBezTo>
                    <a:cubicBezTo>
                      <a:pt x="116967" y="206407"/>
                      <a:pt x="145161" y="212122"/>
                      <a:pt x="178784" y="212122"/>
                    </a:cubicBezTo>
                    <a:cubicBezTo>
                      <a:pt x="385858" y="212122"/>
                      <a:pt x="385858" y="0"/>
                      <a:pt x="592931" y="0"/>
                    </a:cubicBezTo>
                    <a:cubicBezTo>
                      <a:pt x="800005" y="0"/>
                      <a:pt x="800005" y="212122"/>
                      <a:pt x="1006983" y="212122"/>
                    </a:cubicBezTo>
                    <a:cubicBezTo>
                      <a:pt x="1213961" y="212122"/>
                      <a:pt x="1214152" y="0"/>
                      <a:pt x="1421225" y="0"/>
                    </a:cubicBezTo>
                    <a:cubicBezTo>
                      <a:pt x="1628299" y="0"/>
                      <a:pt x="1628394" y="212122"/>
                      <a:pt x="1835372" y="212122"/>
                    </a:cubicBezTo>
                    <a:cubicBezTo>
                      <a:pt x="1863662" y="212122"/>
                      <a:pt x="1888141" y="208121"/>
                      <a:pt x="1909667" y="201168"/>
                    </a:cubicBezTo>
                    <a:cubicBezTo>
                      <a:pt x="1960150" y="301657"/>
                      <a:pt x="1992059" y="412814"/>
                      <a:pt x="2001203" y="530162"/>
                    </a:cubicBezTo>
                    <a:lnTo>
                      <a:pt x="2001203" y="530162"/>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98" name="Google Shape;3498;p45"/>
              <p:cNvSpPr/>
              <p:nvPr/>
            </p:nvSpPr>
            <p:spPr>
              <a:xfrm>
                <a:off x="1805145" y="3959991"/>
                <a:ext cx="2007489" cy="595884"/>
              </a:xfrm>
              <a:custGeom>
                <a:rect b="b" l="l" r="r" t="t"/>
                <a:pathLst>
                  <a:path extrusionOk="0" h="595884" w="2007489">
                    <a:moveTo>
                      <a:pt x="2007489" y="144113"/>
                    </a:moveTo>
                    <a:lnTo>
                      <a:pt x="2007489" y="380809"/>
                    </a:lnTo>
                    <a:cubicBezTo>
                      <a:pt x="2007489" y="435292"/>
                      <a:pt x="2002536" y="488633"/>
                      <a:pt x="1993106" y="540449"/>
                    </a:cubicBezTo>
                    <a:cubicBezTo>
                      <a:pt x="1954625" y="572072"/>
                      <a:pt x="1908429" y="595884"/>
                      <a:pt x="1839087" y="595884"/>
                    </a:cubicBezTo>
                    <a:cubicBezTo>
                      <a:pt x="1632109" y="595884"/>
                      <a:pt x="1632109" y="383762"/>
                      <a:pt x="1424940" y="383762"/>
                    </a:cubicBezTo>
                    <a:cubicBezTo>
                      <a:pt x="1217771" y="383762"/>
                      <a:pt x="1217867" y="595884"/>
                      <a:pt x="1010698" y="595884"/>
                    </a:cubicBezTo>
                    <a:cubicBezTo>
                      <a:pt x="803529" y="595884"/>
                      <a:pt x="803720" y="383762"/>
                      <a:pt x="596646" y="383762"/>
                    </a:cubicBezTo>
                    <a:cubicBezTo>
                      <a:pt x="389573" y="383762"/>
                      <a:pt x="389573" y="595884"/>
                      <a:pt x="182499" y="595884"/>
                    </a:cubicBezTo>
                    <a:cubicBezTo>
                      <a:pt x="102965" y="595884"/>
                      <a:pt x="53816" y="564547"/>
                      <a:pt x="11906" y="525875"/>
                    </a:cubicBezTo>
                    <a:cubicBezTo>
                      <a:pt x="4096" y="478631"/>
                      <a:pt x="0" y="430149"/>
                      <a:pt x="0" y="380809"/>
                    </a:cubicBezTo>
                    <a:lnTo>
                      <a:pt x="0" y="130778"/>
                    </a:lnTo>
                    <a:cubicBezTo>
                      <a:pt x="44672" y="174403"/>
                      <a:pt x="95155" y="212026"/>
                      <a:pt x="182499" y="212026"/>
                    </a:cubicBezTo>
                    <a:cubicBezTo>
                      <a:pt x="389573" y="212026"/>
                      <a:pt x="389573" y="0"/>
                      <a:pt x="596646" y="0"/>
                    </a:cubicBezTo>
                    <a:cubicBezTo>
                      <a:pt x="803720" y="0"/>
                      <a:pt x="803720" y="212026"/>
                      <a:pt x="1010698" y="212026"/>
                    </a:cubicBezTo>
                    <a:cubicBezTo>
                      <a:pt x="1217676" y="212026"/>
                      <a:pt x="1217867" y="0"/>
                      <a:pt x="1424940" y="0"/>
                    </a:cubicBezTo>
                    <a:cubicBezTo>
                      <a:pt x="1632014" y="0"/>
                      <a:pt x="1632109" y="212026"/>
                      <a:pt x="1839087" y="212026"/>
                    </a:cubicBezTo>
                    <a:cubicBezTo>
                      <a:pt x="1917383" y="212026"/>
                      <a:pt x="1965960" y="181737"/>
                      <a:pt x="2007489" y="144113"/>
                    </a:cubicBezTo>
                    <a:lnTo>
                      <a:pt x="2007489" y="144113"/>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499" name="Google Shape;3499;p45"/>
              <p:cNvSpPr/>
              <p:nvPr/>
            </p:nvSpPr>
            <p:spPr>
              <a:xfrm>
                <a:off x="2033650" y="4727611"/>
                <a:ext cx="1552765" cy="506539"/>
              </a:xfrm>
              <a:custGeom>
                <a:rect b="b" l="l" r="r" t="t"/>
                <a:pathLst>
                  <a:path extrusionOk="0" h="506539" w="1552765">
                    <a:moveTo>
                      <a:pt x="1552766" y="205740"/>
                    </a:moveTo>
                    <a:cubicBezTo>
                      <a:pt x="1388840" y="389954"/>
                      <a:pt x="1150144" y="506539"/>
                      <a:pt x="885634" y="506539"/>
                    </a:cubicBezTo>
                    <a:lnTo>
                      <a:pt x="664940" y="506539"/>
                    </a:lnTo>
                    <a:cubicBezTo>
                      <a:pt x="401574" y="506539"/>
                      <a:pt x="163925" y="391001"/>
                      <a:pt x="0" y="208216"/>
                    </a:cubicBezTo>
                    <a:cubicBezTo>
                      <a:pt x="162401" y="179451"/>
                      <a:pt x="177641" y="0"/>
                      <a:pt x="368141" y="0"/>
                    </a:cubicBezTo>
                    <a:cubicBezTo>
                      <a:pt x="575215" y="0"/>
                      <a:pt x="575215" y="212026"/>
                      <a:pt x="782193" y="212026"/>
                    </a:cubicBezTo>
                    <a:cubicBezTo>
                      <a:pt x="989171" y="212026"/>
                      <a:pt x="989362" y="0"/>
                      <a:pt x="1196435" y="0"/>
                    </a:cubicBezTo>
                    <a:cubicBezTo>
                      <a:pt x="1382268" y="0"/>
                      <a:pt x="1401413" y="170593"/>
                      <a:pt x="1552766" y="205740"/>
                    </a:cubicBezTo>
                    <a:lnTo>
                      <a:pt x="1552766" y="205740"/>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3500" name="Google Shape;3500;p45"/>
          <p:cNvGrpSpPr/>
          <p:nvPr/>
        </p:nvGrpSpPr>
        <p:grpSpPr>
          <a:xfrm>
            <a:off x="5820344" y="3006356"/>
            <a:ext cx="1631613" cy="449363"/>
            <a:chOff x="5809994" y="3006356"/>
            <a:chExt cx="1631613" cy="449363"/>
          </a:xfrm>
        </p:grpSpPr>
        <p:grpSp>
          <p:nvGrpSpPr>
            <p:cNvPr id="3501" name="Google Shape;3501;p45"/>
            <p:cNvGrpSpPr/>
            <p:nvPr/>
          </p:nvGrpSpPr>
          <p:grpSpPr>
            <a:xfrm>
              <a:off x="5809994" y="3006356"/>
              <a:ext cx="448764" cy="448764"/>
              <a:chOff x="-4285481" y="-1038742"/>
              <a:chExt cx="535837" cy="535837"/>
            </a:xfrm>
          </p:grpSpPr>
          <p:sp>
            <p:nvSpPr>
              <p:cNvPr id="3502" name="Google Shape;3502;p45"/>
              <p:cNvSpPr/>
              <p:nvPr/>
            </p:nvSpPr>
            <p:spPr>
              <a:xfrm>
                <a:off x="-4285481" y="-1038742"/>
                <a:ext cx="535837" cy="535837"/>
              </a:xfrm>
              <a:custGeom>
                <a:rect b="b" l="l" r="r" t="t"/>
                <a:pathLst>
                  <a:path extrusionOk="0" h="2384679" w="2384679">
                    <a:moveTo>
                      <a:pt x="2384584" y="1192340"/>
                    </a:moveTo>
                    <a:cubicBezTo>
                      <a:pt x="2384584" y="1850803"/>
                      <a:pt x="1850803" y="2384679"/>
                      <a:pt x="1192244" y="2384679"/>
                    </a:cubicBezTo>
                    <a:cubicBezTo>
                      <a:pt x="533686" y="2384679"/>
                      <a:pt x="0" y="1850898"/>
                      <a:pt x="0" y="1192340"/>
                    </a:cubicBezTo>
                    <a:cubicBezTo>
                      <a:pt x="0" y="533781"/>
                      <a:pt x="533781" y="0"/>
                      <a:pt x="1192340" y="0"/>
                    </a:cubicBezTo>
                    <a:cubicBezTo>
                      <a:pt x="1850898" y="0"/>
                      <a:pt x="2384679" y="533876"/>
                      <a:pt x="2384679" y="1192340"/>
                    </a:cubicBezTo>
                    <a:lnTo>
                      <a:pt x="2384679" y="11923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03" name="Google Shape;3503;p45"/>
              <p:cNvSpPr/>
              <p:nvPr/>
            </p:nvSpPr>
            <p:spPr>
              <a:xfrm>
                <a:off x="-4234029" y="-987290"/>
                <a:ext cx="432912" cy="432912"/>
              </a:xfrm>
              <a:custGeom>
                <a:rect b="b" l="l" r="r" t="t"/>
                <a:pathLst>
                  <a:path extrusionOk="0" h="1926621" w="1926621">
                    <a:moveTo>
                      <a:pt x="1926622" y="963359"/>
                    </a:moveTo>
                    <a:cubicBezTo>
                      <a:pt x="1926622" y="1495330"/>
                      <a:pt x="1495330" y="1926622"/>
                      <a:pt x="963263" y="1926622"/>
                    </a:cubicBezTo>
                    <a:cubicBezTo>
                      <a:pt x="431197" y="1926622"/>
                      <a:pt x="0" y="1495330"/>
                      <a:pt x="0" y="963359"/>
                    </a:cubicBezTo>
                    <a:cubicBezTo>
                      <a:pt x="0" y="431387"/>
                      <a:pt x="431292" y="0"/>
                      <a:pt x="963263" y="0"/>
                    </a:cubicBezTo>
                    <a:cubicBezTo>
                      <a:pt x="1495235" y="0"/>
                      <a:pt x="1926622" y="431292"/>
                      <a:pt x="1926622" y="963359"/>
                    </a:cubicBezTo>
                    <a:lnTo>
                      <a:pt x="1926622" y="9633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04" name="Google Shape;3504;p45"/>
              <p:cNvSpPr/>
              <p:nvPr/>
            </p:nvSpPr>
            <p:spPr>
              <a:xfrm>
                <a:off x="-4114165" y="-867411"/>
                <a:ext cx="193189" cy="193196"/>
              </a:xfrm>
              <a:custGeom>
                <a:rect b="b" l="l" r="r" t="t"/>
                <a:pathLst>
                  <a:path extrusionOk="0" h="859794" w="859765">
                    <a:moveTo>
                      <a:pt x="499449" y="31133"/>
                    </a:moveTo>
                    <a:cubicBezTo>
                      <a:pt x="558504" y="-34304"/>
                      <a:pt x="667184" y="10654"/>
                      <a:pt x="662612" y="98761"/>
                    </a:cubicBezTo>
                    <a:cubicBezTo>
                      <a:pt x="659754" y="154196"/>
                      <a:pt x="705474" y="199916"/>
                      <a:pt x="761005" y="197154"/>
                    </a:cubicBezTo>
                    <a:cubicBezTo>
                      <a:pt x="849111" y="192677"/>
                      <a:pt x="894069" y="301167"/>
                      <a:pt x="828633" y="360317"/>
                    </a:cubicBezTo>
                    <a:cubicBezTo>
                      <a:pt x="787390" y="397560"/>
                      <a:pt x="787390" y="462235"/>
                      <a:pt x="828633" y="499477"/>
                    </a:cubicBezTo>
                    <a:cubicBezTo>
                      <a:pt x="894069" y="558628"/>
                      <a:pt x="849111" y="667117"/>
                      <a:pt x="761005" y="662641"/>
                    </a:cubicBezTo>
                    <a:cubicBezTo>
                      <a:pt x="705570" y="659783"/>
                      <a:pt x="659850" y="705503"/>
                      <a:pt x="662612" y="761034"/>
                    </a:cubicBezTo>
                    <a:cubicBezTo>
                      <a:pt x="667089" y="849140"/>
                      <a:pt x="558504" y="894098"/>
                      <a:pt x="499449" y="828661"/>
                    </a:cubicBezTo>
                    <a:cubicBezTo>
                      <a:pt x="462206" y="787418"/>
                      <a:pt x="397531" y="787418"/>
                      <a:pt x="360288" y="828661"/>
                    </a:cubicBezTo>
                    <a:cubicBezTo>
                      <a:pt x="301233" y="894098"/>
                      <a:pt x="192648" y="849140"/>
                      <a:pt x="197125" y="761034"/>
                    </a:cubicBezTo>
                    <a:cubicBezTo>
                      <a:pt x="199983" y="705598"/>
                      <a:pt x="154167" y="659878"/>
                      <a:pt x="98732" y="662641"/>
                    </a:cubicBezTo>
                    <a:cubicBezTo>
                      <a:pt x="10626" y="667117"/>
                      <a:pt x="-34332" y="558532"/>
                      <a:pt x="31200" y="499477"/>
                    </a:cubicBezTo>
                    <a:cubicBezTo>
                      <a:pt x="72443" y="462235"/>
                      <a:pt x="72443" y="397560"/>
                      <a:pt x="31200" y="360317"/>
                    </a:cubicBezTo>
                    <a:cubicBezTo>
                      <a:pt x="-34332" y="301167"/>
                      <a:pt x="10721" y="192677"/>
                      <a:pt x="98732" y="197154"/>
                    </a:cubicBezTo>
                    <a:cubicBezTo>
                      <a:pt x="154167" y="200011"/>
                      <a:pt x="199983" y="154196"/>
                      <a:pt x="197125" y="98761"/>
                    </a:cubicBezTo>
                    <a:cubicBezTo>
                      <a:pt x="192648" y="10654"/>
                      <a:pt x="301233" y="-34304"/>
                      <a:pt x="360288" y="31133"/>
                    </a:cubicBezTo>
                    <a:cubicBezTo>
                      <a:pt x="397531" y="72376"/>
                      <a:pt x="462206" y="72376"/>
                      <a:pt x="499449" y="31133"/>
                    </a:cubicBezTo>
                    <a:lnTo>
                      <a:pt x="499449" y="3113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05" name="Google Shape;3505;p45"/>
              <p:cNvSpPr/>
              <p:nvPr/>
            </p:nvSpPr>
            <p:spPr>
              <a:xfrm>
                <a:off x="-4029955" y="-947053"/>
                <a:ext cx="24784" cy="52180"/>
              </a:xfrm>
              <a:custGeom>
                <a:rect b="b" l="l" r="r" t="t"/>
                <a:pathLst>
                  <a:path extrusionOk="0" h="232219" w="110299">
                    <a:moveTo>
                      <a:pt x="55150" y="232219"/>
                    </a:moveTo>
                    <a:cubicBezTo>
                      <a:pt x="24670" y="232219"/>
                      <a:pt x="0" y="207550"/>
                      <a:pt x="0" y="177070"/>
                    </a:cubicBezTo>
                    <a:lnTo>
                      <a:pt x="0" y="55245"/>
                    </a:lnTo>
                    <a:cubicBezTo>
                      <a:pt x="0" y="24765"/>
                      <a:pt x="24670" y="0"/>
                      <a:pt x="55150" y="0"/>
                    </a:cubicBezTo>
                    <a:cubicBezTo>
                      <a:pt x="85630" y="0"/>
                      <a:pt x="110300" y="24670"/>
                      <a:pt x="110300" y="55245"/>
                    </a:cubicBezTo>
                    <a:lnTo>
                      <a:pt x="110300" y="177070"/>
                    </a:lnTo>
                    <a:cubicBezTo>
                      <a:pt x="110300" y="207550"/>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06" name="Google Shape;3506;p45"/>
              <p:cNvSpPr/>
              <p:nvPr/>
            </p:nvSpPr>
            <p:spPr>
              <a:xfrm>
                <a:off x="-4029955" y="-646774"/>
                <a:ext cx="24784" cy="52180"/>
              </a:xfrm>
              <a:custGeom>
                <a:rect b="b" l="l" r="r" t="t"/>
                <a:pathLst>
                  <a:path extrusionOk="0" h="232219" w="110299">
                    <a:moveTo>
                      <a:pt x="55150" y="232219"/>
                    </a:moveTo>
                    <a:cubicBezTo>
                      <a:pt x="24670" y="232219"/>
                      <a:pt x="0" y="207550"/>
                      <a:pt x="0" y="176974"/>
                    </a:cubicBezTo>
                    <a:lnTo>
                      <a:pt x="0" y="55150"/>
                    </a:lnTo>
                    <a:cubicBezTo>
                      <a:pt x="0" y="24670"/>
                      <a:pt x="24670" y="0"/>
                      <a:pt x="55150" y="0"/>
                    </a:cubicBezTo>
                    <a:cubicBezTo>
                      <a:pt x="85630" y="0"/>
                      <a:pt x="110300" y="24670"/>
                      <a:pt x="110300" y="55150"/>
                    </a:cubicBezTo>
                    <a:lnTo>
                      <a:pt x="110300" y="176974"/>
                    </a:lnTo>
                    <a:cubicBezTo>
                      <a:pt x="110300" y="207454"/>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07" name="Google Shape;3507;p45"/>
              <p:cNvSpPr/>
              <p:nvPr/>
            </p:nvSpPr>
            <p:spPr>
              <a:xfrm>
                <a:off x="-3933477" y="-899058"/>
                <a:ext cx="44164" cy="44164"/>
              </a:xfrm>
              <a:custGeom>
                <a:rect b="b" l="l" r="r" t="t"/>
                <a:pathLst>
                  <a:path extrusionOk="0" h="196548" w="196548">
                    <a:moveTo>
                      <a:pt x="55174" y="196453"/>
                    </a:moveTo>
                    <a:cubicBezTo>
                      <a:pt x="41077" y="196453"/>
                      <a:pt x="26980" y="191024"/>
                      <a:pt x="16216" y="180261"/>
                    </a:cubicBezTo>
                    <a:cubicBezTo>
                      <a:pt x="-5405" y="158734"/>
                      <a:pt x="-5405" y="123777"/>
                      <a:pt x="16216" y="102251"/>
                    </a:cubicBezTo>
                    <a:lnTo>
                      <a:pt x="102322" y="16145"/>
                    </a:lnTo>
                    <a:cubicBezTo>
                      <a:pt x="123944" y="-5382"/>
                      <a:pt x="158806" y="-5382"/>
                      <a:pt x="180332" y="16145"/>
                    </a:cubicBezTo>
                    <a:cubicBezTo>
                      <a:pt x="201954" y="37671"/>
                      <a:pt x="201954" y="72628"/>
                      <a:pt x="180332" y="94250"/>
                    </a:cubicBezTo>
                    <a:lnTo>
                      <a:pt x="94226" y="180356"/>
                    </a:lnTo>
                    <a:cubicBezTo>
                      <a:pt x="83463" y="191119"/>
                      <a:pt x="69271" y="196548"/>
                      <a:pt x="55174" y="196548"/>
                    </a:cubicBezTo>
                    <a:lnTo>
                      <a:pt x="55174" y="196548"/>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08" name="Google Shape;3508;p45"/>
              <p:cNvSpPr/>
              <p:nvPr/>
            </p:nvSpPr>
            <p:spPr>
              <a:xfrm>
                <a:off x="-4145818" y="-686759"/>
                <a:ext cx="44132" cy="44180"/>
              </a:xfrm>
              <a:custGeom>
                <a:rect b="b" l="l" r="r" t="t"/>
                <a:pathLst>
                  <a:path extrusionOk="0" h="196619" w="196405">
                    <a:moveTo>
                      <a:pt x="55197" y="196620"/>
                    </a:moveTo>
                    <a:cubicBezTo>
                      <a:pt x="41005" y="196620"/>
                      <a:pt x="26908" y="191191"/>
                      <a:pt x="16145" y="180427"/>
                    </a:cubicBezTo>
                    <a:cubicBezTo>
                      <a:pt x="-5382" y="158806"/>
                      <a:pt x="-5382" y="123944"/>
                      <a:pt x="16145" y="102322"/>
                    </a:cubicBezTo>
                    <a:lnTo>
                      <a:pt x="102251" y="16216"/>
                    </a:lnTo>
                    <a:cubicBezTo>
                      <a:pt x="123777" y="-5405"/>
                      <a:pt x="158734" y="-5405"/>
                      <a:pt x="180261" y="16216"/>
                    </a:cubicBezTo>
                    <a:cubicBezTo>
                      <a:pt x="201787" y="37743"/>
                      <a:pt x="201787" y="72700"/>
                      <a:pt x="180261" y="94321"/>
                    </a:cubicBezTo>
                    <a:lnTo>
                      <a:pt x="94155" y="180427"/>
                    </a:lnTo>
                    <a:cubicBezTo>
                      <a:pt x="83391" y="191191"/>
                      <a:pt x="69199" y="196620"/>
                      <a:pt x="55102" y="196620"/>
                    </a:cubicBezTo>
                    <a:lnTo>
                      <a:pt x="55102"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09" name="Google Shape;3509;p45"/>
              <p:cNvSpPr/>
              <p:nvPr/>
            </p:nvSpPr>
            <p:spPr>
              <a:xfrm>
                <a:off x="-3893513" y="-783237"/>
                <a:ext cx="52158" cy="24806"/>
              </a:xfrm>
              <a:custGeom>
                <a:rect b="b" l="l" r="r" t="t"/>
                <a:pathLst>
                  <a:path extrusionOk="0" h="110394" w="232124">
                    <a:moveTo>
                      <a:pt x="176975" y="110395"/>
                    </a:moveTo>
                    <a:lnTo>
                      <a:pt x="55150" y="110395"/>
                    </a:lnTo>
                    <a:cubicBezTo>
                      <a:pt x="24670" y="110395"/>
                      <a:pt x="0" y="85725"/>
                      <a:pt x="0" y="55245"/>
                    </a:cubicBezTo>
                    <a:cubicBezTo>
                      <a:pt x="0" y="24765"/>
                      <a:pt x="24670" y="0"/>
                      <a:pt x="55150" y="0"/>
                    </a:cubicBezTo>
                    <a:lnTo>
                      <a:pt x="176975" y="0"/>
                    </a:lnTo>
                    <a:cubicBezTo>
                      <a:pt x="207454" y="0"/>
                      <a:pt x="232124" y="24670"/>
                      <a:pt x="232124" y="55245"/>
                    </a:cubicBezTo>
                    <a:cubicBezTo>
                      <a:pt x="232124" y="85820"/>
                      <a:pt x="207454" y="110395"/>
                      <a:pt x="176975" y="110395"/>
                    </a:cubicBezTo>
                    <a:lnTo>
                      <a:pt x="176975"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10" name="Google Shape;3510;p45"/>
              <p:cNvSpPr/>
              <p:nvPr/>
            </p:nvSpPr>
            <p:spPr>
              <a:xfrm>
                <a:off x="-4193792" y="-783237"/>
                <a:ext cx="52180" cy="24806"/>
              </a:xfrm>
              <a:custGeom>
                <a:rect b="b" l="l" r="r" t="t"/>
                <a:pathLst>
                  <a:path extrusionOk="0" h="110394" w="232219">
                    <a:moveTo>
                      <a:pt x="176974" y="110395"/>
                    </a:moveTo>
                    <a:lnTo>
                      <a:pt x="55150" y="110395"/>
                    </a:lnTo>
                    <a:cubicBezTo>
                      <a:pt x="24670" y="110395"/>
                      <a:pt x="0" y="85725"/>
                      <a:pt x="0" y="55245"/>
                    </a:cubicBezTo>
                    <a:cubicBezTo>
                      <a:pt x="0" y="24765"/>
                      <a:pt x="24670" y="0"/>
                      <a:pt x="55150" y="0"/>
                    </a:cubicBezTo>
                    <a:lnTo>
                      <a:pt x="176974" y="0"/>
                    </a:lnTo>
                    <a:cubicBezTo>
                      <a:pt x="207455" y="0"/>
                      <a:pt x="232220" y="24670"/>
                      <a:pt x="232220" y="55245"/>
                    </a:cubicBezTo>
                    <a:cubicBezTo>
                      <a:pt x="232220" y="85820"/>
                      <a:pt x="207550" y="110395"/>
                      <a:pt x="176974" y="110395"/>
                    </a:cubicBezTo>
                    <a:lnTo>
                      <a:pt x="176974"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11" name="Google Shape;3511;p45"/>
              <p:cNvSpPr/>
              <p:nvPr/>
            </p:nvSpPr>
            <p:spPr>
              <a:xfrm>
                <a:off x="-3933482" y="-686759"/>
                <a:ext cx="44132" cy="44180"/>
              </a:xfrm>
              <a:custGeom>
                <a:rect b="b" l="l" r="r" t="t"/>
                <a:pathLst>
                  <a:path extrusionOk="0" h="196619" w="196405">
                    <a:moveTo>
                      <a:pt x="141303" y="196620"/>
                    </a:moveTo>
                    <a:cubicBezTo>
                      <a:pt x="127206" y="196620"/>
                      <a:pt x="113014" y="191191"/>
                      <a:pt x="102251" y="180427"/>
                    </a:cubicBezTo>
                    <a:lnTo>
                      <a:pt x="16145" y="94321"/>
                    </a:lnTo>
                    <a:cubicBezTo>
                      <a:pt x="-5382" y="72700"/>
                      <a:pt x="-5382" y="37838"/>
                      <a:pt x="16145" y="16216"/>
                    </a:cubicBezTo>
                    <a:cubicBezTo>
                      <a:pt x="37671" y="-5405"/>
                      <a:pt x="72628" y="-5405"/>
                      <a:pt x="94155" y="16216"/>
                    </a:cubicBezTo>
                    <a:lnTo>
                      <a:pt x="180261" y="102322"/>
                    </a:lnTo>
                    <a:cubicBezTo>
                      <a:pt x="201787" y="123849"/>
                      <a:pt x="201787" y="158806"/>
                      <a:pt x="180261" y="180427"/>
                    </a:cubicBezTo>
                    <a:cubicBezTo>
                      <a:pt x="169497" y="191191"/>
                      <a:pt x="155400" y="196620"/>
                      <a:pt x="141208" y="196620"/>
                    </a:cubicBezTo>
                    <a:lnTo>
                      <a:pt x="141208"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12" name="Google Shape;3512;p45"/>
              <p:cNvSpPr/>
              <p:nvPr/>
            </p:nvSpPr>
            <p:spPr>
              <a:xfrm>
                <a:off x="-4145818" y="-899079"/>
                <a:ext cx="44154" cy="44164"/>
              </a:xfrm>
              <a:custGeom>
                <a:rect b="b" l="l" r="r" t="t"/>
                <a:pathLst>
                  <a:path extrusionOk="0" h="196548" w="196500">
                    <a:moveTo>
                      <a:pt x="141303" y="196548"/>
                    </a:moveTo>
                    <a:cubicBezTo>
                      <a:pt x="127111" y="196548"/>
                      <a:pt x="113109" y="191119"/>
                      <a:pt x="102251" y="180356"/>
                    </a:cubicBezTo>
                    <a:lnTo>
                      <a:pt x="16145" y="94250"/>
                    </a:lnTo>
                    <a:cubicBezTo>
                      <a:pt x="-5382" y="72723"/>
                      <a:pt x="-5382" y="37767"/>
                      <a:pt x="16145" y="16145"/>
                    </a:cubicBezTo>
                    <a:cubicBezTo>
                      <a:pt x="37671" y="-5382"/>
                      <a:pt x="72628" y="-5382"/>
                      <a:pt x="94250" y="16145"/>
                    </a:cubicBezTo>
                    <a:lnTo>
                      <a:pt x="180356" y="102251"/>
                    </a:lnTo>
                    <a:cubicBezTo>
                      <a:pt x="201882" y="123777"/>
                      <a:pt x="201882" y="158734"/>
                      <a:pt x="180356" y="180261"/>
                    </a:cubicBezTo>
                    <a:cubicBezTo>
                      <a:pt x="169593" y="191024"/>
                      <a:pt x="155400" y="196453"/>
                      <a:pt x="141303" y="196453"/>
                    </a:cubicBezTo>
                    <a:lnTo>
                      <a:pt x="141303" y="196453"/>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13" name="Google Shape;3513;p45"/>
              <p:cNvSpPr/>
              <p:nvPr/>
            </p:nvSpPr>
            <p:spPr>
              <a:xfrm>
                <a:off x="-4092675" y="-934598"/>
                <a:ext cx="28357" cy="33346"/>
              </a:xfrm>
              <a:custGeom>
                <a:rect b="b" l="l" r="r" t="t"/>
                <a:pathLst>
                  <a:path extrusionOk="0" h="148404" w="126200">
                    <a:moveTo>
                      <a:pt x="71006" y="148404"/>
                    </a:moveTo>
                    <a:cubicBezTo>
                      <a:pt x="49384" y="148404"/>
                      <a:pt x="28810" y="135641"/>
                      <a:pt x="19952" y="114305"/>
                    </a:cubicBezTo>
                    <a:lnTo>
                      <a:pt x="4236" y="76300"/>
                    </a:lnTo>
                    <a:cubicBezTo>
                      <a:pt x="-7480" y="48106"/>
                      <a:pt x="5950" y="15816"/>
                      <a:pt x="34144" y="4196"/>
                    </a:cubicBezTo>
                    <a:cubicBezTo>
                      <a:pt x="62338" y="-7425"/>
                      <a:pt x="94533" y="5910"/>
                      <a:pt x="106248" y="34104"/>
                    </a:cubicBezTo>
                    <a:lnTo>
                      <a:pt x="121965" y="72014"/>
                    </a:lnTo>
                    <a:cubicBezTo>
                      <a:pt x="133680" y="100208"/>
                      <a:pt x="120250" y="132497"/>
                      <a:pt x="92056" y="144118"/>
                    </a:cubicBezTo>
                    <a:cubicBezTo>
                      <a:pt x="85198" y="146975"/>
                      <a:pt x="77959" y="148309"/>
                      <a:pt x="71006" y="148309"/>
                    </a:cubicBezTo>
                    <a:lnTo>
                      <a:pt x="71006"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14" name="Google Shape;3514;p45"/>
              <p:cNvSpPr/>
              <p:nvPr/>
            </p:nvSpPr>
            <p:spPr>
              <a:xfrm>
                <a:off x="-3970829" y="-640406"/>
                <a:ext cx="28348" cy="33334"/>
              </a:xfrm>
              <a:custGeom>
                <a:rect b="b" l="l" r="r" t="t"/>
                <a:pathLst>
                  <a:path extrusionOk="0" h="148348" w="126160">
                    <a:moveTo>
                      <a:pt x="71006" y="148349"/>
                    </a:moveTo>
                    <a:cubicBezTo>
                      <a:pt x="49384" y="148349"/>
                      <a:pt x="28810" y="135585"/>
                      <a:pt x="19952" y="114249"/>
                    </a:cubicBezTo>
                    <a:lnTo>
                      <a:pt x="4236" y="76340"/>
                    </a:lnTo>
                    <a:cubicBezTo>
                      <a:pt x="-7480" y="48146"/>
                      <a:pt x="5950" y="15856"/>
                      <a:pt x="34144" y="4236"/>
                    </a:cubicBezTo>
                    <a:cubicBezTo>
                      <a:pt x="62338" y="-7480"/>
                      <a:pt x="94533" y="5950"/>
                      <a:pt x="106248" y="34144"/>
                    </a:cubicBezTo>
                    <a:lnTo>
                      <a:pt x="121965" y="72053"/>
                    </a:lnTo>
                    <a:cubicBezTo>
                      <a:pt x="133585" y="100248"/>
                      <a:pt x="120250" y="132537"/>
                      <a:pt x="92056" y="144158"/>
                    </a:cubicBezTo>
                    <a:cubicBezTo>
                      <a:pt x="85103" y="147015"/>
                      <a:pt x="77959" y="148349"/>
                      <a:pt x="71006" y="148349"/>
                    </a:cubicBezTo>
                    <a:lnTo>
                      <a:pt x="71006" y="14834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15" name="Google Shape;3515;p45"/>
              <p:cNvSpPr/>
              <p:nvPr/>
            </p:nvSpPr>
            <p:spPr>
              <a:xfrm>
                <a:off x="-3970799" y="-934576"/>
                <a:ext cx="28339" cy="33346"/>
              </a:xfrm>
              <a:custGeom>
                <a:rect b="b" l="l" r="r" t="t"/>
                <a:pathLst>
                  <a:path extrusionOk="0" h="148404" w="126120">
                    <a:moveTo>
                      <a:pt x="55155" y="148309"/>
                    </a:moveTo>
                    <a:cubicBezTo>
                      <a:pt x="48106" y="148309"/>
                      <a:pt x="40962" y="146975"/>
                      <a:pt x="34104" y="144118"/>
                    </a:cubicBezTo>
                    <a:cubicBezTo>
                      <a:pt x="5910" y="132497"/>
                      <a:pt x="-7425" y="100208"/>
                      <a:pt x="4196" y="72014"/>
                    </a:cubicBezTo>
                    <a:lnTo>
                      <a:pt x="19912" y="34104"/>
                    </a:lnTo>
                    <a:cubicBezTo>
                      <a:pt x="31532" y="5910"/>
                      <a:pt x="63822" y="-7425"/>
                      <a:pt x="92016" y="4196"/>
                    </a:cubicBezTo>
                    <a:cubicBezTo>
                      <a:pt x="120210" y="15816"/>
                      <a:pt x="133545" y="48106"/>
                      <a:pt x="121925" y="76300"/>
                    </a:cubicBezTo>
                    <a:lnTo>
                      <a:pt x="106208" y="114305"/>
                    </a:lnTo>
                    <a:cubicBezTo>
                      <a:pt x="97350" y="135546"/>
                      <a:pt x="76872" y="148404"/>
                      <a:pt x="55155" y="148404"/>
                    </a:cubicBezTo>
                    <a:lnTo>
                      <a:pt x="55155" y="148404"/>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16" name="Google Shape;3516;p45"/>
              <p:cNvSpPr/>
              <p:nvPr/>
            </p:nvSpPr>
            <p:spPr>
              <a:xfrm>
                <a:off x="-4092687" y="-640397"/>
                <a:ext cx="28339" cy="33325"/>
              </a:xfrm>
              <a:custGeom>
                <a:rect b="b" l="l" r="r" t="t"/>
                <a:pathLst>
                  <a:path extrusionOk="0" h="148308" w="126120">
                    <a:moveTo>
                      <a:pt x="55250" y="148309"/>
                    </a:moveTo>
                    <a:cubicBezTo>
                      <a:pt x="48201" y="148309"/>
                      <a:pt x="41057" y="146975"/>
                      <a:pt x="34104" y="144118"/>
                    </a:cubicBezTo>
                    <a:cubicBezTo>
                      <a:pt x="5910" y="132497"/>
                      <a:pt x="-7425" y="100208"/>
                      <a:pt x="4196" y="72014"/>
                    </a:cubicBezTo>
                    <a:lnTo>
                      <a:pt x="19912" y="34104"/>
                    </a:lnTo>
                    <a:cubicBezTo>
                      <a:pt x="31532" y="5910"/>
                      <a:pt x="63822" y="-7425"/>
                      <a:pt x="92016" y="4196"/>
                    </a:cubicBezTo>
                    <a:cubicBezTo>
                      <a:pt x="120210" y="15912"/>
                      <a:pt x="133545" y="48201"/>
                      <a:pt x="121925" y="76300"/>
                    </a:cubicBezTo>
                    <a:lnTo>
                      <a:pt x="106208" y="114210"/>
                    </a:lnTo>
                    <a:cubicBezTo>
                      <a:pt x="97350" y="135450"/>
                      <a:pt x="76871" y="148309"/>
                      <a:pt x="55250" y="148309"/>
                    </a:cubicBezTo>
                    <a:lnTo>
                      <a:pt x="55250"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17" name="Google Shape;3517;p45"/>
              <p:cNvSpPr/>
              <p:nvPr/>
            </p:nvSpPr>
            <p:spPr>
              <a:xfrm>
                <a:off x="-3887157" y="-845936"/>
                <a:ext cx="33347" cy="28347"/>
              </a:xfrm>
              <a:custGeom>
                <a:rect b="b" l="l" r="r" t="t"/>
                <a:pathLst>
                  <a:path extrusionOk="0" h="126155" w="148408">
                    <a:moveTo>
                      <a:pt x="55250" y="126156"/>
                    </a:moveTo>
                    <a:cubicBezTo>
                      <a:pt x="33533" y="126156"/>
                      <a:pt x="13054" y="113297"/>
                      <a:pt x="4196" y="92056"/>
                    </a:cubicBezTo>
                    <a:cubicBezTo>
                      <a:pt x="-7425" y="63862"/>
                      <a:pt x="5910" y="31572"/>
                      <a:pt x="34104" y="19952"/>
                    </a:cubicBezTo>
                    <a:lnTo>
                      <a:pt x="72109" y="4236"/>
                    </a:lnTo>
                    <a:cubicBezTo>
                      <a:pt x="100303" y="-7480"/>
                      <a:pt x="132497" y="5950"/>
                      <a:pt x="144213" y="34144"/>
                    </a:cubicBezTo>
                    <a:cubicBezTo>
                      <a:pt x="155834" y="62338"/>
                      <a:pt x="142499" y="94628"/>
                      <a:pt x="114305" y="106248"/>
                    </a:cubicBezTo>
                    <a:lnTo>
                      <a:pt x="76395" y="121965"/>
                    </a:lnTo>
                    <a:cubicBezTo>
                      <a:pt x="69442" y="124822"/>
                      <a:pt x="62298" y="126156"/>
                      <a:pt x="55345" y="126156"/>
                    </a:cubicBezTo>
                    <a:lnTo>
                      <a:pt x="55345" y="12615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18" name="Google Shape;3518;p45"/>
              <p:cNvSpPr/>
              <p:nvPr/>
            </p:nvSpPr>
            <p:spPr>
              <a:xfrm>
                <a:off x="-4181346" y="-724060"/>
                <a:ext cx="33344" cy="28338"/>
              </a:xfrm>
              <a:custGeom>
                <a:rect b="b" l="l" r="r" t="t"/>
                <a:pathLst>
                  <a:path extrusionOk="0" h="126115" w="148394">
                    <a:moveTo>
                      <a:pt x="55291" y="126116"/>
                    </a:moveTo>
                    <a:cubicBezTo>
                      <a:pt x="33669" y="126116"/>
                      <a:pt x="13095" y="113257"/>
                      <a:pt x="4237" y="92016"/>
                    </a:cubicBezTo>
                    <a:cubicBezTo>
                      <a:pt x="-7479" y="63822"/>
                      <a:pt x="5952" y="31532"/>
                      <a:pt x="34050" y="19912"/>
                    </a:cubicBezTo>
                    <a:lnTo>
                      <a:pt x="72055" y="4196"/>
                    </a:lnTo>
                    <a:cubicBezTo>
                      <a:pt x="100249" y="-7425"/>
                      <a:pt x="132444" y="5910"/>
                      <a:pt x="144159" y="34104"/>
                    </a:cubicBezTo>
                    <a:cubicBezTo>
                      <a:pt x="155875" y="62298"/>
                      <a:pt x="142445" y="94588"/>
                      <a:pt x="114251" y="106208"/>
                    </a:cubicBezTo>
                    <a:lnTo>
                      <a:pt x="76341" y="121925"/>
                    </a:lnTo>
                    <a:cubicBezTo>
                      <a:pt x="69388" y="124782"/>
                      <a:pt x="62244" y="126116"/>
                      <a:pt x="55196" y="126116"/>
                    </a:cubicBezTo>
                    <a:lnTo>
                      <a:pt x="55196"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19" name="Google Shape;3519;p45"/>
              <p:cNvSpPr/>
              <p:nvPr/>
            </p:nvSpPr>
            <p:spPr>
              <a:xfrm>
                <a:off x="-3887179" y="-724060"/>
                <a:ext cx="33326" cy="28338"/>
              </a:xfrm>
              <a:custGeom>
                <a:rect b="b" l="l" r="r" t="t"/>
                <a:pathLst>
                  <a:path extrusionOk="0" h="126115" w="148313">
                    <a:moveTo>
                      <a:pt x="93254" y="126116"/>
                    </a:moveTo>
                    <a:cubicBezTo>
                      <a:pt x="86206" y="126116"/>
                      <a:pt x="79062" y="124782"/>
                      <a:pt x="72109" y="121925"/>
                    </a:cubicBezTo>
                    <a:lnTo>
                      <a:pt x="34104" y="106208"/>
                    </a:lnTo>
                    <a:cubicBezTo>
                      <a:pt x="5910" y="94588"/>
                      <a:pt x="-7425" y="62298"/>
                      <a:pt x="4196" y="34104"/>
                    </a:cubicBezTo>
                    <a:cubicBezTo>
                      <a:pt x="15911" y="5910"/>
                      <a:pt x="48201" y="-7425"/>
                      <a:pt x="76300" y="4196"/>
                    </a:cubicBezTo>
                    <a:lnTo>
                      <a:pt x="114209" y="19912"/>
                    </a:lnTo>
                    <a:cubicBezTo>
                      <a:pt x="142403" y="31532"/>
                      <a:pt x="155738" y="63822"/>
                      <a:pt x="144118" y="92016"/>
                    </a:cubicBezTo>
                    <a:cubicBezTo>
                      <a:pt x="135260" y="113257"/>
                      <a:pt x="114781" y="126116"/>
                      <a:pt x="93159" y="126116"/>
                    </a:cubicBezTo>
                    <a:lnTo>
                      <a:pt x="93159"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20" name="Google Shape;3520;p45"/>
              <p:cNvSpPr/>
              <p:nvPr/>
            </p:nvSpPr>
            <p:spPr>
              <a:xfrm>
                <a:off x="-4181328" y="-845927"/>
                <a:ext cx="33338" cy="28338"/>
              </a:xfrm>
              <a:custGeom>
                <a:rect b="b" l="l" r="r" t="t"/>
                <a:pathLst>
                  <a:path extrusionOk="0" h="126115" w="148367">
                    <a:moveTo>
                      <a:pt x="93118" y="126116"/>
                    </a:moveTo>
                    <a:cubicBezTo>
                      <a:pt x="86070" y="126116"/>
                      <a:pt x="78926" y="124782"/>
                      <a:pt x="72068" y="121925"/>
                    </a:cubicBezTo>
                    <a:lnTo>
                      <a:pt x="34063" y="106208"/>
                    </a:lnTo>
                    <a:cubicBezTo>
                      <a:pt x="5869" y="94588"/>
                      <a:pt x="-7466" y="62298"/>
                      <a:pt x="4250" y="34104"/>
                    </a:cubicBezTo>
                    <a:cubicBezTo>
                      <a:pt x="15871" y="5910"/>
                      <a:pt x="48160" y="-7425"/>
                      <a:pt x="76354" y="4196"/>
                    </a:cubicBezTo>
                    <a:lnTo>
                      <a:pt x="114264" y="19912"/>
                    </a:lnTo>
                    <a:cubicBezTo>
                      <a:pt x="142458" y="31533"/>
                      <a:pt x="155793" y="63822"/>
                      <a:pt x="144172" y="92016"/>
                    </a:cubicBezTo>
                    <a:cubicBezTo>
                      <a:pt x="135314" y="113257"/>
                      <a:pt x="114835" y="126116"/>
                      <a:pt x="93118" y="126116"/>
                    </a:cubicBezTo>
                    <a:lnTo>
                      <a:pt x="93118"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521" name="Google Shape;3521;p45"/>
            <p:cNvGrpSpPr/>
            <p:nvPr/>
          </p:nvGrpSpPr>
          <p:grpSpPr>
            <a:xfrm>
              <a:off x="6400819" y="3006356"/>
              <a:ext cx="449363" cy="449363"/>
              <a:chOff x="-4285481" y="-1038742"/>
              <a:chExt cx="536553" cy="536553"/>
            </a:xfrm>
          </p:grpSpPr>
          <p:sp>
            <p:nvSpPr>
              <p:cNvPr id="3522" name="Google Shape;3522;p45"/>
              <p:cNvSpPr/>
              <p:nvPr/>
            </p:nvSpPr>
            <p:spPr>
              <a:xfrm>
                <a:off x="-4285481" y="-1038742"/>
                <a:ext cx="536553" cy="536553"/>
              </a:xfrm>
              <a:custGeom>
                <a:rect b="b" l="l" r="r" t="t"/>
                <a:pathLst>
                  <a:path extrusionOk="0" h="2384679" w="2384679">
                    <a:moveTo>
                      <a:pt x="2384584" y="1192340"/>
                    </a:moveTo>
                    <a:cubicBezTo>
                      <a:pt x="2384584" y="1850803"/>
                      <a:pt x="1850803" y="2384679"/>
                      <a:pt x="1192244" y="2384679"/>
                    </a:cubicBezTo>
                    <a:cubicBezTo>
                      <a:pt x="533686" y="2384679"/>
                      <a:pt x="0" y="1850898"/>
                      <a:pt x="0" y="1192340"/>
                    </a:cubicBezTo>
                    <a:cubicBezTo>
                      <a:pt x="0" y="533781"/>
                      <a:pt x="533781" y="0"/>
                      <a:pt x="1192340" y="0"/>
                    </a:cubicBezTo>
                    <a:cubicBezTo>
                      <a:pt x="1850898" y="0"/>
                      <a:pt x="2384679" y="533876"/>
                      <a:pt x="2384679" y="1192340"/>
                    </a:cubicBezTo>
                    <a:lnTo>
                      <a:pt x="2384679" y="11923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23" name="Google Shape;3523;p45"/>
              <p:cNvSpPr/>
              <p:nvPr/>
            </p:nvSpPr>
            <p:spPr>
              <a:xfrm>
                <a:off x="-4234029" y="-987290"/>
                <a:ext cx="433490" cy="433490"/>
              </a:xfrm>
              <a:custGeom>
                <a:rect b="b" l="l" r="r" t="t"/>
                <a:pathLst>
                  <a:path extrusionOk="0" h="1926621" w="1926621">
                    <a:moveTo>
                      <a:pt x="1926622" y="963359"/>
                    </a:moveTo>
                    <a:cubicBezTo>
                      <a:pt x="1926622" y="1495330"/>
                      <a:pt x="1495330" y="1926622"/>
                      <a:pt x="963263" y="1926622"/>
                    </a:cubicBezTo>
                    <a:cubicBezTo>
                      <a:pt x="431197" y="1926622"/>
                      <a:pt x="0" y="1495330"/>
                      <a:pt x="0" y="963359"/>
                    </a:cubicBezTo>
                    <a:cubicBezTo>
                      <a:pt x="0" y="431387"/>
                      <a:pt x="431292" y="0"/>
                      <a:pt x="963263" y="0"/>
                    </a:cubicBezTo>
                    <a:cubicBezTo>
                      <a:pt x="1495235" y="0"/>
                      <a:pt x="1926622" y="431292"/>
                      <a:pt x="1926622" y="963359"/>
                    </a:cubicBezTo>
                    <a:lnTo>
                      <a:pt x="1926622" y="9633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24" name="Google Shape;3524;p45"/>
              <p:cNvSpPr/>
              <p:nvPr/>
            </p:nvSpPr>
            <p:spPr>
              <a:xfrm>
                <a:off x="-4114165" y="-867411"/>
                <a:ext cx="193447" cy="193454"/>
              </a:xfrm>
              <a:custGeom>
                <a:rect b="b" l="l" r="r" t="t"/>
                <a:pathLst>
                  <a:path extrusionOk="0" h="859794" w="859765">
                    <a:moveTo>
                      <a:pt x="499449" y="31133"/>
                    </a:moveTo>
                    <a:cubicBezTo>
                      <a:pt x="558504" y="-34304"/>
                      <a:pt x="667184" y="10654"/>
                      <a:pt x="662612" y="98761"/>
                    </a:cubicBezTo>
                    <a:cubicBezTo>
                      <a:pt x="659754" y="154196"/>
                      <a:pt x="705474" y="199916"/>
                      <a:pt x="761005" y="197154"/>
                    </a:cubicBezTo>
                    <a:cubicBezTo>
                      <a:pt x="849111" y="192677"/>
                      <a:pt x="894069" y="301167"/>
                      <a:pt x="828633" y="360317"/>
                    </a:cubicBezTo>
                    <a:cubicBezTo>
                      <a:pt x="787390" y="397560"/>
                      <a:pt x="787390" y="462235"/>
                      <a:pt x="828633" y="499477"/>
                    </a:cubicBezTo>
                    <a:cubicBezTo>
                      <a:pt x="894069" y="558628"/>
                      <a:pt x="849111" y="667117"/>
                      <a:pt x="761005" y="662641"/>
                    </a:cubicBezTo>
                    <a:cubicBezTo>
                      <a:pt x="705570" y="659783"/>
                      <a:pt x="659850" y="705503"/>
                      <a:pt x="662612" y="761034"/>
                    </a:cubicBezTo>
                    <a:cubicBezTo>
                      <a:pt x="667089" y="849140"/>
                      <a:pt x="558504" y="894098"/>
                      <a:pt x="499449" y="828661"/>
                    </a:cubicBezTo>
                    <a:cubicBezTo>
                      <a:pt x="462206" y="787418"/>
                      <a:pt x="397531" y="787418"/>
                      <a:pt x="360288" y="828661"/>
                    </a:cubicBezTo>
                    <a:cubicBezTo>
                      <a:pt x="301233" y="894098"/>
                      <a:pt x="192648" y="849140"/>
                      <a:pt x="197125" y="761034"/>
                    </a:cubicBezTo>
                    <a:cubicBezTo>
                      <a:pt x="199983" y="705598"/>
                      <a:pt x="154167" y="659878"/>
                      <a:pt x="98732" y="662641"/>
                    </a:cubicBezTo>
                    <a:cubicBezTo>
                      <a:pt x="10626" y="667117"/>
                      <a:pt x="-34332" y="558532"/>
                      <a:pt x="31200" y="499477"/>
                    </a:cubicBezTo>
                    <a:cubicBezTo>
                      <a:pt x="72443" y="462235"/>
                      <a:pt x="72443" y="397560"/>
                      <a:pt x="31200" y="360317"/>
                    </a:cubicBezTo>
                    <a:cubicBezTo>
                      <a:pt x="-34332" y="301167"/>
                      <a:pt x="10721" y="192677"/>
                      <a:pt x="98732" y="197154"/>
                    </a:cubicBezTo>
                    <a:cubicBezTo>
                      <a:pt x="154167" y="200011"/>
                      <a:pt x="199983" y="154196"/>
                      <a:pt x="197125" y="98761"/>
                    </a:cubicBezTo>
                    <a:cubicBezTo>
                      <a:pt x="192648" y="10654"/>
                      <a:pt x="301233" y="-34304"/>
                      <a:pt x="360288" y="31133"/>
                    </a:cubicBezTo>
                    <a:cubicBezTo>
                      <a:pt x="397531" y="72376"/>
                      <a:pt x="462206" y="72376"/>
                      <a:pt x="499449" y="31133"/>
                    </a:cubicBezTo>
                    <a:lnTo>
                      <a:pt x="499449" y="3113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25" name="Google Shape;3525;p45"/>
              <p:cNvSpPr/>
              <p:nvPr/>
            </p:nvSpPr>
            <p:spPr>
              <a:xfrm>
                <a:off x="-4029955" y="-947053"/>
                <a:ext cx="24817" cy="52249"/>
              </a:xfrm>
              <a:custGeom>
                <a:rect b="b" l="l" r="r" t="t"/>
                <a:pathLst>
                  <a:path extrusionOk="0" h="232219" w="110299">
                    <a:moveTo>
                      <a:pt x="55150" y="232219"/>
                    </a:moveTo>
                    <a:cubicBezTo>
                      <a:pt x="24670" y="232219"/>
                      <a:pt x="0" y="207550"/>
                      <a:pt x="0" y="177070"/>
                    </a:cubicBezTo>
                    <a:lnTo>
                      <a:pt x="0" y="55245"/>
                    </a:lnTo>
                    <a:cubicBezTo>
                      <a:pt x="0" y="24765"/>
                      <a:pt x="24670" y="0"/>
                      <a:pt x="55150" y="0"/>
                    </a:cubicBezTo>
                    <a:cubicBezTo>
                      <a:pt x="85630" y="0"/>
                      <a:pt x="110300" y="24670"/>
                      <a:pt x="110300" y="55245"/>
                    </a:cubicBezTo>
                    <a:lnTo>
                      <a:pt x="110300" y="177070"/>
                    </a:lnTo>
                    <a:cubicBezTo>
                      <a:pt x="110300" y="207550"/>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26" name="Google Shape;3526;p45"/>
              <p:cNvSpPr/>
              <p:nvPr/>
            </p:nvSpPr>
            <p:spPr>
              <a:xfrm>
                <a:off x="-4029955" y="-646774"/>
                <a:ext cx="24817" cy="52249"/>
              </a:xfrm>
              <a:custGeom>
                <a:rect b="b" l="l" r="r" t="t"/>
                <a:pathLst>
                  <a:path extrusionOk="0" h="232219" w="110299">
                    <a:moveTo>
                      <a:pt x="55150" y="232219"/>
                    </a:moveTo>
                    <a:cubicBezTo>
                      <a:pt x="24670" y="232219"/>
                      <a:pt x="0" y="207550"/>
                      <a:pt x="0" y="176974"/>
                    </a:cubicBezTo>
                    <a:lnTo>
                      <a:pt x="0" y="55150"/>
                    </a:lnTo>
                    <a:cubicBezTo>
                      <a:pt x="0" y="24670"/>
                      <a:pt x="24670" y="0"/>
                      <a:pt x="55150" y="0"/>
                    </a:cubicBezTo>
                    <a:cubicBezTo>
                      <a:pt x="85630" y="0"/>
                      <a:pt x="110300" y="24670"/>
                      <a:pt x="110300" y="55150"/>
                    </a:cubicBezTo>
                    <a:lnTo>
                      <a:pt x="110300" y="176974"/>
                    </a:lnTo>
                    <a:cubicBezTo>
                      <a:pt x="110300" y="207454"/>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27" name="Google Shape;3527;p45"/>
              <p:cNvSpPr/>
              <p:nvPr/>
            </p:nvSpPr>
            <p:spPr>
              <a:xfrm>
                <a:off x="-3933477" y="-899058"/>
                <a:ext cx="44223" cy="44223"/>
              </a:xfrm>
              <a:custGeom>
                <a:rect b="b" l="l" r="r" t="t"/>
                <a:pathLst>
                  <a:path extrusionOk="0" h="196548" w="196548">
                    <a:moveTo>
                      <a:pt x="55174" y="196453"/>
                    </a:moveTo>
                    <a:cubicBezTo>
                      <a:pt x="41077" y="196453"/>
                      <a:pt x="26980" y="191024"/>
                      <a:pt x="16216" y="180261"/>
                    </a:cubicBezTo>
                    <a:cubicBezTo>
                      <a:pt x="-5405" y="158734"/>
                      <a:pt x="-5405" y="123777"/>
                      <a:pt x="16216" y="102251"/>
                    </a:cubicBezTo>
                    <a:lnTo>
                      <a:pt x="102322" y="16145"/>
                    </a:lnTo>
                    <a:cubicBezTo>
                      <a:pt x="123944" y="-5382"/>
                      <a:pt x="158806" y="-5382"/>
                      <a:pt x="180332" y="16145"/>
                    </a:cubicBezTo>
                    <a:cubicBezTo>
                      <a:pt x="201954" y="37671"/>
                      <a:pt x="201954" y="72628"/>
                      <a:pt x="180332" y="94250"/>
                    </a:cubicBezTo>
                    <a:lnTo>
                      <a:pt x="94226" y="180356"/>
                    </a:lnTo>
                    <a:cubicBezTo>
                      <a:pt x="83463" y="191119"/>
                      <a:pt x="69271" y="196548"/>
                      <a:pt x="55174" y="196548"/>
                    </a:cubicBezTo>
                    <a:lnTo>
                      <a:pt x="55174" y="196548"/>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28" name="Google Shape;3528;p45"/>
              <p:cNvSpPr/>
              <p:nvPr/>
            </p:nvSpPr>
            <p:spPr>
              <a:xfrm>
                <a:off x="-4145818" y="-686759"/>
                <a:ext cx="44191" cy="44239"/>
              </a:xfrm>
              <a:custGeom>
                <a:rect b="b" l="l" r="r" t="t"/>
                <a:pathLst>
                  <a:path extrusionOk="0" h="196619" w="196405">
                    <a:moveTo>
                      <a:pt x="55197" y="196620"/>
                    </a:moveTo>
                    <a:cubicBezTo>
                      <a:pt x="41005" y="196620"/>
                      <a:pt x="26908" y="191191"/>
                      <a:pt x="16145" y="180427"/>
                    </a:cubicBezTo>
                    <a:cubicBezTo>
                      <a:pt x="-5382" y="158806"/>
                      <a:pt x="-5382" y="123944"/>
                      <a:pt x="16145" y="102322"/>
                    </a:cubicBezTo>
                    <a:lnTo>
                      <a:pt x="102251" y="16216"/>
                    </a:lnTo>
                    <a:cubicBezTo>
                      <a:pt x="123777" y="-5405"/>
                      <a:pt x="158734" y="-5405"/>
                      <a:pt x="180261" y="16216"/>
                    </a:cubicBezTo>
                    <a:cubicBezTo>
                      <a:pt x="201787" y="37743"/>
                      <a:pt x="201787" y="72700"/>
                      <a:pt x="180261" y="94321"/>
                    </a:cubicBezTo>
                    <a:lnTo>
                      <a:pt x="94155" y="180427"/>
                    </a:lnTo>
                    <a:cubicBezTo>
                      <a:pt x="83391" y="191191"/>
                      <a:pt x="69199" y="196620"/>
                      <a:pt x="55102" y="196620"/>
                    </a:cubicBezTo>
                    <a:lnTo>
                      <a:pt x="55102"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29" name="Google Shape;3529;p45"/>
              <p:cNvSpPr/>
              <p:nvPr/>
            </p:nvSpPr>
            <p:spPr>
              <a:xfrm>
                <a:off x="-3893513" y="-783237"/>
                <a:ext cx="52228" cy="24839"/>
              </a:xfrm>
              <a:custGeom>
                <a:rect b="b" l="l" r="r" t="t"/>
                <a:pathLst>
                  <a:path extrusionOk="0" h="110394" w="232124">
                    <a:moveTo>
                      <a:pt x="176975" y="110395"/>
                    </a:moveTo>
                    <a:lnTo>
                      <a:pt x="55150" y="110395"/>
                    </a:lnTo>
                    <a:cubicBezTo>
                      <a:pt x="24670" y="110395"/>
                      <a:pt x="0" y="85725"/>
                      <a:pt x="0" y="55245"/>
                    </a:cubicBezTo>
                    <a:cubicBezTo>
                      <a:pt x="0" y="24765"/>
                      <a:pt x="24670" y="0"/>
                      <a:pt x="55150" y="0"/>
                    </a:cubicBezTo>
                    <a:lnTo>
                      <a:pt x="176975" y="0"/>
                    </a:lnTo>
                    <a:cubicBezTo>
                      <a:pt x="207454" y="0"/>
                      <a:pt x="232124" y="24670"/>
                      <a:pt x="232124" y="55245"/>
                    </a:cubicBezTo>
                    <a:cubicBezTo>
                      <a:pt x="232124" y="85820"/>
                      <a:pt x="207454" y="110395"/>
                      <a:pt x="176975" y="110395"/>
                    </a:cubicBezTo>
                    <a:lnTo>
                      <a:pt x="176975"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30" name="Google Shape;3530;p45"/>
              <p:cNvSpPr/>
              <p:nvPr/>
            </p:nvSpPr>
            <p:spPr>
              <a:xfrm>
                <a:off x="-4193792" y="-783237"/>
                <a:ext cx="52249" cy="24839"/>
              </a:xfrm>
              <a:custGeom>
                <a:rect b="b" l="l" r="r" t="t"/>
                <a:pathLst>
                  <a:path extrusionOk="0" h="110394" w="232219">
                    <a:moveTo>
                      <a:pt x="176974" y="110395"/>
                    </a:moveTo>
                    <a:lnTo>
                      <a:pt x="55150" y="110395"/>
                    </a:lnTo>
                    <a:cubicBezTo>
                      <a:pt x="24670" y="110395"/>
                      <a:pt x="0" y="85725"/>
                      <a:pt x="0" y="55245"/>
                    </a:cubicBezTo>
                    <a:cubicBezTo>
                      <a:pt x="0" y="24765"/>
                      <a:pt x="24670" y="0"/>
                      <a:pt x="55150" y="0"/>
                    </a:cubicBezTo>
                    <a:lnTo>
                      <a:pt x="176974" y="0"/>
                    </a:lnTo>
                    <a:cubicBezTo>
                      <a:pt x="207455" y="0"/>
                      <a:pt x="232220" y="24670"/>
                      <a:pt x="232220" y="55245"/>
                    </a:cubicBezTo>
                    <a:cubicBezTo>
                      <a:pt x="232220" y="85820"/>
                      <a:pt x="207550" y="110395"/>
                      <a:pt x="176974" y="110395"/>
                    </a:cubicBezTo>
                    <a:lnTo>
                      <a:pt x="176974"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31" name="Google Shape;3531;p45"/>
              <p:cNvSpPr/>
              <p:nvPr/>
            </p:nvSpPr>
            <p:spPr>
              <a:xfrm>
                <a:off x="-3933482" y="-686759"/>
                <a:ext cx="44191" cy="44239"/>
              </a:xfrm>
              <a:custGeom>
                <a:rect b="b" l="l" r="r" t="t"/>
                <a:pathLst>
                  <a:path extrusionOk="0" h="196619" w="196405">
                    <a:moveTo>
                      <a:pt x="141303" y="196620"/>
                    </a:moveTo>
                    <a:cubicBezTo>
                      <a:pt x="127206" y="196620"/>
                      <a:pt x="113014" y="191191"/>
                      <a:pt x="102251" y="180427"/>
                    </a:cubicBezTo>
                    <a:lnTo>
                      <a:pt x="16145" y="94321"/>
                    </a:lnTo>
                    <a:cubicBezTo>
                      <a:pt x="-5382" y="72700"/>
                      <a:pt x="-5382" y="37838"/>
                      <a:pt x="16145" y="16216"/>
                    </a:cubicBezTo>
                    <a:cubicBezTo>
                      <a:pt x="37671" y="-5405"/>
                      <a:pt x="72628" y="-5405"/>
                      <a:pt x="94155" y="16216"/>
                    </a:cubicBezTo>
                    <a:lnTo>
                      <a:pt x="180261" y="102322"/>
                    </a:lnTo>
                    <a:cubicBezTo>
                      <a:pt x="201787" y="123849"/>
                      <a:pt x="201787" y="158806"/>
                      <a:pt x="180261" y="180427"/>
                    </a:cubicBezTo>
                    <a:cubicBezTo>
                      <a:pt x="169497" y="191191"/>
                      <a:pt x="155400" y="196620"/>
                      <a:pt x="141208" y="196620"/>
                    </a:cubicBezTo>
                    <a:lnTo>
                      <a:pt x="141208"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32" name="Google Shape;3532;p45"/>
              <p:cNvSpPr/>
              <p:nvPr/>
            </p:nvSpPr>
            <p:spPr>
              <a:xfrm>
                <a:off x="-4145818" y="-899079"/>
                <a:ext cx="44213" cy="44223"/>
              </a:xfrm>
              <a:custGeom>
                <a:rect b="b" l="l" r="r" t="t"/>
                <a:pathLst>
                  <a:path extrusionOk="0" h="196548" w="196500">
                    <a:moveTo>
                      <a:pt x="141303" y="196548"/>
                    </a:moveTo>
                    <a:cubicBezTo>
                      <a:pt x="127111" y="196548"/>
                      <a:pt x="113109" y="191119"/>
                      <a:pt x="102251" y="180356"/>
                    </a:cubicBezTo>
                    <a:lnTo>
                      <a:pt x="16145" y="94250"/>
                    </a:lnTo>
                    <a:cubicBezTo>
                      <a:pt x="-5382" y="72723"/>
                      <a:pt x="-5382" y="37767"/>
                      <a:pt x="16145" y="16145"/>
                    </a:cubicBezTo>
                    <a:cubicBezTo>
                      <a:pt x="37671" y="-5382"/>
                      <a:pt x="72628" y="-5382"/>
                      <a:pt x="94250" y="16145"/>
                    </a:cubicBezTo>
                    <a:lnTo>
                      <a:pt x="180356" y="102251"/>
                    </a:lnTo>
                    <a:cubicBezTo>
                      <a:pt x="201882" y="123777"/>
                      <a:pt x="201882" y="158734"/>
                      <a:pt x="180356" y="180261"/>
                    </a:cubicBezTo>
                    <a:cubicBezTo>
                      <a:pt x="169593" y="191024"/>
                      <a:pt x="155400" y="196453"/>
                      <a:pt x="141303" y="196453"/>
                    </a:cubicBezTo>
                    <a:lnTo>
                      <a:pt x="141303" y="196453"/>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33" name="Google Shape;3533;p45"/>
              <p:cNvSpPr/>
              <p:nvPr/>
            </p:nvSpPr>
            <p:spPr>
              <a:xfrm>
                <a:off x="-4092675" y="-934598"/>
                <a:ext cx="28395" cy="33391"/>
              </a:xfrm>
              <a:custGeom>
                <a:rect b="b" l="l" r="r" t="t"/>
                <a:pathLst>
                  <a:path extrusionOk="0" h="148404" w="126200">
                    <a:moveTo>
                      <a:pt x="71006" y="148404"/>
                    </a:moveTo>
                    <a:cubicBezTo>
                      <a:pt x="49384" y="148404"/>
                      <a:pt x="28810" y="135641"/>
                      <a:pt x="19952" y="114305"/>
                    </a:cubicBezTo>
                    <a:lnTo>
                      <a:pt x="4236" y="76300"/>
                    </a:lnTo>
                    <a:cubicBezTo>
                      <a:pt x="-7480" y="48106"/>
                      <a:pt x="5950" y="15816"/>
                      <a:pt x="34144" y="4196"/>
                    </a:cubicBezTo>
                    <a:cubicBezTo>
                      <a:pt x="62338" y="-7425"/>
                      <a:pt x="94533" y="5910"/>
                      <a:pt x="106248" y="34104"/>
                    </a:cubicBezTo>
                    <a:lnTo>
                      <a:pt x="121965" y="72014"/>
                    </a:lnTo>
                    <a:cubicBezTo>
                      <a:pt x="133680" y="100208"/>
                      <a:pt x="120250" y="132497"/>
                      <a:pt x="92056" y="144118"/>
                    </a:cubicBezTo>
                    <a:cubicBezTo>
                      <a:pt x="85198" y="146975"/>
                      <a:pt x="77959" y="148309"/>
                      <a:pt x="71006" y="148309"/>
                    </a:cubicBezTo>
                    <a:lnTo>
                      <a:pt x="71006"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34" name="Google Shape;3534;p45"/>
              <p:cNvSpPr/>
              <p:nvPr/>
            </p:nvSpPr>
            <p:spPr>
              <a:xfrm>
                <a:off x="-3970829" y="-640406"/>
                <a:ext cx="28386" cy="33378"/>
              </a:xfrm>
              <a:custGeom>
                <a:rect b="b" l="l" r="r" t="t"/>
                <a:pathLst>
                  <a:path extrusionOk="0" h="148348" w="126160">
                    <a:moveTo>
                      <a:pt x="71006" y="148349"/>
                    </a:moveTo>
                    <a:cubicBezTo>
                      <a:pt x="49384" y="148349"/>
                      <a:pt x="28810" y="135585"/>
                      <a:pt x="19952" y="114249"/>
                    </a:cubicBezTo>
                    <a:lnTo>
                      <a:pt x="4236" y="76340"/>
                    </a:lnTo>
                    <a:cubicBezTo>
                      <a:pt x="-7480" y="48146"/>
                      <a:pt x="5950" y="15856"/>
                      <a:pt x="34144" y="4236"/>
                    </a:cubicBezTo>
                    <a:cubicBezTo>
                      <a:pt x="62338" y="-7480"/>
                      <a:pt x="94533" y="5950"/>
                      <a:pt x="106248" y="34144"/>
                    </a:cubicBezTo>
                    <a:lnTo>
                      <a:pt x="121965" y="72053"/>
                    </a:lnTo>
                    <a:cubicBezTo>
                      <a:pt x="133585" y="100248"/>
                      <a:pt x="120250" y="132537"/>
                      <a:pt x="92056" y="144158"/>
                    </a:cubicBezTo>
                    <a:cubicBezTo>
                      <a:pt x="85103" y="147015"/>
                      <a:pt x="77959" y="148349"/>
                      <a:pt x="71006" y="148349"/>
                    </a:cubicBezTo>
                    <a:lnTo>
                      <a:pt x="71006" y="14834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35" name="Google Shape;3535;p45"/>
              <p:cNvSpPr/>
              <p:nvPr/>
            </p:nvSpPr>
            <p:spPr>
              <a:xfrm>
                <a:off x="-3970799" y="-934576"/>
                <a:ext cx="28377" cy="33391"/>
              </a:xfrm>
              <a:custGeom>
                <a:rect b="b" l="l" r="r" t="t"/>
                <a:pathLst>
                  <a:path extrusionOk="0" h="148404" w="126120">
                    <a:moveTo>
                      <a:pt x="55155" y="148309"/>
                    </a:moveTo>
                    <a:cubicBezTo>
                      <a:pt x="48106" y="148309"/>
                      <a:pt x="40962" y="146975"/>
                      <a:pt x="34104" y="144118"/>
                    </a:cubicBezTo>
                    <a:cubicBezTo>
                      <a:pt x="5910" y="132497"/>
                      <a:pt x="-7425" y="100208"/>
                      <a:pt x="4196" y="72014"/>
                    </a:cubicBezTo>
                    <a:lnTo>
                      <a:pt x="19912" y="34104"/>
                    </a:lnTo>
                    <a:cubicBezTo>
                      <a:pt x="31532" y="5910"/>
                      <a:pt x="63822" y="-7425"/>
                      <a:pt x="92016" y="4196"/>
                    </a:cubicBezTo>
                    <a:cubicBezTo>
                      <a:pt x="120210" y="15816"/>
                      <a:pt x="133545" y="48106"/>
                      <a:pt x="121925" y="76300"/>
                    </a:cubicBezTo>
                    <a:lnTo>
                      <a:pt x="106208" y="114305"/>
                    </a:lnTo>
                    <a:cubicBezTo>
                      <a:pt x="97350" y="135546"/>
                      <a:pt x="76872" y="148404"/>
                      <a:pt x="55155" y="148404"/>
                    </a:cubicBezTo>
                    <a:lnTo>
                      <a:pt x="55155" y="148404"/>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36" name="Google Shape;3536;p45"/>
              <p:cNvSpPr/>
              <p:nvPr/>
            </p:nvSpPr>
            <p:spPr>
              <a:xfrm>
                <a:off x="-4092687" y="-640397"/>
                <a:ext cx="28377" cy="33369"/>
              </a:xfrm>
              <a:custGeom>
                <a:rect b="b" l="l" r="r" t="t"/>
                <a:pathLst>
                  <a:path extrusionOk="0" h="148308" w="126120">
                    <a:moveTo>
                      <a:pt x="55250" y="148309"/>
                    </a:moveTo>
                    <a:cubicBezTo>
                      <a:pt x="48201" y="148309"/>
                      <a:pt x="41057" y="146975"/>
                      <a:pt x="34104" y="144118"/>
                    </a:cubicBezTo>
                    <a:cubicBezTo>
                      <a:pt x="5910" y="132497"/>
                      <a:pt x="-7425" y="100208"/>
                      <a:pt x="4196" y="72014"/>
                    </a:cubicBezTo>
                    <a:lnTo>
                      <a:pt x="19912" y="34104"/>
                    </a:lnTo>
                    <a:cubicBezTo>
                      <a:pt x="31532" y="5910"/>
                      <a:pt x="63822" y="-7425"/>
                      <a:pt x="92016" y="4196"/>
                    </a:cubicBezTo>
                    <a:cubicBezTo>
                      <a:pt x="120210" y="15912"/>
                      <a:pt x="133545" y="48201"/>
                      <a:pt x="121925" y="76300"/>
                    </a:cubicBezTo>
                    <a:lnTo>
                      <a:pt x="106208" y="114210"/>
                    </a:lnTo>
                    <a:cubicBezTo>
                      <a:pt x="97350" y="135450"/>
                      <a:pt x="76871" y="148309"/>
                      <a:pt x="55250" y="148309"/>
                    </a:cubicBezTo>
                    <a:lnTo>
                      <a:pt x="55250"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37" name="Google Shape;3537;p45"/>
              <p:cNvSpPr/>
              <p:nvPr/>
            </p:nvSpPr>
            <p:spPr>
              <a:xfrm>
                <a:off x="-3887157" y="-845936"/>
                <a:ext cx="33392" cy="28385"/>
              </a:xfrm>
              <a:custGeom>
                <a:rect b="b" l="l" r="r" t="t"/>
                <a:pathLst>
                  <a:path extrusionOk="0" h="126155" w="148408">
                    <a:moveTo>
                      <a:pt x="55250" y="126156"/>
                    </a:moveTo>
                    <a:cubicBezTo>
                      <a:pt x="33533" y="126156"/>
                      <a:pt x="13054" y="113297"/>
                      <a:pt x="4196" y="92056"/>
                    </a:cubicBezTo>
                    <a:cubicBezTo>
                      <a:pt x="-7425" y="63862"/>
                      <a:pt x="5910" y="31572"/>
                      <a:pt x="34104" y="19952"/>
                    </a:cubicBezTo>
                    <a:lnTo>
                      <a:pt x="72109" y="4236"/>
                    </a:lnTo>
                    <a:cubicBezTo>
                      <a:pt x="100303" y="-7480"/>
                      <a:pt x="132497" y="5950"/>
                      <a:pt x="144213" y="34144"/>
                    </a:cubicBezTo>
                    <a:cubicBezTo>
                      <a:pt x="155834" y="62338"/>
                      <a:pt x="142499" y="94628"/>
                      <a:pt x="114305" y="106248"/>
                    </a:cubicBezTo>
                    <a:lnTo>
                      <a:pt x="76395" y="121965"/>
                    </a:lnTo>
                    <a:cubicBezTo>
                      <a:pt x="69442" y="124822"/>
                      <a:pt x="62298" y="126156"/>
                      <a:pt x="55345" y="126156"/>
                    </a:cubicBezTo>
                    <a:lnTo>
                      <a:pt x="55345" y="12615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38" name="Google Shape;3538;p45"/>
              <p:cNvSpPr/>
              <p:nvPr/>
            </p:nvSpPr>
            <p:spPr>
              <a:xfrm>
                <a:off x="-4181346" y="-724060"/>
                <a:ext cx="33389" cy="28376"/>
              </a:xfrm>
              <a:custGeom>
                <a:rect b="b" l="l" r="r" t="t"/>
                <a:pathLst>
                  <a:path extrusionOk="0" h="126115" w="148394">
                    <a:moveTo>
                      <a:pt x="55291" y="126116"/>
                    </a:moveTo>
                    <a:cubicBezTo>
                      <a:pt x="33669" y="126116"/>
                      <a:pt x="13095" y="113257"/>
                      <a:pt x="4237" y="92016"/>
                    </a:cubicBezTo>
                    <a:cubicBezTo>
                      <a:pt x="-7479" y="63822"/>
                      <a:pt x="5952" y="31532"/>
                      <a:pt x="34050" y="19912"/>
                    </a:cubicBezTo>
                    <a:lnTo>
                      <a:pt x="72055" y="4196"/>
                    </a:lnTo>
                    <a:cubicBezTo>
                      <a:pt x="100249" y="-7425"/>
                      <a:pt x="132444" y="5910"/>
                      <a:pt x="144159" y="34104"/>
                    </a:cubicBezTo>
                    <a:cubicBezTo>
                      <a:pt x="155875" y="62298"/>
                      <a:pt x="142445" y="94588"/>
                      <a:pt x="114251" y="106208"/>
                    </a:cubicBezTo>
                    <a:lnTo>
                      <a:pt x="76341" y="121925"/>
                    </a:lnTo>
                    <a:cubicBezTo>
                      <a:pt x="69388" y="124782"/>
                      <a:pt x="62244" y="126116"/>
                      <a:pt x="55196" y="126116"/>
                    </a:cubicBezTo>
                    <a:lnTo>
                      <a:pt x="55196"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39" name="Google Shape;3539;p45"/>
              <p:cNvSpPr/>
              <p:nvPr/>
            </p:nvSpPr>
            <p:spPr>
              <a:xfrm>
                <a:off x="-3887179" y="-724060"/>
                <a:ext cx="33370" cy="28376"/>
              </a:xfrm>
              <a:custGeom>
                <a:rect b="b" l="l" r="r" t="t"/>
                <a:pathLst>
                  <a:path extrusionOk="0" h="126115" w="148313">
                    <a:moveTo>
                      <a:pt x="93254" y="126116"/>
                    </a:moveTo>
                    <a:cubicBezTo>
                      <a:pt x="86206" y="126116"/>
                      <a:pt x="79062" y="124782"/>
                      <a:pt x="72109" y="121925"/>
                    </a:cubicBezTo>
                    <a:lnTo>
                      <a:pt x="34104" y="106208"/>
                    </a:lnTo>
                    <a:cubicBezTo>
                      <a:pt x="5910" y="94588"/>
                      <a:pt x="-7425" y="62298"/>
                      <a:pt x="4196" y="34104"/>
                    </a:cubicBezTo>
                    <a:cubicBezTo>
                      <a:pt x="15911" y="5910"/>
                      <a:pt x="48201" y="-7425"/>
                      <a:pt x="76300" y="4196"/>
                    </a:cubicBezTo>
                    <a:lnTo>
                      <a:pt x="114209" y="19912"/>
                    </a:lnTo>
                    <a:cubicBezTo>
                      <a:pt x="142403" y="31532"/>
                      <a:pt x="155738" y="63822"/>
                      <a:pt x="144118" y="92016"/>
                    </a:cubicBezTo>
                    <a:cubicBezTo>
                      <a:pt x="135260" y="113257"/>
                      <a:pt x="114781" y="126116"/>
                      <a:pt x="93159" y="126116"/>
                    </a:cubicBezTo>
                    <a:lnTo>
                      <a:pt x="93159"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40" name="Google Shape;3540;p45"/>
              <p:cNvSpPr/>
              <p:nvPr/>
            </p:nvSpPr>
            <p:spPr>
              <a:xfrm>
                <a:off x="-4181328" y="-845927"/>
                <a:ext cx="33383" cy="28376"/>
              </a:xfrm>
              <a:custGeom>
                <a:rect b="b" l="l" r="r" t="t"/>
                <a:pathLst>
                  <a:path extrusionOk="0" h="126115" w="148367">
                    <a:moveTo>
                      <a:pt x="93118" y="126116"/>
                    </a:moveTo>
                    <a:cubicBezTo>
                      <a:pt x="86070" y="126116"/>
                      <a:pt x="78926" y="124782"/>
                      <a:pt x="72068" y="121925"/>
                    </a:cubicBezTo>
                    <a:lnTo>
                      <a:pt x="34063" y="106208"/>
                    </a:lnTo>
                    <a:cubicBezTo>
                      <a:pt x="5869" y="94588"/>
                      <a:pt x="-7466" y="62298"/>
                      <a:pt x="4250" y="34104"/>
                    </a:cubicBezTo>
                    <a:cubicBezTo>
                      <a:pt x="15871" y="5910"/>
                      <a:pt x="48160" y="-7425"/>
                      <a:pt x="76354" y="4196"/>
                    </a:cubicBezTo>
                    <a:lnTo>
                      <a:pt x="114264" y="19912"/>
                    </a:lnTo>
                    <a:cubicBezTo>
                      <a:pt x="142458" y="31533"/>
                      <a:pt x="155793" y="63822"/>
                      <a:pt x="144172" y="92016"/>
                    </a:cubicBezTo>
                    <a:cubicBezTo>
                      <a:pt x="135314" y="113257"/>
                      <a:pt x="114835" y="126116"/>
                      <a:pt x="93118" y="126116"/>
                    </a:cubicBezTo>
                    <a:lnTo>
                      <a:pt x="93118"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541" name="Google Shape;3541;p45"/>
            <p:cNvGrpSpPr/>
            <p:nvPr/>
          </p:nvGrpSpPr>
          <p:grpSpPr>
            <a:xfrm>
              <a:off x="6992244" y="3006356"/>
              <a:ext cx="449363" cy="449363"/>
              <a:chOff x="-4285481" y="-1038742"/>
              <a:chExt cx="536553" cy="536553"/>
            </a:xfrm>
          </p:grpSpPr>
          <p:sp>
            <p:nvSpPr>
              <p:cNvPr id="3542" name="Google Shape;3542;p45"/>
              <p:cNvSpPr/>
              <p:nvPr/>
            </p:nvSpPr>
            <p:spPr>
              <a:xfrm>
                <a:off x="-4285481" y="-1038742"/>
                <a:ext cx="536553" cy="536553"/>
              </a:xfrm>
              <a:custGeom>
                <a:rect b="b" l="l" r="r" t="t"/>
                <a:pathLst>
                  <a:path extrusionOk="0" h="2384679" w="2384679">
                    <a:moveTo>
                      <a:pt x="2384584" y="1192340"/>
                    </a:moveTo>
                    <a:cubicBezTo>
                      <a:pt x="2384584" y="1850803"/>
                      <a:pt x="1850803" y="2384679"/>
                      <a:pt x="1192244" y="2384679"/>
                    </a:cubicBezTo>
                    <a:cubicBezTo>
                      <a:pt x="533686" y="2384679"/>
                      <a:pt x="0" y="1850898"/>
                      <a:pt x="0" y="1192340"/>
                    </a:cubicBezTo>
                    <a:cubicBezTo>
                      <a:pt x="0" y="533781"/>
                      <a:pt x="533781" y="0"/>
                      <a:pt x="1192340" y="0"/>
                    </a:cubicBezTo>
                    <a:cubicBezTo>
                      <a:pt x="1850898" y="0"/>
                      <a:pt x="2384679" y="533876"/>
                      <a:pt x="2384679" y="1192340"/>
                    </a:cubicBezTo>
                    <a:lnTo>
                      <a:pt x="2384679" y="11923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43" name="Google Shape;3543;p45"/>
              <p:cNvSpPr/>
              <p:nvPr/>
            </p:nvSpPr>
            <p:spPr>
              <a:xfrm>
                <a:off x="-4234029" y="-987290"/>
                <a:ext cx="433490" cy="433490"/>
              </a:xfrm>
              <a:custGeom>
                <a:rect b="b" l="l" r="r" t="t"/>
                <a:pathLst>
                  <a:path extrusionOk="0" h="1926621" w="1926621">
                    <a:moveTo>
                      <a:pt x="1926622" y="963359"/>
                    </a:moveTo>
                    <a:cubicBezTo>
                      <a:pt x="1926622" y="1495330"/>
                      <a:pt x="1495330" y="1926622"/>
                      <a:pt x="963263" y="1926622"/>
                    </a:cubicBezTo>
                    <a:cubicBezTo>
                      <a:pt x="431197" y="1926622"/>
                      <a:pt x="0" y="1495330"/>
                      <a:pt x="0" y="963359"/>
                    </a:cubicBezTo>
                    <a:cubicBezTo>
                      <a:pt x="0" y="431387"/>
                      <a:pt x="431292" y="0"/>
                      <a:pt x="963263" y="0"/>
                    </a:cubicBezTo>
                    <a:cubicBezTo>
                      <a:pt x="1495235" y="0"/>
                      <a:pt x="1926622" y="431292"/>
                      <a:pt x="1926622" y="963359"/>
                    </a:cubicBezTo>
                    <a:lnTo>
                      <a:pt x="1926622" y="9633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44" name="Google Shape;3544;p45"/>
              <p:cNvSpPr/>
              <p:nvPr/>
            </p:nvSpPr>
            <p:spPr>
              <a:xfrm>
                <a:off x="-4114165" y="-867411"/>
                <a:ext cx="193447" cy="193454"/>
              </a:xfrm>
              <a:custGeom>
                <a:rect b="b" l="l" r="r" t="t"/>
                <a:pathLst>
                  <a:path extrusionOk="0" h="859794" w="859765">
                    <a:moveTo>
                      <a:pt x="499449" y="31133"/>
                    </a:moveTo>
                    <a:cubicBezTo>
                      <a:pt x="558504" y="-34304"/>
                      <a:pt x="667184" y="10654"/>
                      <a:pt x="662612" y="98761"/>
                    </a:cubicBezTo>
                    <a:cubicBezTo>
                      <a:pt x="659754" y="154196"/>
                      <a:pt x="705474" y="199916"/>
                      <a:pt x="761005" y="197154"/>
                    </a:cubicBezTo>
                    <a:cubicBezTo>
                      <a:pt x="849111" y="192677"/>
                      <a:pt x="894069" y="301167"/>
                      <a:pt x="828633" y="360317"/>
                    </a:cubicBezTo>
                    <a:cubicBezTo>
                      <a:pt x="787390" y="397560"/>
                      <a:pt x="787390" y="462235"/>
                      <a:pt x="828633" y="499477"/>
                    </a:cubicBezTo>
                    <a:cubicBezTo>
                      <a:pt x="894069" y="558628"/>
                      <a:pt x="849111" y="667117"/>
                      <a:pt x="761005" y="662641"/>
                    </a:cubicBezTo>
                    <a:cubicBezTo>
                      <a:pt x="705570" y="659783"/>
                      <a:pt x="659850" y="705503"/>
                      <a:pt x="662612" y="761034"/>
                    </a:cubicBezTo>
                    <a:cubicBezTo>
                      <a:pt x="667089" y="849140"/>
                      <a:pt x="558504" y="894098"/>
                      <a:pt x="499449" y="828661"/>
                    </a:cubicBezTo>
                    <a:cubicBezTo>
                      <a:pt x="462206" y="787418"/>
                      <a:pt x="397531" y="787418"/>
                      <a:pt x="360288" y="828661"/>
                    </a:cubicBezTo>
                    <a:cubicBezTo>
                      <a:pt x="301233" y="894098"/>
                      <a:pt x="192648" y="849140"/>
                      <a:pt x="197125" y="761034"/>
                    </a:cubicBezTo>
                    <a:cubicBezTo>
                      <a:pt x="199983" y="705598"/>
                      <a:pt x="154167" y="659878"/>
                      <a:pt x="98732" y="662641"/>
                    </a:cubicBezTo>
                    <a:cubicBezTo>
                      <a:pt x="10626" y="667117"/>
                      <a:pt x="-34332" y="558532"/>
                      <a:pt x="31200" y="499477"/>
                    </a:cubicBezTo>
                    <a:cubicBezTo>
                      <a:pt x="72443" y="462235"/>
                      <a:pt x="72443" y="397560"/>
                      <a:pt x="31200" y="360317"/>
                    </a:cubicBezTo>
                    <a:cubicBezTo>
                      <a:pt x="-34332" y="301167"/>
                      <a:pt x="10721" y="192677"/>
                      <a:pt x="98732" y="197154"/>
                    </a:cubicBezTo>
                    <a:cubicBezTo>
                      <a:pt x="154167" y="200011"/>
                      <a:pt x="199983" y="154196"/>
                      <a:pt x="197125" y="98761"/>
                    </a:cubicBezTo>
                    <a:cubicBezTo>
                      <a:pt x="192648" y="10654"/>
                      <a:pt x="301233" y="-34304"/>
                      <a:pt x="360288" y="31133"/>
                    </a:cubicBezTo>
                    <a:cubicBezTo>
                      <a:pt x="397531" y="72376"/>
                      <a:pt x="462206" y="72376"/>
                      <a:pt x="499449" y="31133"/>
                    </a:cubicBezTo>
                    <a:lnTo>
                      <a:pt x="499449" y="3113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45" name="Google Shape;3545;p45"/>
              <p:cNvSpPr/>
              <p:nvPr/>
            </p:nvSpPr>
            <p:spPr>
              <a:xfrm>
                <a:off x="-4029955" y="-947053"/>
                <a:ext cx="24817" cy="52249"/>
              </a:xfrm>
              <a:custGeom>
                <a:rect b="b" l="l" r="r" t="t"/>
                <a:pathLst>
                  <a:path extrusionOk="0" h="232219" w="110299">
                    <a:moveTo>
                      <a:pt x="55150" y="232219"/>
                    </a:moveTo>
                    <a:cubicBezTo>
                      <a:pt x="24670" y="232219"/>
                      <a:pt x="0" y="207550"/>
                      <a:pt x="0" y="177070"/>
                    </a:cubicBezTo>
                    <a:lnTo>
                      <a:pt x="0" y="55245"/>
                    </a:lnTo>
                    <a:cubicBezTo>
                      <a:pt x="0" y="24765"/>
                      <a:pt x="24670" y="0"/>
                      <a:pt x="55150" y="0"/>
                    </a:cubicBezTo>
                    <a:cubicBezTo>
                      <a:pt x="85630" y="0"/>
                      <a:pt x="110300" y="24670"/>
                      <a:pt x="110300" y="55245"/>
                    </a:cubicBezTo>
                    <a:lnTo>
                      <a:pt x="110300" y="177070"/>
                    </a:lnTo>
                    <a:cubicBezTo>
                      <a:pt x="110300" y="207550"/>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46" name="Google Shape;3546;p45"/>
              <p:cNvSpPr/>
              <p:nvPr/>
            </p:nvSpPr>
            <p:spPr>
              <a:xfrm>
                <a:off x="-4029955" y="-646774"/>
                <a:ext cx="24817" cy="52249"/>
              </a:xfrm>
              <a:custGeom>
                <a:rect b="b" l="l" r="r" t="t"/>
                <a:pathLst>
                  <a:path extrusionOk="0" h="232219" w="110299">
                    <a:moveTo>
                      <a:pt x="55150" y="232219"/>
                    </a:moveTo>
                    <a:cubicBezTo>
                      <a:pt x="24670" y="232219"/>
                      <a:pt x="0" y="207550"/>
                      <a:pt x="0" y="176974"/>
                    </a:cubicBezTo>
                    <a:lnTo>
                      <a:pt x="0" y="55150"/>
                    </a:lnTo>
                    <a:cubicBezTo>
                      <a:pt x="0" y="24670"/>
                      <a:pt x="24670" y="0"/>
                      <a:pt x="55150" y="0"/>
                    </a:cubicBezTo>
                    <a:cubicBezTo>
                      <a:pt x="85630" y="0"/>
                      <a:pt x="110300" y="24670"/>
                      <a:pt x="110300" y="55150"/>
                    </a:cubicBezTo>
                    <a:lnTo>
                      <a:pt x="110300" y="176974"/>
                    </a:lnTo>
                    <a:cubicBezTo>
                      <a:pt x="110300" y="207454"/>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47" name="Google Shape;3547;p45"/>
              <p:cNvSpPr/>
              <p:nvPr/>
            </p:nvSpPr>
            <p:spPr>
              <a:xfrm>
                <a:off x="-3933477" y="-899058"/>
                <a:ext cx="44223" cy="44223"/>
              </a:xfrm>
              <a:custGeom>
                <a:rect b="b" l="l" r="r" t="t"/>
                <a:pathLst>
                  <a:path extrusionOk="0" h="196548" w="196548">
                    <a:moveTo>
                      <a:pt x="55174" y="196453"/>
                    </a:moveTo>
                    <a:cubicBezTo>
                      <a:pt x="41077" y="196453"/>
                      <a:pt x="26980" y="191024"/>
                      <a:pt x="16216" y="180261"/>
                    </a:cubicBezTo>
                    <a:cubicBezTo>
                      <a:pt x="-5405" y="158734"/>
                      <a:pt x="-5405" y="123777"/>
                      <a:pt x="16216" y="102251"/>
                    </a:cubicBezTo>
                    <a:lnTo>
                      <a:pt x="102322" y="16145"/>
                    </a:lnTo>
                    <a:cubicBezTo>
                      <a:pt x="123944" y="-5382"/>
                      <a:pt x="158806" y="-5382"/>
                      <a:pt x="180332" y="16145"/>
                    </a:cubicBezTo>
                    <a:cubicBezTo>
                      <a:pt x="201954" y="37671"/>
                      <a:pt x="201954" y="72628"/>
                      <a:pt x="180332" y="94250"/>
                    </a:cubicBezTo>
                    <a:lnTo>
                      <a:pt x="94226" y="180356"/>
                    </a:lnTo>
                    <a:cubicBezTo>
                      <a:pt x="83463" y="191119"/>
                      <a:pt x="69271" y="196548"/>
                      <a:pt x="55174" y="196548"/>
                    </a:cubicBezTo>
                    <a:lnTo>
                      <a:pt x="55174" y="196548"/>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48" name="Google Shape;3548;p45"/>
              <p:cNvSpPr/>
              <p:nvPr/>
            </p:nvSpPr>
            <p:spPr>
              <a:xfrm>
                <a:off x="-4145818" y="-686759"/>
                <a:ext cx="44191" cy="44239"/>
              </a:xfrm>
              <a:custGeom>
                <a:rect b="b" l="l" r="r" t="t"/>
                <a:pathLst>
                  <a:path extrusionOk="0" h="196619" w="196405">
                    <a:moveTo>
                      <a:pt x="55197" y="196620"/>
                    </a:moveTo>
                    <a:cubicBezTo>
                      <a:pt x="41005" y="196620"/>
                      <a:pt x="26908" y="191191"/>
                      <a:pt x="16145" y="180427"/>
                    </a:cubicBezTo>
                    <a:cubicBezTo>
                      <a:pt x="-5382" y="158806"/>
                      <a:pt x="-5382" y="123944"/>
                      <a:pt x="16145" y="102322"/>
                    </a:cubicBezTo>
                    <a:lnTo>
                      <a:pt x="102251" y="16216"/>
                    </a:lnTo>
                    <a:cubicBezTo>
                      <a:pt x="123777" y="-5405"/>
                      <a:pt x="158734" y="-5405"/>
                      <a:pt x="180261" y="16216"/>
                    </a:cubicBezTo>
                    <a:cubicBezTo>
                      <a:pt x="201787" y="37743"/>
                      <a:pt x="201787" y="72700"/>
                      <a:pt x="180261" y="94321"/>
                    </a:cubicBezTo>
                    <a:lnTo>
                      <a:pt x="94155" y="180427"/>
                    </a:lnTo>
                    <a:cubicBezTo>
                      <a:pt x="83391" y="191191"/>
                      <a:pt x="69199" y="196620"/>
                      <a:pt x="55102" y="196620"/>
                    </a:cubicBezTo>
                    <a:lnTo>
                      <a:pt x="55102"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49" name="Google Shape;3549;p45"/>
              <p:cNvSpPr/>
              <p:nvPr/>
            </p:nvSpPr>
            <p:spPr>
              <a:xfrm>
                <a:off x="-3893513" y="-783237"/>
                <a:ext cx="52228" cy="24839"/>
              </a:xfrm>
              <a:custGeom>
                <a:rect b="b" l="l" r="r" t="t"/>
                <a:pathLst>
                  <a:path extrusionOk="0" h="110394" w="232124">
                    <a:moveTo>
                      <a:pt x="176975" y="110395"/>
                    </a:moveTo>
                    <a:lnTo>
                      <a:pt x="55150" y="110395"/>
                    </a:lnTo>
                    <a:cubicBezTo>
                      <a:pt x="24670" y="110395"/>
                      <a:pt x="0" y="85725"/>
                      <a:pt x="0" y="55245"/>
                    </a:cubicBezTo>
                    <a:cubicBezTo>
                      <a:pt x="0" y="24765"/>
                      <a:pt x="24670" y="0"/>
                      <a:pt x="55150" y="0"/>
                    </a:cubicBezTo>
                    <a:lnTo>
                      <a:pt x="176975" y="0"/>
                    </a:lnTo>
                    <a:cubicBezTo>
                      <a:pt x="207454" y="0"/>
                      <a:pt x="232124" y="24670"/>
                      <a:pt x="232124" y="55245"/>
                    </a:cubicBezTo>
                    <a:cubicBezTo>
                      <a:pt x="232124" y="85820"/>
                      <a:pt x="207454" y="110395"/>
                      <a:pt x="176975" y="110395"/>
                    </a:cubicBezTo>
                    <a:lnTo>
                      <a:pt x="176975"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50" name="Google Shape;3550;p45"/>
              <p:cNvSpPr/>
              <p:nvPr/>
            </p:nvSpPr>
            <p:spPr>
              <a:xfrm>
                <a:off x="-4193792" y="-783237"/>
                <a:ext cx="52249" cy="24839"/>
              </a:xfrm>
              <a:custGeom>
                <a:rect b="b" l="l" r="r" t="t"/>
                <a:pathLst>
                  <a:path extrusionOk="0" h="110394" w="232219">
                    <a:moveTo>
                      <a:pt x="176974" y="110395"/>
                    </a:moveTo>
                    <a:lnTo>
                      <a:pt x="55150" y="110395"/>
                    </a:lnTo>
                    <a:cubicBezTo>
                      <a:pt x="24670" y="110395"/>
                      <a:pt x="0" y="85725"/>
                      <a:pt x="0" y="55245"/>
                    </a:cubicBezTo>
                    <a:cubicBezTo>
                      <a:pt x="0" y="24765"/>
                      <a:pt x="24670" y="0"/>
                      <a:pt x="55150" y="0"/>
                    </a:cubicBezTo>
                    <a:lnTo>
                      <a:pt x="176974" y="0"/>
                    </a:lnTo>
                    <a:cubicBezTo>
                      <a:pt x="207455" y="0"/>
                      <a:pt x="232220" y="24670"/>
                      <a:pt x="232220" y="55245"/>
                    </a:cubicBezTo>
                    <a:cubicBezTo>
                      <a:pt x="232220" y="85820"/>
                      <a:pt x="207550" y="110395"/>
                      <a:pt x="176974" y="110395"/>
                    </a:cubicBezTo>
                    <a:lnTo>
                      <a:pt x="176974"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51" name="Google Shape;3551;p45"/>
              <p:cNvSpPr/>
              <p:nvPr/>
            </p:nvSpPr>
            <p:spPr>
              <a:xfrm>
                <a:off x="-3933482" y="-686759"/>
                <a:ext cx="44191" cy="44239"/>
              </a:xfrm>
              <a:custGeom>
                <a:rect b="b" l="l" r="r" t="t"/>
                <a:pathLst>
                  <a:path extrusionOk="0" h="196619" w="196405">
                    <a:moveTo>
                      <a:pt x="141303" y="196620"/>
                    </a:moveTo>
                    <a:cubicBezTo>
                      <a:pt x="127206" y="196620"/>
                      <a:pt x="113014" y="191191"/>
                      <a:pt x="102251" y="180427"/>
                    </a:cubicBezTo>
                    <a:lnTo>
                      <a:pt x="16145" y="94321"/>
                    </a:lnTo>
                    <a:cubicBezTo>
                      <a:pt x="-5382" y="72700"/>
                      <a:pt x="-5382" y="37838"/>
                      <a:pt x="16145" y="16216"/>
                    </a:cubicBezTo>
                    <a:cubicBezTo>
                      <a:pt x="37671" y="-5405"/>
                      <a:pt x="72628" y="-5405"/>
                      <a:pt x="94155" y="16216"/>
                    </a:cubicBezTo>
                    <a:lnTo>
                      <a:pt x="180261" y="102322"/>
                    </a:lnTo>
                    <a:cubicBezTo>
                      <a:pt x="201787" y="123849"/>
                      <a:pt x="201787" y="158806"/>
                      <a:pt x="180261" y="180427"/>
                    </a:cubicBezTo>
                    <a:cubicBezTo>
                      <a:pt x="169497" y="191191"/>
                      <a:pt x="155400" y="196620"/>
                      <a:pt x="141208" y="196620"/>
                    </a:cubicBezTo>
                    <a:lnTo>
                      <a:pt x="141208"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52" name="Google Shape;3552;p45"/>
              <p:cNvSpPr/>
              <p:nvPr/>
            </p:nvSpPr>
            <p:spPr>
              <a:xfrm>
                <a:off x="-4145818" y="-899079"/>
                <a:ext cx="44213" cy="44223"/>
              </a:xfrm>
              <a:custGeom>
                <a:rect b="b" l="l" r="r" t="t"/>
                <a:pathLst>
                  <a:path extrusionOk="0" h="196548" w="196500">
                    <a:moveTo>
                      <a:pt x="141303" y="196548"/>
                    </a:moveTo>
                    <a:cubicBezTo>
                      <a:pt x="127111" y="196548"/>
                      <a:pt x="113109" y="191119"/>
                      <a:pt x="102251" y="180356"/>
                    </a:cubicBezTo>
                    <a:lnTo>
                      <a:pt x="16145" y="94250"/>
                    </a:lnTo>
                    <a:cubicBezTo>
                      <a:pt x="-5382" y="72723"/>
                      <a:pt x="-5382" y="37767"/>
                      <a:pt x="16145" y="16145"/>
                    </a:cubicBezTo>
                    <a:cubicBezTo>
                      <a:pt x="37671" y="-5382"/>
                      <a:pt x="72628" y="-5382"/>
                      <a:pt x="94250" y="16145"/>
                    </a:cubicBezTo>
                    <a:lnTo>
                      <a:pt x="180356" y="102251"/>
                    </a:lnTo>
                    <a:cubicBezTo>
                      <a:pt x="201882" y="123777"/>
                      <a:pt x="201882" y="158734"/>
                      <a:pt x="180356" y="180261"/>
                    </a:cubicBezTo>
                    <a:cubicBezTo>
                      <a:pt x="169593" y="191024"/>
                      <a:pt x="155400" y="196453"/>
                      <a:pt x="141303" y="196453"/>
                    </a:cubicBezTo>
                    <a:lnTo>
                      <a:pt x="141303" y="196453"/>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53" name="Google Shape;3553;p45"/>
              <p:cNvSpPr/>
              <p:nvPr/>
            </p:nvSpPr>
            <p:spPr>
              <a:xfrm>
                <a:off x="-4092675" y="-934598"/>
                <a:ext cx="28395" cy="33391"/>
              </a:xfrm>
              <a:custGeom>
                <a:rect b="b" l="l" r="r" t="t"/>
                <a:pathLst>
                  <a:path extrusionOk="0" h="148404" w="126200">
                    <a:moveTo>
                      <a:pt x="71006" y="148404"/>
                    </a:moveTo>
                    <a:cubicBezTo>
                      <a:pt x="49384" y="148404"/>
                      <a:pt x="28810" y="135641"/>
                      <a:pt x="19952" y="114305"/>
                    </a:cubicBezTo>
                    <a:lnTo>
                      <a:pt x="4236" y="76300"/>
                    </a:lnTo>
                    <a:cubicBezTo>
                      <a:pt x="-7480" y="48106"/>
                      <a:pt x="5950" y="15816"/>
                      <a:pt x="34144" y="4196"/>
                    </a:cubicBezTo>
                    <a:cubicBezTo>
                      <a:pt x="62338" y="-7425"/>
                      <a:pt x="94533" y="5910"/>
                      <a:pt x="106248" y="34104"/>
                    </a:cubicBezTo>
                    <a:lnTo>
                      <a:pt x="121965" y="72014"/>
                    </a:lnTo>
                    <a:cubicBezTo>
                      <a:pt x="133680" y="100208"/>
                      <a:pt x="120250" y="132497"/>
                      <a:pt x="92056" y="144118"/>
                    </a:cubicBezTo>
                    <a:cubicBezTo>
                      <a:pt x="85198" y="146975"/>
                      <a:pt x="77959" y="148309"/>
                      <a:pt x="71006" y="148309"/>
                    </a:cubicBezTo>
                    <a:lnTo>
                      <a:pt x="71006"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54" name="Google Shape;3554;p45"/>
              <p:cNvSpPr/>
              <p:nvPr/>
            </p:nvSpPr>
            <p:spPr>
              <a:xfrm>
                <a:off x="-3970829" y="-640406"/>
                <a:ext cx="28386" cy="33378"/>
              </a:xfrm>
              <a:custGeom>
                <a:rect b="b" l="l" r="r" t="t"/>
                <a:pathLst>
                  <a:path extrusionOk="0" h="148348" w="126160">
                    <a:moveTo>
                      <a:pt x="71006" y="148349"/>
                    </a:moveTo>
                    <a:cubicBezTo>
                      <a:pt x="49384" y="148349"/>
                      <a:pt x="28810" y="135585"/>
                      <a:pt x="19952" y="114249"/>
                    </a:cubicBezTo>
                    <a:lnTo>
                      <a:pt x="4236" y="76340"/>
                    </a:lnTo>
                    <a:cubicBezTo>
                      <a:pt x="-7480" y="48146"/>
                      <a:pt x="5950" y="15856"/>
                      <a:pt x="34144" y="4236"/>
                    </a:cubicBezTo>
                    <a:cubicBezTo>
                      <a:pt x="62338" y="-7480"/>
                      <a:pt x="94533" y="5950"/>
                      <a:pt x="106248" y="34144"/>
                    </a:cubicBezTo>
                    <a:lnTo>
                      <a:pt x="121965" y="72053"/>
                    </a:lnTo>
                    <a:cubicBezTo>
                      <a:pt x="133585" y="100248"/>
                      <a:pt x="120250" y="132537"/>
                      <a:pt x="92056" y="144158"/>
                    </a:cubicBezTo>
                    <a:cubicBezTo>
                      <a:pt x="85103" y="147015"/>
                      <a:pt x="77959" y="148349"/>
                      <a:pt x="71006" y="148349"/>
                    </a:cubicBezTo>
                    <a:lnTo>
                      <a:pt x="71006" y="14834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55" name="Google Shape;3555;p45"/>
              <p:cNvSpPr/>
              <p:nvPr/>
            </p:nvSpPr>
            <p:spPr>
              <a:xfrm>
                <a:off x="-3970799" y="-934576"/>
                <a:ext cx="28377" cy="33391"/>
              </a:xfrm>
              <a:custGeom>
                <a:rect b="b" l="l" r="r" t="t"/>
                <a:pathLst>
                  <a:path extrusionOk="0" h="148404" w="126120">
                    <a:moveTo>
                      <a:pt x="55155" y="148309"/>
                    </a:moveTo>
                    <a:cubicBezTo>
                      <a:pt x="48106" y="148309"/>
                      <a:pt x="40962" y="146975"/>
                      <a:pt x="34104" y="144118"/>
                    </a:cubicBezTo>
                    <a:cubicBezTo>
                      <a:pt x="5910" y="132497"/>
                      <a:pt x="-7425" y="100208"/>
                      <a:pt x="4196" y="72014"/>
                    </a:cubicBezTo>
                    <a:lnTo>
                      <a:pt x="19912" y="34104"/>
                    </a:lnTo>
                    <a:cubicBezTo>
                      <a:pt x="31532" y="5910"/>
                      <a:pt x="63822" y="-7425"/>
                      <a:pt x="92016" y="4196"/>
                    </a:cubicBezTo>
                    <a:cubicBezTo>
                      <a:pt x="120210" y="15816"/>
                      <a:pt x="133545" y="48106"/>
                      <a:pt x="121925" y="76300"/>
                    </a:cubicBezTo>
                    <a:lnTo>
                      <a:pt x="106208" y="114305"/>
                    </a:lnTo>
                    <a:cubicBezTo>
                      <a:pt x="97350" y="135546"/>
                      <a:pt x="76872" y="148404"/>
                      <a:pt x="55155" y="148404"/>
                    </a:cubicBezTo>
                    <a:lnTo>
                      <a:pt x="55155" y="148404"/>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56" name="Google Shape;3556;p45"/>
              <p:cNvSpPr/>
              <p:nvPr/>
            </p:nvSpPr>
            <p:spPr>
              <a:xfrm>
                <a:off x="-4092687" y="-640397"/>
                <a:ext cx="28377" cy="33369"/>
              </a:xfrm>
              <a:custGeom>
                <a:rect b="b" l="l" r="r" t="t"/>
                <a:pathLst>
                  <a:path extrusionOk="0" h="148308" w="126120">
                    <a:moveTo>
                      <a:pt x="55250" y="148309"/>
                    </a:moveTo>
                    <a:cubicBezTo>
                      <a:pt x="48201" y="148309"/>
                      <a:pt x="41057" y="146975"/>
                      <a:pt x="34104" y="144118"/>
                    </a:cubicBezTo>
                    <a:cubicBezTo>
                      <a:pt x="5910" y="132497"/>
                      <a:pt x="-7425" y="100208"/>
                      <a:pt x="4196" y="72014"/>
                    </a:cubicBezTo>
                    <a:lnTo>
                      <a:pt x="19912" y="34104"/>
                    </a:lnTo>
                    <a:cubicBezTo>
                      <a:pt x="31532" y="5910"/>
                      <a:pt x="63822" y="-7425"/>
                      <a:pt x="92016" y="4196"/>
                    </a:cubicBezTo>
                    <a:cubicBezTo>
                      <a:pt x="120210" y="15912"/>
                      <a:pt x="133545" y="48201"/>
                      <a:pt x="121925" y="76300"/>
                    </a:cubicBezTo>
                    <a:lnTo>
                      <a:pt x="106208" y="114210"/>
                    </a:lnTo>
                    <a:cubicBezTo>
                      <a:pt x="97350" y="135450"/>
                      <a:pt x="76871" y="148309"/>
                      <a:pt x="55250" y="148309"/>
                    </a:cubicBezTo>
                    <a:lnTo>
                      <a:pt x="55250"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57" name="Google Shape;3557;p45"/>
              <p:cNvSpPr/>
              <p:nvPr/>
            </p:nvSpPr>
            <p:spPr>
              <a:xfrm>
                <a:off x="-3887157" y="-845936"/>
                <a:ext cx="33392" cy="28385"/>
              </a:xfrm>
              <a:custGeom>
                <a:rect b="b" l="l" r="r" t="t"/>
                <a:pathLst>
                  <a:path extrusionOk="0" h="126155" w="148408">
                    <a:moveTo>
                      <a:pt x="55250" y="126156"/>
                    </a:moveTo>
                    <a:cubicBezTo>
                      <a:pt x="33533" y="126156"/>
                      <a:pt x="13054" y="113297"/>
                      <a:pt x="4196" y="92056"/>
                    </a:cubicBezTo>
                    <a:cubicBezTo>
                      <a:pt x="-7425" y="63862"/>
                      <a:pt x="5910" y="31572"/>
                      <a:pt x="34104" y="19952"/>
                    </a:cubicBezTo>
                    <a:lnTo>
                      <a:pt x="72109" y="4236"/>
                    </a:lnTo>
                    <a:cubicBezTo>
                      <a:pt x="100303" y="-7480"/>
                      <a:pt x="132497" y="5950"/>
                      <a:pt x="144213" y="34144"/>
                    </a:cubicBezTo>
                    <a:cubicBezTo>
                      <a:pt x="155834" y="62338"/>
                      <a:pt x="142499" y="94628"/>
                      <a:pt x="114305" y="106248"/>
                    </a:cubicBezTo>
                    <a:lnTo>
                      <a:pt x="76395" y="121965"/>
                    </a:lnTo>
                    <a:cubicBezTo>
                      <a:pt x="69442" y="124822"/>
                      <a:pt x="62298" y="126156"/>
                      <a:pt x="55345" y="126156"/>
                    </a:cubicBezTo>
                    <a:lnTo>
                      <a:pt x="55345" y="12615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58" name="Google Shape;3558;p45"/>
              <p:cNvSpPr/>
              <p:nvPr/>
            </p:nvSpPr>
            <p:spPr>
              <a:xfrm>
                <a:off x="-4181346" y="-724060"/>
                <a:ext cx="33389" cy="28376"/>
              </a:xfrm>
              <a:custGeom>
                <a:rect b="b" l="l" r="r" t="t"/>
                <a:pathLst>
                  <a:path extrusionOk="0" h="126115" w="148394">
                    <a:moveTo>
                      <a:pt x="55291" y="126116"/>
                    </a:moveTo>
                    <a:cubicBezTo>
                      <a:pt x="33669" y="126116"/>
                      <a:pt x="13095" y="113257"/>
                      <a:pt x="4237" y="92016"/>
                    </a:cubicBezTo>
                    <a:cubicBezTo>
                      <a:pt x="-7479" y="63822"/>
                      <a:pt x="5952" y="31532"/>
                      <a:pt x="34050" y="19912"/>
                    </a:cubicBezTo>
                    <a:lnTo>
                      <a:pt x="72055" y="4196"/>
                    </a:lnTo>
                    <a:cubicBezTo>
                      <a:pt x="100249" y="-7425"/>
                      <a:pt x="132444" y="5910"/>
                      <a:pt x="144159" y="34104"/>
                    </a:cubicBezTo>
                    <a:cubicBezTo>
                      <a:pt x="155875" y="62298"/>
                      <a:pt x="142445" y="94588"/>
                      <a:pt x="114251" y="106208"/>
                    </a:cubicBezTo>
                    <a:lnTo>
                      <a:pt x="76341" y="121925"/>
                    </a:lnTo>
                    <a:cubicBezTo>
                      <a:pt x="69388" y="124782"/>
                      <a:pt x="62244" y="126116"/>
                      <a:pt x="55196" y="126116"/>
                    </a:cubicBezTo>
                    <a:lnTo>
                      <a:pt x="55196"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59" name="Google Shape;3559;p45"/>
              <p:cNvSpPr/>
              <p:nvPr/>
            </p:nvSpPr>
            <p:spPr>
              <a:xfrm>
                <a:off x="-3887179" y="-724060"/>
                <a:ext cx="33370" cy="28376"/>
              </a:xfrm>
              <a:custGeom>
                <a:rect b="b" l="l" r="r" t="t"/>
                <a:pathLst>
                  <a:path extrusionOk="0" h="126115" w="148313">
                    <a:moveTo>
                      <a:pt x="93254" y="126116"/>
                    </a:moveTo>
                    <a:cubicBezTo>
                      <a:pt x="86206" y="126116"/>
                      <a:pt x="79062" y="124782"/>
                      <a:pt x="72109" y="121925"/>
                    </a:cubicBezTo>
                    <a:lnTo>
                      <a:pt x="34104" y="106208"/>
                    </a:lnTo>
                    <a:cubicBezTo>
                      <a:pt x="5910" y="94588"/>
                      <a:pt x="-7425" y="62298"/>
                      <a:pt x="4196" y="34104"/>
                    </a:cubicBezTo>
                    <a:cubicBezTo>
                      <a:pt x="15911" y="5910"/>
                      <a:pt x="48201" y="-7425"/>
                      <a:pt x="76300" y="4196"/>
                    </a:cubicBezTo>
                    <a:lnTo>
                      <a:pt x="114209" y="19912"/>
                    </a:lnTo>
                    <a:cubicBezTo>
                      <a:pt x="142403" y="31532"/>
                      <a:pt x="155738" y="63822"/>
                      <a:pt x="144118" y="92016"/>
                    </a:cubicBezTo>
                    <a:cubicBezTo>
                      <a:pt x="135260" y="113257"/>
                      <a:pt x="114781" y="126116"/>
                      <a:pt x="93159" y="126116"/>
                    </a:cubicBezTo>
                    <a:lnTo>
                      <a:pt x="93159"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60" name="Google Shape;3560;p45"/>
              <p:cNvSpPr/>
              <p:nvPr/>
            </p:nvSpPr>
            <p:spPr>
              <a:xfrm>
                <a:off x="-4181328" y="-845927"/>
                <a:ext cx="33383" cy="28376"/>
              </a:xfrm>
              <a:custGeom>
                <a:rect b="b" l="l" r="r" t="t"/>
                <a:pathLst>
                  <a:path extrusionOk="0" h="126115" w="148367">
                    <a:moveTo>
                      <a:pt x="93118" y="126116"/>
                    </a:moveTo>
                    <a:cubicBezTo>
                      <a:pt x="86070" y="126116"/>
                      <a:pt x="78926" y="124782"/>
                      <a:pt x="72068" y="121925"/>
                    </a:cubicBezTo>
                    <a:lnTo>
                      <a:pt x="34063" y="106208"/>
                    </a:lnTo>
                    <a:cubicBezTo>
                      <a:pt x="5869" y="94588"/>
                      <a:pt x="-7466" y="62298"/>
                      <a:pt x="4250" y="34104"/>
                    </a:cubicBezTo>
                    <a:cubicBezTo>
                      <a:pt x="15871" y="5910"/>
                      <a:pt x="48160" y="-7425"/>
                      <a:pt x="76354" y="4196"/>
                    </a:cubicBezTo>
                    <a:lnTo>
                      <a:pt x="114264" y="19912"/>
                    </a:lnTo>
                    <a:cubicBezTo>
                      <a:pt x="142458" y="31533"/>
                      <a:pt x="155793" y="63822"/>
                      <a:pt x="144172" y="92016"/>
                    </a:cubicBezTo>
                    <a:cubicBezTo>
                      <a:pt x="135314" y="113257"/>
                      <a:pt x="114835" y="126116"/>
                      <a:pt x="93118" y="126116"/>
                    </a:cubicBezTo>
                    <a:lnTo>
                      <a:pt x="93118"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3561" name="Google Shape;3561;p45"/>
          <p:cNvGrpSpPr/>
          <p:nvPr/>
        </p:nvGrpSpPr>
        <p:grpSpPr>
          <a:xfrm>
            <a:off x="5735352" y="3927147"/>
            <a:ext cx="1801597" cy="501332"/>
            <a:chOff x="5820358" y="3927154"/>
            <a:chExt cx="1801597" cy="501332"/>
          </a:xfrm>
        </p:grpSpPr>
        <p:grpSp>
          <p:nvGrpSpPr>
            <p:cNvPr id="3562" name="Google Shape;3562;p45"/>
            <p:cNvGrpSpPr/>
            <p:nvPr/>
          </p:nvGrpSpPr>
          <p:grpSpPr>
            <a:xfrm>
              <a:off x="5820358" y="3927154"/>
              <a:ext cx="336097" cy="501332"/>
              <a:chOff x="5336163" y="1108382"/>
              <a:chExt cx="3269424" cy="4876770"/>
            </a:xfrm>
          </p:grpSpPr>
          <p:sp>
            <p:nvSpPr>
              <p:cNvPr id="3563" name="Google Shape;3563;p45"/>
              <p:cNvSpPr/>
              <p:nvPr/>
            </p:nvSpPr>
            <p:spPr>
              <a:xfrm>
                <a:off x="5336163" y="2267874"/>
                <a:ext cx="3124930" cy="3717278"/>
              </a:xfrm>
              <a:custGeom>
                <a:rect b="b" l="l" r="r" t="t"/>
                <a:pathLst>
                  <a:path extrusionOk="0" h="3717278" w="3124930">
                    <a:moveTo>
                      <a:pt x="3124836" y="2331149"/>
                    </a:moveTo>
                    <a:cubicBezTo>
                      <a:pt x="3124836" y="3197828"/>
                      <a:pt x="2419224" y="3723323"/>
                      <a:pt x="1551115" y="3717227"/>
                    </a:cubicBezTo>
                    <a:cubicBezTo>
                      <a:pt x="1510920" y="3716941"/>
                      <a:pt x="1471201" y="3715512"/>
                      <a:pt x="1431767" y="3712940"/>
                    </a:cubicBezTo>
                    <a:lnTo>
                      <a:pt x="1431672" y="3712940"/>
                    </a:lnTo>
                    <a:cubicBezTo>
                      <a:pt x="623856" y="3660362"/>
                      <a:pt x="-11556" y="3132010"/>
                      <a:pt x="159" y="2308574"/>
                    </a:cubicBezTo>
                    <a:cubicBezTo>
                      <a:pt x="6255" y="1882045"/>
                      <a:pt x="183230" y="1497140"/>
                      <a:pt x="465646" y="1218819"/>
                    </a:cubicBezTo>
                    <a:cubicBezTo>
                      <a:pt x="587566" y="1098709"/>
                      <a:pt x="665385" y="942023"/>
                      <a:pt x="688722" y="772382"/>
                    </a:cubicBezTo>
                    <a:cubicBezTo>
                      <a:pt x="689484" y="767334"/>
                      <a:pt x="690150" y="762953"/>
                      <a:pt x="690912" y="758952"/>
                    </a:cubicBezTo>
                    <a:cubicBezTo>
                      <a:pt x="773875" y="325755"/>
                      <a:pt x="1132587" y="0"/>
                      <a:pt x="1562450" y="0"/>
                    </a:cubicBezTo>
                    <a:lnTo>
                      <a:pt x="1567022" y="0"/>
                    </a:lnTo>
                    <a:cubicBezTo>
                      <a:pt x="1994885" y="2286"/>
                      <a:pt x="2351311" y="327374"/>
                      <a:pt x="2433987" y="758952"/>
                    </a:cubicBezTo>
                    <a:cubicBezTo>
                      <a:pt x="2434464" y="760952"/>
                      <a:pt x="2434750" y="762953"/>
                      <a:pt x="2435035" y="765239"/>
                    </a:cubicBezTo>
                    <a:cubicBezTo>
                      <a:pt x="2463134" y="940403"/>
                      <a:pt x="2543525" y="1102709"/>
                      <a:pt x="2668874" y="1228344"/>
                    </a:cubicBezTo>
                    <a:cubicBezTo>
                      <a:pt x="2950624" y="1510856"/>
                      <a:pt x="3124931" y="1900523"/>
                      <a:pt x="3124931" y="23310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64" name="Google Shape;3564;p45"/>
              <p:cNvSpPr/>
              <p:nvPr/>
            </p:nvSpPr>
            <p:spPr>
              <a:xfrm>
                <a:off x="6596075" y="1290966"/>
                <a:ext cx="394917" cy="1287137"/>
              </a:xfrm>
              <a:custGeom>
                <a:rect b="b" l="l" r="r" t="t"/>
                <a:pathLst>
                  <a:path extrusionOk="0" h="1287137" w="394917">
                    <a:moveTo>
                      <a:pt x="285488" y="1287137"/>
                    </a:moveTo>
                    <a:cubicBezTo>
                      <a:pt x="280821" y="1287137"/>
                      <a:pt x="275963" y="1286756"/>
                      <a:pt x="271201" y="1285899"/>
                    </a:cubicBezTo>
                    <a:cubicBezTo>
                      <a:pt x="226814" y="1278088"/>
                      <a:pt x="197191" y="1235702"/>
                      <a:pt x="205002" y="1191316"/>
                    </a:cubicBezTo>
                    <a:lnTo>
                      <a:pt x="205002" y="1191316"/>
                    </a:lnTo>
                    <a:cubicBezTo>
                      <a:pt x="206335" y="1183886"/>
                      <a:pt x="331303" y="446746"/>
                      <a:pt x="23931" y="139375"/>
                    </a:cubicBezTo>
                    <a:cubicBezTo>
                      <a:pt x="-7977" y="107466"/>
                      <a:pt x="-7977" y="55745"/>
                      <a:pt x="23931" y="23932"/>
                    </a:cubicBezTo>
                    <a:cubicBezTo>
                      <a:pt x="55840" y="-7977"/>
                      <a:pt x="107561" y="-7977"/>
                      <a:pt x="139375" y="23932"/>
                    </a:cubicBezTo>
                    <a:cubicBezTo>
                      <a:pt x="506849" y="391406"/>
                      <a:pt x="371785" y="1185982"/>
                      <a:pt x="365879" y="1219605"/>
                    </a:cubicBezTo>
                    <a:cubicBezTo>
                      <a:pt x="358926" y="1259229"/>
                      <a:pt x="324445" y="1287042"/>
                      <a:pt x="285583" y="128704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65" name="Google Shape;3565;p45"/>
              <p:cNvSpPr/>
              <p:nvPr/>
            </p:nvSpPr>
            <p:spPr>
              <a:xfrm>
                <a:off x="6730629" y="1470767"/>
                <a:ext cx="677057" cy="296281"/>
              </a:xfrm>
              <a:custGeom>
                <a:rect b="b" l="l" r="r" t="t"/>
                <a:pathLst>
                  <a:path extrusionOk="0" h="296281" w="677057">
                    <a:moveTo>
                      <a:pt x="434778" y="296282"/>
                    </a:moveTo>
                    <a:cubicBezTo>
                      <a:pt x="148552" y="296282"/>
                      <a:pt x="16536" y="102829"/>
                      <a:pt x="9963" y="92923"/>
                    </a:cubicBezTo>
                    <a:cubicBezTo>
                      <a:pt x="-8325" y="65396"/>
                      <a:pt x="-705" y="28248"/>
                      <a:pt x="26823" y="9960"/>
                    </a:cubicBezTo>
                    <a:cubicBezTo>
                      <a:pt x="54255" y="-8232"/>
                      <a:pt x="91307" y="-803"/>
                      <a:pt x="109595" y="26534"/>
                    </a:cubicBezTo>
                    <a:cubicBezTo>
                      <a:pt x="116167" y="36154"/>
                      <a:pt x="263900" y="245133"/>
                      <a:pt x="601275" y="152454"/>
                    </a:cubicBezTo>
                    <a:cubicBezTo>
                      <a:pt x="633184" y="143691"/>
                      <a:pt x="666141" y="162456"/>
                      <a:pt x="674904" y="194364"/>
                    </a:cubicBezTo>
                    <a:cubicBezTo>
                      <a:pt x="683667" y="226273"/>
                      <a:pt x="664902" y="259230"/>
                      <a:pt x="632994" y="267993"/>
                    </a:cubicBezTo>
                    <a:cubicBezTo>
                      <a:pt x="560127" y="287995"/>
                      <a:pt x="494119" y="296282"/>
                      <a:pt x="434778" y="2962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66" name="Google Shape;3566;p45"/>
              <p:cNvSpPr/>
              <p:nvPr/>
            </p:nvSpPr>
            <p:spPr>
              <a:xfrm>
                <a:off x="7197049" y="1108382"/>
                <a:ext cx="1408538" cy="926653"/>
              </a:xfrm>
              <a:custGeom>
                <a:rect b="b" l="l" r="r" t="t"/>
                <a:pathLst>
                  <a:path extrusionOk="0" h="926653" w="1408538">
                    <a:moveTo>
                      <a:pt x="1001630" y="732105"/>
                    </a:moveTo>
                    <a:lnTo>
                      <a:pt x="1408538" y="302337"/>
                    </a:lnTo>
                    <a:lnTo>
                      <a:pt x="870186" y="56497"/>
                    </a:lnTo>
                    <a:cubicBezTo>
                      <a:pt x="539668" y="-94475"/>
                      <a:pt x="150762" y="68498"/>
                      <a:pt x="26461" y="409969"/>
                    </a:cubicBezTo>
                    <a:lnTo>
                      <a:pt x="15221" y="440830"/>
                    </a:lnTo>
                    <a:cubicBezTo>
                      <a:pt x="-16687" y="528651"/>
                      <a:pt x="2363" y="626949"/>
                      <a:pt x="64942" y="696386"/>
                    </a:cubicBezTo>
                    <a:lnTo>
                      <a:pt x="86945" y="720770"/>
                    </a:lnTo>
                    <a:cubicBezTo>
                      <a:pt x="330118" y="990709"/>
                      <a:pt x="751790" y="995947"/>
                      <a:pt x="1001630" y="73210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567" name="Google Shape;3567;p45"/>
            <p:cNvGrpSpPr/>
            <p:nvPr/>
          </p:nvGrpSpPr>
          <p:grpSpPr>
            <a:xfrm>
              <a:off x="6308858" y="3927154"/>
              <a:ext cx="336097" cy="501332"/>
              <a:chOff x="5336163" y="1108382"/>
              <a:chExt cx="3269424" cy="4876770"/>
            </a:xfrm>
          </p:grpSpPr>
          <p:sp>
            <p:nvSpPr>
              <p:cNvPr id="3568" name="Google Shape;3568;p45"/>
              <p:cNvSpPr/>
              <p:nvPr/>
            </p:nvSpPr>
            <p:spPr>
              <a:xfrm>
                <a:off x="5336163" y="2267874"/>
                <a:ext cx="3124930" cy="3717278"/>
              </a:xfrm>
              <a:custGeom>
                <a:rect b="b" l="l" r="r" t="t"/>
                <a:pathLst>
                  <a:path extrusionOk="0" h="3717278" w="3124930">
                    <a:moveTo>
                      <a:pt x="3124836" y="2331149"/>
                    </a:moveTo>
                    <a:cubicBezTo>
                      <a:pt x="3124836" y="3197828"/>
                      <a:pt x="2419224" y="3723323"/>
                      <a:pt x="1551115" y="3717227"/>
                    </a:cubicBezTo>
                    <a:cubicBezTo>
                      <a:pt x="1510920" y="3716941"/>
                      <a:pt x="1471201" y="3715512"/>
                      <a:pt x="1431767" y="3712940"/>
                    </a:cubicBezTo>
                    <a:lnTo>
                      <a:pt x="1431672" y="3712940"/>
                    </a:lnTo>
                    <a:cubicBezTo>
                      <a:pt x="623856" y="3660362"/>
                      <a:pt x="-11556" y="3132010"/>
                      <a:pt x="159" y="2308574"/>
                    </a:cubicBezTo>
                    <a:cubicBezTo>
                      <a:pt x="6255" y="1882045"/>
                      <a:pt x="183230" y="1497140"/>
                      <a:pt x="465646" y="1218819"/>
                    </a:cubicBezTo>
                    <a:cubicBezTo>
                      <a:pt x="587566" y="1098709"/>
                      <a:pt x="665385" y="942023"/>
                      <a:pt x="688722" y="772382"/>
                    </a:cubicBezTo>
                    <a:cubicBezTo>
                      <a:pt x="689484" y="767334"/>
                      <a:pt x="690150" y="762953"/>
                      <a:pt x="690912" y="758952"/>
                    </a:cubicBezTo>
                    <a:cubicBezTo>
                      <a:pt x="773875" y="325755"/>
                      <a:pt x="1132587" y="0"/>
                      <a:pt x="1562450" y="0"/>
                    </a:cubicBezTo>
                    <a:lnTo>
                      <a:pt x="1567022" y="0"/>
                    </a:lnTo>
                    <a:cubicBezTo>
                      <a:pt x="1994885" y="2286"/>
                      <a:pt x="2351311" y="327374"/>
                      <a:pt x="2433987" y="758952"/>
                    </a:cubicBezTo>
                    <a:cubicBezTo>
                      <a:pt x="2434464" y="760952"/>
                      <a:pt x="2434750" y="762953"/>
                      <a:pt x="2435035" y="765239"/>
                    </a:cubicBezTo>
                    <a:cubicBezTo>
                      <a:pt x="2463134" y="940403"/>
                      <a:pt x="2543525" y="1102709"/>
                      <a:pt x="2668874" y="1228344"/>
                    </a:cubicBezTo>
                    <a:cubicBezTo>
                      <a:pt x="2950624" y="1510856"/>
                      <a:pt x="3124931" y="1900523"/>
                      <a:pt x="3124931" y="23310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69" name="Google Shape;3569;p45"/>
              <p:cNvSpPr/>
              <p:nvPr/>
            </p:nvSpPr>
            <p:spPr>
              <a:xfrm>
                <a:off x="6596075" y="1290966"/>
                <a:ext cx="394917" cy="1287137"/>
              </a:xfrm>
              <a:custGeom>
                <a:rect b="b" l="l" r="r" t="t"/>
                <a:pathLst>
                  <a:path extrusionOk="0" h="1287137" w="394917">
                    <a:moveTo>
                      <a:pt x="285488" y="1287137"/>
                    </a:moveTo>
                    <a:cubicBezTo>
                      <a:pt x="280821" y="1287137"/>
                      <a:pt x="275963" y="1286756"/>
                      <a:pt x="271201" y="1285899"/>
                    </a:cubicBezTo>
                    <a:cubicBezTo>
                      <a:pt x="226814" y="1278088"/>
                      <a:pt x="197191" y="1235702"/>
                      <a:pt x="205002" y="1191316"/>
                    </a:cubicBezTo>
                    <a:lnTo>
                      <a:pt x="205002" y="1191316"/>
                    </a:lnTo>
                    <a:cubicBezTo>
                      <a:pt x="206335" y="1183886"/>
                      <a:pt x="331303" y="446746"/>
                      <a:pt x="23931" y="139375"/>
                    </a:cubicBezTo>
                    <a:cubicBezTo>
                      <a:pt x="-7977" y="107466"/>
                      <a:pt x="-7977" y="55745"/>
                      <a:pt x="23931" y="23932"/>
                    </a:cubicBezTo>
                    <a:cubicBezTo>
                      <a:pt x="55840" y="-7977"/>
                      <a:pt x="107561" y="-7977"/>
                      <a:pt x="139375" y="23932"/>
                    </a:cubicBezTo>
                    <a:cubicBezTo>
                      <a:pt x="506849" y="391406"/>
                      <a:pt x="371785" y="1185982"/>
                      <a:pt x="365879" y="1219605"/>
                    </a:cubicBezTo>
                    <a:cubicBezTo>
                      <a:pt x="358926" y="1259229"/>
                      <a:pt x="324445" y="1287042"/>
                      <a:pt x="285583" y="128704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70" name="Google Shape;3570;p45"/>
              <p:cNvSpPr/>
              <p:nvPr/>
            </p:nvSpPr>
            <p:spPr>
              <a:xfrm>
                <a:off x="6730629" y="1470767"/>
                <a:ext cx="677057" cy="296281"/>
              </a:xfrm>
              <a:custGeom>
                <a:rect b="b" l="l" r="r" t="t"/>
                <a:pathLst>
                  <a:path extrusionOk="0" h="296281" w="677057">
                    <a:moveTo>
                      <a:pt x="434778" y="296282"/>
                    </a:moveTo>
                    <a:cubicBezTo>
                      <a:pt x="148552" y="296282"/>
                      <a:pt x="16536" y="102829"/>
                      <a:pt x="9963" y="92923"/>
                    </a:cubicBezTo>
                    <a:cubicBezTo>
                      <a:pt x="-8325" y="65396"/>
                      <a:pt x="-705" y="28248"/>
                      <a:pt x="26823" y="9960"/>
                    </a:cubicBezTo>
                    <a:cubicBezTo>
                      <a:pt x="54255" y="-8232"/>
                      <a:pt x="91307" y="-803"/>
                      <a:pt x="109595" y="26534"/>
                    </a:cubicBezTo>
                    <a:cubicBezTo>
                      <a:pt x="116167" y="36154"/>
                      <a:pt x="263900" y="245133"/>
                      <a:pt x="601275" y="152454"/>
                    </a:cubicBezTo>
                    <a:cubicBezTo>
                      <a:pt x="633184" y="143691"/>
                      <a:pt x="666141" y="162456"/>
                      <a:pt x="674904" y="194364"/>
                    </a:cubicBezTo>
                    <a:cubicBezTo>
                      <a:pt x="683667" y="226273"/>
                      <a:pt x="664902" y="259230"/>
                      <a:pt x="632994" y="267993"/>
                    </a:cubicBezTo>
                    <a:cubicBezTo>
                      <a:pt x="560127" y="287995"/>
                      <a:pt x="494119" y="296282"/>
                      <a:pt x="434778" y="2962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71" name="Google Shape;3571;p45"/>
              <p:cNvSpPr/>
              <p:nvPr/>
            </p:nvSpPr>
            <p:spPr>
              <a:xfrm>
                <a:off x="7197049" y="1108382"/>
                <a:ext cx="1408538" cy="926653"/>
              </a:xfrm>
              <a:custGeom>
                <a:rect b="b" l="l" r="r" t="t"/>
                <a:pathLst>
                  <a:path extrusionOk="0" h="926653" w="1408538">
                    <a:moveTo>
                      <a:pt x="1001630" y="732105"/>
                    </a:moveTo>
                    <a:lnTo>
                      <a:pt x="1408538" y="302337"/>
                    </a:lnTo>
                    <a:lnTo>
                      <a:pt x="870186" y="56497"/>
                    </a:lnTo>
                    <a:cubicBezTo>
                      <a:pt x="539668" y="-94475"/>
                      <a:pt x="150762" y="68498"/>
                      <a:pt x="26461" y="409969"/>
                    </a:cubicBezTo>
                    <a:lnTo>
                      <a:pt x="15221" y="440830"/>
                    </a:lnTo>
                    <a:cubicBezTo>
                      <a:pt x="-16687" y="528651"/>
                      <a:pt x="2363" y="626949"/>
                      <a:pt x="64942" y="696386"/>
                    </a:cubicBezTo>
                    <a:lnTo>
                      <a:pt x="86945" y="720770"/>
                    </a:lnTo>
                    <a:cubicBezTo>
                      <a:pt x="330118" y="990709"/>
                      <a:pt x="751790" y="995947"/>
                      <a:pt x="1001630" y="73210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572" name="Google Shape;3572;p45"/>
            <p:cNvGrpSpPr/>
            <p:nvPr/>
          </p:nvGrpSpPr>
          <p:grpSpPr>
            <a:xfrm>
              <a:off x="6797358" y="3927154"/>
              <a:ext cx="336097" cy="501332"/>
              <a:chOff x="5336163" y="1108382"/>
              <a:chExt cx="3269424" cy="4876770"/>
            </a:xfrm>
          </p:grpSpPr>
          <p:sp>
            <p:nvSpPr>
              <p:cNvPr id="3573" name="Google Shape;3573;p45"/>
              <p:cNvSpPr/>
              <p:nvPr/>
            </p:nvSpPr>
            <p:spPr>
              <a:xfrm>
                <a:off x="5336163" y="2267874"/>
                <a:ext cx="3124930" cy="3717278"/>
              </a:xfrm>
              <a:custGeom>
                <a:rect b="b" l="l" r="r" t="t"/>
                <a:pathLst>
                  <a:path extrusionOk="0" h="3717278" w="3124930">
                    <a:moveTo>
                      <a:pt x="3124836" y="2331149"/>
                    </a:moveTo>
                    <a:cubicBezTo>
                      <a:pt x="3124836" y="3197828"/>
                      <a:pt x="2419224" y="3723323"/>
                      <a:pt x="1551115" y="3717227"/>
                    </a:cubicBezTo>
                    <a:cubicBezTo>
                      <a:pt x="1510920" y="3716941"/>
                      <a:pt x="1471201" y="3715512"/>
                      <a:pt x="1431767" y="3712940"/>
                    </a:cubicBezTo>
                    <a:lnTo>
                      <a:pt x="1431672" y="3712940"/>
                    </a:lnTo>
                    <a:cubicBezTo>
                      <a:pt x="623856" y="3660362"/>
                      <a:pt x="-11556" y="3132010"/>
                      <a:pt x="159" y="2308574"/>
                    </a:cubicBezTo>
                    <a:cubicBezTo>
                      <a:pt x="6255" y="1882045"/>
                      <a:pt x="183230" y="1497140"/>
                      <a:pt x="465646" y="1218819"/>
                    </a:cubicBezTo>
                    <a:cubicBezTo>
                      <a:pt x="587566" y="1098709"/>
                      <a:pt x="665385" y="942023"/>
                      <a:pt x="688722" y="772382"/>
                    </a:cubicBezTo>
                    <a:cubicBezTo>
                      <a:pt x="689484" y="767334"/>
                      <a:pt x="690150" y="762953"/>
                      <a:pt x="690912" y="758952"/>
                    </a:cubicBezTo>
                    <a:cubicBezTo>
                      <a:pt x="773875" y="325755"/>
                      <a:pt x="1132587" y="0"/>
                      <a:pt x="1562450" y="0"/>
                    </a:cubicBezTo>
                    <a:lnTo>
                      <a:pt x="1567022" y="0"/>
                    </a:lnTo>
                    <a:cubicBezTo>
                      <a:pt x="1994885" y="2286"/>
                      <a:pt x="2351311" y="327374"/>
                      <a:pt x="2433987" y="758952"/>
                    </a:cubicBezTo>
                    <a:cubicBezTo>
                      <a:pt x="2434464" y="760952"/>
                      <a:pt x="2434750" y="762953"/>
                      <a:pt x="2435035" y="765239"/>
                    </a:cubicBezTo>
                    <a:cubicBezTo>
                      <a:pt x="2463134" y="940403"/>
                      <a:pt x="2543525" y="1102709"/>
                      <a:pt x="2668874" y="1228344"/>
                    </a:cubicBezTo>
                    <a:cubicBezTo>
                      <a:pt x="2950624" y="1510856"/>
                      <a:pt x="3124931" y="1900523"/>
                      <a:pt x="3124931" y="23310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74" name="Google Shape;3574;p45"/>
              <p:cNvSpPr/>
              <p:nvPr/>
            </p:nvSpPr>
            <p:spPr>
              <a:xfrm>
                <a:off x="6596075" y="1290966"/>
                <a:ext cx="394917" cy="1287137"/>
              </a:xfrm>
              <a:custGeom>
                <a:rect b="b" l="l" r="r" t="t"/>
                <a:pathLst>
                  <a:path extrusionOk="0" h="1287137" w="394917">
                    <a:moveTo>
                      <a:pt x="285488" y="1287137"/>
                    </a:moveTo>
                    <a:cubicBezTo>
                      <a:pt x="280821" y="1287137"/>
                      <a:pt x="275963" y="1286756"/>
                      <a:pt x="271201" y="1285899"/>
                    </a:cubicBezTo>
                    <a:cubicBezTo>
                      <a:pt x="226814" y="1278088"/>
                      <a:pt x="197191" y="1235702"/>
                      <a:pt x="205002" y="1191316"/>
                    </a:cubicBezTo>
                    <a:lnTo>
                      <a:pt x="205002" y="1191316"/>
                    </a:lnTo>
                    <a:cubicBezTo>
                      <a:pt x="206335" y="1183886"/>
                      <a:pt x="331303" y="446746"/>
                      <a:pt x="23931" y="139375"/>
                    </a:cubicBezTo>
                    <a:cubicBezTo>
                      <a:pt x="-7977" y="107466"/>
                      <a:pt x="-7977" y="55745"/>
                      <a:pt x="23931" y="23932"/>
                    </a:cubicBezTo>
                    <a:cubicBezTo>
                      <a:pt x="55840" y="-7977"/>
                      <a:pt x="107561" y="-7977"/>
                      <a:pt x="139375" y="23932"/>
                    </a:cubicBezTo>
                    <a:cubicBezTo>
                      <a:pt x="506849" y="391406"/>
                      <a:pt x="371785" y="1185982"/>
                      <a:pt x="365879" y="1219605"/>
                    </a:cubicBezTo>
                    <a:cubicBezTo>
                      <a:pt x="358926" y="1259229"/>
                      <a:pt x="324445" y="1287042"/>
                      <a:pt x="285583" y="128704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75" name="Google Shape;3575;p45"/>
              <p:cNvSpPr/>
              <p:nvPr/>
            </p:nvSpPr>
            <p:spPr>
              <a:xfrm>
                <a:off x="6730629" y="1470767"/>
                <a:ext cx="677057" cy="296281"/>
              </a:xfrm>
              <a:custGeom>
                <a:rect b="b" l="l" r="r" t="t"/>
                <a:pathLst>
                  <a:path extrusionOk="0" h="296281" w="677057">
                    <a:moveTo>
                      <a:pt x="434778" y="296282"/>
                    </a:moveTo>
                    <a:cubicBezTo>
                      <a:pt x="148552" y="296282"/>
                      <a:pt x="16536" y="102829"/>
                      <a:pt x="9963" y="92923"/>
                    </a:cubicBezTo>
                    <a:cubicBezTo>
                      <a:pt x="-8325" y="65396"/>
                      <a:pt x="-705" y="28248"/>
                      <a:pt x="26823" y="9960"/>
                    </a:cubicBezTo>
                    <a:cubicBezTo>
                      <a:pt x="54255" y="-8232"/>
                      <a:pt x="91307" y="-803"/>
                      <a:pt x="109595" y="26534"/>
                    </a:cubicBezTo>
                    <a:cubicBezTo>
                      <a:pt x="116167" y="36154"/>
                      <a:pt x="263900" y="245133"/>
                      <a:pt x="601275" y="152454"/>
                    </a:cubicBezTo>
                    <a:cubicBezTo>
                      <a:pt x="633184" y="143691"/>
                      <a:pt x="666141" y="162456"/>
                      <a:pt x="674904" y="194364"/>
                    </a:cubicBezTo>
                    <a:cubicBezTo>
                      <a:pt x="683667" y="226273"/>
                      <a:pt x="664902" y="259230"/>
                      <a:pt x="632994" y="267993"/>
                    </a:cubicBezTo>
                    <a:cubicBezTo>
                      <a:pt x="560127" y="287995"/>
                      <a:pt x="494119" y="296282"/>
                      <a:pt x="434778" y="2962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76" name="Google Shape;3576;p45"/>
              <p:cNvSpPr/>
              <p:nvPr/>
            </p:nvSpPr>
            <p:spPr>
              <a:xfrm>
                <a:off x="7197049" y="1108382"/>
                <a:ext cx="1408538" cy="926653"/>
              </a:xfrm>
              <a:custGeom>
                <a:rect b="b" l="l" r="r" t="t"/>
                <a:pathLst>
                  <a:path extrusionOk="0" h="926653" w="1408538">
                    <a:moveTo>
                      <a:pt x="1001630" y="732105"/>
                    </a:moveTo>
                    <a:lnTo>
                      <a:pt x="1408538" y="302337"/>
                    </a:lnTo>
                    <a:lnTo>
                      <a:pt x="870186" y="56497"/>
                    </a:lnTo>
                    <a:cubicBezTo>
                      <a:pt x="539668" y="-94475"/>
                      <a:pt x="150762" y="68498"/>
                      <a:pt x="26461" y="409969"/>
                    </a:cubicBezTo>
                    <a:lnTo>
                      <a:pt x="15221" y="440830"/>
                    </a:lnTo>
                    <a:cubicBezTo>
                      <a:pt x="-16687" y="528651"/>
                      <a:pt x="2363" y="626949"/>
                      <a:pt x="64942" y="696386"/>
                    </a:cubicBezTo>
                    <a:lnTo>
                      <a:pt x="86945" y="720770"/>
                    </a:lnTo>
                    <a:cubicBezTo>
                      <a:pt x="330118" y="990709"/>
                      <a:pt x="751790" y="995947"/>
                      <a:pt x="1001630" y="73210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577" name="Google Shape;3577;p45"/>
            <p:cNvGrpSpPr/>
            <p:nvPr/>
          </p:nvGrpSpPr>
          <p:grpSpPr>
            <a:xfrm>
              <a:off x="7285858" y="3927154"/>
              <a:ext cx="336097" cy="501332"/>
              <a:chOff x="5336163" y="1108382"/>
              <a:chExt cx="3269424" cy="4876770"/>
            </a:xfrm>
          </p:grpSpPr>
          <p:sp>
            <p:nvSpPr>
              <p:cNvPr id="3578" name="Google Shape;3578;p45"/>
              <p:cNvSpPr/>
              <p:nvPr/>
            </p:nvSpPr>
            <p:spPr>
              <a:xfrm>
                <a:off x="5336163" y="2267874"/>
                <a:ext cx="3124930" cy="3717278"/>
              </a:xfrm>
              <a:custGeom>
                <a:rect b="b" l="l" r="r" t="t"/>
                <a:pathLst>
                  <a:path extrusionOk="0" h="3717278" w="3124930">
                    <a:moveTo>
                      <a:pt x="3124836" y="2331149"/>
                    </a:moveTo>
                    <a:cubicBezTo>
                      <a:pt x="3124836" y="3197828"/>
                      <a:pt x="2419224" y="3723323"/>
                      <a:pt x="1551115" y="3717227"/>
                    </a:cubicBezTo>
                    <a:cubicBezTo>
                      <a:pt x="1510920" y="3716941"/>
                      <a:pt x="1471201" y="3715512"/>
                      <a:pt x="1431767" y="3712940"/>
                    </a:cubicBezTo>
                    <a:lnTo>
                      <a:pt x="1431672" y="3712940"/>
                    </a:lnTo>
                    <a:cubicBezTo>
                      <a:pt x="623856" y="3660362"/>
                      <a:pt x="-11556" y="3132010"/>
                      <a:pt x="159" y="2308574"/>
                    </a:cubicBezTo>
                    <a:cubicBezTo>
                      <a:pt x="6255" y="1882045"/>
                      <a:pt x="183230" y="1497140"/>
                      <a:pt x="465646" y="1218819"/>
                    </a:cubicBezTo>
                    <a:cubicBezTo>
                      <a:pt x="587566" y="1098709"/>
                      <a:pt x="665385" y="942023"/>
                      <a:pt x="688722" y="772382"/>
                    </a:cubicBezTo>
                    <a:cubicBezTo>
                      <a:pt x="689484" y="767334"/>
                      <a:pt x="690150" y="762953"/>
                      <a:pt x="690912" y="758952"/>
                    </a:cubicBezTo>
                    <a:cubicBezTo>
                      <a:pt x="773875" y="325755"/>
                      <a:pt x="1132587" y="0"/>
                      <a:pt x="1562450" y="0"/>
                    </a:cubicBezTo>
                    <a:lnTo>
                      <a:pt x="1567022" y="0"/>
                    </a:lnTo>
                    <a:cubicBezTo>
                      <a:pt x="1994885" y="2286"/>
                      <a:pt x="2351311" y="327374"/>
                      <a:pt x="2433987" y="758952"/>
                    </a:cubicBezTo>
                    <a:cubicBezTo>
                      <a:pt x="2434464" y="760952"/>
                      <a:pt x="2434750" y="762953"/>
                      <a:pt x="2435035" y="765239"/>
                    </a:cubicBezTo>
                    <a:cubicBezTo>
                      <a:pt x="2463134" y="940403"/>
                      <a:pt x="2543525" y="1102709"/>
                      <a:pt x="2668874" y="1228344"/>
                    </a:cubicBezTo>
                    <a:cubicBezTo>
                      <a:pt x="2950624" y="1510856"/>
                      <a:pt x="3124931" y="1900523"/>
                      <a:pt x="3124931" y="23310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79" name="Google Shape;3579;p45"/>
              <p:cNvSpPr/>
              <p:nvPr/>
            </p:nvSpPr>
            <p:spPr>
              <a:xfrm>
                <a:off x="6596075" y="1290966"/>
                <a:ext cx="394917" cy="1287137"/>
              </a:xfrm>
              <a:custGeom>
                <a:rect b="b" l="l" r="r" t="t"/>
                <a:pathLst>
                  <a:path extrusionOk="0" h="1287137" w="394917">
                    <a:moveTo>
                      <a:pt x="285488" y="1287137"/>
                    </a:moveTo>
                    <a:cubicBezTo>
                      <a:pt x="280821" y="1287137"/>
                      <a:pt x="275963" y="1286756"/>
                      <a:pt x="271201" y="1285899"/>
                    </a:cubicBezTo>
                    <a:cubicBezTo>
                      <a:pt x="226814" y="1278088"/>
                      <a:pt x="197191" y="1235702"/>
                      <a:pt x="205002" y="1191316"/>
                    </a:cubicBezTo>
                    <a:lnTo>
                      <a:pt x="205002" y="1191316"/>
                    </a:lnTo>
                    <a:cubicBezTo>
                      <a:pt x="206335" y="1183886"/>
                      <a:pt x="331303" y="446746"/>
                      <a:pt x="23931" y="139375"/>
                    </a:cubicBezTo>
                    <a:cubicBezTo>
                      <a:pt x="-7977" y="107466"/>
                      <a:pt x="-7977" y="55745"/>
                      <a:pt x="23931" y="23932"/>
                    </a:cubicBezTo>
                    <a:cubicBezTo>
                      <a:pt x="55840" y="-7977"/>
                      <a:pt x="107561" y="-7977"/>
                      <a:pt x="139375" y="23932"/>
                    </a:cubicBezTo>
                    <a:cubicBezTo>
                      <a:pt x="506849" y="391406"/>
                      <a:pt x="371785" y="1185982"/>
                      <a:pt x="365879" y="1219605"/>
                    </a:cubicBezTo>
                    <a:cubicBezTo>
                      <a:pt x="358926" y="1259229"/>
                      <a:pt x="324445" y="1287042"/>
                      <a:pt x="285583" y="128704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80" name="Google Shape;3580;p45"/>
              <p:cNvSpPr/>
              <p:nvPr/>
            </p:nvSpPr>
            <p:spPr>
              <a:xfrm>
                <a:off x="6730629" y="1470767"/>
                <a:ext cx="677057" cy="296281"/>
              </a:xfrm>
              <a:custGeom>
                <a:rect b="b" l="l" r="r" t="t"/>
                <a:pathLst>
                  <a:path extrusionOk="0" h="296281" w="677057">
                    <a:moveTo>
                      <a:pt x="434778" y="296282"/>
                    </a:moveTo>
                    <a:cubicBezTo>
                      <a:pt x="148552" y="296282"/>
                      <a:pt x="16536" y="102829"/>
                      <a:pt x="9963" y="92923"/>
                    </a:cubicBezTo>
                    <a:cubicBezTo>
                      <a:pt x="-8325" y="65396"/>
                      <a:pt x="-705" y="28248"/>
                      <a:pt x="26823" y="9960"/>
                    </a:cubicBezTo>
                    <a:cubicBezTo>
                      <a:pt x="54255" y="-8232"/>
                      <a:pt x="91307" y="-803"/>
                      <a:pt x="109595" y="26534"/>
                    </a:cubicBezTo>
                    <a:cubicBezTo>
                      <a:pt x="116167" y="36154"/>
                      <a:pt x="263900" y="245133"/>
                      <a:pt x="601275" y="152454"/>
                    </a:cubicBezTo>
                    <a:cubicBezTo>
                      <a:pt x="633184" y="143691"/>
                      <a:pt x="666141" y="162456"/>
                      <a:pt x="674904" y="194364"/>
                    </a:cubicBezTo>
                    <a:cubicBezTo>
                      <a:pt x="683667" y="226273"/>
                      <a:pt x="664902" y="259230"/>
                      <a:pt x="632994" y="267993"/>
                    </a:cubicBezTo>
                    <a:cubicBezTo>
                      <a:pt x="560127" y="287995"/>
                      <a:pt x="494119" y="296282"/>
                      <a:pt x="434778" y="2962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81" name="Google Shape;3581;p45"/>
              <p:cNvSpPr/>
              <p:nvPr/>
            </p:nvSpPr>
            <p:spPr>
              <a:xfrm>
                <a:off x="7197049" y="1108382"/>
                <a:ext cx="1408538" cy="926653"/>
              </a:xfrm>
              <a:custGeom>
                <a:rect b="b" l="l" r="r" t="t"/>
                <a:pathLst>
                  <a:path extrusionOk="0" h="926653" w="1408538">
                    <a:moveTo>
                      <a:pt x="1001630" y="732105"/>
                    </a:moveTo>
                    <a:lnTo>
                      <a:pt x="1408538" y="302337"/>
                    </a:lnTo>
                    <a:lnTo>
                      <a:pt x="870186" y="56497"/>
                    </a:lnTo>
                    <a:cubicBezTo>
                      <a:pt x="539668" y="-94475"/>
                      <a:pt x="150762" y="68498"/>
                      <a:pt x="26461" y="409969"/>
                    </a:cubicBezTo>
                    <a:lnTo>
                      <a:pt x="15221" y="440830"/>
                    </a:lnTo>
                    <a:cubicBezTo>
                      <a:pt x="-16687" y="528651"/>
                      <a:pt x="2363" y="626949"/>
                      <a:pt x="64942" y="696386"/>
                    </a:cubicBezTo>
                    <a:lnTo>
                      <a:pt x="86945" y="720770"/>
                    </a:lnTo>
                    <a:cubicBezTo>
                      <a:pt x="330118" y="990709"/>
                      <a:pt x="751790" y="995947"/>
                      <a:pt x="1001630" y="73210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3582" name="Google Shape;3582;p45"/>
          <p:cNvGrpSpPr/>
          <p:nvPr/>
        </p:nvGrpSpPr>
        <p:grpSpPr>
          <a:xfrm>
            <a:off x="1823144" y="3953131"/>
            <a:ext cx="1631613" cy="449363"/>
            <a:chOff x="5809994" y="3006356"/>
            <a:chExt cx="1631613" cy="449363"/>
          </a:xfrm>
        </p:grpSpPr>
        <p:grpSp>
          <p:nvGrpSpPr>
            <p:cNvPr id="3583" name="Google Shape;3583;p45"/>
            <p:cNvGrpSpPr/>
            <p:nvPr/>
          </p:nvGrpSpPr>
          <p:grpSpPr>
            <a:xfrm>
              <a:off x="5809994" y="3006356"/>
              <a:ext cx="449363" cy="449363"/>
              <a:chOff x="-4285481" y="-1038742"/>
              <a:chExt cx="536553" cy="536553"/>
            </a:xfrm>
          </p:grpSpPr>
          <p:sp>
            <p:nvSpPr>
              <p:cNvPr id="3584" name="Google Shape;3584;p45"/>
              <p:cNvSpPr/>
              <p:nvPr/>
            </p:nvSpPr>
            <p:spPr>
              <a:xfrm>
                <a:off x="-4285481" y="-1038742"/>
                <a:ext cx="536553" cy="536553"/>
              </a:xfrm>
              <a:custGeom>
                <a:rect b="b" l="l" r="r" t="t"/>
                <a:pathLst>
                  <a:path extrusionOk="0" h="2384679" w="2384679">
                    <a:moveTo>
                      <a:pt x="2384584" y="1192340"/>
                    </a:moveTo>
                    <a:cubicBezTo>
                      <a:pt x="2384584" y="1850803"/>
                      <a:pt x="1850803" y="2384679"/>
                      <a:pt x="1192244" y="2384679"/>
                    </a:cubicBezTo>
                    <a:cubicBezTo>
                      <a:pt x="533686" y="2384679"/>
                      <a:pt x="0" y="1850898"/>
                      <a:pt x="0" y="1192340"/>
                    </a:cubicBezTo>
                    <a:cubicBezTo>
                      <a:pt x="0" y="533781"/>
                      <a:pt x="533781" y="0"/>
                      <a:pt x="1192340" y="0"/>
                    </a:cubicBezTo>
                    <a:cubicBezTo>
                      <a:pt x="1850898" y="0"/>
                      <a:pt x="2384679" y="533876"/>
                      <a:pt x="2384679" y="1192340"/>
                    </a:cubicBezTo>
                    <a:lnTo>
                      <a:pt x="2384679" y="11923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85" name="Google Shape;3585;p45"/>
              <p:cNvSpPr/>
              <p:nvPr/>
            </p:nvSpPr>
            <p:spPr>
              <a:xfrm>
                <a:off x="-4234029" y="-987290"/>
                <a:ext cx="433490" cy="433490"/>
              </a:xfrm>
              <a:custGeom>
                <a:rect b="b" l="l" r="r" t="t"/>
                <a:pathLst>
                  <a:path extrusionOk="0" h="1926621" w="1926621">
                    <a:moveTo>
                      <a:pt x="1926622" y="963359"/>
                    </a:moveTo>
                    <a:cubicBezTo>
                      <a:pt x="1926622" y="1495330"/>
                      <a:pt x="1495330" y="1926622"/>
                      <a:pt x="963263" y="1926622"/>
                    </a:cubicBezTo>
                    <a:cubicBezTo>
                      <a:pt x="431197" y="1926622"/>
                      <a:pt x="0" y="1495330"/>
                      <a:pt x="0" y="963359"/>
                    </a:cubicBezTo>
                    <a:cubicBezTo>
                      <a:pt x="0" y="431387"/>
                      <a:pt x="431292" y="0"/>
                      <a:pt x="963263" y="0"/>
                    </a:cubicBezTo>
                    <a:cubicBezTo>
                      <a:pt x="1495235" y="0"/>
                      <a:pt x="1926622" y="431292"/>
                      <a:pt x="1926622" y="963359"/>
                    </a:cubicBezTo>
                    <a:lnTo>
                      <a:pt x="1926622" y="9633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86" name="Google Shape;3586;p45"/>
              <p:cNvSpPr/>
              <p:nvPr/>
            </p:nvSpPr>
            <p:spPr>
              <a:xfrm>
                <a:off x="-4114165" y="-867411"/>
                <a:ext cx="193447" cy="193454"/>
              </a:xfrm>
              <a:custGeom>
                <a:rect b="b" l="l" r="r" t="t"/>
                <a:pathLst>
                  <a:path extrusionOk="0" h="859794" w="859765">
                    <a:moveTo>
                      <a:pt x="499449" y="31133"/>
                    </a:moveTo>
                    <a:cubicBezTo>
                      <a:pt x="558504" y="-34304"/>
                      <a:pt x="667184" y="10654"/>
                      <a:pt x="662612" y="98761"/>
                    </a:cubicBezTo>
                    <a:cubicBezTo>
                      <a:pt x="659754" y="154196"/>
                      <a:pt x="705474" y="199916"/>
                      <a:pt x="761005" y="197154"/>
                    </a:cubicBezTo>
                    <a:cubicBezTo>
                      <a:pt x="849111" y="192677"/>
                      <a:pt x="894069" y="301167"/>
                      <a:pt x="828633" y="360317"/>
                    </a:cubicBezTo>
                    <a:cubicBezTo>
                      <a:pt x="787390" y="397560"/>
                      <a:pt x="787390" y="462235"/>
                      <a:pt x="828633" y="499477"/>
                    </a:cubicBezTo>
                    <a:cubicBezTo>
                      <a:pt x="894069" y="558628"/>
                      <a:pt x="849111" y="667117"/>
                      <a:pt x="761005" y="662641"/>
                    </a:cubicBezTo>
                    <a:cubicBezTo>
                      <a:pt x="705570" y="659783"/>
                      <a:pt x="659850" y="705503"/>
                      <a:pt x="662612" y="761034"/>
                    </a:cubicBezTo>
                    <a:cubicBezTo>
                      <a:pt x="667089" y="849140"/>
                      <a:pt x="558504" y="894098"/>
                      <a:pt x="499449" y="828661"/>
                    </a:cubicBezTo>
                    <a:cubicBezTo>
                      <a:pt x="462206" y="787418"/>
                      <a:pt x="397531" y="787418"/>
                      <a:pt x="360288" y="828661"/>
                    </a:cubicBezTo>
                    <a:cubicBezTo>
                      <a:pt x="301233" y="894098"/>
                      <a:pt x="192648" y="849140"/>
                      <a:pt x="197125" y="761034"/>
                    </a:cubicBezTo>
                    <a:cubicBezTo>
                      <a:pt x="199983" y="705598"/>
                      <a:pt x="154167" y="659878"/>
                      <a:pt x="98732" y="662641"/>
                    </a:cubicBezTo>
                    <a:cubicBezTo>
                      <a:pt x="10626" y="667117"/>
                      <a:pt x="-34332" y="558532"/>
                      <a:pt x="31200" y="499477"/>
                    </a:cubicBezTo>
                    <a:cubicBezTo>
                      <a:pt x="72443" y="462235"/>
                      <a:pt x="72443" y="397560"/>
                      <a:pt x="31200" y="360317"/>
                    </a:cubicBezTo>
                    <a:cubicBezTo>
                      <a:pt x="-34332" y="301167"/>
                      <a:pt x="10721" y="192677"/>
                      <a:pt x="98732" y="197154"/>
                    </a:cubicBezTo>
                    <a:cubicBezTo>
                      <a:pt x="154167" y="200011"/>
                      <a:pt x="199983" y="154196"/>
                      <a:pt x="197125" y="98761"/>
                    </a:cubicBezTo>
                    <a:cubicBezTo>
                      <a:pt x="192648" y="10654"/>
                      <a:pt x="301233" y="-34304"/>
                      <a:pt x="360288" y="31133"/>
                    </a:cubicBezTo>
                    <a:cubicBezTo>
                      <a:pt x="397531" y="72376"/>
                      <a:pt x="462206" y="72376"/>
                      <a:pt x="499449" y="31133"/>
                    </a:cubicBezTo>
                    <a:lnTo>
                      <a:pt x="499449" y="3113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87" name="Google Shape;3587;p45"/>
              <p:cNvSpPr/>
              <p:nvPr/>
            </p:nvSpPr>
            <p:spPr>
              <a:xfrm>
                <a:off x="-4029955" y="-947053"/>
                <a:ext cx="24817" cy="52249"/>
              </a:xfrm>
              <a:custGeom>
                <a:rect b="b" l="l" r="r" t="t"/>
                <a:pathLst>
                  <a:path extrusionOk="0" h="232219" w="110299">
                    <a:moveTo>
                      <a:pt x="55150" y="232219"/>
                    </a:moveTo>
                    <a:cubicBezTo>
                      <a:pt x="24670" y="232219"/>
                      <a:pt x="0" y="207550"/>
                      <a:pt x="0" y="177070"/>
                    </a:cubicBezTo>
                    <a:lnTo>
                      <a:pt x="0" y="55245"/>
                    </a:lnTo>
                    <a:cubicBezTo>
                      <a:pt x="0" y="24765"/>
                      <a:pt x="24670" y="0"/>
                      <a:pt x="55150" y="0"/>
                    </a:cubicBezTo>
                    <a:cubicBezTo>
                      <a:pt x="85630" y="0"/>
                      <a:pt x="110300" y="24670"/>
                      <a:pt x="110300" y="55245"/>
                    </a:cubicBezTo>
                    <a:lnTo>
                      <a:pt x="110300" y="177070"/>
                    </a:lnTo>
                    <a:cubicBezTo>
                      <a:pt x="110300" y="207550"/>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88" name="Google Shape;3588;p45"/>
              <p:cNvSpPr/>
              <p:nvPr/>
            </p:nvSpPr>
            <p:spPr>
              <a:xfrm>
                <a:off x="-4029955" y="-646774"/>
                <a:ext cx="24817" cy="52249"/>
              </a:xfrm>
              <a:custGeom>
                <a:rect b="b" l="l" r="r" t="t"/>
                <a:pathLst>
                  <a:path extrusionOk="0" h="232219" w="110299">
                    <a:moveTo>
                      <a:pt x="55150" y="232219"/>
                    </a:moveTo>
                    <a:cubicBezTo>
                      <a:pt x="24670" y="232219"/>
                      <a:pt x="0" y="207550"/>
                      <a:pt x="0" y="176974"/>
                    </a:cubicBezTo>
                    <a:lnTo>
                      <a:pt x="0" y="55150"/>
                    </a:lnTo>
                    <a:cubicBezTo>
                      <a:pt x="0" y="24670"/>
                      <a:pt x="24670" y="0"/>
                      <a:pt x="55150" y="0"/>
                    </a:cubicBezTo>
                    <a:cubicBezTo>
                      <a:pt x="85630" y="0"/>
                      <a:pt x="110300" y="24670"/>
                      <a:pt x="110300" y="55150"/>
                    </a:cubicBezTo>
                    <a:lnTo>
                      <a:pt x="110300" y="176974"/>
                    </a:lnTo>
                    <a:cubicBezTo>
                      <a:pt x="110300" y="207454"/>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89" name="Google Shape;3589;p45"/>
              <p:cNvSpPr/>
              <p:nvPr/>
            </p:nvSpPr>
            <p:spPr>
              <a:xfrm>
                <a:off x="-3933477" y="-899058"/>
                <a:ext cx="44223" cy="44223"/>
              </a:xfrm>
              <a:custGeom>
                <a:rect b="b" l="l" r="r" t="t"/>
                <a:pathLst>
                  <a:path extrusionOk="0" h="196548" w="196548">
                    <a:moveTo>
                      <a:pt x="55174" y="196453"/>
                    </a:moveTo>
                    <a:cubicBezTo>
                      <a:pt x="41077" y="196453"/>
                      <a:pt x="26980" y="191024"/>
                      <a:pt x="16216" y="180261"/>
                    </a:cubicBezTo>
                    <a:cubicBezTo>
                      <a:pt x="-5405" y="158734"/>
                      <a:pt x="-5405" y="123777"/>
                      <a:pt x="16216" y="102251"/>
                    </a:cubicBezTo>
                    <a:lnTo>
                      <a:pt x="102322" y="16145"/>
                    </a:lnTo>
                    <a:cubicBezTo>
                      <a:pt x="123944" y="-5382"/>
                      <a:pt x="158806" y="-5382"/>
                      <a:pt x="180332" y="16145"/>
                    </a:cubicBezTo>
                    <a:cubicBezTo>
                      <a:pt x="201954" y="37671"/>
                      <a:pt x="201954" y="72628"/>
                      <a:pt x="180332" y="94250"/>
                    </a:cubicBezTo>
                    <a:lnTo>
                      <a:pt x="94226" y="180356"/>
                    </a:lnTo>
                    <a:cubicBezTo>
                      <a:pt x="83463" y="191119"/>
                      <a:pt x="69271" y="196548"/>
                      <a:pt x="55174" y="196548"/>
                    </a:cubicBezTo>
                    <a:lnTo>
                      <a:pt x="55174" y="196548"/>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90" name="Google Shape;3590;p45"/>
              <p:cNvSpPr/>
              <p:nvPr/>
            </p:nvSpPr>
            <p:spPr>
              <a:xfrm>
                <a:off x="-4145818" y="-686759"/>
                <a:ext cx="44191" cy="44239"/>
              </a:xfrm>
              <a:custGeom>
                <a:rect b="b" l="l" r="r" t="t"/>
                <a:pathLst>
                  <a:path extrusionOk="0" h="196619" w="196405">
                    <a:moveTo>
                      <a:pt x="55197" y="196620"/>
                    </a:moveTo>
                    <a:cubicBezTo>
                      <a:pt x="41005" y="196620"/>
                      <a:pt x="26908" y="191191"/>
                      <a:pt x="16145" y="180427"/>
                    </a:cubicBezTo>
                    <a:cubicBezTo>
                      <a:pt x="-5382" y="158806"/>
                      <a:pt x="-5382" y="123944"/>
                      <a:pt x="16145" y="102322"/>
                    </a:cubicBezTo>
                    <a:lnTo>
                      <a:pt x="102251" y="16216"/>
                    </a:lnTo>
                    <a:cubicBezTo>
                      <a:pt x="123777" y="-5405"/>
                      <a:pt x="158734" y="-5405"/>
                      <a:pt x="180261" y="16216"/>
                    </a:cubicBezTo>
                    <a:cubicBezTo>
                      <a:pt x="201787" y="37743"/>
                      <a:pt x="201787" y="72700"/>
                      <a:pt x="180261" y="94321"/>
                    </a:cubicBezTo>
                    <a:lnTo>
                      <a:pt x="94155" y="180427"/>
                    </a:lnTo>
                    <a:cubicBezTo>
                      <a:pt x="83391" y="191191"/>
                      <a:pt x="69199" y="196620"/>
                      <a:pt x="55102" y="196620"/>
                    </a:cubicBezTo>
                    <a:lnTo>
                      <a:pt x="55102"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91" name="Google Shape;3591;p45"/>
              <p:cNvSpPr/>
              <p:nvPr/>
            </p:nvSpPr>
            <p:spPr>
              <a:xfrm>
                <a:off x="-3893513" y="-783237"/>
                <a:ext cx="52228" cy="24839"/>
              </a:xfrm>
              <a:custGeom>
                <a:rect b="b" l="l" r="r" t="t"/>
                <a:pathLst>
                  <a:path extrusionOk="0" h="110394" w="232124">
                    <a:moveTo>
                      <a:pt x="176975" y="110395"/>
                    </a:moveTo>
                    <a:lnTo>
                      <a:pt x="55150" y="110395"/>
                    </a:lnTo>
                    <a:cubicBezTo>
                      <a:pt x="24670" y="110395"/>
                      <a:pt x="0" y="85725"/>
                      <a:pt x="0" y="55245"/>
                    </a:cubicBezTo>
                    <a:cubicBezTo>
                      <a:pt x="0" y="24765"/>
                      <a:pt x="24670" y="0"/>
                      <a:pt x="55150" y="0"/>
                    </a:cubicBezTo>
                    <a:lnTo>
                      <a:pt x="176975" y="0"/>
                    </a:lnTo>
                    <a:cubicBezTo>
                      <a:pt x="207454" y="0"/>
                      <a:pt x="232124" y="24670"/>
                      <a:pt x="232124" y="55245"/>
                    </a:cubicBezTo>
                    <a:cubicBezTo>
                      <a:pt x="232124" y="85820"/>
                      <a:pt x="207454" y="110395"/>
                      <a:pt x="176975" y="110395"/>
                    </a:cubicBezTo>
                    <a:lnTo>
                      <a:pt x="176975"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92" name="Google Shape;3592;p45"/>
              <p:cNvSpPr/>
              <p:nvPr/>
            </p:nvSpPr>
            <p:spPr>
              <a:xfrm>
                <a:off x="-4193792" y="-783237"/>
                <a:ext cx="52249" cy="24839"/>
              </a:xfrm>
              <a:custGeom>
                <a:rect b="b" l="l" r="r" t="t"/>
                <a:pathLst>
                  <a:path extrusionOk="0" h="110394" w="232219">
                    <a:moveTo>
                      <a:pt x="176974" y="110395"/>
                    </a:moveTo>
                    <a:lnTo>
                      <a:pt x="55150" y="110395"/>
                    </a:lnTo>
                    <a:cubicBezTo>
                      <a:pt x="24670" y="110395"/>
                      <a:pt x="0" y="85725"/>
                      <a:pt x="0" y="55245"/>
                    </a:cubicBezTo>
                    <a:cubicBezTo>
                      <a:pt x="0" y="24765"/>
                      <a:pt x="24670" y="0"/>
                      <a:pt x="55150" y="0"/>
                    </a:cubicBezTo>
                    <a:lnTo>
                      <a:pt x="176974" y="0"/>
                    </a:lnTo>
                    <a:cubicBezTo>
                      <a:pt x="207455" y="0"/>
                      <a:pt x="232220" y="24670"/>
                      <a:pt x="232220" y="55245"/>
                    </a:cubicBezTo>
                    <a:cubicBezTo>
                      <a:pt x="232220" y="85820"/>
                      <a:pt x="207550" y="110395"/>
                      <a:pt x="176974" y="110395"/>
                    </a:cubicBezTo>
                    <a:lnTo>
                      <a:pt x="176974"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93" name="Google Shape;3593;p45"/>
              <p:cNvSpPr/>
              <p:nvPr/>
            </p:nvSpPr>
            <p:spPr>
              <a:xfrm>
                <a:off x="-3933482" y="-686759"/>
                <a:ext cx="44191" cy="44239"/>
              </a:xfrm>
              <a:custGeom>
                <a:rect b="b" l="l" r="r" t="t"/>
                <a:pathLst>
                  <a:path extrusionOk="0" h="196619" w="196405">
                    <a:moveTo>
                      <a:pt x="141303" y="196620"/>
                    </a:moveTo>
                    <a:cubicBezTo>
                      <a:pt x="127206" y="196620"/>
                      <a:pt x="113014" y="191191"/>
                      <a:pt x="102251" y="180427"/>
                    </a:cubicBezTo>
                    <a:lnTo>
                      <a:pt x="16145" y="94321"/>
                    </a:lnTo>
                    <a:cubicBezTo>
                      <a:pt x="-5382" y="72700"/>
                      <a:pt x="-5382" y="37838"/>
                      <a:pt x="16145" y="16216"/>
                    </a:cubicBezTo>
                    <a:cubicBezTo>
                      <a:pt x="37671" y="-5405"/>
                      <a:pt x="72628" y="-5405"/>
                      <a:pt x="94155" y="16216"/>
                    </a:cubicBezTo>
                    <a:lnTo>
                      <a:pt x="180261" y="102322"/>
                    </a:lnTo>
                    <a:cubicBezTo>
                      <a:pt x="201787" y="123849"/>
                      <a:pt x="201787" y="158806"/>
                      <a:pt x="180261" y="180427"/>
                    </a:cubicBezTo>
                    <a:cubicBezTo>
                      <a:pt x="169497" y="191191"/>
                      <a:pt x="155400" y="196620"/>
                      <a:pt x="141208" y="196620"/>
                    </a:cubicBezTo>
                    <a:lnTo>
                      <a:pt x="141208"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94" name="Google Shape;3594;p45"/>
              <p:cNvSpPr/>
              <p:nvPr/>
            </p:nvSpPr>
            <p:spPr>
              <a:xfrm>
                <a:off x="-4145818" y="-899079"/>
                <a:ext cx="44213" cy="44223"/>
              </a:xfrm>
              <a:custGeom>
                <a:rect b="b" l="l" r="r" t="t"/>
                <a:pathLst>
                  <a:path extrusionOk="0" h="196548" w="196500">
                    <a:moveTo>
                      <a:pt x="141303" y="196548"/>
                    </a:moveTo>
                    <a:cubicBezTo>
                      <a:pt x="127111" y="196548"/>
                      <a:pt x="113109" y="191119"/>
                      <a:pt x="102251" y="180356"/>
                    </a:cubicBezTo>
                    <a:lnTo>
                      <a:pt x="16145" y="94250"/>
                    </a:lnTo>
                    <a:cubicBezTo>
                      <a:pt x="-5382" y="72723"/>
                      <a:pt x="-5382" y="37767"/>
                      <a:pt x="16145" y="16145"/>
                    </a:cubicBezTo>
                    <a:cubicBezTo>
                      <a:pt x="37671" y="-5382"/>
                      <a:pt x="72628" y="-5382"/>
                      <a:pt x="94250" y="16145"/>
                    </a:cubicBezTo>
                    <a:lnTo>
                      <a:pt x="180356" y="102251"/>
                    </a:lnTo>
                    <a:cubicBezTo>
                      <a:pt x="201882" y="123777"/>
                      <a:pt x="201882" y="158734"/>
                      <a:pt x="180356" y="180261"/>
                    </a:cubicBezTo>
                    <a:cubicBezTo>
                      <a:pt x="169593" y="191024"/>
                      <a:pt x="155400" y="196453"/>
                      <a:pt x="141303" y="196453"/>
                    </a:cubicBezTo>
                    <a:lnTo>
                      <a:pt x="141303" y="196453"/>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95" name="Google Shape;3595;p45"/>
              <p:cNvSpPr/>
              <p:nvPr/>
            </p:nvSpPr>
            <p:spPr>
              <a:xfrm>
                <a:off x="-4092675" y="-934598"/>
                <a:ext cx="28395" cy="33391"/>
              </a:xfrm>
              <a:custGeom>
                <a:rect b="b" l="l" r="r" t="t"/>
                <a:pathLst>
                  <a:path extrusionOk="0" h="148404" w="126200">
                    <a:moveTo>
                      <a:pt x="71006" y="148404"/>
                    </a:moveTo>
                    <a:cubicBezTo>
                      <a:pt x="49384" y="148404"/>
                      <a:pt x="28810" y="135641"/>
                      <a:pt x="19952" y="114305"/>
                    </a:cubicBezTo>
                    <a:lnTo>
                      <a:pt x="4236" y="76300"/>
                    </a:lnTo>
                    <a:cubicBezTo>
                      <a:pt x="-7480" y="48106"/>
                      <a:pt x="5950" y="15816"/>
                      <a:pt x="34144" y="4196"/>
                    </a:cubicBezTo>
                    <a:cubicBezTo>
                      <a:pt x="62338" y="-7425"/>
                      <a:pt x="94533" y="5910"/>
                      <a:pt x="106248" y="34104"/>
                    </a:cubicBezTo>
                    <a:lnTo>
                      <a:pt x="121965" y="72014"/>
                    </a:lnTo>
                    <a:cubicBezTo>
                      <a:pt x="133680" y="100208"/>
                      <a:pt x="120250" y="132497"/>
                      <a:pt x="92056" y="144118"/>
                    </a:cubicBezTo>
                    <a:cubicBezTo>
                      <a:pt x="85198" y="146975"/>
                      <a:pt x="77959" y="148309"/>
                      <a:pt x="71006" y="148309"/>
                    </a:cubicBezTo>
                    <a:lnTo>
                      <a:pt x="71006"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96" name="Google Shape;3596;p45"/>
              <p:cNvSpPr/>
              <p:nvPr/>
            </p:nvSpPr>
            <p:spPr>
              <a:xfrm>
                <a:off x="-3970829" y="-640406"/>
                <a:ext cx="28386" cy="33378"/>
              </a:xfrm>
              <a:custGeom>
                <a:rect b="b" l="l" r="r" t="t"/>
                <a:pathLst>
                  <a:path extrusionOk="0" h="148348" w="126160">
                    <a:moveTo>
                      <a:pt x="71006" y="148349"/>
                    </a:moveTo>
                    <a:cubicBezTo>
                      <a:pt x="49384" y="148349"/>
                      <a:pt x="28810" y="135585"/>
                      <a:pt x="19952" y="114249"/>
                    </a:cubicBezTo>
                    <a:lnTo>
                      <a:pt x="4236" y="76340"/>
                    </a:lnTo>
                    <a:cubicBezTo>
                      <a:pt x="-7480" y="48146"/>
                      <a:pt x="5950" y="15856"/>
                      <a:pt x="34144" y="4236"/>
                    </a:cubicBezTo>
                    <a:cubicBezTo>
                      <a:pt x="62338" y="-7480"/>
                      <a:pt x="94533" y="5950"/>
                      <a:pt x="106248" y="34144"/>
                    </a:cubicBezTo>
                    <a:lnTo>
                      <a:pt x="121965" y="72053"/>
                    </a:lnTo>
                    <a:cubicBezTo>
                      <a:pt x="133585" y="100248"/>
                      <a:pt x="120250" y="132537"/>
                      <a:pt x="92056" y="144158"/>
                    </a:cubicBezTo>
                    <a:cubicBezTo>
                      <a:pt x="85103" y="147015"/>
                      <a:pt x="77959" y="148349"/>
                      <a:pt x="71006" y="148349"/>
                    </a:cubicBezTo>
                    <a:lnTo>
                      <a:pt x="71006" y="14834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97" name="Google Shape;3597;p45"/>
              <p:cNvSpPr/>
              <p:nvPr/>
            </p:nvSpPr>
            <p:spPr>
              <a:xfrm>
                <a:off x="-3970799" y="-934576"/>
                <a:ext cx="28377" cy="33391"/>
              </a:xfrm>
              <a:custGeom>
                <a:rect b="b" l="l" r="r" t="t"/>
                <a:pathLst>
                  <a:path extrusionOk="0" h="148404" w="126120">
                    <a:moveTo>
                      <a:pt x="55155" y="148309"/>
                    </a:moveTo>
                    <a:cubicBezTo>
                      <a:pt x="48106" y="148309"/>
                      <a:pt x="40962" y="146975"/>
                      <a:pt x="34104" y="144118"/>
                    </a:cubicBezTo>
                    <a:cubicBezTo>
                      <a:pt x="5910" y="132497"/>
                      <a:pt x="-7425" y="100208"/>
                      <a:pt x="4196" y="72014"/>
                    </a:cubicBezTo>
                    <a:lnTo>
                      <a:pt x="19912" y="34104"/>
                    </a:lnTo>
                    <a:cubicBezTo>
                      <a:pt x="31532" y="5910"/>
                      <a:pt x="63822" y="-7425"/>
                      <a:pt x="92016" y="4196"/>
                    </a:cubicBezTo>
                    <a:cubicBezTo>
                      <a:pt x="120210" y="15816"/>
                      <a:pt x="133545" y="48106"/>
                      <a:pt x="121925" y="76300"/>
                    </a:cubicBezTo>
                    <a:lnTo>
                      <a:pt x="106208" y="114305"/>
                    </a:lnTo>
                    <a:cubicBezTo>
                      <a:pt x="97350" y="135546"/>
                      <a:pt x="76872" y="148404"/>
                      <a:pt x="55155" y="148404"/>
                    </a:cubicBezTo>
                    <a:lnTo>
                      <a:pt x="55155" y="148404"/>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98" name="Google Shape;3598;p45"/>
              <p:cNvSpPr/>
              <p:nvPr/>
            </p:nvSpPr>
            <p:spPr>
              <a:xfrm>
                <a:off x="-4092687" y="-640397"/>
                <a:ext cx="28377" cy="33369"/>
              </a:xfrm>
              <a:custGeom>
                <a:rect b="b" l="l" r="r" t="t"/>
                <a:pathLst>
                  <a:path extrusionOk="0" h="148308" w="126120">
                    <a:moveTo>
                      <a:pt x="55250" y="148309"/>
                    </a:moveTo>
                    <a:cubicBezTo>
                      <a:pt x="48201" y="148309"/>
                      <a:pt x="41057" y="146975"/>
                      <a:pt x="34104" y="144118"/>
                    </a:cubicBezTo>
                    <a:cubicBezTo>
                      <a:pt x="5910" y="132497"/>
                      <a:pt x="-7425" y="100208"/>
                      <a:pt x="4196" y="72014"/>
                    </a:cubicBezTo>
                    <a:lnTo>
                      <a:pt x="19912" y="34104"/>
                    </a:lnTo>
                    <a:cubicBezTo>
                      <a:pt x="31532" y="5910"/>
                      <a:pt x="63822" y="-7425"/>
                      <a:pt x="92016" y="4196"/>
                    </a:cubicBezTo>
                    <a:cubicBezTo>
                      <a:pt x="120210" y="15912"/>
                      <a:pt x="133545" y="48201"/>
                      <a:pt x="121925" y="76300"/>
                    </a:cubicBezTo>
                    <a:lnTo>
                      <a:pt x="106208" y="114210"/>
                    </a:lnTo>
                    <a:cubicBezTo>
                      <a:pt x="97350" y="135450"/>
                      <a:pt x="76871" y="148309"/>
                      <a:pt x="55250" y="148309"/>
                    </a:cubicBezTo>
                    <a:lnTo>
                      <a:pt x="55250"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599" name="Google Shape;3599;p45"/>
              <p:cNvSpPr/>
              <p:nvPr/>
            </p:nvSpPr>
            <p:spPr>
              <a:xfrm>
                <a:off x="-3887157" y="-845936"/>
                <a:ext cx="33392" cy="28385"/>
              </a:xfrm>
              <a:custGeom>
                <a:rect b="b" l="l" r="r" t="t"/>
                <a:pathLst>
                  <a:path extrusionOk="0" h="126155" w="148408">
                    <a:moveTo>
                      <a:pt x="55250" y="126156"/>
                    </a:moveTo>
                    <a:cubicBezTo>
                      <a:pt x="33533" y="126156"/>
                      <a:pt x="13054" y="113297"/>
                      <a:pt x="4196" y="92056"/>
                    </a:cubicBezTo>
                    <a:cubicBezTo>
                      <a:pt x="-7425" y="63862"/>
                      <a:pt x="5910" y="31572"/>
                      <a:pt x="34104" y="19952"/>
                    </a:cubicBezTo>
                    <a:lnTo>
                      <a:pt x="72109" y="4236"/>
                    </a:lnTo>
                    <a:cubicBezTo>
                      <a:pt x="100303" y="-7480"/>
                      <a:pt x="132497" y="5950"/>
                      <a:pt x="144213" y="34144"/>
                    </a:cubicBezTo>
                    <a:cubicBezTo>
                      <a:pt x="155834" y="62338"/>
                      <a:pt x="142499" y="94628"/>
                      <a:pt x="114305" y="106248"/>
                    </a:cubicBezTo>
                    <a:lnTo>
                      <a:pt x="76395" y="121965"/>
                    </a:lnTo>
                    <a:cubicBezTo>
                      <a:pt x="69442" y="124822"/>
                      <a:pt x="62298" y="126156"/>
                      <a:pt x="55345" y="126156"/>
                    </a:cubicBezTo>
                    <a:lnTo>
                      <a:pt x="55345" y="12615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00" name="Google Shape;3600;p45"/>
              <p:cNvSpPr/>
              <p:nvPr/>
            </p:nvSpPr>
            <p:spPr>
              <a:xfrm>
                <a:off x="-4181346" y="-724060"/>
                <a:ext cx="33389" cy="28376"/>
              </a:xfrm>
              <a:custGeom>
                <a:rect b="b" l="l" r="r" t="t"/>
                <a:pathLst>
                  <a:path extrusionOk="0" h="126115" w="148394">
                    <a:moveTo>
                      <a:pt x="55291" y="126116"/>
                    </a:moveTo>
                    <a:cubicBezTo>
                      <a:pt x="33669" y="126116"/>
                      <a:pt x="13095" y="113257"/>
                      <a:pt x="4237" y="92016"/>
                    </a:cubicBezTo>
                    <a:cubicBezTo>
                      <a:pt x="-7479" y="63822"/>
                      <a:pt x="5952" y="31532"/>
                      <a:pt x="34050" y="19912"/>
                    </a:cubicBezTo>
                    <a:lnTo>
                      <a:pt x="72055" y="4196"/>
                    </a:lnTo>
                    <a:cubicBezTo>
                      <a:pt x="100249" y="-7425"/>
                      <a:pt x="132444" y="5910"/>
                      <a:pt x="144159" y="34104"/>
                    </a:cubicBezTo>
                    <a:cubicBezTo>
                      <a:pt x="155875" y="62298"/>
                      <a:pt x="142445" y="94588"/>
                      <a:pt x="114251" y="106208"/>
                    </a:cubicBezTo>
                    <a:lnTo>
                      <a:pt x="76341" y="121925"/>
                    </a:lnTo>
                    <a:cubicBezTo>
                      <a:pt x="69388" y="124782"/>
                      <a:pt x="62244" y="126116"/>
                      <a:pt x="55196" y="126116"/>
                    </a:cubicBezTo>
                    <a:lnTo>
                      <a:pt x="55196"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01" name="Google Shape;3601;p45"/>
              <p:cNvSpPr/>
              <p:nvPr/>
            </p:nvSpPr>
            <p:spPr>
              <a:xfrm>
                <a:off x="-3887179" y="-724060"/>
                <a:ext cx="33370" cy="28376"/>
              </a:xfrm>
              <a:custGeom>
                <a:rect b="b" l="l" r="r" t="t"/>
                <a:pathLst>
                  <a:path extrusionOk="0" h="126115" w="148313">
                    <a:moveTo>
                      <a:pt x="93254" y="126116"/>
                    </a:moveTo>
                    <a:cubicBezTo>
                      <a:pt x="86206" y="126116"/>
                      <a:pt x="79062" y="124782"/>
                      <a:pt x="72109" y="121925"/>
                    </a:cubicBezTo>
                    <a:lnTo>
                      <a:pt x="34104" y="106208"/>
                    </a:lnTo>
                    <a:cubicBezTo>
                      <a:pt x="5910" y="94588"/>
                      <a:pt x="-7425" y="62298"/>
                      <a:pt x="4196" y="34104"/>
                    </a:cubicBezTo>
                    <a:cubicBezTo>
                      <a:pt x="15911" y="5910"/>
                      <a:pt x="48201" y="-7425"/>
                      <a:pt x="76300" y="4196"/>
                    </a:cubicBezTo>
                    <a:lnTo>
                      <a:pt x="114209" y="19912"/>
                    </a:lnTo>
                    <a:cubicBezTo>
                      <a:pt x="142403" y="31532"/>
                      <a:pt x="155738" y="63822"/>
                      <a:pt x="144118" y="92016"/>
                    </a:cubicBezTo>
                    <a:cubicBezTo>
                      <a:pt x="135260" y="113257"/>
                      <a:pt x="114781" y="126116"/>
                      <a:pt x="93159" y="126116"/>
                    </a:cubicBezTo>
                    <a:lnTo>
                      <a:pt x="93159"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02" name="Google Shape;3602;p45"/>
              <p:cNvSpPr/>
              <p:nvPr/>
            </p:nvSpPr>
            <p:spPr>
              <a:xfrm>
                <a:off x="-4181328" y="-845927"/>
                <a:ext cx="33383" cy="28376"/>
              </a:xfrm>
              <a:custGeom>
                <a:rect b="b" l="l" r="r" t="t"/>
                <a:pathLst>
                  <a:path extrusionOk="0" h="126115" w="148367">
                    <a:moveTo>
                      <a:pt x="93118" y="126116"/>
                    </a:moveTo>
                    <a:cubicBezTo>
                      <a:pt x="86070" y="126116"/>
                      <a:pt x="78926" y="124782"/>
                      <a:pt x="72068" y="121925"/>
                    </a:cubicBezTo>
                    <a:lnTo>
                      <a:pt x="34063" y="106208"/>
                    </a:lnTo>
                    <a:cubicBezTo>
                      <a:pt x="5869" y="94588"/>
                      <a:pt x="-7466" y="62298"/>
                      <a:pt x="4250" y="34104"/>
                    </a:cubicBezTo>
                    <a:cubicBezTo>
                      <a:pt x="15871" y="5910"/>
                      <a:pt x="48160" y="-7425"/>
                      <a:pt x="76354" y="4196"/>
                    </a:cubicBezTo>
                    <a:lnTo>
                      <a:pt x="114264" y="19912"/>
                    </a:lnTo>
                    <a:cubicBezTo>
                      <a:pt x="142458" y="31533"/>
                      <a:pt x="155793" y="63822"/>
                      <a:pt x="144172" y="92016"/>
                    </a:cubicBezTo>
                    <a:cubicBezTo>
                      <a:pt x="135314" y="113257"/>
                      <a:pt x="114835" y="126116"/>
                      <a:pt x="93118" y="126116"/>
                    </a:cubicBezTo>
                    <a:lnTo>
                      <a:pt x="93118"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603" name="Google Shape;3603;p45"/>
            <p:cNvGrpSpPr/>
            <p:nvPr/>
          </p:nvGrpSpPr>
          <p:grpSpPr>
            <a:xfrm>
              <a:off x="6400819" y="3006356"/>
              <a:ext cx="449363" cy="449363"/>
              <a:chOff x="-4285481" y="-1038742"/>
              <a:chExt cx="536553" cy="536553"/>
            </a:xfrm>
          </p:grpSpPr>
          <p:sp>
            <p:nvSpPr>
              <p:cNvPr id="3604" name="Google Shape;3604;p45"/>
              <p:cNvSpPr/>
              <p:nvPr/>
            </p:nvSpPr>
            <p:spPr>
              <a:xfrm>
                <a:off x="-4285481" y="-1038742"/>
                <a:ext cx="536553" cy="536553"/>
              </a:xfrm>
              <a:custGeom>
                <a:rect b="b" l="l" r="r" t="t"/>
                <a:pathLst>
                  <a:path extrusionOk="0" h="2384679" w="2384679">
                    <a:moveTo>
                      <a:pt x="2384584" y="1192340"/>
                    </a:moveTo>
                    <a:cubicBezTo>
                      <a:pt x="2384584" y="1850803"/>
                      <a:pt x="1850803" y="2384679"/>
                      <a:pt x="1192244" y="2384679"/>
                    </a:cubicBezTo>
                    <a:cubicBezTo>
                      <a:pt x="533686" y="2384679"/>
                      <a:pt x="0" y="1850898"/>
                      <a:pt x="0" y="1192340"/>
                    </a:cubicBezTo>
                    <a:cubicBezTo>
                      <a:pt x="0" y="533781"/>
                      <a:pt x="533781" y="0"/>
                      <a:pt x="1192340" y="0"/>
                    </a:cubicBezTo>
                    <a:cubicBezTo>
                      <a:pt x="1850898" y="0"/>
                      <a:pt x="2384679" y="533876"/>
                      <a:pt x="2384679" y="1192340"/>
                    </a:cubicBezTo>
                    <a:lnTo>
                      <a:pt x="2384679" y="11923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05" name="Google Shape;3605;p45"/>
              <p:cNvSpPr/>
              <p:nvPr/>
            </p:nvSpPr>
            <p:spPr>
              <a:xfrm>
                <a:off x="-4234029" y="-987290"/>
                <a:ext cx="433490" cy="433490"/>
              </a:xfrm>
              <a:custGeom>
                <a:rect b="b" l="l" r="r" t="t"/>
                <a:pathLst>
                  <a:path extrusionOk="0" h="1926621" w="1926621">
                    <a:moveTo>
                      <a:pt x="1926622" y="963359"/>
                    </a:moveTo>
                    <a:cubicBezTo>
                      <a:pt x="1926622" y="1495330"/>
                      <a:pt x="1495330" y="1926622"/>
                      <a:pt x="963263" y="1926622"/>
                    </a:cubicBezTo>
                    <a:cubicBezTo>
                      <a:pt x="431197" y="1926622"/>
                      <a:pt x="0" y="1495330"/>
                      <a:pt x="0" y="963359"/>
                    </a:cubicBezTo>
                    <a:cubicBezTo>
                      <a:pt x="0" y="431387"/>
                      <a:pt x="431292" y="0"/>
                      <a:pt x="963263" y="0"/>
                    </a:cubicBezTo>
                    <a:cubicBezTo>
                      <a:pt x="1495235" y="0"/>
                      <a:pt x="1926622" y="431292"/>
                      <a:pt x="1926622" y="963359"/>
                    </a:cubicBezTo>
                    <a:lnTo>
                      <a:pt x="1926622" y="9633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06" name="Google Shape;3606;p45"/>
              <p:cNvSpPr/>
              <p:nvPr/>
            </p:nvSpPr>
            <p:spPr>
              <a:xfrm>
                <a:off x="-4114165" y="-867411"/>
                <a:ext cx="193447" cy="193454"/>
              </a:xfrm>
              <a:custGeom>
                <a:rect b="b" l="l" r="r" t="t"/>
                <a:pathLst>
                  <a:path extrusionOk="0" h="859794" w="859765">
                    <a:moveTo>
                      <a:pt x="499449" y="31133"/>
                    </a:moveTo>
                    <a:cubicBezTo>
                      <a:pt x="558504" y="-34304"/>
                      <a:pt x="667184" y="10654"/>
                      <a:pt x="662612" y="98761"/>
                    </a:cubicBezTo>
                    <a:cubicBezTo>
                      <a:pt x="659754" y="154196"/>
                      <a:pt x="705474" y="199916"/>
                      <a:pt x="761005" y="197154"/>
                    </a:cubicBezTo>
                    <a:cubicBezTo>
                      <a:pt x="849111" y="192677"/>
                      <a:pt x="894069" y="301167"/>
                      <a:pt x="828633" y="360317"/>
                    </a:cubicBezTo>
                    <a:cubicBezTo>
                      <a:pt x="787390" y="397560"/>
                      <a:pt x="787390" y="462235"/>
                      <a:pt x="828633" y="499477"/>
                    </a:cubicBezTo>
                    <a:cubicBezTo>
                      <a:pt x="894069" y="558628"/>
                      <a:pt x="849111" y="667117"/>
                      <a:pt x="761005" y="662641"/>
                    </a:cubicBezTo>
                    <a:cubicBezTo>
                      <a:pt x="705570" y="659783"/>
                      <a:pt x="659850" y="705503"/>
                      <a:pt x="662612" y="761034"/>
                    </a:cubicBezTo>
                    <a:cubicBezTo>
                      <a:pt x="667089" y="849140"/>
                      <a:pt x="558504" y="894098"/>
                      <a:pt x="499449" y="828661"/>
                    </a:cubicBezTo>
                    <a:cubicBezTo>
                      <a:pt x="462206" y="787418"/>
                      <a:pt x="397531" y="787418"/>
                      <a:pt x="360288" y="828661"/>
                    </a:cubicBezTo>
                    <a:cubicBezTo>
                      <a:pt x="301233" y="894098"/>
                      <a:pt x="192648" y="849140"/>
                      <a:pt x="197125" y="761034"/>
                    </a:cubicBezTo>
                    <a:cubicBezTo>
                      <a:pt x="199983" y="705598"/>
                      <a:pt x="154167" y="659878"/>
                      <a:pt x="98732" y="662641"/>
                    </a:cubicBezTo>
                    <a:cubicBezTo>
                      <a:pt x="10626" y="667117"/>
                      <a:pt x="-34332" y="558532"/>
                      <a:pt x="31200" y="499477"/>
                    </a:cubicBezTo>
                    <a:cubicBezTo>
                      <a:pt x="72443" y="462235"/>
                      <a:pt x="72443" y="397560"/>
                      <a:pt x="31200" y="360317"/>
                    </a:cubicBezTo>
                    <a:cubicBezTo>
                      <a:pt x="-34332" y="301167"/>
                      <a:pt x="10721" y="192677"/>
                      <a:pt x="98732" y="197154"/>
                    </a:cubicBezTo>
                    <a:cubicBezTo>
                      <a:pt x="154167" y="200011"/>
                      <a:pt x="199983" y="154196"/>
                      <a:pt x="197125" y="98761"/>
                    </a:cubicBezTo>
                    <a:cubicBezTo>
                      <a:pt x="192648" y="10654"/>
                      <a:pt x="301233" y="-34304"/>
                      <a:pt x="360288" y="31133"/>
                    </a:cubicBezTo>
                    <a:cubicBezTo>
                      <a:pt x="397531" y="72376"/>
                      <a:pt x="462206" y="72376"/>
                      <a:pt x="499449" y="31133"/>
                    </a:cubicBezTo>
                    <a:lnTo>
                      <a:pt x="499449" y="3113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07" name="Google Shape;3607;p45"/>
              <p:cNvSpPr/>
              <p:nvPr/>
            </p:nvSpPr>
            <p:spPr>
              <a:xfrm>
                <a:off x="-4029955" y="-947053"/>
                <a:ext cx="24817" cy="52249"/>
              </a:xfrm>
              <a:custGeom>
                <a:rect b="b" l="l" r="r" t="t"/>
                <a:pathLst>
                  <a:path extrusionOk="0" h="232219" w="110299">
                    <a:moveTo>
                      <a:pt x="55150" y="232219"/>
                    </a:moveTo>
                    <a:cubicBezTo>
                      <a:pt x="24670" y="232219"/>
                      <a:pt x="0" y="207550"/>
                      <a:pt x="0" y="177070"/>
                    </a:cubicBezTo>
                    <a:lnTo>
                      <a:pt x="0" y="55245"/>
                    </a:lnTo>
                    <a:cubicBezTo>
                      <a:pt x="0" y="24765"/>
                      <a:pt x="24670" y="0"/>
                      <a:pt x="55150" y="0"/>
                    </a:cubicBezTo>
                    <a:cubicBezTo>
                      <a:pt x="85630" y="0"/>
                      <a:pt x="110300" y="24670"/>
                      <a:pt x="110300" y="55245"/>
                    </a:cubicBezTo>
                    <a:lnTo>
                      <a:pt x="110300" y="177070"/>
                    </a:lnTo>
                    <a:cubicBezTo>
                      <a:pt x="110300" y="207550"/>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08" name="Google Shape;3608;p45"/>
              <p:cNvSpPr/>
              <p:nvPr/>
            </p:nvSpPr>
            <p:spPr>
              <a:xfrm>
                <a:off x="-4029955" y="-646774"/>
                <a:ext cx="24817" cy="52249"/>
              </a:xfrm>
              <a:custGeom>
                <a:rect b="b" l="l" r="r" t="t"/>
                <a:pathLst>
                  <a:path extrusionOk="0" h="232219" w="110299">
                    <a:moveTo>
                      <a:pt x="55150" y="232219"/>
                    </a:moveTo>
                    <a:cubicBezTo>
                      <a:pt x="24670" y="232219"/>
                      <a:pt x="0" y="207550"/>
                      <a:pt x="0" y="176974"/>
                    </a:cubicBezTo>
                    <a:lnTo>
                      <a:pt x="0" y="55150"/>
                    </a:lnTo>
                    <a:cubicBezTo>
                      <a:pt x="0" y="24670"/>
                      <a:pt x="24670" y="0"/>
                      <a:pt x="55150" y="0"/>
                    </a:cubicBezTo>
                    <a:cubicBezTo>
                      <a:pt x="85630" y="0"/>
                      <a:pt x="110300" y="24670"/>
                      <a:pt x="110300" y="55150"/>
                    </a:cubicBezTo>
                    <a:lnTo>
                      <a:pt x="110300" y="176974"/>
                    </a:lnTo>
                    <a:cubicBezTo>
                      <a:pt x="110300" y="207454"/>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09" name="Google Shape;3609;p45"/>
              <p:cNvSpPr/>
              <p:nvPr/>
            </p:nvSpPr>
            <p:spPr>
              <a:xfrm>
                <a:off x="-3933477" y="-899058"/>
                <a:ext cx="44223" cy="44223"/>
              </a:xfrm>
              <a:custGeom>
                <a:rect b="b" l="l" r="r" t="t"/>
                <a:pathLst>
                  <a:path extrusionOk="0" h="196548" w="196548">
                    <a:moveTo>
                      <a:pt x="55174" y="196453"/>
                    </a:moveTo>
                    <a:cubicBezTo>
                      <a:pt x="41077" y="196453"/>
                      <a:pt x="26980" y="191024"/>
                      <a:pt x="16216" y="180261"/>
                    </a:cubicBezTo>
                    <a:cubicBezTo>
                      <a:pt x="-5405" y="158734"/>
                      <a:pt x="-5405" y="123777"/>
                      <a:pt x="16216" y="102251"/>
                    </a:cubicBezTo>
                    <a:lnTo>
                      <a:pt x="102322" y="16145"/>
                    </a:lnTo>
                    <a:cubicBezTo>
                      <a:pt x="123944" y="-5382"/>
                      <a:pt x="158806" y="-5382"/>
                      <a:pt x="180332" y="16145"/>
                    </a:cubicBezTo>
                    <a:cubicBezTo>
                      <a:pt x="201954" y="37671"/>
                      <a:pt x="201954" y="72628"/>
                      <a:pt x="180332" y="94250"/>
                    </a:cubicBezTo>
                    <a:lnTo>
                      <a:pt x="94226" y="180356"/>
                    </a:lnTo>
                    <a:cubicBezTo>
                      <a:pt x="83463" y="191119"/>
                      <a:pt x="69271" y="196548"/>
                      <a:pt x="55174" y="196548"/>
                    </a:cubicBezTo>
                    <a:lnTo>
                      <a:pt x="55174" y="196548"/>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10" name="Google Shape;3610;p45"/>
              <p:cNvSpPr/>
              <p:nvPr/>
            </p:nvSpPr>
            <p:spPr>
              <a:xfrm>
                <a:off x="-4145818" y="-686759"/>
                <a:ext cx="44191" cy="44239"/>
              </a:xfrm>
              <a:custGeom>
                <a:rect b="b" l="l" r="r" t="t"/>
                <a:pathLst>
                  <a:path extrusionOk="0" h="196619" w="196405">
                    <a:moveTo>
                      <a:pt x="55197" y="196620"/>
                    </a:moveTo>
                    <a:cubicBezTo>
                      <a:pt x="41005" y="196620"/>
                      <a:pt x="26908" y="191191"/>
                      <a:pt x="16145" y="180427"/>
                    </a:cubicBezTo>
                    <a:cubicBezTo>
                      <a:pt x="-5382" y="158806"/>
                      <a:pt x="-5382" y="123944"/>
                      <a:pt x="16145" y="102322"/>
                    </a:cubicBezTo>
                    <a:lnTo>
                      <a:pt x="102251" y="16216"/>
                    </a:lnTo>
                    <a:cubicBezTo>
                      <a:pt x="123777" y="-5405"/>
                      <a:pt x="158734" y="-5405"/>
                      <a:pt x="180261" y="16216"/>
                    </a:cubicBezTo>
                    <a:cubicBezTo>
                      <a:pt x="201787" y="37743"/>
                      <a:pt x="201787" y="72700"/>
                      <a:pt x="180261" y="94321"/>
                    </a:cubicBezTo>
                    <a:lnTo>
                      <a:pt x="94155" y="180427"/>
                    </a:lnTo>
                    <a:cubicBezTo>
                      <a:pt x="83391" y="191191"/>
                      <a:pt x="69199" y="196620"/>
                      <a:pt x="55102" y="196620"/>
                    </a:cubicBezTo>
                    <a:lnTo>
                      <a:pt x="55102"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11" name="Google Shape;3611;p45"/>
              <p:cNvSpPr/>
              <p:nvPr/>
            </p:nvSpPr>
            <p:spPr>
              <a:xfrm>
                <a:off x="-3893513" y="-783237"/>
                <a:ext cx="52228" cy="24839"/>
              </a:xfrm>
              <a:custGeom>
                <a:rect b="b" l="l" r="r" t="t"/>
                <a:pathLst>
                  <a:path extrusionOk="0" h="110394" w="232124">
                    <a:moveTo>
                      <a:pt x="176975" y="110395"/>
                    </a:moveTo>
                    <a:lnTo>
                      <a:pt x="55150" y="110395"/>
                    </a:lnTo>
                    <a:cubicBezTo>
                      <a:pt x="24670" y="110395"/>
                      <a:pt x="0" y="85725"/>
                      <a:pt x="0" y="55245"/>
                    </a:cubicBezTo>
                    <a:cubicBezTo>
                      <a:pt x="0" y="24765"/>
                      <a:pt x="24670" y="0"/>
                      <a:pt x="55150" y="0"/>
                    </a:cubicBezTo>
                    <a:lnTo>
                      <a:pt x="176975" y="0"/>
                    </a:lnTo>
                    <a:cubicBezTo>
                      <a:pt x="207454" y="0"/>
                      <a:pt x="232124" y="24670"/>
                      <a:pt x="232124" y="55245"/>
                    </a:cubicBezTo>
                    <a:cubicBezTo>
                      <a:pt x="232124" y="85820"/>
                      <a:pt x="207454" y="110395"/>
                      <a:pt x="176975" y="110395"/>
                    </a:cubicBezTo>
                    <a:lnTo>
                      <a:pt x="176975"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12" name="Google Shape;3612;p45"/>
              <p:cNvSpPr/>
              <p:nvPr/>
            </p:nvSpPr>
            <p:spPr>
              <a:xfrm>
                <a:off x="-4193792" y="-783237"/>
                <a:ext cx="52249" cy="24839"/>
              </a:xfrm>
              <a:custGeom>
                <a:rect b="b" l="l" r="r" t="t"/>
                <a:pathLst>
                  <a:path extrusionOk="0" h="110394" w="232219">
                    <a:moveTo>
                      <a:pt x="176974" y="110395"/>
                    </a:moveTo>
                    <a:lnTo>
                      <a:pt x="55150" y="110395"/>
                    </a:lnTo>
                    <a:cubicBezTo>
                      <a:pt x="24670" y="110395"/>
                      <a:pt x="0" y="85725"/>
                      <a:pt x="0" y="55245"/>
                    </a:cubicBezTo>
                    <a:cubicBezTo>
                      <a:pt x="0" y="24765"/>
                      <a:pt x="24670" y="0"/>
                      <a:pt x="55150" y="0"/>
                    </a:cubicBezTo>
                    <a:lnTo>
                      <a:pt x="176974" y="0"/>
                    </a:lnTo>
                    <a:cubicBezTo>
                      <a:pt x="207455" y="0"/>
                      <a:pt x="232220" y="24670"/>
                      <a:pt x="232220" y="55245"/>
                    </a:cubicBezTo>
                    <a:cubicBezTo>
                      <a:pt x="232220" y="85820"/>
                      <a:pt x="207550" y="110395"/>
                      <a:pt x="176974" y="110395"/>
                    </a:cubicBezTo>
                    <a:lnTo>
                      <a:pt x="176974"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13" name="Google Shape;3613;p45"/>
              <p:cNvSpPr/>
              <p:nvPr/>
            </p:nvSpPr>
            <p:spPr>
              <a:xfrm>
                <a:off x="-3933482" y="-686759"/>
                <a:ext cx="44191" cy="44239"/>
              </a:xfrm>
              <a:custGeom>
                <a:rect b="b" l="l" r="r" t="t"/>
                <a:pathLst>
                  <a:path extrusionOk="0" h="196619" w="196405">
                    <a:moveTo>
                      <a:pt x="141303" y="196620"/>
                    </a:moveTo>
                    <a:cubicBezTo>
                      <a:pt x="127206" y="196620"/>
                      <a:pt x="113014" y="191191"/>
                      <a:pt x="102251" y="180427"/>
                    </a:cubicBezTo>
                    <a:lnTo>
                      <a:pt x="16145" y="94321"/>
                    </a:lnTo>
                    <a:cubicBezTo>
                      <a:pt x="-5382" y="72700"/>
                      <a:pt x="-5382" y="37838"/>
                      <a:pt x="16145" y="16216"/>
                    </a:cubicBezTo>
                    <a:cubicBezTo>
                      <a:pt x="37671" y="-5405"/>
                      <a:pt x="72628" y="-5405"/>
                      <a:pt x="94155" y="16216"/>
                    </a:cubicBezTo>
                    <a:lnTo>
                      <a:pt x="180261" y="102322"/>
                    </a:lnTo>
                    <a:cubicBezTo>
                      <a:pt x="201787" y="123849"/>
                      <a:pt x="201787" y="158806"/>
                      <a:pt x="180261" y="180427"/>
                    </a:cubicBezTo>
                    <a:cubicBezTo>
                      <a:pt x="169497" y="191191"/>
                      <a:pt x="155400" y="196620"/>
                      <a:pt x="141208" y="196620"/>
                    </a:cubicBezTo>
                    <a:lnTo>
                      <a:pt x="141208"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14" name="Google Shape;3614;p45"/>
              <p:cNvSpPr/>
              <p:nvPr/>
            </p:nvSpPr>
            <p:spPr>
              <a:xfrm>
                <a:off x="-4145818" y="-899079"/>
                <a:ext cx="44213" cy="44223"/>
              </a:xfrm>
              <a:custGeom>
                <a:rect b="b" l="l" r="r" t="t"/>
                <a:pathLst>
                  <a:path extrusionOk="0" h="196548" w="196500">
                    <a:moveTo>
                      <a:pt x="141303" y="196548"/>
                    </a:moveTo>
                    <a:cubicBezTo>
                      <a:pt x="127111" y="196548"/>
                      <a:pt x="113109" y="191119"/>
                      <a:pt x="102251" y="180356"/>
                    </a:cubicBezTo>
                    <a:lnTo>
                      <a:pt x="16145" y="94250"/>
                    </a:lnTo>
                    <a:cubicBezTo>
                      <a:pt x="-5382" y="72723"/>
                      <a:pt x="-5382" y="37767"/>
                      <a:pt x="16145" y="16145"/>
                    </a:cubicBezTo>
                    <a:cubicBezTo>
                      <a:pt x="37671" y="-5382"/>
                      <a:pt x="72628" y="-5382"/>
                      <a:pt x="94250" y="16145"/>
                    </a:cubicBezTo>
                    <a:lnTo>
                      <a:pt x="180356" y="102251"/>
                    </a:lnTo>
                    <a:cubicBezTo>
                      <a:pt x="201882" y="123777"/>
                      <a:pt x="201882" y="158734"/>
                      <a:pt x="180356" y="180261"/>
                    </a:cubicBezTo>
                    <a:cubicBezTo>
                      <a:pt x="169593" y="191024"/>
                      <a:pt x="155400" y="196453"/>
                      <a:pt x="141303" y="196453"/>
                    </a:cubicBezTo>
                    <a:lnTo>
                      <a:pt x="141303" y="196453"/>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15" name="Google Shape;3615;p45"/>
              <p:cNvSpPr/>
              <p:nvPr/>
            </p:nvSpPr>
            <p:spPr>
              <a:xfrm>
                <a:off x="-4092675" y="-934598"/>
                <a:ext cx="28395" cy="33391"/>
              </a:xfrm>
              <a:custGeom>
                <a:rect b="b" l="l" r="r" t="t"/>
                <a:pathLst>
                  <a:path extrusionOk="0" h="148404" w="126200">
                    <a:moveTo>
                      <a:pt x="71006" y="148404"/>
                    </a:moveTo>
                    <a:cubicBezTo>
                      <a:pt x="49384" y="148404"/>
                      <a:pt x="28810" y="135641"/>
                      <a:pt x="19952" y="114305"/>
                    </a:cubicBezTo>
                    <a:lnTo>
                      <a:pt x="4236" y="76300"/>
                    </a:lnTo>
                    <a:cubicBezTo>
                      <a:pt x="-7480" y="48106"/>
                      <a:pt x="5950" y="15816"/>
                      <a:pt x="34144" y="4196"/>
                    </a:cubicBezTo>
                    <a:cubicBezTo>
                      <a:pt x="62338" y="-7425"/>
                      <a:pt x="94533" y="5910"/>
                      <a:pt x="106248" y="34104"/>
                    </a:cubicBezTo>
                    <a:lnTo>
                      <a:pt x="121965" y="72014"/>
                    </a:lnTo>
                    <a:cubicBezTo>
                      <a:pt x="133680" y="100208"/>
                      <a:pt x="120250" y="132497"/>
                      <a:pt x="92056" y="144118"/>
                    </a:cubicBezTo>
                    <a:cubicBezTo>
                      <a:pt x="85198" y="146975"/>
                      <a:pt x="77959" y="148309"/>
                      <a:pt x="71006" y="148309"/>
                    </a:cubicBezTo>
                    <a:lnTo>
                      <a:pt x="71006"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16" name="Google Shape;3616;p45"/>
              <p:cNvSpPr/>
              <p:nvPr/>
            </p:nvSpPr>
            <p:spPr>
              <a:xfrm>
                <a:off x="-3970829" y="-640406"/>
                <a:ext cx="28386" cy="33378"/>
              </a:xfrm>
              <a:custGeom>
                <a:rect b="b" l="l" r="r" t="t"/>
                <a:pathLst>
                  <a:path extrusionOk="0" h="148348" w="126160">
                    <a:moveTo>
                      <a:pt x="71006" y="148349"/>
                    </a:moveTo>
                    <a:cubicBezTo>
                      <a:pt x="49384" y="148349"/>
                      <a:pt x="28810" y="135585"/>
                      <a:pt x="19952" y="114249"/>
                    </a:cubicBezTo>
                    <a:lnTo>
                      <a:pt x="4236" y="76340"/>
                    </a:lnTo>
                    <a:cubicBezTo>
                      <a:pt x="-7480" y="48146"/>
                      <a:pt x="5950" y="15856"/>
                      <a:pt x="34144" y="4236"/>
                    </a:cubicBezTo>
                    <a:cubicBezTo>
                      <a:pt x="62338" y="-7480"/>
                      <a:pt x="94533" y="5950"/>
                      <a:pt x="106248" y="34144"/>
                    </a:cubicBezTo>
                    <a:lnTo>
                      <a:pt x="121965" y="72053"/>
                    </a:lnTo>
                    <a:cubicBezTo>
                      <a:pt x="133585" y="100248"/>
                      <a:pt x="120250" y="132537"/>
                      <a:pt x="92056" y="144158"/>
                    </a:cubicBezTo>
                    <a:cubicBezTo>
                      <a:pt x="85103" y="147015"/>
                      <a:pt x="77959" y="148349"/>
                      <a:pt x="71006" y="148349"/>
                    </a:cubicBezTo>
                    <a:lnTo>
                      <a:pt x="71006" y="14834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17" name="Google Shape;3617;p45"/>
              <p:cNvSpPr/>
              <p:nvPr/>
            </p:nvSpPr>
            <p:spPr>
              <a:xfrm>
                <a:off x="-3970799" y="-934576"/>
                <a:ext cx="28377" cy="33391"/>
              </a:xfrm>
              <a:custGeom>
                <a:rect b="b" l="l" r="r" t="t"/>
                <a:pathLst>
                  <a:path extrusionOk="0" h="148404" w="126120">
                    <a:moveTo>
                      <a:pt x="55155" y="148309"/>
                    </a:moveTo>
                    <a:cubicBezTo>
                      <a:pt x="48106" y="148309"/>
                      <a:pt x="40962" y="146975"/>
                      <a:pt x="34104" y="144118"/>
                    </a:cubicBezTo>
                    <a:cubicBezTo>
                      <a:pt x="5910" y="132497"/>
                      <a:pt x="-7425" y="100208"/>
                      <a:pt x="4196" y="72014"/>
                    </a:cubicBezTo>
                    <a:lnTo>
                      <a:pt x="19912" y="34104"/>
                    </a:lnTo>
                    <a:cubicBezTo>
                      <a:pt x="31532" y="5910"/>
                      <a:pt x="63822" y="-7425"/>
                      <a:pt x="92016" y="4196"/>
                    </a:cubicBezTo>
                    <a:cubicBezTo>
                      <a:pt x="120210" y="15816"/>
                      <a:pt x="133545" y="48106"/>
                      <a:pt x="121925" y="76300"/>
                    </a:cubicBezTo>
                    <a:lnTo>
                      <a:pt x="106208" y="114305"/>
                    </a:lnTo>
                    <a:cubicBezTo>
                      <a:pt x="97350" y="135546"/>
                      <a:pt x="76872" y="148404"/>
                      <a:pt x="55155" y="148404"/>
                    </a:cubicBezTo>
                    <a:lnTo>
                      <a:pt x="55155" y="148404"/>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18" name="Google Shape;3618;p45"/>
              <p:cNvSpPr/>
              <p:nvPr/>
            </p:nvSpPr>
            <p:spPr>
              <a:xfrm>
                <a:off x="-4092687" y="-640397"/>
                <a:ext cx="28377" cy="33369"/>
              </a:xfrm>
              <a:custGeom>
                <a:rect b="b" l="l" r="r" t="t"/>
                <a:pathLst>
                  <a:path extrusionOk="0" h="148308" w="126120">
                    <a:moveTo>
                      <a:pt x="55250" y="148309"/>
                    </a:moveTo>
                    <a:cubicBezTo>
                      <a:pt x="48201" y="148309"/>
                      <a:pt x="41057" y="146975"/>
                      <a:pt x="34104" y="144118"/>
                    </a:cubicBezTo>
                    <a:cubicBezTo>
                      <a:pt x="5910" y="132497"/>
                      <a:pt x="-7425" y="100208"/>
                      <a:pt x="4196" y="72014"/>
                    </a:cubicBezTo>
                    <a:lnTo>
                      <a:pt x="19912" y="34104"/>
                    </a:lnTo>
                    <a:cubicBezTo>
                      <a:pt x="31532" y="5910"/>
                      <a:pt x="63822" y="-7425"/>
                      <a:pt x="92016" y="4196"/>
                    </a:cubicBezTo>
                    <a:cubicBezTo>
                      <a:pt x="120210" y="15912"/>
                      <a:pt x="133545" y="48201"/>
                      <a:pt x="121925" y="76300"/>
                    </a:cubicBezTo>
                    <a:lnTo>
                      <a:pt x="106208" y="114210"/>
                    </a:lnTo>
                    <a:cubicBezTo>
                      <a:pt x="97350" y="135450"/>
                      <a:pt x="76871" y="148309"/>
                      <a:pt x="55250" y="148309"/>
                    </a:cubicBezTo>
                    <a:lnTo>
                      <a:pt x="55250"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19" name="Google Shape;3619;p45"/>
              <p:cNvSpPr/>
              <p:nvPr/>
            </p:nvSpPr>
            <p:spPr>
              <a:xfrm>
                <a:off x="-3887157" y="-845936"/>
                <a:ext cx="33392" cy="28385"/>
              </a:xfrm>
              <a:custGeom>
                <a:rect b="b" l="l" r="r" t="t"/>
                <a:pathLst>
                  <a:path extrusionOk="0" h="126155" w="148408">
                    <a:moveTo>
                      <a:pt x="55250" y="126156"/>
                    </a:moveTo>
                    <a:cubicBezTo>
                      <a:pt x="33533" y="126156"/>
                      <a:pt x="13054" y="113297"/>
                      <a:pt x="4196" y="92056"/>
                    </a:cubicBezTo>
                    <a:cubicBezTo>
                      <a:pt x="-7425" y="63862"/>
                      <a:pt x="5910" y="31572"/>
                      <a:pt x="34104" y="19952"/>
                    </a:cubicBezTo>
                    <a:lnTo>
                      <a:pt x="72109" y="4236"/>
                    </a:lnTo>
                    <a:cubicBezTo>
                      <a:pt x="100303" y="-7480"/>
                      <a:pt x="132497" y="5950"/>
                      <a:pt x="144213" y="34144"/>
                    </a:cubicBezTo>
                    <a:cubicBezTo>
                      <a:pt x="155834" y="62338"/>
                      <a:pt x="142499" y="94628"/>
                      <a:pt x="114305" y="106248"/>
                    </a:cubicBezTo>
                    <a:lnTo>
                      <a:pt x="76395" y="121965"/>
                    </a:lnTo>
                    <a:cubicBezTo>
                      <a:pt x="69442" y="124822"/>
                      <a:pt x="62298" y="126156"/>
                      <a:pt x="55345" y="126156"/>
                    </a:cubicBezTo>
                    <a:lnTo>
                      <a:pt x="55345" y="12615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20" name="Google Shape;3620;p45"/>
              <p:cNvSpPr/>
              <p:nvPr/>
            </p:nvSpPr>
            <p:spPr>
              <a:xfrm>
                <a:off x="-4181346" y="-724060"/>
                <a:ext cx="33389" cy="28376"/>
              </a:xfrm>
              <a:custGeom>
                <a:rect b="b" l="l" r="r" t="t"/>
                <a:pathLst>
                  <a:path extrusionOk="0" h="126115" w="148394">
                    <a:moveTo>
                      <a:pt x="55291" y="126116"/>
                    </a:moveTo>
                    <a:cubicBezTo>
                      <a:pt x="33669" y="126116"/>
                      <a:pt x="13095" y="113257"/>
                      <a:pt x="4237" y="92016"/>
                    </a:cubicBezTo>
                    <a:cubicBezTo>
                      <a:pt x="-7479" y="63822"/>
                      <a:pt x="5952" y="31532"/>
                      <a:pt x="34050" y="19912"/>
                    </a:cubicBezTo>
                    <a:lnTo>
                      <a:pt x="72055" y="4196"/>
                    </a:lnTo>
                    <a:cubicBezTo>
                      <a:pt x="100249" y="-7425"/>
                      <a:pt x="132444" y="5910"/>
                      <a:pt x="144159" y="34104"/>
                    </a:cubicBezTo>
                    <a:cubicBezTo>
                      <a:pt x="155875" y="62298"/>
                      <a:pt x="142445" y="94588"/>
                      <a:pt x="114251" y="106208"/>
                    </a:cubicBezTo>
                    <a:lnTo>
                      <a:pt x="76341" y="121925"/>
                    </a:lnTo>
                    <a:cubicBezTo>
                      <a:pt x="69388" y="124782"/>
                      <a:pt x="62244" y="126116"/>
                      <a:pt x="55196" y="126116"/>
                    </a:cubicBezTo>
                    <a:lnTo>
                      <a:pt x="55196"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21" name="Google Shape;3621;p45"/>
              <p:cNvSpPr/>
              <p:nvPr/>
            </p:nvSpPr>
            <p:spPr>
              <a:xfrm>
                <a:off x="-3887179" y="-724060"/>
                <a:ext cx="33370" cy="28376"/>
              </a:xfrm>
              <a:custGeom>
                <a:rect b="b" l="l" r="r" t="t"/>
                <a:pathLst>
                  <a:path extrusionOk="0" h="126115" w="148313">
                    <a:moveTo>
                      <a:pt x="93254" y="126116"/>
                    </a:moveTo>
                    <a:cubicBezTo>
                      <a:pt x="86206" y="126116"/>
                      <a:pt x="79062" y="124782"/>
                      <a:pt x="72109" y="121925"/>
                    </a:cubicBezTo>
                    <a:lnTo>
                      <a:pt x="34104" y="106208"/>
                    </a:lnTo>
                    <a:cubicBezTo>
                      <a:pt x="5910" y="94588"/>
                      <a:pt x="-7425" y="62298"/>
                      <a:pt x="4196" y="34104"/>
                    </a:cubicBezTo>
                    <a:cubicBezTo>
                      <a:pt x="15911" y="5910"/>
                      <a:pt x="48201" y="-7425"/>
                      <a:pt x="76300" y="4196"/>
                    </a:cubicBezTo>
                    <a:lnTo>
                      <a:pt x="114209" y="19912"/>
                    </a:lnTo>
                    <a:cubicBezTo>
                      <a:pt x="142403" y="31532"/>
                      <a:pt x="155738" y="63822"/>
                      <a:pt x="144118" y="92016"/>
                    </a:cubicBezTo>
                    <a:cubicBezTo>
                      <a:pt x="135260" y="113257"/>
                      <a:pt x="114781" y="126116"/>
                      <a:pt x="93159" y="126116"/>
                    </a:cubicBezTo>
                    <a:lnTo>
                      <a:pt x="93159"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22" name="Google Shape;3622;p45"/>
              <p:cNvSpPr/>
              <p:nvPr/>
            </p:nvSpPr>
            <p:spPr>
              <a:xfrm>
                <a:off x="-4181328" y="-845927"/>
                <a:ext cx="33383" cy="28376"/>
              </a:xfrm>
              <a:custGeom>
                <a:rect b="b" l="l" r="r" t="t"/>
                <a:pathLst>
                  <a:path extrusionOk="0" h="126115" w="148367">
                    <a:moveTo>
                      <a:pt x="93118" y="126116"/>
                    </a:moveTo>
                    <a:cubicBezTo>
                      <a:pt x="86070" y="126116"/>
                      <a:pt x="78926" y="124782"/>
                      <a:pt x="72068" y="121925"/>
                    </a:cubicBezTo>
                    <a:lnTo>
                      <a:pt x="34063" y="106208"/>
                    </a:lnTo>
                    <a:cubicBezTo>
                      <a:pt x="5869" y="94588"/>
                      <a:pt x="-7466" y="62298"/>
                      <a:pt x="4250" y="34104"/>
                    </a:cubicBezTo>
                    <a:cubicBezTo>
                      <a:pt x="15871" y="5910"/>
                      <a:pt x="48160" y="-7425"/>
                      <a:pt x="76354" y="4196"/>
                    </a:cubicBezTo>
                    <a:lnTo>
                      <a:pt x="114264" y="19912"/>
                    </a:lnTo>
                    <a:cubicBezTo>
                      <a:pt x="142458" y="31533"/>
                      <a:pt x="155793" y="63822"/>
                      <a:pt x="144172" y="92016"/>
                    </a:cubicBezTo>
                    <a:cubicBezTo>
                      <a:pt x="135314" y="113257"/>
                      <a:pt x="114835" y="126116"/>
                      <a:pt x="93118" y="126116"/>
                    </a:cubicBezTo>
                    <a:lnTo>
                      <a:pt x="93118"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623" name="Google Shape;3623;p45"/>
            <p:cNvGrpSpPr/>
            <p:nvPr/>
          </p:nvGrpSpPr>
          <p:grpSpPr>
            <a:xfrm>
              <a:off x="6992244" y="3006356"/>
              <a:ext cx="449363" cy="449363"/>
              <a:chOff x="-4285481" y="-1038742"/>
              <a:chExt cx="536553" cy="536553"/>
            </a:xfrm>
          </p:grpSpPr>
          <p:sp>
            <p:nvSpPr>
              <p:cNvPr id="3624" name="Google Shape;3624;p45"/>
              <p:cNvSpPr/>
              <p:nvPr/>
            </p:nvSpPr>
            <p:spPr>
              <a:xfrm>
                <a:off x="-4285481" y="-1038742"/>
                <a:ext cx="536553" cy="536553"/>
              </a:xfrm>
              <a:custGeom>
                <a:rect b="b" l="l" r="r" t="t"/>
                <a:pathLst>
                  <a:path extrusionOk="0" h="2384679" w="2384679">
                    <a:moveTo>
                      <a:pt x="2384584" y="1192340"/>
                    </a:moveTo>
                    <a:cubicBezTo>
                      <a:pt x="2384584" y="1850803"/>
                      <a:pt x="1850803" y="2384679"/>
                      <a:pt x="1192244" y="2384679"/>
                    </a:cubicBezTo>
                    <a:cubicBezTo>
                      <a:pt x="533686" y="2384679"/>
                      <a:pt x="0" y="1850898"/>
                      <a:pt x="0" y="1192340"/>
                    </a:cubicBezTo>
                    <a:cubicBezTo>
                      <a:pt x="0" y="533781"/>
                      <a:pt x="533781" y="0"/>
                      <a:pt x="1192340" y="0"/>
                    </a:cubicBezTo>
                    <a:cubicBezTo>
                      <a:pt x="1850898" y="0"/>
                      <a:pt x="2384679" y="533876"/>
                      <a:pt x="2384679" y="1192340"/>
                    </a:cubicBezTo>
                    <a:lnTo>
                      <a:pt x="2384679" y="11923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25" name="Google Shape;3625;p45"/>
              <p:cNvSpPr/>
              <p:nvPr/>
            </p:nvSpPr>
            <p:spPr>
              <a:xfrm>
                <a:off x="-4234029" y="-987290"/>
                <a:ext cx="433490" cy="433490"/>
              </a:xfrm>
              <a:custGeom>
                <a:rect b="b" l="l" r="r" t="t"/>
                <a:pathLst>
                  <a:path extrusionOk="0" h="1926621" w="1926621">
                    <a:moveTo>
                      <a:pt x="1926622" y="963359"/>
                    </a:moveTo>
                    <a:cubicBezTo>
                      <a:pt x="1926622" y="1495330"/>
                      <a:pt x="1495330" y="1926622"/>
                      <a:pt x="963263" y="1926622"/>
                    </a:cubicBezTo>
                    <a:cubicBezTo>
                      <a:pt x="431197" y="1926622"/>
                      <a:pt x="0" y="1495330"/>
                      <a:pt x="0" y="963359"/>
                    </a:cubicBezTo>
                    <a:cubicBezTo>
                      <a:pt x="0" y="431387"/>
                      <a:pt x="431292" y="0"/>
                      <a:pt x="963263" y="0"/>
                    </a:cubicBezTo>
                    <a:cubicBezTo>
                      <a:pt x="1495235" y="0"/>
                      <a:pt x="1926622" y="431292"/>
                      <a:pt x="1926622" y="963359"/>
                    </a:cubicBezTo>
                    <a:lnTo>
                      <a:pt x="1926622" y="9633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26" name="Google Shape;3626;p45"/>
              <p:cNvSpPr/>
              <p:nvPr/>
            </p:nvSpPr>
            <p:spPr>
              <a:xfrm>
                <a:off x="-4114165" y="-867411"/>
                <a:ext cx="193447" cy="193454"/>
              </a:xfrm>
              <a:custGeom>
                <a:rect b="b" l="l" r="r" t="t"/>
                <a:pathLst>
                  <a:path extrusionOk="0" h="859794" w="859765">
                    <a:moveTo>
                      <a:pt x="499449" y="31133"/>
                    </a:moveTo>
                    <a:cubicBezTo>
                      <a:pt x="558504" y="-34304"/>
                      <a:pt x="667184" y="10654"/>
                      <a:pt x="662612" y="98761"/>
                    </a:cubicBezTo>
                    <a:cubicBezTo>
                      <a:pt x="659754" y="154196"/>
                      <a:pt x="705474" y="199916"/>
                      <a:pt x="761005" y="197154"/>
                    </a:cubicBezTo>
                    <a:cubicBezTo>
                      <a:pt x="849111" y="192677"/>
                      <a:pt x="894069" y="301167"/>
                      <a:pt x="828633" y="360317"/>
                    </a:cubicBezTo>
                    <a:cubicBezTo>
                      <a:pt x="787390" y="397560"/>
                      <a:pt x="787390" y="462235"/>
                      <a:pt x="828633" y="499477"/>
                    </a:cubicBezTo>
                    <a:cubicBezTo>
                      <a:pt x="894069" y="558628"/>
                      <a:pt x="849111" y="667117"/>
                      <a:pt x="761005" y="662641"/>
                    </a:cubicBezTo>
                    <a:cubicBezTo>
                      <a:pt x="705570" y="659783"/>
                      <a:pt x="659850" y="705503"/>
                      <a:pt x="662612" y="761034"/>
                    </a:cubicBezTo>
                    <a:cubicBezTo>
                      <a:pt x="667089" y="849140"/>
                      <a:pt x="558504" y="894098"/>
                      <a:pt x="499449" y="828661"/>
                    </a:cubicBezTo>
                    <a:cubicBezTo>
                      <a:pt x="462206" y="787418"/>
                      <a:pt x="397531" y="787418"/>
                      <a:pt x="360288" y="828661"/>
                    </a:cubicBezTo>
                    <a:cubicBezTo>
                      <a:pt x="301233" y="894098"/>
                      <a:pt x="192648" y="849140"/>
                      <a:pt x="197125" y="761034"/>
                    </a:cubicBezTo>
                    <a:cubicBezTo>
                      <a:pt x="199983" y="705598"/>
                      <a:pt x="154167" y="659878"/>
                      <a:pt x="98732" y="662641"/>
                    </a:cubicBezTo>
                    <a:cubicBezTo>
                      <a:pt x="10626" y="667117"/>
                      <a:pt x="-34332" y="558532"/>
                      <a:pt x="31200" y="499477"/>
                    </a:cubicBezTo>
                    <a:cubicBezTo>
                      <a:pt x="72443" y="462235"/>
                      <a:pt x="72443" y="397560"/>
                      <a:pt x="31200" y="360317"/>
                    </a:cubicBezTo>
                    <a:cubicBezTo>
                      <a:pt x="-34332" y="301167"/>
                      <a:pt x="10721" y="192677"/>
                      <a:pt x="98732" y="197154"/>
                    </a:cubicBezTo>
                    <a:cubicBezTo>
                      <a:pt x="154167" y="200011"/>
                      <a:pt x="199983" y="154196"/>
                      <a:pt x="197125" y="98761"/>
                    </a:cubicBezTo>
                    <a:cubicBezTo>
                      <a:pt x="192648" y="10654"/>
                      <a:pt x="301233" y="-34304"/>
                      <a:pt x="360288" y="31133"/>
                    </a:cubicBezTo>
                    <a:cubicBezTo>
                      <a:pt x="397531" y="72376"/>
                      <a:pt x="462206" y="72376"/>
                      <a:pt x="499449" y="31133"/>
                    </a:cubicBezTo>
                    <a:lnTo>
                      <a:pt x="499449" y="3113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27" name="Google Shape;3627;p45"/>
              <p:cNvSpPr/>
              <p:nvPr/>
            </p:nvSpPr>
            <p:spPr>
              <a:xfrm>
                <a:off x="-4029955" y="-947053"/>
                <a:ext cx="24817" cy="52249"/>
              </a:xfrm>
              <a:custGeom>
                <a:rect b="b" l="l" r="r" t="t"/>
                <a:pathLst>
                  <a:path extrusionOk="0" h="232219" w="110299">
                    <a:moveTo>
                      <a:pt x="55150" y="232219"/>
                    </a:moveTo>
                    <a:cubicBezTo>
                      <a:pt x="24670" y="232219"/>
                      <a:pt x="0" y="207550"/>
                      <a:pt x="0" y="177070"/>
                    </a:cubicBezTo>
                    <a:lnTo>
                      <a:pt x="0" y="55245"/>
                    </a:lnTo>
                    <a:cubicBezTo>
                      <a:pt x="0" y="24765"/>
                      <a:pt x="24670" y="0"/>
                      <a:pt x="55150" y="0"/>
                    </a:cubicBezTo>
                    <a:cubicBezTo>
                      <a:pt x="85630" y="0"/>
                      <a:pt x="110300" y="24670"/>
                      <a:pt x="110300" y="55245"/>
                    </a:cubicBezTo>
                    <a:lnTo>
                      <a:pt x="110300" y="177070"/>
                    </a:lnTo>
                    <a:cubicBezTo>
                      <a:pt x="110300" y="207550"/>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28" name="Google Shape;3628;p45"/>
              <p:cNvSpPr/>
              <p:nvPr/>
            </p:nvSpPr>
            <p:spPr>
              <a:xfrm>
                <a:off x="-4029955" y="-646774"/>
                <a:ext cx="24817" cy="52249"/>
              </a:xfrm>
              <a:custGeom>
                <a:rect b="b" l="l" r="r" t="t"/>
                <a:pathLst>
                  <a:path extrusionOk="0" h="232219" w="110299">
                    <a:moveTo>
                      <a:pt x="55150" y="232219"/>
                    </a:moveTo>
                    <a:cubicBezTo>
                      <a:pt x="24670" y="232219"/>
                      <a:pt x="0" y="207550"/>
                      <a:pt x="0" y="176974"/>
                    </a:cubicBezTo>
                    <a:lnTo>
                      <a:pt x="0" y="55150"/>
                    </a:lnTo>
                    <a:cubicBezTo>
                      <a:pt x="0" y="24670"/>
                      <a:pt x="24670" y="0"/>
                      <a:pt x="55150" y="0"/>
                    </a:cubicBezTo>
                    <a:cubicBezTo>
                      <a:pt x="85630" y="0"/>
                      <a:pt x="110300" y="24670"/>
                      <a:pt x="110300" y="55150"/>
                    </a:cubicBezTo>
                    <a:lnTo>
                      <a:pt x="110300" y="176974"/>
                    </a:lnTo>
                    <a:cubicBezTo>
                      <a:pt x="110300" y="207454"/>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29" name="Google Shape;3629;p45"/>
              <p:cNvSpPr/>
              <p:nvPr/>
            </p:nvSpPr>
            <p:spPr>
              <a:xfrm>
                <a:off x="-3933477" y="-899058"/>
                <a:ext cx="44223" cy="44223"/>
              </a:xfrm>
              <a:custGeom>
                <a:rect b="b" l="l" r="r" t="t"/>
                <a:pathLst>
                  <a:path extrusionOk="0" h="196548" w="196548">
                    <a:moveTo>
                      <a:pt x="55174" y="196453"/>
                    </a:moveTo>
                    <a:cubicBezTo>
                      <a:pt x="41077" y="196453"/>
                      <a:pt x="26980" y="191024"/>
                      <a:pt x="16216" y="180261"/>
                    </a:cubicBezTo>
                    <a:cubicBezTo>
                      <a:pt x="-5405" y="158734"/>
                      <a:pt x="-5405" y="123777"/>
                      <a:pt x="16216" y="102251"/>
                    </a:cubicBezTo>
                    <a:lnTo>
                      <a:pt x="102322" y="16145"/>
                    </a:lnTo>
                    <a:cubicBezTo>
                      <a:pt x="123944" y="-5382"/>
                      <a:pt x="158806" y="-5382"/>
                      <a:pt x="180332" y="16145"/>
                    </a:cubicBezTo>
                    <a:cubicBezTo>
                      <a:pt x="201954" y="37671"/>
                      <a:pt x="201954" y="72628"/>
                      <a:pt x="180332" y="94250"/>
                    </a:cubicBezTo>
                    <a:lnTo>
                      <a:pt x="94226" y="180356"/>
                    </a:lnTo>
                    <a:cubicBezTo>
                      <a:pt x="83463" y="191119"/>
                      <a:pt x="69271" y="196548"/>
                      <a:pt x="55174" y="196548"/>
                    </a:cubicBezTo>
                    <a:lnTo>
                      <a:pt x="55174" y="196548"/>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30" name="Google Shape;3630;p45"/>
              <p:cNvSpPr/>
              <p:nvPr/>
            </p:nvSpPr>
            <p:spPr>
              <a:xfrm>
                <a:off x="-4145818" y="-686759"/>
                <a:ext cx="44191" cy="44239"/>
              </a:xfrm>
              <a:custGeom>
                <a:rect b="b" l="l" r="r" t="t"/>
                <a:pathLst>
                  <a:path extrusionOk="0" h="196619" w="196405">
                    <a:moveTo>
                      <a:pt x="55197" y="196620"/>
                    </a:moveTo>
                    <a:cubicBezTo>
                      <a:pt x="41005" y="196620"/>
                      <a:pt x="26908" y="191191"/>
                      <a:pt x="16145" y="180427"/>
                    </a:cubicBezTo>
                    <a:cubicBezTo>
                      <a:pt x="-5382" y="158806"/>
                      <a:pt x="-5382" y="123944"/>
                      <a:pt x="16145" y="102322"/>
                    </a:cubicBezTo>
                    <a:lnTo>
                      <a:pt x="102251" y="16216"/>
                    </a:lnTo>
                    <a:cubicBezTo>
                      <a:pt x="123777" y="-5405"/>
                      <a:pt x="158734" y="-5405"/>
                      <a:pt x="180261" y="16216"/>
                    </a:cubicBezTo>
                    <a:cubicBezTo>
                      <a:pt x="201787" y="37743"/>
                      <a:pt x="201787" y="72700"/>
                      <a:pt x="180261" y="94321"/>
                    </a:cubicBezTo>
                    <a:lnTo>
                      <a:pt x="94155" y="180427"/>
                    </a:lnTo>
                    <a:cubicBezTo>
                      <a:pt x="83391" y="191191"/>
                      <a:pt x="69199" y="196620"/>
                      <a:pt x="55102" y="196620"/>
                    </a:cubicBezTo>
                    <a:lnTo>
                      <a:pt x="55102"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31" name="Google Shape;3631;p45"/>
              <p:cNvSpPr/>
              <p:nvPr/>
            </p:nvSpPr>
            <p:spPr>
              <a:xfrm>
                <a:off x="-3893513" y="-783237"/>
                <a:ext cx="52228" cy="24839"/>
              </a:xfrm>
              <a:custGeom>
                <a:rect b="b" l="l" r="r" t="t"/>
                <a:pathLst>
                  <a:path extrusionOk="0" h="110394" w="232124">
                    <a:moveTo>
                      <a:pt x="176975" y="110395"/>
                    </a:moveTo>
                    <a:lnTo>
                      <a:pt x="55150" y="110395"/>
                    </a:lnTo>
                    <a:cubicBezTo>
                      <a:pt x="24670" y="110395"/>
                      <a:pt x="0" y="85725"/>
                      <a:pt x="0" y="55245"/>
                    </a:cubicBezTo>
                    <a:cubicBezTo>
                      <a:pt x="0" y="24765"/>
                      <a:pt x="24670" y="0"/>
                      <a:pt x="55150" y="0"/>
                    </a:cubicBezTo>
                    <a:lnTo>
                      <a:pt x="176975" y="0"/>
                    </a:lnTo>
                    <a:cubicBezTo>
                      <a:pt x="207454" y="0"/>
                      <a:pt x="232124" y="24670"/>
                      <a:pt x="232124" y="55245"/>
                    </a:cubicBezTo>
                    <a:cubicBezTo>
                      <a:pt x="232124" y="85820"/>
                      <a:pt x="207454" y="110395"/>
                      <a:pt x="176975" y="110395"/>
                    </a:cubicBezTo>
                    <a:lnTo>
                      <a:pt x="176975"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32" name="Google Shape;3632;p45"/>
              <p:cNvSpPr/>
              <p:nvPr/>
            </p:nvSpPr>
            <p:spPr>
              <a:xfrm>
                <a:off x="-4193792" y="-783237"/>
                <a:ext cx="52249" cy="24839"/>
              </a:xfrm>
              <a:custGeom>
                <a:rect b="b" l="l" r="r" t="t"/>
                <a:pathLst>
                  <a:path extrusionOk="0" h="110394" w="232219">
                    <a:moveTo>
                      <a:pt x="176974" y="110395"/>
                    </a:moveTo>
                    <a:lnTo>
                      <a:pt x="55150" y="110395"/>
                    </a:lnTo>
                    <a:cubicBezTo>
                      <a:pt x="24670" y="110395"/>
                      <a:pt x="0" y="85725"/>
                      <a:pt x="0" y="55245"/>
                    </a:cubicBezTo>
                    <a:cubicBezTo>
                      <a:pt x="0" y="24765"/>
                      <a:pt x="24670" y="0"/>
                      <a:pt x="55150" y="0"/>
                    </a:cubicBezTo>
                    <a:lnTo>
                      <a:pt x="176974" y="0"/>
                    </a:lnTo>
                    <a:cubicBezTo>
                      <a:pt x="207455" y="0"/>
                      <a:pt x="232220" y="24670"/>
                      <a:pt x="232220" y="55245"/>
                    </a:cubicBezTo>
                    <a:cubicBezTo>
                      <a:pt x="232220" y="85820"/>
                      <a:pt x="207550" y="110395"/>
                      <a:pt x="176974" y="110395"/>
                    </a:cubicBezTo>
                    <a:lnTo>
                      <a:pt x="176974"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33" name="Google Shape;3633;p45"/>
              <p:cNvSpPr/>
              <p:nvPr/>
            </p:nvSpPr>
            <p:spPr>
              <a:xfrm>
                <a:off x="-3933482" y="-686759"/>
                <a:ext cx="44191" cy="44239"/>
              </a:xfrm>
              <a:custGeom>
                <a:rect b="b" l="l" r="r" t="t"/>
                <a:pathLst>
                  <a:path extrusionOk="0" h="196619" w="196405">
                    <a:moveTo>
                      <a:pt x="141303" y="196620"/>
                    </a:moveTo>
                    <a:cubicBezTo>
                      <a:pt x="127206" y="196620"/>
                      <a:pt x="113014" y="191191"/>
                      <a:pt x="102251" y="180427"/>
                    </a:cubicBezTo>
                    <a:lnTo>
                      <a:pt x="16145" y="94321"/>
                    </a:lnTo>
                    <a:cubicBezTo>
                      <a:pt x="-5382" y="72700"/>
                      <a:pt x="-5382" y="37838"/>
                      <a:pt x="16145" y="16216"/>
                    </a:cubicBezTo>
                    <a:cubicBezTo>
                      <a:pt x="37671" y="-5405"/>
                      <a:pt x="72628" y="-5405"/>
                      <a:pt x="94155" y="16216"/>
                    </a:cubicBezTo>
                    <a:lnTo>
                      <a:pt x="180261" y="102322"/>
                    </a:lnTo>
                    <a:cubicBezTo>
                      <a:pt x="201787" y="123849"/>
                      <a:pt x="201787" y="158806"/>
                      <a:pt x="180261" y="180427"/>
                    </a:cubicBezTo>
                    <a:cubicBezTo>
                      <a:pt x="169497" y="191191"/>
                      <a:pt x="155400" y="196620"/>
                      <a:pt x="141208" y="196620"/>
                    </a:cubicBezTo>
                    <a:lnTo>
                      <a:pt x="141208"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34" name="Google Shape;3634;p45"/>
              <p:cNvSpPr/>
              <p:nvPr/>
            </p:nvSpPr>
            <p:spPr>
              <a:xfrm>
                <a:off x="-4145818" y="-899079"/>
                <a:ext cx="44213" cy="44223"/>
              </a:xfrm>
              <a:custGeom>
                <a:rect b="b" l="l" r="r" t="t"/>
                <a:pathLst>
                  <a:path extrusionOk="0" h="196548" w="196500">
                    <a:moveTo>
                      <a:pt x="141303" y="196548"/>
                    </a:moveTo>
                    <a:cubicBezTo>
                      <a:pt x="127111" y="196548"/>
                      <a:pt x="113109" y="191119"/>
                      <a:pt x="102251" y="180356"/>
                    </a:cubicBezTo>
                    <a:lnTo>
                      <a:pt x="16145" y="94250"/>
                    </a:lnTo>
                    <a:cubicBezTo>
                      <a:pt x="-5382" y="72723"/>
                      <a:pt x="-5382" y="37767"/>
                      <a:pt x="16145" y="16145"/>
                    </a:cubicBezTo>
                    <a:cubicBezTo>
                      <a:pt x="37671" y="-5382"/>
                      <a:pt x="72628" y="-5382"/>
                      <a:pt x="94250" y="16145"/>
                    </a:cubicBezTo>
                    <a:lnTo>
                      <a:pt x="180356" y="102251"/>
                    </a:lnTo>
                    <a:cubicBezTo>
                      <a:pt x="201882" y="123777"/>
                      <a:pt x="201882" y="158734"/>
                      <a:pt x="180356" y="180261"/>
                    </a:cubicBezTo>
                    <a:cubicBezTo>
                      <a:pt x="169593" y="191024"/>
                      <a:pt x="155400" y="196453"/>
                      <a:pt x="141303" y="196453"/>
                    </a:cubicBezTo>
                    <a:lnTo>
                      <a:pt x="141303" y="196453"/>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35" name="Google Shape;3635;p45"/>
              <p:cNvSpPr/>
              <p:nvPr/>
            </p:nvSpPr>
            <p:spPr>
              <a:xfrm>
                <a:off x="-4092675" y="-934598"/>
                <a:ext cx="28395" cy="33391"/>
              </a:xfrm>
              <a:custGeom>
                <a:rect b="b" l="l" r="r" t="t"/>
                <a:pathLst>
                  <a:path extrusionOk="0" h="148404" w="126200">
                    <a:moveTo>
                      <a:pt x="71006" y="148404"/>
                    </a:moveTo>
                    <a:cubicBezTo>
                      <a:pt x="49384" y="148404"/>
                      <a:pt x="28810" y="135641"/>
                      <a:pt x="19952" y="114305"/>
                    </a:cubicBezTo>
                    <a:lnTo>
                      <a:pt x="4236" y="76300"/>
                    </a:lnTo>
                    <a:cubicBezTo>
                      <a:pt x="-7480" y="48106"/>
                      <a:pt x="5950" y="15816"/>
                      <a:pt x="34144" y="4196"/>
                    </a:cubicBezTo>
                    <a:cubicBezTo>
                      <a:pt x="62338" y="-7425"/>
                      <a:pt x="94533" y="5910"/>
                      <a:pt x="106248" y="34104"/>
                    </a:cubicBezTo>
                    <a:lnTo>
                      <a:pt x="121965" y="72014"/>
                    </a:lnTo>
                    <a:cubicBezTo>
                      <a:pt x="133680" y="100208"/>
                      <a:pt x="120250" y="132497"/>
                      <a:pt x="92056" y="144118"/>
                    </a:cubicBezTo>
                    <a:cubicBezTo>
                      <a:pt x="85198" y="146975"/>
                      <a:pt x="77959" y="148309"/>
                      <a:pt x="71006" y="148309"/>
                    </a:cubicBezTo>
                    <a:lnTo>
                      <a:pt x="71006"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36" name="Google Shape;3636;p45"/>
              <p:cNvSpPr/>
              <p:nvPr/>
            </p:nvSpPr>
            <p:spPr>
              <a:xfrm>
                <a:off x="-3970829" y="-640406"/>
                <a:ext cx="28386" cy="33378"/>
              </a:xfrm>
              <a:custGeom>
                <a:rect b="b" l="l" r="r" t="t"/>
                <a:pathLst>
                  <a:path extrusionOk="0" h="148348" w="126160">
                    <a:moveTo>
                      <a:pt x="71006" y="148349"/>
                    </a:moveTo>
                    <a:cubicBezTo>
                      <a:pt x="49384" y="148349"/>
                      <a:pt x="28810" y="135585"/>
                      <a:pt x="19952" y="114249"/>
                    </a:cubicBezTo>
                    <a:lnTo>
                      <a:pt x="4236" y="76340"/>
                    </a:lnTo>
                    <a:cubicBezTo>
                      <a:pt x="-7480" y="48146"/>
                      <a:pt x="5950" y="15856"/>
                      <a:pt x="34144" y="4236"/>
                    </a:cubicBezTo>
                    <a:cubicBezTo>
                      <a:pt x="62338" y="-7480"/>
                      <a:pt x="94533" y="5950"/>
                      <a:pt x="106248" y="34144"/>
                    </a:cubicBezTo>
                    <a:lnTo>
                      <a:pt x="121965" y="72053"/>
                    </a:lnTo>
                    <a:cubicBezTo>
                      <a:pt x="133585" y="100248"/>
                      <a:pt x="120250" y="132537"/>
                      <a:pt x="92056" y="144158"/>
                    </a:cubicBezTo>
                    <a:cubicBezTo>
                      <a:pt x="85103" y="147015"/>
                      <a:pt x="77959" y="148349"/>
                      <a:pt x="71006" y="148349"/>
                    </a:cubicBezTo>
                    <a:lnTo>
                      <a:pt x="71006" y="14834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37" name="Google Shape;3637;p45"/>
              <p:cNvSpPr/>
              <p:nvPr/>
            </p:nvSpPr>
            <p:spPr>
              <a:xfrm>
                <a:off x="-3970799" y="-934576"/>
                <a:ext cx="28377" cy="33391"/>
              </a:xfrm>
              <a:custGeom>
                <a:rect b="b" l="l" r="r" t="t"/>
                <a:pathLst>
                  <a:path extrusionOk="0" h="148404" w="126120">
                    <a:moveTo>
                      <a:pt x="55155" y="148309"/>
                    </a:moveTo>
                    <a:cubicBezTo>
                      <a:pt x="48106" y="148309"/>
                      <a:pt x="40962" y="146975"/>
                      <a:pt x="34104" y="144118"/>
                    </a:cubicBezTo>
                    <a:cubicBezTo>
                      <a:pt x="5910" y="132497"/>
                      <a:pt x="-7425" y="100208"/>
                      <a:pt x="4196" y="72014"/>
                    </a:cubicBezTo>
                    <a:lnTo>
                      <a:pt x="19912" y="34104"/>
                    </a:lnTo>
                    <a:cubicBezTo>
                      <a:pt x="31532" y="5910"/>
                      <a:pt x="63822" y="-7425"/>
                      <a:pt x="92016" y="4196"/>
                    </a:cubicBezTo>
                    <a:cubicBezTo>
                      <a:pt x="120210" y="15816"/>
                      <a:pt x="133545" y="48106"/>
                      <a:pt x="121925" y="76300"/>
                    </a:cubicBezTo>
                    <a:lnTo>
                      <a:pt x="106208" y="114305"/>
                    </a:lnTo>
                    <a:cubicBezTo>
                      <a:pt x="97350" y="135546"/>
                      <a:pt x="76872" y="148404"/>
                      <a:pt x="55155" y="148404"/>
                    </a:cubicBezTo>
                    <a:lnTo>
                      <a:pt x="55155" y="148404"/>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38" name="Google Shape;3638;p45"/>
              <p:cNvSpPr/>
              <p:nvPr/>
            </p:nvSpPr>
            <p:spPr>
              <a:xfrm>
                <a:off x="-4092687" y="-640397"/>
                <a:ext cx="28377" cy="33369"/>
              </a:xfrm>
              <a:custGeom>
                <a:rect b="b" l="l" r="r" t="t"/>
                <a:pathLst>
                  <a:path extrusionOk="0" h="148308" w="126120">
                    <a:moveTo>
                      <a:pt x="55250" y="148309"/>
                    </a:moveTo>
                    <a:cubicBezTo>
                      <a:pt x="48201" y="148309"/>
                      <a:pt x="41057" y="146975"/>
                      <a:pt x="34104" y="144118"/>
                    </a:cubicBezTo>
                    <a:cubicBezTo>
                      <a:pt x="5910" y="132497"/>
                      <a:pt x="-7425" y="100208"/>
                      <a:pt x="4196" y="72014"/>
                    </a:cubicBezTo>
                    <a:lnTo>
                      <a:pt x="19912" y="34104"/>
                    </a:lnTo>
                    <a:cubicBezTo>
                      <a:pt x="31532" y="5910"/>
                      <a:pt x="63822" y="-7425"/>
                      <a:pt x="92016" y="4196"/>
                    </a:cubicBezTo>
                    <a:cubicBezTo>
                      <a:pt x="120210" y="15912"/>
                      <a:pt x="133545" y="48201"/>
                      <a:pt x="121925" y="76300"/>
                    </a:cubicBezTo>
                    <a:lnTo>
                      <a:pt x="106208" y="114210"/>
                    </a:lnTo>
                    <a:cubicBezTo>
                      <a:pt x="97350" y="135450"/>
                      <a:pt x="76871" y="148309"/>
                      <a:pt x="55250" y="148309"/>
                    </a:cubicBezTo>
                    <a:lnTo>
                      <a:pt x="55250"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39" name="Google Shape;3639;p45"/>
              <p:cNvSpPr/>
              <p:nvPr/>
            </p:nvSpPr>
            <p:spPr>
              <a:xfrm>
                <a:off x="-3887157" y="-845936"/>
                <a:ext cx="33392" cy="28385"/>
              </a:xfrm>
              <a:custGeom>
                <a:rect b="b" l="l" r="r" t="t"/>
                <a:pathLst>
                  <a:path extrusionOk="0" h="126155" w="148408">
                    <a:moveTo>
                      <a:pt x="55250" y="126156"/>
                    </a:moveTo>
                    <a:cubicBezTo>
                      <a:pt x="33533" y="126156"/>
                      <a:pt x="13054" y="113297"/>
                      <a:pt x="4196" y="92056"/>
                    </a:cubicBezTo>
                    <a:cubicBezTo>
                      <a:pt x="-7425" y="63862"/>
                      <a:pt x="5910" y="31572"/>
                      <a:pt x="34104" y="19952"/>
                    </a:cubicBezTo>
                    <a:lnTo>
                      <a:pt x="72109" y="4236"/>
                    </a:lnTo>
                    <a:cubicBezTo>
                      <a:pt x="100303" y="-7480"/>
                      <a:pt x="132497" y="5950"/>
                      <a:pt x="144213" y="34144"/>
                    </a:cubicBezTo>
                    <a:cubicBezTo>
                      <a:pt x="155834" y="62338"/>
                      <a:pt x="142499" y="94628"/>
                      <a:pt x="114305" y="106248"/>
                    </a:cubicBezTo>
                    <a:lnTo>
                      <a:pt x="76395" y="121965"/>
                    </a:lnTo>
                    <a:cubicBezTo>
                      <a:pt x="69442" y="124822"/>
                      <a:pt x="62298" y="126156"/>
                      <a:pt x="55345" y="126156"/>
                    </a:cubicBezTo>
                    <a:lnTo>
                      <a:pt x="55345" y="12615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40" name="Google Shape;3640;p45"/>
              <p:cNvSpPr/>
              <p:nvPr/>
            </p:nvSpPr>
            <p:spPr>
              <a:xfrm>
                <a:off x="-4181346" y="-724060"/>
                <a:ext cx="33389" cy="28376"/>
              </a:xfrm>
              <a:custGeom>
                <a:rect b="b" l="l" r="r" t="t"/>
                <a:pathLst>
                  <a:path extrusionOk="0" h="126115" w="148394">
                    <a:moveTo>
                      <a:pt x="55291" y="126116"/>
                    </a:moveTo>
                    <a:cubicBezTo>
                      <a:pt x="33669" y="126116"/>
                      <a:pt x="13095" y="113257"/>
                      <a:pt x="4237" y="92016"/>
                    </a:cubicBezTo>
                    <a:cubicBezTo>
                      <a:pt x="-7479" y="63822"/>
                      <a:pt x="5952" y="31532"/>
                      <a:pt x="34050" y="19912"/>
                    </a:cubicBezTo>
                    <a:lnTo>
                      <a:pt x="72055" y="4196"/>
                    </a:lnTo>
                    <a:cubicBezTo>
                      <a:pt x="100249" y="-7425"/>
                      <a:pt x="132444" y="5910"/>
                      <a:pt x="144159" y="34104"/>
                    </a:cubicBezTo>
                    <a:cubicBezTo>
                      <a:pt x="155875" y="62298"/>
                      <a:pt x="142445" y="94588"/>
                      <a:pt x="114251" y="106208"/>
                    </a:cubicBezTo>
                    <a:lnTo>
                      <a:pt x="76341" y="121925"/>
                    </a:lnTo>
                    <a:cubicBezTo>
                      <a:pt x="69388" y="124782"/>
                      <a:pt x="62244" y="126116"/>
                      <a:pt x="55196" y="126116"/>
                    </a:cubicBezTo>
                    <a:lnTo>
                      <a:pt x="55196"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41" name="Google Shape;3641;p45"/>
              <p:cNvSpPr/>
              <p:nvPr/>
            </p:nvSpPr>
            <p:spPr>
              <a:xfrm>
                <a:off x="-3887179" y="-724060"/>
                <a:ext cx="33370" cy="28376"/>
              </a:xfrm>
              <a:custGeom>
                <a:rect b="b" l="l" r="r" t="t"/>
                <a:pathLst>
                  <a:path extrusionOk="0" h="126115" w="148313">
                    <a:moveTo>
                      <a:pt x="93254" y="126116"/>
                    </a:moveTo>
                    <a:cubicBezTo>
                      <a:pt x="86206" y="126116"/>
                      <a:pt x="79062" y="124782"/>
                      <a:pt x="72109" y="121925"/>
                    </a:cubicBezTo>
                    <a:lnTo>
                      <a:pt x="34104" y="106208"/>
                    </a:lnTo>
                    <a:cubicBezTo>
                      <a:pt x="5910" y="94588"/>
                      <a:pt x="-7425" y="62298"/>
                      <a:pt x="4196" y="34104"/>
                    </a:cubicBezTo>
                    <a:cubicBezTo>
                      <a:pt x="15911" y="5910"/>
                      <a:pt x="48201" y="-7425"/>
                      <a:pt x="76300" y="4196"/>
                    </a:cubicBezTo>
                    <a:lnTo>
                      <a:pt x="114209" y="19912"/>
                    </a:lnTo>
                    <a:cubicBezTo>
                      <a:pt x="142403" y="31532"/>
                      <a:pt x="155738" y="63822"/>
                      <a:pt x="144118" y="92016"/>
                    </a:cubicBezTo>
                    <a:cubicBezTo>
                      <a:pt x="135260" y="113257"/>
                      <a:pt x="114781" y="126116"/>
                      <a:pt x="93159" y="126116"/>
                    </a:cubicBezTo>
                    <a:lnTo>
                      <a:pt x="93159"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42" name="Google Shape;3642;p45"/>
              <p:cNvSpPr/>
              <p:nvPr/>
            </p:nvSpPr>
            <p:spPr>
              <a:xfrm>
                <a:off x="-4181328" y="-845927"/>
                <a:ext cx="33383" cy="28376"/>
              </a:xfrm>
              <a:custGeom>
                <a:rect b="b" l="l" r="r" t="t"/>
                <a:pathLst>
                  <a:path extrusionOk="0" h="126115" w="148367">
                    <a:moveTo>
                      <a:pt x="93118" y="126116"/>
                    </a:moveTo>
                    <a:cubicBezTo>
                      <a:pt x="86070" y="126116"/>
                      <a:pt x="78926" y="124782"/>
                      <a:pt x="72068" y="121925"/>
                    </a:cubicBezTo>
                    <a:lnTo>
                      <a:pt x="34063" y="106208"/>
                    </a:lnTo>
                    <a:cubicBezTo>
                      <a:pt x="5869" y="94588"/>
                      <a:pt x="-7466" y="62298"/>
                      <a:pt x="4250" y="34104"/>
                    </a:cubicBezTo>
                    <a:cubicBezTo>
                      <a:pt x="15871" y="5910"/>
                      <a:pt x="48160" y="-7425"/>
                      <a:pt x="76354" y="4196"/>
                    </a:cubicBezTo>
                    <a:lnTo>
                      <a:pt x="114264" y="19912"/>
                    </a:lnTo>
                    <a:cubicBezTo>
                      <a:pt x="142458" y="31533"/>
                      <a:pt x="155793" y="63822"/>
                      <a:pt x="144172" y="92016"/>
                    </a:cubicBezTo>
                    <a:cubicBezTo>
                      <a:pt x="135314" y="113257"/>
                      <a:pt x="114835" y="126116"/>
                      <a:pt x="93118" y="126116"/>
                    </a:cubicBezTo>
                    <a:lnTo>
                      <a:pt x="93118"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3643" name="Google Shape;3643;p45"/>
          <p:cNvGrpSpPr/>
          <p:nvPr/>
        </p:nvGrpSpPr>
        <p:grpSpPr>
          <a:xfrm>
            <a:off x="1619648" y="4871799"/>
            <a:ext cx="336097" cy="501332"/>
            <a:chOff x="5336163" y="1108382"/>
            <a:chExt cx="3269424" cy="4876770"/>
          </a:xfrm>
        </p:grpSpPr>
        <p:sp>
          <p:nvSpPr>
            <p:cNvPr id="3644" name="Google Shape;3644;p45"/>
            <p:cNvSpPr/>
            <p:nvPr/>
          </p:nvSpPr>
          <p:spPr>
            <a:xfrm>
              <a:off x="5336163" y="2267874"/>
              <a:ext cx="3124930" cy="3717278"/>
            </a:xfrm>
            <a:custGeom>
              <a:rect b="b" l="l" r="r" t="t"/>
              <a:pathLst>
                <a:path extrusionOk="0" h="3717278" w="3124930">
                  <a:moveTo>
                    <a:pt x="3124836" y="2331149"/>
                  </a:moveTo>
                  <a:cubicBezTo>
                    <a:pt x="3124836" y="3197828"/>
                    <a:pt x="2419224" y="3723323"/>
                    <a:pt x="1551115" y="3717227"/>
                  </a:cubicBezTo>
                  <a:cubicBezTo>
                    <a:pt x="1510920" y="3716941"/>
                    <a:pt x="1471201" y="3715512"/>
                    <a:pt x="1431767" y="3712940"/>
                  </a:cubicBezTo>
                  <a:lnTo>
                    <a:pt x="1431672" y="3712940"/>
                  </a:lnTo>
                  <a:cubicBezTo>
                    <a:pt x="623856" y="3660362"/>
                    <a:pt x="-11556" y="3132010"/>
                    <a:pt x="159" y="2308574"/>
                  </a:cubicBezTo>
                  <a:cubicBezTo>
                    <a:pt x="6255" y="1882045"/>
                    <a:pt x="183230" y="1497140"/>
                    <a:pt x="465646" y="1218819"/>
                  </a:cubicBezTo>
                  <a:cubicBezTo>
                    <a:pt x="587566" y="1098709"/>
                    <a:pt x="665385" y="942023"/>
                    <a:pt x="688722" y="772382"/>
                  </a:cubicBezTo>
                  <a:cubicBezTo>
                    <a:pt x="689484" y="767334"/>
                    <a:pt x="690150" y="762953"/>
                    <a:pt x="690912" y="758952"/>
                  </a:cubicBezTo>
                  <a:cubicBezTo>
                    <a:pt x="773875" y="325755"/>
                    <a:pt x="1132587" y="0"/>
                    <a:pt x="1562450" y="0"/>
                  </a:cubicBezTo>
                  <a:lnTo>
                    <a:pt x="1567022" y="0"/>
                  </a:lnTo>
                  <a:cubicBezTo>
                    <a:pt x="1994885" y="2286"/>
                    <a:pt x="2351311" y="327374"/>
                    <a:pt x="2433987" y="758952"/>
                  </a:cubicBezTo>
                  <a:cubicBezTo>
                    <a:pt x="2434464" y="760952"/>
                    <a:pt x="2434750" y="762953"/>
                    <a:pt x="2435035" y="765239"/>
                  </a:cubicBezTo>
                  <a:cubicBezTo>
                    <a:pt x="2463134" y="940403"/>
                    <a:pt x="2543525" y="1102709"/>
                    <a:pt x="2668874" y="1228344"/>
                  </a:cubicBezTo>
                  <a:cubicBezTo>
                    <a:pt x="2950624" y="1510856"/>
                    <a:pt x="3124931" y="1900523"/>
                    <a:pt x="3124931" y="23310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45" name="Google Shape;3645;p45"/>
            <p:cNvSpPr/>
            <p:nvPr/>
          </p:nvSpPr>
          <p:spPr>
            <a:xfrm>
              <a:off x="6596075" y="1290966"/>
              <a:ext cx="394917" cy="1287137"/>
            </a:xfrm>
            <a:custGeom>
              <a:rect b="b" l="l" r="r" t="t"/>
              <a:pathLst>
                <a:path extrusionOk="0" h="1287137" w="394917">
                  <a:moveTo>
                    <a:pt x="285488" y="1287137"/>
                  </a:moveTo>
                  <a:cubicBezTo>
                    <a:pt x="280821" y="1287137"/>
                    <a:pt x="275963" y="1286756"/>
                    <a:pt x="271201" y="1285899"/>
                  </a:cubicBezTo>
                  <a:cubicBezTo>
                    <a:pt x="226814" y="1278088"/>
                    <a:pt x="197191" y="1235702"/>
                    <a:pt x="205002" y="1191316"/>
                  </a:cubicBezTo>
                  <a:lnTo>
                    <a:pt x="205002" y="1191316"/>
                  </a:lnTo>
                  <a:cubicBezTo>
                    <a:pt x="206335" y="1183886"/>
                    <a:pt x="331303" y="446746"/>
                    <a:pt x="23931" y="139375"/>
                  </a:cubicBezTo>
                  <a:cubicBezTo>
                    <a:pt x="-7977" y="107466"/>
                    <a:pt x="-7977" y="55745"/>
                    <a:pt x="23931" y="23932"/>
                  </a:cubicBezTo>
                  <a:cubicBezTo>
                    <a:pt x="55840" y="-7977"/>
                    <a:pt x="107561" y="-7977"/>
                    <a:pt x="139375" y="23932"/>
                  </a:cubicBezTo>
                  <a:cubicBezTo>
                    <a:pt x="506849" y="391406"/>
                    <a:pt x="371785" y="1185982"/>
                    <a:pt x="365879" y="1219605"/>
                  </a:cubicBezTo>
                  <a:cubicBezTo>
                    <a:pt x="358926" y="1259229"/>
                    <a:pt x="324445" y="1287042"/>
                    <a:pt x="285583" y="128704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46" name="Google Shape;3646;p45"/>
            <p:cNvSpPr/>
            <p:nvPr/>
          </p:nvSpPr>
          <p:spPr>
            <a:xfrm>
              <a:off x="6730629" y="1470767"/>
              <a:ext cx="677057" cy="296281"/>
            </a:xfrm>
            <a:custGeom>
              <a:rect b="b" l="l" r="r" t="t"/>
              <a:pathLst>
                <a:path extrusionOk="0" h="296281" w="677057">
                  <a:moveTo>
                    <a:pt x="434778" y="296282"/>
                  </a:moveTo>
                  <a:cubicBezTo>
                    <a:pt x="148552" y="296282"/>
                    <a:pt x="16536" y="102829"/>
                    <a:pt x="9963" y="92923"/>
                  </a:cubicBezTo>
                  <a:cubicBezTo>
                    <a:pt x="-8325" y="65396"/>
                    <a:pt x="-705" y="28248"/>
                    <a:pt x="26823" y="9960"/>
                  </a:cubicBezTo>
                  <a:cubicBezTo>
                    <a:pt x="54255" y="-8232"/>
                    <a:pt x="91307" y="-803"/>
                    <a:pt x="109595" y="26534"/>
                  </a:cubicBezTo>
                  <a:cubicBezTo>
                    <a:pt x="116167" y="36154"/>
                    <a:pt x="263900" y="245133"/>
                    <a:pt x="601275" y="152454"/>
                  </a:cubicBezTo>
                  <a:cubicBezTo>
                    <a:pt x="633184" y="143691"/>
                    <a:pt x="666141" y="162456"/>
                    <a:pt x="674904" y="194364"/>
                  </a:cubicBezTo>
                  <a:cubicBezTo>
                    <a:pt x="683667" y="226273"/>
                    <a:pt x="664902" y="259230"/>
                    <a:pt x="632994" y="267993"/>
                  </a:cubicBezTo>
                  <a:cubicBezTo>
                    <a:pt x="560127" y="287995"/>
                    <a:pt x="494119" y="296282"/>
                    <a:pt x="434778" y="2962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47" name="Google Shape;3647;p45"/>
            <p:cNvSpPr/>
            <p:nvPr/>
          </p:nvSpPr>
          <p:spPr>
            <a:xfrm>
              <a:off x="7197049" y="1108382"/>
              <a:ext cx="1408538" cy="926653"/>
            </a:xfrm>
            <a:custGeom>
              <a:rect b="b" l="l" r="r" t="t"/>
              <a:pathLst>
                <a:path extrusionOk="0" h="926653" w="1408538">
                  <a:moveTo>
                    <a:pt x="1001630" y="732105"/>
                  </a:moveTo>
                  <a:lnTo>
                    <a:pt x="1408538" y="302337"/>
                  </a:lnTo>
                  <a:lnTo>
                    <a:pt x="870186" y="56497"/>
                  </a:lnTo>
                  <a:cubicBezTo>
                    <a:pt x="539668" y="-94475"/>
                    <a:pt x="150762" y="68498"/>
                    <a:pt x="26461" y="409969"/>
                  </a:cubicBezTo>
                  <a:lnTo>
                    <a:pt x="15221" y="440830"/>
                  </a:lnTo>
                  <a:cubicBezTo>
                    <a:pt x="-16687" y="528651"/>
                    <a:pt x="2363" y="626949"/>
                    <a:pt x="64942" y="696386"/>
                  </a:cubicBezTo>
                  <a:lnTo>
                    <a:pt x="86945" y="720770"/>
                  </a:lnTo>
                  <a:cubicBezTo>
                    <a:pt x="330118" y="990709"/>
                    <a:pt x="751790" y="995947"/>
                    <a:pt x="1001630" y="73210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648" name="Google Shape;3648;p45"/>
          <p:cNvGrpSpPr/>
          <p:nvPr/>
        </p:nvGrpSpPr>
        <p:grpSpPr>
          <a:xfrm>
            <a:off x="4411488" y="4897784"/>
            <a:ext cx="449363" cy="449363"/>
            <a:chOff x="-4285481" y="-1038742"/>
            <a:chExt cx="536553" cy="536553"/>
          </a:xfrm>
        </p:grpSpPr>
        <p:sp>
          <p:nvSpPr>
            <p:cNvPr id="3649" name="Google Shape;3649;p45"/>
            <p:cNvSpPr/>
            <p:nvPr/>
          </p:nvSpPr>
          <p:spPr>
            <a:xfrm>
              <a:off x="-4285481" y="-1038742"/>
              <a:ext cx="536553" cy="536553"/>
            </a:xfrm>
            <a:custGeom>
              <a:rect b="b" l="l" r="r" t="t"/>
              <a:pathLst>
                <a:path extrusionOk="0" h="2384679" w="2384679">
                  <a:moveTo>
                    <a:pt x="2384584" y="1192340"/>
                  </a:moveTo>
                  <a:cubicBezTo>
                    <a:pt x="2384584" y="1850803"/>
                    <a:pt x="1850803" y="2384679"/>
                    <a:pt x="1192244" y="2384679"/>
                  </a:cubicBezTo>
                  <a:cubicBezTo>
                    <a:pt x="533686" y="2384679"/>
                    <a:pt x="0" y="1850898"/>
                    <a:pt x="0" y="1192340"/>
                  </a:cubicBezTo>
                  <a:cubicBezTo>
                    <a:pt x="0" y="533781"/>
                    <a:pt x="533781" y="0"/>
                    <a:pt x="1192340" y="0"/>
                  </a:cubicBezTo>
                  <a:cubicBezTo>
                    <a:pt x="1850898" y="0"/>
                    <a:pt x="2384679" y="533876"/>
                    <a:pt x="2384679" y="1192340"/>
                  </a:cubicBezTo>
                  <a:lnTo>
                    <a:pt x="2384679" y="11923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50" name="Google Shape;3650;p45"/>
            <p:cNvSpPr/>
            <p:nvPr/>
          </p:nvSpPr>
          <p:spPr>
            <a:xfrm>
              <a:off x="-4234029" y="-987290"/>
              <a:ext cx="433490" cy="433490"/>
            </a:xfrm>
            <a:custGeom>
              <a:rect b="b" l="l" r="r" t="t"/>
              <a:pathLst>
                <a:path extrusionOk="0" h="1926621" w="1926621">
                  <a:moveTo>
                    <a:pt x="1926622" y="963359"/>
                  </a:moveTo>
                  <a:cubicBezTo>
                    <a:pt x="1926622" y="1495330"/>
                    <a:pt x="1495330" y="1926622"/>
                    <a:pt x="963263" y="1926622"/>
                  </a:cubicBezTo>
                  <a:cubicBezTo>
                    <a:pt x="431197" y="1926622"/>
                    <a:pt x="0" y="1495330"/>
                    <a:pt x="0" y="963359"/>
                  </a:cubicBezTo>
                  <a:cubicBezTo>
                    <a:pt x="0" y="431387"/>
                    <a:pt x="431292" y="0"/>
                    <a:pt x="963263" y="0"/>
                  </a:cubicBezTo>
                  <a:cubicBezTo>
                    <a:pt x="1495235" y="0"/>
                    <a:pt x="1926622" y="431292"/>
                    <a:pt x="1926622" y="963359"/>
                  </a:cubicBezTo>
                  <a:lnTo>
                    <a:pt x="1926622" y="96335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51" name="Google Shape;3651;p45"/>
            <p:cNvSpPr/>
            <p:nvPr/>
          </p:nvSpPr>
          <p:spPr>
            <a:xfrm>
              <a:off x="-4114165" y="-867411"/>
              <a:ext cx="193447" cy="193454"/>
            </a:xfrm>
            <a:custGeom>
              <a:rect b="b" l="l" r="r" t="t"/>
              <a:pathLst>
                <a:path extrusionOk="0" h="859794" w="859765">
                  <a:moveTo>
                    <a:pt x="499449" y="31133"/>
                  </a:moveTo>
                  <a:cubicBezTo>
                    <a:pt x="558504" y="-34304"/>
                    <a:pt x="667184" y="10654"/>
                    <a:pt x="662612" y="98761"/>
                  </a:cubicBezTo>
                  <a:cubicBezTo>
                    <a:pt x="659754" y="154196"/>
                    <a:pt x="705474" y="199916"/>
                    <a:pt x="761005" y="197154"/>
                  </a:cubicBezTo>
                  <a:cubicBezTo>
                    <a:pt x="849111" y="192677"/>
                    <a:pt x="894069" y="301167"/>
                    <a:pt x="828633" y="360317"/>
                  </a:cubicBezTo>
                  <a:cubicBezTo>
                    <a:pt x="787390" y="397560"/>
                    <a:pt x="787390" y="462235"/>
                    <a:pt x="828633" y="499477"/>
                  </a:cubicBezTo>
                  <a:cubicBezTo>
                    <a:pt x="894069" y="558628"/>
                    <a:pt x="849111" y="667117"/>
                    <a:pt x="761005" y="662641"/>
                  </a:cubicBezTo>
                  <a:cubicBezTo>
                    <a:pt x="705570" y="659783"/>
                    <a:pt x="659850" y="705503"/>
                    <a:pt x="662612" y="761034"/>
                  </a:cubicBezTo>
                  <a:cubicBezTo>
                    <a:pt x="667089" y="849140"/>
                    <a:pt x="558504" y="894098"/>
                    <a:pt x="499449" y="828661"/>
                  </a:cubicBezTo>
                  <a:cubicBezTo>
                    <a:pt x="462206" y="787418"/>
                    <a:pt x="397531" y="787418"/>
                    <a:pt x="360288" y="828661"/>
                  </a:cubicBezTo>
                  <a:cubicBezTo>
                    <a:pt x="301233" y="894098"/>
                    <a:pt x="192648" y="849140"/>
                    <a:pt x="197125" y="761034"/>
                  </a:cubicBezTo>
                  <a:cubicBezTo>
                    <a:pt x="199983" y="705598"/>
                    <a:pt x="154167" y="659878"/>
                    <a:pt x="98732" y="662641"/>
                  </a:cubicBezTo>
                  <a:cubicBezTo>
                    <a:pt x="10626" y="667117"/>
                    <a:pt x="-34332" y="558532"/>
                    <a:pt x="31200" y="499477"/>
                  </a:cubicBezTo>
                  <a:cubicBezTo>
                    <a:pt x="72443" y="462235"/>
                    <a:pt x="72443" y="397560"/>
                    <a:pt x="31200" y="360317"/>
                  </a:cubicBezTo>
                  <a:cubicBezTo>
                    <a:pt x="-34332" y="301167"/>
                    <a:pt x="10721" y="192677"/>
                    <a:pt x="98732" y="197154"/>
                  </a:cubicBezTo>
                  <a:cubicBezTo>
                    <a:pt x="154167" y="200011"/>
                    <a:pt x="199983" y="154196"/>
                    <a:pt x="197125" y="98761"/>
                  </a:cubicBezTo>
                  <a:cubicBezTo>
                    <a:pt x="192648" y="10654"/>
                    <a:pt x="301233" y="-34304"/>
                    <a:pt x="360288" y="31133"/>
                  </a:cubicBezTo>
                  <a:cubicBezTo>
                    <a:pt x="397531" y="72376"/>
                    <a:pt x="462206" y="72376"/>
                    <a:pt x="499449" y="31133"/>
                  </a:cubicBezTo>
                  <a:lnTo>
                    <a:pt x="499449" y="3113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52" name="Google Shape;3652;p45"/>
            <p:cNvSpPr/>
            <p:nvPr/>
          </p:nvSpPr>
          <p:spPr>
            <a:xfrm>
              <a:off x="-4029955" y="-947053"/>
              <a:ext cx="24817" cy="52249"/>
            </a:xfrm>
            <a:custGeom>
              <a:rect b="b" l="l" r="r" t="t"/>
              <a:pathLst>
                <a:path extrusionOk="0" h="232219" w="110299">
                  <a:moveTo>
                    <a:pt x="55150" y="232219"/>
                  </a:moveTo>
                  <a:cubicBezTo>
                    <a:pt x="24670" y="232219"/>
                    <a:pt x="0" y="207550"/>
                    <a:pt x="0" y="177070"/>
                  </a:cubicBezTo>
                  <a:lnTo>
                    <a:pt x="0" y="55245"/>
                  </a:lnTo>
                  <a:cubicBezTo>
                    <a:pt x="0" y="24765"/>
                    <a:pt x="24670" y="0"/>
                    <a:pt x="55150" y="0"/>
                  </a:cubicBezTo>
                  <a:cubicBezTo>
                    <a:pt x="85630" y="0"/>
                    <a:pt x="110300" y="24670"/>
                    <a:pt x="110300" y="55245"/>
                  </a:cubicBezTo>
                  <a:lnTo>
                    <a:pt x="110300" y="177070"/>
                  </a:lnTo>
                  <a:cubicBezTo>
                    <a:pt x="110300" y="207550"/>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53" name="Google Shape;3653;p45"/>
            <p:cNvSpPr/>
            <p:nvPr/>
          </p:nvSpPr>
          <p:spPr>
            <a:xfrm>
              <a:off x="-4029955" y="-646774"/>
              <a:ext cx="24817" cy="52249"/>
            </a:xfrm>
            <a:custGeom>
              <a:rect b="b" l="l" r="r" t="t"/>
              <a:pathLst>
                <a:path extrusionOk="0" h="232219" w="110299">
                  <a:moveTo>
                    <a:pt x="55150" y="232219"/>
                  </a:moveTo>
                  <a:cubicBezTo>
                    <a:pt x="24670" y="232219"/>
                    <a:pt x="0" y="207550"/>
                    <a:pt x="0" y="176974"/>
                  </a:cubicBezTo>
                  <a:lnTo>
                    <a:pt x="0" y="55150"/>
                  </a:lnTo>
                  <a:cubicBezTo>
                    <a:pt x="0" y="24670"/>
                    <a:pt x="24670" y="0"/>
                    <a:pt x="55150" y="0"/>
                  </a:cubicBezTo>
                  <a:cubicBezTo>
                    <a:pt x="85630" y="0"/>
                    <a:pt x="110300" y="24670"/>
                    <a:pt x="110300" y="55150"/>
                  </a:cubicBezTo>
                  <a:lnTo>
                    <a:pt x="110300" y="176974"/>
                  </a:lnTo>
                  <a:cubicBezTo>
                    <a:pt x="110300" y="207454"/>
                    <a:pt x="85630" y="232219"/>
                    <a:pt x="55150" y="232219"/>
                  </a:cubicBezTo>
                  <a:lnTo>
                    <a:pt x="55150" y="23221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54" name="Google Shape;3654;p45"/>
            <p:cNvSpPr/>
            <p:nvPr/>
          </p:nvSpPr>
          <p:spPr>
            <a:xfrm>
              <a:off x="-3933477" y="-899058"/>
              <a:ext cx="44223" cy="44223"/>
            </a:xfrm>
            <a:custGeom>
              <a:rect b="b" l="l" r="r" t="t"/>
              <a:pathLst>
                <a:path extrusionOk="0" h="196548" w="196548">
                  <a:moveTo>
                    <a:pt x="55174" y="196453"/>
                  </a:moveTo>
                  <a:cubicBezTo>
                    <a:pt x="41077" y="196453"/>
                    <a:pt x="26980" y="191024"/>
                    <a:pt x="16216" y="180261"/>
                  </a:cubicBezTo>
                  <a:cubicBezTo>
                    <a:pt x="-5405" y="158734"/>
                    <a:pt x="-5405" y="123777"/>
                    <a:pt x="16216" y="102251"/>
                  </a:cubicBezTo>
                  <a:lnTo>
                    <a:pt x="102322" y="16145"/>
                  </a:lnTo>
                  <a:cubicBezTo>
                    <a:pt x="123944" y="-5382"/>
                    <a:pt x="158806" y="-5382"/>
                    <a:pt x="180332" y="16145"/>
                  </a:cubicBezTo>
                  <a:cubicBezTo>
                    <a:pt x="201954" y="37671"/>
                    <a:pt x="201954" y="72628"/>
                    <a:pt x="180332" y="94250"/>
                  </a:cubicBezTo>
                  <a:lnTo>
                    <a:pt x="94226" y="180356"/>
                  </a:lnTo>
                  <a:cubicBezTo>
                    <a:pt x="83463" y="191119"/>
                    <a:pt x="69271" y="196548"/>
                    <a:pt x="55174" y="196548"/>
                  </a:cubicBezTo>
                  <a:lnTo>
                    <a:pt x="55174" y="196548"/>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55" name="Google Shape;3655;p45"/>
            <p:cNvSpPr/>
            <p:nvPr/>
          </p:nvSpPr>
          <p:spPr>
            <a:xfrm>
              <a:off x="-4145818" y="-686759"/>
              <a:ext cx="44191" cy="44239"/>
            </a:xfrm>
            <a:custGeom>
              <a:rect b="b" l="l" r="r" t="t"/>
              <a:pathLst>
                <a:path extrusionOk="0" h="196619" w="196405">
                  <a:moveTo>
                    <a:pt x="55197" y="196620"/>
                  </a:moveTo>
                  <a:cubicBezTo>
                    <a:pt x="41005" y="196620"/>
                    <a:pt x="26908" y="191191"/>
                    <a:pt x="16145" y="180427"/>
                  </a:cubicBezTo>
                  <a:cubicBezTo>
                    <a:pt x="-5382" y="158806"/>
                    <a:pt x="-5382" y="123944"/>
                    <a:pt x="16145" y="102322"/>
                  </a:cubicBezTo>
                  <a:lnTo>
                    <a:pt x="102251" y="16216"/>
                  </a:lnTo>
                  <a:cubicBezTo>
                    <a:pt x="123777" y="-5405"/>
                    <a:pt x="158734" y="-5405"/>
                    <a:pt x="180261" y="16216"/>
                  </a:cubicBezTo>
                  <a:cubicBezTo>
                    <a:pt x="201787" y="37743"/>
                    <a:pt x="201787" y="72700"/>
                    <a:pt x="180261" y="94321"/>
                  </a:cubicBezTo>
                  <a:lnTo>
                    <a:pt x="94155" y="180427"/>
                  </a:lnTo>
                  <a:cubicBezTo>
                    <a:pt x="83391" y="191191"/>
                    <a:pt x="69199" y="196620"/>
                    <a:pt x="55102" y="196620"/>
                  </a:cubicBezTo>
                  <a:lnTo>
                    <a:pt x="55102"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56" name="Google Shape;3656;p45"/>
            <p:cNvSpPr/>
            <p:nvPr/>
          </p:nvSpPr>
          <p:spPr>
            <a:xfrm>
              <a:off x="-3893513" y="-783237"/>
              <a:ext cx="52228" cy="24839"/>
            </a:xfrm>
            <a:custGeom>
              <a:rect b="b" l="l" r="r" t="t"/>
              <a:pathLst>
                <a:path extrusionOk="0" h="110394" w="232124">
                  <a:moveTo>
                    <a:pt x="176975" y="110395"/>
                  </a:moveTo>
                  <a:lnTo>
                    <a:pt x="55150" y="110395"/>
                  </a:lnTo>
                  <a:cubicBezTo>
                    <a:pt x="24670" y="110395"/>
                    <a:pt x="0" y="85725"/>
                    <a:pt x="0" y="55245"/>
                  </a:cubicBezTo>
                  <a:cubicBezTo>
                    <a:pt x="0" y="24765"/>
                    <a:pt x="24670" y="0"/>
                    <a:pt x="55150" y="0"/>
                  </a:cubicBezTo>
                  <a:lnTo>
                    <a:pt x="176975" y="0"/>
                  </a:lnTo>
                  <a:cubicBezTo>
                    <a:pt x="207454" y="0"/>
                    <a:pt x="232124" y="24670"/>
                    <a:pt x="232124" y="55245"/>
                  </a:cubicBezTo>
                  <a:cubicBezTo>
                    <a:pt x="232124" y="85820"/>
                    <a:pt x="207454" y="110395"/>
                    <a:pt x="176975" y="110395"/>
                  </a:cubicBezTo>
                  <a:lnTo>
                    <a:pt x="176975"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57" name="Google Shape;3657;p45"/>
            <p:cNvSpPr/>
            <p:nvPr/>
          </p:nvSpPr>
          <p:spPr>
            <a:xfrm>
              <a:off x="-4193792" y="-783237"/>
              <a:ext cx="52249" cy="24839"/>
            </a:xfrm>
            <a:custGeom>
              <a:rect b="b" l="l" r="r" t="t"/>
              <a:pathLst>
                <a:path extrusionOk="0" h="110394" w="232219">
                  <a:moveTo>
                    <a:pt x="176974" y="110395"/>
                  </a:moveTo>
                  <a:lnTo>
                    <a:pt x="55150" y="110395"/>
                  </a:lnTo>
                  <a:cubicBezTo>
                    <a:pt x="24670" y="110395"/>
                    <a:pt x="0" y="85725"/>
                    <a:pt x="0" y="55245"/>
                  </a:cubicBezTo>
                  <a:cubicBezTo>
                    <a:pt x="0" y="24765"/>
                    <a:pt x="24670" y="0"/>
                    <a:pt x="55150" y="0"/>
                  </a:cubicBezTo>
                  <a:lnTo>
                    <a:pt x="176974" y="0"/>
                  </a:lnTo>
                  <a:cubicBezTo>
                    <a:pt x="207455" y="0"/>
                    <a:pt x="232220" y="24670"/>
                    <a:pt x="232220" y="55245"/>
                  </a:cubicBezTo>
                  <a:cubicBezTo>
                    <a:pt x="232220" y="85820"/>
                    <a:pt x="207550" y="110395"/>
                    <a:pt x="176974" y="110395"/>
                  </a:cubicBezTo>
                  <a:lnTo>
                    <a:pt x="176974" y="110395"/>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58" name="Google Shape;3658;p45"/>
            <p:cNvSpPr/>
            <p:nvPr/>
          </p:nvSpPr>
          <p:spPr>
            <a:xfrm>
              <a:off x="-3933482" y="-686759"/>
              <a:ext cx="44191" cy="44239"/>
            </a:xfrm>
            <a:custGeom>
              <a:rect b="b" l="l" r="r" t="t"/>
              <a:pathLst>
                <a:path extrusionOk="0" h="196619" w="196405">
                  <a:moveTo>
                    <a:pt x="141303" y="196620"/>
                  </a:moveTo>
                  <a:cubicBezTo>
                    <a:pt x="127206" y="196620"/>
                    <a:pt x="113014" y="191191"/>
                    <a:pt x="102251" y="180427"/>
                  </a:cubicBezTo>
                  <a:lnTo>
                    <a:pt x="16145" y="94321"/>
                  </a:lnTo>
                  <a:cubicBezTo>
                    <a:pt x="-5382" y="72700"/>
                    <a:pt x="-5382" y="37838"/>
                    <a:pt x="16145" y="16216"/>
                  </a:cubicBezTo>
                  <a:cubicBezTo>
                    <a:pt x="37671" y="-5405"/>
                    <a:pt x="72628" y="-5405"/>
                    <a:pt x="94155" y="16216"/>
                  </a:cubicBezTo>
                  <a:lnTo>
                    <a:pt x="180261" y="102322"/>
                  </a:lnTo>
                  <a:cubicBezTo>
                    <a:pt x="201787" y="123849"/>
                    <a:pt x="201787" y="158806"/>
                    <a:pt x="180261" y="180427"/>
                  </a:cubicBezTo>
                  <a:cubicBezTo>
                    <a:pt x="169497" y="191191"/>
                    <a:pt x="155400" y="196620"/>
                    <a:pt x="141208" y="196620"/>
                  </a:cubicBezTo>
                  <a:lnTo>
                    <a:pt x="141208" y="196620"/>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59" name="Google Shape;3659;p45"/>
            <p:cNvSpPr/>
            <p:nvPr/>
          </p:nvSpPr>
          <p:spPr>
            <a:xfrm>
              <a:off x="-4145818" y="-899079"/>
              <a:ext cx="44213" cy="44223"/>
            </a:xfrm>
            <a:custGeom>
              <a:rect b="b" l="l" r="r" t="t"/>
              <a:pathLst>
                <a:path extrusionOk="0" h="196548" w="196500">
                  <a:moveTo>
                    <a:pt x="141303" y="196548"/>
                  </a:moveTo>
                  <a:cubicBezTo>
                    <a:pt x="127111" y="196548"/>
                    <a:pt x="113109" y="191119"/>
                    <a:pt x="102251" y="180356"/>
                  </a:cubicBezTo>
                  <a:lnTo>
                    <a:pt x="16145" y="94250"/>
                  </a:lnTo>
                  <a:cubicBezTo>
                    <a:pt x="-5382" y="72723"/>
                    <a:pt x="-5382" y="37767"/>
                    <a:pt x="16145" y="16145"/>
                  </a:cubicBezTo>
                  <a:cubicBezTo>
                    <a:pt x="37671" y="-5382"/>
                    <a:pt x="72628" y="-5382"/>
                    <a:pt x="94250" y="16145"/>
                  </a:cubicBezTo>
                  <a:lnTo>
                    <a:pt x="180356" y="102251"/>
                  </a:lnTo>
                  <a:cubicBezTo>
                    <a:pt x="201882" y="123777"/>
                    <a:pt x="201882" y="158734"/>
                    <a:pt x="180356" y="180261"/>
                  </a:cubicBezTo>
                  <a:cubicBezTo>
                    <a:pt x="169593" y="191024"/>
                    <a:pt x="155400" y="196453"/>
                    <a:pt x="141303" y="196453"/>
                  </a:cubicBezTo>
                  <a:lnTo>
                    <a:pt x="141303" y="196453"/>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60" name="Google Shape;3660;p45"/>
            <p:cNvSpPr/>
            <p:nvPr/>
          </p:nvSpPr>
          <p:spPr>
            <a:xfrm>
              <a:off x="-4092675" y="-934598"/>
              <a:ext cx="28395" cy="33391"/>
            </a:xfrm>
            <a:custGeom>
              <a:rect b="b" l="l" r="r" t="t"/>
              <a:pathLst>
                <a:path extrusionOk="0" h="148404" w="126200">
                  <a:moveTo>
                    <a:pt x="71006" y="148404"/>
                  </a:moveTo>
                  <a:cubicBezTo>
                    <a:pt x="49384" y="148404"/>
                    <a:pt x="28810" y="135641"/>
                    <a:pt x="19952" y="114305"/>
                  </a:cubicBezTo>
                  <a:lnTo>
                    <a:pt x="4236" y="76300"/>
                  </a:lnTo>
                  <a:cubicBezTo>
                    <a:pt x="-7480" y="48106"/>
                    <a:pt x="5950" y="15816"/>
                    <a:pt x="34144" y="4196"/>
                  </a:cubicBezTo>
                  <a:cubicBezTo>
                    <a:pt x="62338" y="-7425"/>
                    <a:pt x="94533" y="5910"/>
                    <a:pt x="106248" y="34104"/>
                  </a:cubicBezTo>
                  <a:lnTo>
                    <a:pt x="121965" y="72014"/>
                  </a:lnTo>
                  <a:cubicBezTo>
                    <a:pt x="133680" y="100208"/>
                    <a:pt x="120250" y="132497"/>
                    <a:pt x="92056" y="144118"/>
                  </a:cubicBezTo>
                  <a:cubicBezTo>
                    <a:pt x="85198" y="146975"/>
                    <a:pt x="77959" y="148309"/>
                    <a:pt x="71006" y="148309"/>
                  </a:cubicBezTo>
                  <a:lnTo>
                    <a:pt x="71006"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61" name="Google Shape;3661;p45"/>
            <p:cNvSpPr/>
            <p:nvPr/>
          </p:nvSpPr>
          <p:spPr>
            <a:xfrm>
              <a:off x="-3970829" y="-640406"/>
              <a:ext cx="28386" cy="33378"/>
            </a:xfrm>
            <a:custGeom>
              <a:rect b="b" l="l" r="r" t="t"/>
              <a:pathLst>
                <a:path extrusionOk="0" h="148348" w="126160">
                  <a:moveTo>
                    <a:pt x="71006" y="148349"/>
                  </a:moveTo>
                  <a:cubicBezTo>
                    <a:pt x="49384" y="148349"/>
                    <a:pt x="28810" y="135585"/>
                    <a:pt x="19952" y="114249"/>
                  </a:cubicBezTo>
                  <a:lnTo>
                    <a:pt x="4236" y="76340"/>
                  </a:lnTo>
                  <a:cubicBezTo>
                    <a:pt x="-7480" y="48146"/>
                    <a:pt x="5950" y="15856"/>
                    <a:pt x="34144" y="4236"/>
                  </a:cubicBezTo>
                  <a:cubicBezTo>
                    <a:pt x="62338" y="-7480"/>
                    <a:pt x="94533" y="5950"/>
                    <a:pt x="106248" y="34144"/>
                  </a:cubicBezTo>
                  <a:lnTo>
                    <a:pt x="121965" y="72053"/>
                  </a:lnTo>
                  <a:cubicBezTo>
                    <a:pt x="133585" y="100248"/>
                    <a:pt x="120250" y="132537"/>
                    <a:pt x="92056" y="144158"/>
                  </a:cubicBezTo>
                  <a:cubicBezTo>
                    <a:pt x="85103" y="147015"/>
                    <a:pt x="77959" y="148349"/>
                    <a:pt x="71006" y="148349"/>
                  </a:cubicBezTo>
                  <a:lnTo>
                    <a:pt x="71006" y="14834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62" name="Google Shape;3662;p45"/>
            <p:cNvSpPr/>
            <p:nvPr/>
          </p:nvSpPr>
          <p:spPr>
            <a:xfrm>
              <a:off x="-3970799" y="-934576"/>
              <a:ext cx="28377" cy="33391"/>
            </a:xfrm>
            <a:custGeom>
              <a:rect b="b" l="l" r="r" t="t"/>
              <a:pathLst>
                <a:path extrusionOk="0" h="148404" w="126120">
                  <a:moveTo>
                    <a:pt x="55155" y="148309"/>
                  </a:moveTo>
                  <a:cubicBezTo>
                    <a:pt x="48106" y="148309"/>
                    <a:pt x="40962" y="146975"/>
                    <a:pt x="34104" y="144118"/>
                  </a:cubicBezTo>
                  <a:cubicBezTo>
                    <a:pt x="5910" y="132497"/>
                    <a:pt x="-7425" y="100208"/>
                    <a:pt x="4196" y="72014"/>
                  </a:cubicBezTo>
                  <a:lnTo>
                    <a:pt x="19912" y="34104"/>
                  </a:lnTo>
                  <a:cubicBezTo>
                    <a:pt x="31532" y="5910"/>
                    <a:pt x="63822" y="-7425"/>
                    <a:pt x="92016" y="4196"/>
                  </a:cubicBezTo>
                  <a:cubicBezTo>
                    <a:pt x="120210" y="15816"/>
                    <a:pt x="133545" y="48106"/>
                    <a:pt x="121925" y="76300"/>
                  </a:cubicBezTo>
                  <a:lnTo>
                    <a:pt x="106208" y="114305"/>
                  </a:lnTo>
                  <a:cubicBezTo>
                    <a:pt x="97350" y="135546"/>
                    <a:pt x="76872" y="148404"/>
                    <a:pt x="55155" y="148404"/>
                  </a:cubicBezTo>
                  <a:lnTo>
                    <a:pt x="55155" y="148404"/>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63" name="Google Shape;3663;p45"/>
            <p:cNvSpPr/>
            <p:nvPr/>
          </p:nvSpPr>
          <p:spPr>
            <a:xfrm>
              <a:off x="-4092687" y="-640397"/>
              <a:ext cx="28377" cy="33369"/>
            </a:xfrm>
            <a:custGeom>
              <a:rect b="b" l="l" r="r" t="t"/>
              <a:pathLst>
                <a:path extrusionOk="0" h="148308" w="126120">
                  <a:moveTo>
                    <a:pt x="55250" y="148309"/>
                  </a:moveTo>
                  <a:cubicBezTo>
                    <a:pt x="48201" y="148309"/>
                    <a:pt x="41057" y="146975"/>
                    <a:pt x="34104" y="144118"/>
                  </a:cubicBezTo>
                  <a:cubicBezTo>
                    <a:pt x="5910" y="132497"/>
                    <a:pt x="-7425" y="100208"/>
                    <a:pt x="4196" y="72014"/>
                  </a:cubicBezTo>
                  <a:lnTo>
                    <a:pt x="19912" y="34104"/>
                  </a:lnTo>
                  <a:cubicBezTo>
                    <a:pt x="31532" y="5910"/>
                    <a:pt x="63822" y="-7425"/>
                    <a:pt x="92016" y="4196"/>
                  </a:cubicBezTo>
                  <a:cubicBezTo>
                    <a:pt x="120210" y="15912"/>
                    <a:pt x="133545" y="48201"/>
                    <a:pt x="121925" y="76300"/>
                  </a:cubicBezTo>
                  <a:lnTo>
                    <a:pt x="106208" y="114210"/>
                  </a:lnTo>
                  <a:cubicBezTo>
                    <a:pt x="97350" y="135450"/>
                    <a:pt x="76871" y="148309"/>
                    <a:pt x="55250" y="148309"/>
                  </a:cubicBezTo>
                  <a:lnTo>
                    <a:pt x="55250" y="148309"/>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64" name="Google Shape;3664;p45"/>
            <p:cNvSpPr/>
            <p:nvPr/>
          </p:nvSpPr>
          <p:spPr>
            <a:xfrm>
              <a:off x="-3887157" y="-845936"/>
              <a:ext cx="33392" cy="28385"/>
            </a:xfrm>
            <a:custGeom>
              <a:rect b="b" l="l" r="r" t="t"/>
              <a:pathLst>
                <a:path extrusionOk="0" h="126155" w="148408">
                  <a:moveTo>
                    <a:pt x="55250" y="126156"/>
                  </a:moveTo>
                  <a:cubicBezTo>
                    <a:pt x="33533" y="126156"/>
                    <a:pt x="13054" y="113297"/>
                    <a:pt x="4196" y="92056"/>
                  </a:cubicBezTo>
                  <a:cubicBezTo>
                    <a:pt x="-7425" y="63862"/>
                    <a:pt x="5910" y="31572"/>
                    <a:pt x="34104" y="19952"/>
                  </a:cubicBezTo>
                  <a:lnTo>
                    <a:pt x="72109" y="4236"/>
                  </a:lnTo>
                  <a:cubicBezTo>
                    <a:pt x="100303" y="-7480"/>
                    <a:pt x="132497" y="5950"/>
                    <a:pt x="144213" y="34144"/>
                  </a:cubicBezTo>
                  <a:cubicBezTo>
                    <a:pt x="155834" y="62338"/>
                    <a:pt x="142499" y="94628"/>
                    <a:pt x="114305" y="106248"/>
                  </a:cubicBezTo>
                  <a:lnTo>
                    <a:pt x="76395" y="121965"/>
                  </a:lnTo>
                  <a:cubicBezTo>
                    <a:pt x="69442" y="124822"/>
                    <a:pt x="62298" y="126156"/>
                    <a:pt x="55345" y="126156"/>
                  </a:cubicBezTo>
                  <a:lnTo>
                    <a:pt x="55345" y="12615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65" name="Google Shape;3665;p45"/>
            <p:cNvSpPr/>
            <p:nvPr/>
          </p:nvSpPr>
          <p:spPr>
            <a:xfrm>
              <a:off x="-4181346" y="-724060"/>
              <a:ext cx="33389" cy="28376"/>
            </a:xfrm>
            <a:custGeom>
              <a:rect b="b" l="l" r="r" t="t"/>
              <a:pathLst>
                <a:path extrusionOk="0" h="126115" w="148394">
                  <a:moveTo>
                    <a:pt x="55291" y="126116"/>
                  </a:moveTo>
                  <a:cubicBezTo>
                    <a:pt x="33669" y="126116"/>
                    <a:pt x="13095" y="113257"/>
                    <a:pt x="4237" y="92016"/>
                  </a:cubicBezTo>
                  <a:cubicBezTo>
                    <a:pt x="-7479" y="63822"/>
                    <a:pt x="5952" y="31532"/>
                    <a:pt x="34050" y="19912"/>
                  </a:cubicBezTo>
                  <a:lnTo>
                    <a:pt x="72055" y="4196"/>
                  </a:lnTo>
                  <a:cubicBezTo>
                    <a:pt x="100249" y="-7425"/>
                    <a:pt x="132444" y="5910"/>
                    <a:pt x="144159" y="34104"/>
                  </a:cubicBezTo>
                  <a:cubicBezTo>
                    <a:pt x="155875" y="62298"/>
                    <a:pt x="142445" y="94588"/>
                    <a:pt x="114251" y="106208"/>
                  </a:cubicBezTo>
                  <a:lnTo>
                    <a:pt x="76341" y="121925"/>
                  </a:lnTo>
                  <a:cubicBezTo>
                    <a:pt x="69388" y="124782"/>
                    <a:pt x="62244" y="126116"/>
                    <a:pt x="55196" y="126116"/>
                  </a:cubicBezTo>
                  <a:lnTo>
                    <a:pt x="55196"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66" name="Google Shape;3666;p45"/>
            <p:cNvSpPr/>
            <p:nvPr/>
          </p:nvSpPr>
          <p:spPr>
            <a:xfrm>
              <a:off x="-3887179" y="-724060"/>
              <a:ext cx="33370" cy="28376"/>
            </a:xfrm>
            <a:custGeom>
              <a:rect b="b" l="l" r="r" t="t"/>
              <a:pathLst>
                <a:path extrusionOk="0" h="126115" w="148313">
                  <a:moveTo>
                    <a:pt x="93254" y="126116"/>
                  </a:moveTo>
                  <a:cubicBezTo>
                    <a:pt x="86206" y="126116"/>
                    <a:pt x="79062" y="124782"/>
                    <a:pt x="72109" y="121925"/>
                  </a:cubicBezTo>
                  <a:lnTo>
                    <a:pt x="34104" y="106208"/>
                  </a:lnTo>
                  <a:cubicBezTo>
                    <a:pt x="5910" y="94588"/>
                    <a:pt x="-7425" y="62298"/>
                    <a:pt x="4196" y="34104"/>
                  </a:cubicBezTo>
                  <a:cubicBezTo>
                    <a:pt x="15911" y="5910"/>
                    <a:pt x="48201" y="-7425"/>
                    <a:pt x="76300" y="4196"/>
                  </a:cubicBezTo>
                  <a:lnTo>
                    <a:pt x="114209" y="19912"/>
                  </a:lnTo>
                  <a:cubicBezTo>
                    <a:pt x="142403" y="31532"/>
                    <a:pt x="155738" y="63822"/>
                    <a:pt x="144118" y="92016"/>
                  </a:cubicBezTo>
                  <a:cubicBezTo>
                    <a:pt x="135260" y="113257"/>
                    <a:pt x="114781" y="126116"/>
                    <a:pt x="93159" y="126116"/>
                  </a:cubicBezTo>
                  <a:lnTo>
                    <a:pt x="93159"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67" name="Google Shape;3667;p45"/>
            <p:cNvSpPr/>
            <p:nvPr/>
          </p:nvSpPr>
          <p:spPr>
            <a:xfrm>
              <a:off x="-4181328" y="-845927"/>
              <a:ext cx="33383" cy="28376"/>
            </a:xfrm>
            <a:custGeom>
              <a:rect b="b" l="l" r="r" t="t"/>
              <a:pathLst>
                <a:path extrusionOk="0" h="126115" w="148367">
                  <a:moveTo>
                    <a:pt x="93118" y="126116"/>
                  </a:moveTo>
                  <a:cubicBezTo>
                    <a:pt x="86070" y="126116"/>
                    <a:pt x="78926" y="124782"/>
                    <a:pt x="72068" y="121925"/>
                  </a:cubicBezTo>
                  <a:lnTo>
                    <a:pt x="34063" y="106208"/>
                  </a:lnTo>
                  <a:cubicBezTo>
                    <a:pt x="5869" y="94588"/>
                    <a:pt x="-7466" y="62298"/>
                    <a:pt x="4250" y="34104"/>
                  </a:cubicBezTo>
                  <a:cubicBezTo>
                    <a:pt x="15871" y="5910"/>
                    <a:pt x="48160" y="-7425"/>
                    <a:pt x="76354" y="4196"/>
                  </a:cubicBezTo>
                  <a:lnTo>
                    <a:pt x="114264" y="19912"/>
                  </a:lnTo>
                  <a:cubicBezTo>
                    <a:pt x="142458" y="31533"/>
                    <a:pt x="155793" y="63822"/>
                    <a:pt x="144172" y="92016"/>
                  </a:cubicBezTo>
                  <a:cubicBezTo>
                    <a:pt x="135314" y="113257"/>
                    <a:pt x="114835" y="126116"/>
                    <a:pt x="93118" y="126116"/>
                  </a:cubicBezTo>
                  <a:lnTo>
                    <a:pt x="93118" y="126116"/>
                  </a:ln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668" name="Google Shape;3668;p45"/>
          <p:cNvGrpSpPr/>
          <p:nvPr/>
        </p:nvGrpSpPr>
        <p:grpSpPr>
          <a:xfrm>
            <a:off x="7307650" y="4845401"/>
            <a:ext cx="304149" cy="554127"/>
            <a:chOff x="1805145" y="1576543"/>
            <a:chExt cx="2007584" cy="3657607"/>
          </a:xfrm>
        </p:grpSpPr>
        <p:grpSp>
          <p:nvGrpSpPr>
            <p:cNvPr id="3669" name="Google Shape;3669;p45"/>
            <p:cNvGrpSpPr/>
            <p:nvPr/>
          </p:nvGrpSpPr>
          <p:grpSpPr>
            <a:xfrm>
              <a:off x="2127165" y="1576543"/>
              <a:ext cx="1378171" cy="691332"/>
              <a:chOff x="5414275" y="1600192"/>
              <a:chExt cx="1378171" cy="691332"/>
            </a:xfrm>
          </p:grpSpPr>
          <p:sp>
            <p:nvSpPr>
              <p:cNvPr id="3670" name="Google Shape;3670;p45"/>
              <p:cNvSpPr/>
              <p:nvPr/>
            </p:nvSpPr>
            <p:spPr>
              <a:xfrm>
                <a:off x="5414275" y="1600284"/>
                <a:ext cx="593523" cy="691240"/>
              </a:xfrm>
              <a:custGeom>
                <a:rect b="b" l="l" r="r" t="t"/>
                <a:pathLst>
                  <a:path extrusionOk="0" h="691240" w="593523">
                    <a:moveTo>
                      <a:pt x="58980" y="691240"/>
                    </a:moveTo>
                    <a:cubicBezTo>
                      <a:pt x="58980" y="691240"/>
                      <a:pt x="-84847" y="278712"/>
                      <a:pt x="76697" y="17346"/>
                    </a:cubicBezTo>
                    <a:cubicBezTo>
                      <a:pt x="84317" y="5059"/>
                      <a:pt x="98509" y="-1513"/>
                      <a:pt x="112892" y="297"/>
                    </a:cubicBezTo>
                    <a:cubicBezTo>
                      <a:pt x="190806" y="10012"/>
                      <a:pt x="441981" y="72877"/>
                      <a:pt x="593523" y="477023"/>
                    </a:cubicBezTo>
                    <a:lnTo>
                      <a:pt x="58980"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71" name="Google Shape;3671;p45"/>
              <p:cNvSpPr/>
              <p:nvPr/>
            </p:nvSpPr>
            <p:spPr>
              <a:xfrm>
                <a:off x="6198965" y="1600284"/>
                <a:ext cx="593481" cy="691240"/>
              </a:xfrm>
              <a:custGeom>
                <a:rect b="b" l="l" r="r" t="t"/>
                <a:pathLst>
                  <a:path extrusionOk="0" h="691240" w="593481">
                    <a:moveTo>
                      <a:pt x="534543" y="691240"/>
                    </a:moveTo>
                    <a:cubicBezTo>
                      <a:pt x="534543" y="691240"/>
                      <a:pt x="678275" y="278808"/>
                      <a:pt x="516827" y="17346"/>
                    </a:cubicBezTo>
                    <a:cubicBezTo>
                      <a:pt x="509207" y="5059"/>
                      <a:pt x="495014" y="-1513"/>
                      <a:pt x="480632" y="297"/>
                    </a:cubicBezTo>
                    <a:cubicBezTo>
                      <a:pt x="402717" y="10012"/>
                      <a:pt x="151543" y="72877"/>
                      <a:pt x="0" y="477023"/>
                    </a:cubicBezTo>
                    <a:lnTo>
                      <a:pt x="534543" y="691240"/>
                    </a:lnTo>
                    <a:close/>
                  </a:path>
                </a:pathLst>
              </a:custGeom>
              <a:solidFill>
                <a:srgbClr val="68CA4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72" name="Google Shape;3672;p45"/>
              <p:cNvSpPr/>
              <p:nvPr/>
            </p:nvSpPr>
            <p:spPr>
              <a:xfrm>
                <a:off x="5414317" y="1600219"/>
                <a:ext cx="593480" cy="691304"/>
              </a:xfrm>
              <a:custGeom>
                <a:rect b="b" l="l" r="r" t="t"/>
                <a:pathLst>
                  <a:path extrusionOk="0" h="691304" w="593480">
                    <a:moveTo>
                      <a:pt x="593481" y="477183"/>
                    </a:moveTo>
                    <a:lnTo>
                      <a:pt x="58938" y="691305"/>
                    </a:lnTo>
                    <a:cubicBezTo>
                      <a:pt x="58938" y="691305"/>
                      <a:pt x="-2403" y="515092"/>
                      <a:pt x="73" y="320116"/>
                    </a:cubicBezTo>
                    <a:cubicBezTo>
                      <a:pt x="1407" y="216674"/>
                      <a:pt x="20742" y="107994"/>
                      <a:pt x="76749" y="17411"/>
                    </a:cubicBezTo>
                    <a:cubicBezTo>
                      <a:pt x="84274" y="5219"/>
                      <a:pt x="98276" y="-1448"/>
                      <a:pt x="112468" y="266"/>
                    </a:cubicBezTo>
                    <a:cubicBezTo>
                      <a:pt x="159045" y="6076"/>
                      <a:pt x="268773" y="30937"/>
                      <a:pt x="381835" y="138188"/>
                    </a:cubicBezTo>
                    <a:cubicBezTo>
                      <a:pt x="456702" y="209054"/>
                      <a:pt x="532997" y="315925"/>
                      <a:pt x="593481" y="477183"/>
                    </a:cubicBezTo>
                    <a:lnTo>
                      <a:pt x="593481" y="4771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73" name="Google Shape;3673;p45"/>
              <p:cNvSpPr/>
              <p:nvPr/>
            </p:nvSpPr>
            <p:spPr>
              <a:xfrm>
                <a:off x="6198965" y="1600192"/>
                <a:ext cx="593441" cy="691332"/>
              </a:xfrm>
              <a:custGeom>
                <a:rect b="b" l="l" r="r" t="t"/>
                <a:pathLst>
                  <a:path extrusionOk="0" h="691332" w="593441">
                    <a:moveTo>
                      <a:pt x="534543" y="691332"/>
                    </a:moveTo>
                    <a:lnTo>
                      <a:pt x="0" y="477210"/>
                    </a:lnTo>
                    <a:cubicBezTo>
                      <a:pt x="57722" y="323381"/>
                      <a:pt x="129730" y="218987"/>
                      <a:pt x="201359" y="148121"/>
                    </a:cubicBezTo>
                    <a:cubicBezTo>
                      <a:pt x="317849" y="32583"/>
                      <a:pt x="432816" y="6294"/>
                      <a:pt x="480917" y="293"/>
                    </a:cubicBezTo>
                    <a:cubicBezTo>
                      <a:pt x="495205" y="-1516"/>
                      <a:pt x="509207" y="5151"/>
                      <a:pt x="516731" y="17343"/>
                    </a:cubicBezTo>
                    <a:cubicBezTo>
                      <a:pt x="572072" y="106973"/>
                      <a:pt x="591598" y="214320"/>
                      <a:pt x="593312" y="316714"/>
                    </a:cubicBezTo>
                    <a:cubicBezTo>
                      <a:pt x="596646" y="513024"/>
                      <a:pt x="534448" y="691237"/>
                      <a:pt x="534448" y="691237"/>
                    </a:cubicBezTo>
                    <a:lnTo>
                      <a:pt x="534448" y="69123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674" name="Google Shape;3674;p45"/>
            <p:cNvSpPr/>
            <p:nvPr/>
          </p:nvSpPr>
          <p:spPr>
            <a:xfrm>
              <a:off x="1861431" y="1635082"/>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75" name="Google Shape;3675;p45"/>
            <p:cNvSpPr/>
            <p:nvPr/>
          </p:nvSpPr>
          <p:spPr>
            <a:xfrm>
              <a:off x="1861431" y="2138859"/>
              <a:ext cx="1894660" cy="1007411"/>
            </a:xfrm>
            <a:custGeom>
              <a:rect b="b" l="l" r="r" t="t"/>
              <a:pathLst>
                <a:path extrusionOk="0" h="1007411" w="1894660">
                  <a:moveTo>
                    <a:pt x="1244162" y="444960"/>
                  </a:moveTo>
                  <a:cubicBezTo>
                    <a:pt x="1221492" y="336280"/>
                    <a:pt x="1157103" y="150828"/>
                    <a:pt x="973842" y="9001"/>
                  </a:cubicBezTo>
                  <a:cubicBezTo>
                    <a:pt x="958412" y="-3000"/>
                    <a:pt x="936504" y="-3000"/>
                    <a:pt x="921074" y="9001"/>
                  </a:cubicBezTo>
                  <a:cubicBezTo>
                    <a:pt x="737813" y="150828"/>
                    <a:pt x="673424" y="336280"/>
                    <a:pt x="650754" y="444960"/>
                  </a:cubicBezTo>
                  <a:cubicBezTo>
                    <a:pt x="642468" y="484965"/>
                    <a:pt x="597605" y="504873"/>
                    <a:pt x="561886" y="485061"/>
                  </a:cubicBezTo>
                  <a:cubicBezTo>
                    <a:pt x="365100" y="375523"/>
                    <a:pt x="154788" y="399336"/>
                    <a:pt x="33249" y="428768"/>
                  </a:cubicBezTo>
                  <a:cubicBezTo>
                    <a:pt x="-4470" y="437912"/>
                    <a:pt x="-12281" y="488585"/>
                    <a:pt x="21152" y="508397"/>
                  </a:cubicBezTo>
                  <a:cubicBezTo>
                    <a:pt x="345859" y="700897"/>
                    <a:pt x="401961" y="1007412"/>
                    <a:pt x="401961" y="1007412"/>
                  </a:cubicBezTo>
                  <a:lnTo>
                    <a:pt x="1492669" y="1007412"/>
                  </a:lnTo>
                  <a:cubicBezTo>
                    <a:pt x="1492669" y="1007412"/>
                    <a:pt x="1548867" y="700897"/>
                    <a:pt x="1873479" y="508397"/>
                  </a:cubicBezTo>
                  <a:cubicBezTo>
                    <a:pt x="1906911" y="488585"/>
                    <a:pt x="1899196" y="437912"/>
                    <a:pt x="1861382" y="428768"/>
                  </a:cubicBezTo>
                  <a:cubicBezTo>
                    <a:pt x="1739938" y="399336"/>
                    <a:pt x="1529531" y="375523"/>
                    <a:pt x="1332744" y="485061"/>
                  </a:cubicBezTo>
                  <a:cubicBezTo>
                    <a:pt x="1297026" y="504968"/>
                    <a:pt x="1252258" y="485061"/>
                    <a:pt x="1243876" y="444960"/>
                  </a:cubicBezTo>
                  <a:lnTo>
                    <a:pt x="1243876" y="44496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76" name="Google Shape;3676;p45"/>
            <p:cNvSpPr/>
            <p:nvPr/>
          </p:nvSpPr>
          <p:spPr>
            <a:xfrm>
              <a:off x="1805145" y="2897859"/>
              <a:ext cx="2007584" cy="2336291"/>
            </a:xfrm>
            <a:custGeom>
              <a:rect b="b" l="l" r="r" t="t"/>
              <a:pathLst>
                <a:path extrusionOk="0" h="2336291" w="2007584">
                  <a:moveTo>
                    <a:pt x="1114139" y="2336292"/>
                  </a:moveTo>
                  <a:lnTo>
                    <a:pt x="893445" y="2336292"/>
                  </a:lnTo>
                  <a:cubicBezTo>
                    <a:pt x="402050" y="2336292"/>
                    <a:pt x="0" y="1934242"/>
                    <a:pt x="0" y="1442847"/>
                  </a:cubicBezTo>
                  <a:lnTo>
                    <a:pt x="0" y="893445"/>
                  </a:lnTo>
                  <a:cubicBezTo>
                    <a:pt x="0" y="402050"/>
                    <a:pt x="402050" y="0"/>
                    <a:pt x="893445" y="0"/>
                  </a:cubicBezTo>
                  <a:lnTo>
                    <a:pt x="1114235" y="0"/>
                  </a:lnTo>
                  <a:cubicBezTo>
                    <a:pt x="1605629" y="0"/>
                    <a:pt x="2007584" y="402050"/>
                    <a:pt x="2007584" y="893445"/>
                  </a:cubicBezTo>
                  <a:lnTo>
                    <a:pt x="2007584" y="1442847"/>
                  </a:lnTo>
                  <a:cubicBezTo>
                    <a:pt x="2007584" y="1934242"/>
                    <a:pt x="1605534" y="2336292"/>
                    <a:pt x="1114139" y="2336292"/>
                  </a:cubicBezTo>
                  <a:lnTo>
                    <a:pt x="1114139" y="2336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77" name="Google Shape;3677;p45"/>
            <p:cNvSpPr/>
            <p:nvPr/>
          </p:nvSpPr>
          <p:spPr>
            <a:xfrm>
              <a:off x="1808860" y="3192467"/>
              <a:ext cx="2001202" cy="595788"/>
            </a:xfrm>
            <a:custGeom>
              <a:rect b="b" l="l" r="r" t="t"/>
              <a:pathLst>
                <a:path extrusionOk="0" h="595788" w="2001202">
                  <a:moveTo>
                    <a:pt x="2001203" y="530162"/>
                  </a:moveTo>
                  <a:cubicBezTo>
                    <a:pt x="1960245" y="566833"/>
                    <a:pt x="1912049" y="595789"/>
                    <a:pt x="1835372" y="595789"/>
                  </a:cubicBezTo>
                  <a:cubicBezTo>
                    <a:pt x="1628394" y="595789"/>
                    <a:pt x="1628394" y="383762"/>
                    <a:pt x="1421225" y="383762"/>
                  </a:cubicBezTo>
                  <a:cubicBezTo>
                    <a:pt x="1214057" y="383762"/>
                    <a:pt x="1214152" y="595789"/>
                    <a:pt x="1006983" y="595789"/>
                  </a:cubicBezTo>
                  <a:cubicBezTo>
                    <a:pt x="799814" y="595789"/>
                    <a:pt x="800005" y="383762"/>
                    <a:pt x="592931" y="383762"/>
                  </a:cubicBezTo>
                  <a:cubicBezTo>
                    <a:pt x="385858" y="383762"/>
                    <a:pt x="385858" y="595789"/>
                    <a:pt x="178784" y="595789"/>
                  </a:cubicBezTo>
                  <a:cubicBezTo>
                    <a:pt x="93917" y="595789"/>
                    <a:pt x="43815" y="560070"/>
                    <a:pt x="0" y="517970"/>
                  </a:cubicBezTo>
                  <a:cubicBezTo>
                    <a:pt x="10287" y="403479"/>
                    <a:pt x="42577" y="295085"/>
                    <a:pt x="92488" y="196977"/>
                  </a:cubicBezTo>
                  <a:cubicBezTo>
                    <a:pt x="116967" y="206407"/>
                    <a:pt x="145161" y="212122"/>
                    <a:pt x="178784" y="212122"/>
                  </a:cubicBezTo>
                  <a:cubicBezTo>
                    <a:pt x="385858" y="212122"/>
                    <a:pt x="385858" y="0"/>
                    <a:pt x="592931" y="0"/>
                  </a:cubicBezTo>
                  <a:cubicBezTo>
                    <a:pt x="800005" y="0"/>
                    <a:pt x="800005" y="212122"/>
                    <a:pt x="1006983" y="212122"/>
                  </a:cubicBezTo>
                  <a:cubicBezTo>
                    <a:pt x="1213961" y="212122"/>
                    <a:pt x="1214152" y="0"/>
                    <a:pt x="1421225" y="0"/>
                  </a:cubicBezTo>
                  <a:cubicBezTo>
                    <a:pt x="1628299" y="0"/>
                    <a:pt x="1628394" y="212122"/>
                    <a:pt x="1835372" y="212122"/>
                  </a:cubicBezTo>
                  <a:cubicBezTo>
                    <a:pt x="1863662" y="212122"/>
                    <a:pt x="1888141" y="208121"/>
                    <a:pt x="1909667" y="201168"/>
                  </a:cubicBezTo>
                  <a:cubicBezTo>
                    <a:pt x="1960150" y="301657"/>
                    <a:pt x="1992059" y="412814"/>
                    <a:pt x="2001203" y="530162"/>
                  </a:cubicBezTo>
                  <a:lnTo>
                    <a:pt x="2001203" y="530162"/>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78" name="Google Shape;3678;p45"/>
            <p:cNvSpPr/>
            <p:nvPr/>
          </p:nvSpPr>
          <p:spPr>
            <a:xfrm>
              <a:off x="1805145" y="3959991"/>
              <a:ext cx="2007489" cy="595884"/>
            </a:xfrm>
            <a:custGeom>
              <a:rect b="b" l="l" r="r" t="t"/>
              <a:pathLst>
                <a:path extrusionOk="0" h="595884" w="2007489">
                  <a:moveTo>
                    <a:pt x="2007489" y="144113"/>
                  </a:moveTo>
                  <a:lnTo>
                    <a:pt x="2007489" y="380809"/>
                  </a:lnTo>
                  <a:cubicBezTo>
                    <a:pt x="2007489" y="435292"/>
                    <a:pt x="2002536" y="488633"/>
                    <a:pt x="1993106" y="540449"/>
                  </a:cubicBezTo>
                  <a:cubicBezTo>
                    <a:pt x="1954625" y="572072"/>
                    <a:pt x="1908429" y="595884"/>
                    <a:pt x="1839087" y="595884"/>
                  </a:cubicBezTo>
                  <a:cubicBezTo>
                    <a:pt x="1632109" y="595884"/>
                    <a:pt x="1632109" y="383762"/>
                    <a:pt x="1424940" y="383762"/>
                  </a:cubicBezTo>
                  <a:cubicBezTo>
                    <a:pt x="1217771" y="383762"/>
                    <a:pt x="1217867" y="595884"/>
                    <a:pt x="1010698" y="595884"/>
                  </a:cubicBezTo>
                  <a:cubicBezTo>
                    <a:pt x="803529" y="595884"/>
                    <a:pt x="803720" y="383762"/>
                    <a:pt x="596646" y="383762"/>
                  </a:cubicBezTo>
                  <a:cubicBezTo>
                    <a:pt x="389573" y="383762"/>
                    <a:pt x="389573" y="595884"/>
                    <a:pt x="182499" y="595884"/>
                  </a:cubicBezTo>
                  <a:cubicBezTo>
                    <a:pt x="102965" y="595884"/>
                    <a:pt x="53816" y="564547"/>
                    <a:pt x="11906" y="525875"/>
                  </a:cubicBezTo>
                  <a:cubicBezTo>
                    <a:pt x="4096" y="478631"/>
                    <a:pt x="0" y="430149"/>
                    <a:pt x="0" y="380809"/>
                  </a:cubicBezTo>
                  <a:lnTo>
                    <a:pt x="0" y="130778"/>
                  </a:lnTo>
                  <a:cubicBezTo>
                    <a:pt x="44672" y="174403"/>
                    <a:pt x="95155" y="212026"/>
                    <a:pt x="182499" y="212026"/>
                  </a:cubicBezTo>
                  <a:cubicBezTo>
                    <a:pt x="389573" y="212026"/>
                    <a:pt x="389573" y="0"/>
                    <a:pt x="596646" y="0"/>
                  </a:cubicBezTo>
                  <a:cubicBezTo>
                    <a:pt x="803720" y="0"/>
                    <a:pt x="803720" y="212026"/>
                    <a:pt x="1010698" y="212026"/>
                  </a:cubicBezTo>
                  <a:cubicBezTo>
                    <a:pt x="1217676" y="212026"/>
                    <a:pt x="1217867" y="0"/>
                    <a:pt x="1424940" y="0"/>
                  </a:cubicBezTo>
                  <a:cubicBezTo>
                    <a:pt x="1632014" y="0"/>
                    <a:pt x="1632109" y="212026"/>
                    <a:pt x="1839087" y="212026"/>
                  </a:cubicBezTo>
                  <a:cubicBezTo>
                    <a:pt x="1917383" y="212026"/>
                    <a:pt x="1965960" y="181737"/>
                    <a:pt x="2007489" y="144113"/>
                  </a:cubicBezTo>
                  <a:lnTo>
                    <a:pt x="2007489" y="144113"/>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79" name="Google Shape;3679;p45"/>
            <p:cNvSpPr/>
            <p:nvPr/>
          </p:nvSpPr>
          <p:spPr>
            <a:xfrm>
              <a:off x="2033650" y="4727611"/>
              <a:ext cx="1552765" cy="506539"/>
            </a:xfrm>
            <a:custGeom>
              <a:rect b="b" l="l" r="r" t="t"/>
              <a:pathLst>
                <a:path extrusionOk="0" h="506539" w="1552765">
                  <a:moveTo>
                    <a:pt x="1552766" y="205740"/>
                  </a:moveTo>
                  <a:cubicBezTo>
                    <a:pt x="1388840" y="389954"/>
                    <a:pt x="1150144" y="506539"/>
                    <a:pt x="885634" y="506539"/>
                  </a:cubicBezTo>
                  <a:lnTo>
                    <a:pt x="664940" y="506539"/>
                  </a:lnTo>
                  <a:cubicBezTo>
                    <a:pt x="401574" y="506539"/>
                    <a:pt x="163925" y="391001"/>
                    <a:pt x="0" y="208216"/>
                  </a:cubicBezTo>
                  <a:cubicBezTo>
                    <a:pt x="162401" y="179451"/>
                    <a:pt x="177641" y="0"/>
                    <a:pt x="368141" y="0"/>
                  </a:cubicBezTo>
                  <a:cubicBezTo>
                    <a:pt x="575215" y="0"/>
                    <a:pt x="575215" y="212026"/>
                    <a:pt x="782193" y="212026"/>
                  </a:cubicBezTo>
                  <a:cubicBezTo>
                    <a:pt x="989171" y="212026"/>
                    <a:pt x="989362" y="0"/>
                    <a:pt x="1196435" y="0"/>
                  </a:cubicBezTo>
                  <a:cubicBezTo>
                    <a:pt x="1382268" y="0"/>
                    <a:pt x="1401413" y="170593"/>
                    <a:pt x="1552766" y="205740"/>
                  </a:cubicBezTo>
                  <a:lnTo>
                    <a:pt x="1552766" y="205740"/>
                  </a:lnTo>
                  <a:close/>
                </a:path>
              </a:pathLst>
            </a:custGeom>
            <a:solidFill>
              <a:srgbClr val="FFFCF5">
                <a:alpha val="25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680" name="Google Shape;3680;p45"/>
          <p:cNvSpPr/>
          <p:nvPr/>
        </p:nvSpPr>
        <p:spPr>
          <a:xfrm>
            <a:off x="2602633" y="5669925"/>
            <a:ext cx="12465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681" name="Google Shape;3681;p45"/>
          <p:cNvSpPr/>
          <p:nvPr/>
        </p:nvSpPr>
        <p:spPr>
          <a:xfrm>
            <a:off x="1189950" y="5669925"/>
            <a:ext cx="12507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682" name="Google Shape;3682;p45"/>
          <p:cNvSpPr/>
          <p:nvPr/>
        </p:nvSpPr>
        <p:spPr>
          <a:xfrm>
            <a:off x="4010819" y="5669925"/>
            <a:ext cx="12507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683" name="Google Shape;3683;p45"/>
          <p:cNvSpPr/>
          <p:nvPr/>
        </p:nvSpPr>
        <p:spPr>
          <a:xfrm>
            <a:off x="6834374" y="5669925"/>
            <a:ext cx="12507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684" name="Google Shape;3684;p45"/>
          <p:cNvSpPr/>
          <p:nvPr/>
        </p:nvSpPr>
        <p:spPr>
          <a:xfrm>
            <a:off x="5424708" y="5669925"/>
            <a:ext cx="12465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685" name="Google Shape;3685;p45"/>
          <p:cNvSpPr/>
          <p:nvPr/>
        </p:nvSpPr>
        <p:spPr>
          <a:xfrm>
            <a:off x="9605762" y="1157845"/>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6" name="Google Shape;3686;p45"/>
          <p:cNvSpPr/>
          <p:nvPr/>
        </p:nvSpPr>
        <p:spPr>
          <a:xfrm>
            <a:off x="8711915" y="683988"/>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0" name="Shape 3690"/>
        <p:cNvGrpSpPr/>
        <p:nvPr/>
      </p:nvGrpSpPr>
      <p:grpSpPr>
        <a:xfrm>
          <a:off x="0" y="0"/>
          <a:ext cx="0" cy="0"/>
          <a:chOff x="0" y="0"/>
          <a:chExt cx="0" cy="0"/>
        </a:xfrm>
      </p:grpSpPr>
      <p:sp>
        <p:nvSpPr>
          <p:cNvPr id="3691" name="Google Shape;3691;p46"/>
          <p:cNvSpPr/>
          <p:nvPr/>
        </p:nvSpPr>
        <p:spPr>
          <a:xfrm>
            <a:off x="2602633" y="4725275"/>
            <a:ext cx="12465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692" name="Google Shape;3692;p46"/>
          <p:cNvSpPr/>
          <p:nvPr/>
        </p:nvSpPr>
        <p:spPr>
          <a:xfrm>
            <a:off x="1189950" y="4725275"/>
            <a:ext cx="12507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693" name="Google Shape;3693;p46"/>
          <p:cNvSpPr/>
          <p:nvPr/>
        </p:nvSpPr>
        <p:spPr>
          <a:xfrm>
            <a:off x="4010819" y="4725275"/>
            <a:ext cx="12507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694" name="Google Shape;3694;p46"/>
          <p:cNvSpPr/>
          <p:nvPr/>
        </p:nvSpPr>
        <p:spPr>
          <a:xfrm>
            <a:off x="6834374" y="4725275"/>
            <a:ext cx="12507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695" name="Google Shape;3695;p46"/>
          <p:cNvSpPr/>
          <p:nvPr/>
        </p:nvSpPr>
        <p:spPr>
          <a:xfrm>
            <a:off x="5424708" y="4725275"/>
            <a:ext cx="12465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696" name="Google Shape;3696;p46"/>
          <p:cNvSpPr/>
          <p:nvPr/>
        </p:nvSpPr>
        <p:spPr>
          <a:xfrm>
            <a:off x="5187150" y="3780613"/>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697" name="Google Shape;3697;p46"/>
          <p:cNvSpPr/>
          <p:nvPr/>
        </p:nvSpPr>
        <p:spPr>
          <a:xfrm>
            <a:off x="1189950" y="3780613"/>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698" name="Google Shape;3698;p46"/>
          <p:cNvSpPr/>
          <p:nvPr/>
        </p:nvSpPr>
        <p:spPr>
          <a:xfrm>
            <a:off x="5187150" y="2833838"/>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699" name="Google Shape;3699;p46"/>
          <p:cNvSpPr/>
          <p:nvPr/>
        </p:nvSpPr>
        <p:spPr>
          <a:xfrm>
            <a:off x="4240358" y="2831715"/>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700" name="Google Shape;3700;p46"/>
          <p:cNvSpPr/>
          <p:nvPr/>
        </p:nvSpPr>
        <p:spPr>
          <a:xfrm>
            <a:off x="1189950" y="2833838"/>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701" name="Google Shape;3701;p46"/>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Numerical logic problems</a:t>
            </a:r>
            <a:endParaRPr/>
          </a:p>
        </p:txBody>
      </p:sp>
      <p:sp>
        <p:nvSpPr>
          <p:cNvPr id="3702" name="Google Shape;3702;p46"/>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3703" name="Google Shape;3703;p46"/>
          <p:cNvSpPr/>
          <p:nvPr/>
        </p:nvSpPr>
        <p:spPr>
          <a:xfrm>
            <a:off x="8250075" y="28327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7</a:t>
            </a:r>
            <a:endParaRPr sz="2500">
              <a:solidFill>
                <a:schemeClr val="dk1"/>
              </a:solidFill>
              <a:latin typeface="Fredoka One"/>
              <a:ea typeface="Fredoka One"/>
              <a:cs typeface="Fredoka One"/>
              <a:sym typeface="Fredoka One"/>
            </a:endParaRPr>
          </a:p>
        </p:txBody>
      </p:sp>
      <p:sp>
        <p:nvSpPr>
          <p:cNvPr id="3704" name="Google Shape;3704;p46"/>
          <p:cNvSpPr/>
          <p:nvPr/>
        </p:nvSpPr>
        <p:spPr>
          <a:xfrm>
            <a:off x="8250075" y="4726363"/>
            <a:ext cx="16002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705" name="Google Shape;3705;p46"/>
          <p:cNvSpPr/>
          <p:nvPr/>
        </p:nvSpPr>
        <p:spPr>
          <a:xfrm>
            <a:off x="8250075" y="37795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5</a:t>
            </a:r>
            <a:endParaRPr sz="2500">
              <a:solidFill>
                <a:schemeClr val="dk1"/>
              </a:solidFill>
              <a:latin typeface="Fredoka One"/>
              <a:ea typeface="Fredoka One"/>
              <a:cs typeface="Fredoka One"/>
              <a:sym typeface="Fredoka One"/>
            </a:endParaRPr>
          </a:p>
        </p:txBody>
      </p:sp>
      <p:sp>
        <p:nvSpPr>
          <p:cNvPr id="3706" name="Google Shape;3706;p46"/>
          <p:cNvSpPr/>
          <p:nvPr/>
        </p:nvSpPr>
        <p:spPr>
          <a:xfrm>
            <a:off x="8250075" y="1885963"/>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8</a:t>
            </a:r>
            <a:endParaRPr sz="2500">
              <a:solidFill>
                <a:schemeClr val="dk1"/>
              </a:solidFill>
              <a:latin typeface="Fredoka One"/>
              <a:ea typeface="Fredoka One"/>
              <a:cs typeface="Fredoka One"/>
              <a:sym typeface="Fredoka One"/>
            </a:endParaRPr>
          </a:p>
        </p:txBody>
      </p:sp>
      <p:sp>
        <p:nvSpPr>
          <p:cNvPr id="3707" name="Google Shape;3707;p46"/>
          <p:cNvSpPr/>
          <p:nvPr/>
        </p:nvSpPr>
        <p:spPr>
          <a:xfrm>
            <a:off x="8250076" y="5673163"/>
            <a:ext cx="16002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708" name="Google Shape;3708;p46"/>
          <p:cNvSpPr/>
          <p:nvPr/>
        </p:nvSpPr>
        <p:spPr>
          <a:xfrm>
            <a:off x="5187150" y="1885975"/>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709" name="Google Shape;3709;p46"/>
          <p:cNvSpPr/>
          <p:nvPr/>
        </p:nvSpPr>
        <p:spPr>
          <a:xfrm>
            <a:off x="4240358" y="1883853"/>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710" name="Google Shape;3710;p46"/>
          <p:cNvSpPr/>
          <p:nvPr/>
        </p:nvSpPr>
        <p:spPr>
          <a:xfrm>
            <a:off x="1189950" y="1885975"/>
            <a:ext cx="28980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711" name="Google Shape;3711;p46"/>
          <p:cNvSpPr/>
          <p:nvPr/>
        </p:nvSpPr>
        <p:spPr>
          <a:xfrm>
            <a:off x="4240358" y="3778490"/>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712" name="Google Shape;3712;p46"/>
          <p:cNvSpPr/>
          <p:nvPr/>
        </p:nvSpPr>
        <p:spPr>
          <a:xfrm>
            <a:off x="2602633" y="5669925"/>
            <a:ext cx="12465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3713" name="Google Shape;3713;p46"/>
          <p:cNvSpPr/>
          <p:nvPr/>
        </p:nvSpPr>
        <p:spPr>
          <a:xfrm>
            <a:off x="1189950" y="5669925"/>
            <a:ext cx="12507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714" name="Google Shape;3714;p46"/>
          <p:cNvSpPr/>
          <p:nvPr/>
        </p:nvSpPr>
        <p:spPr>
          <a:xfrm>
            <a:off x="4010819" y="5669925"/>
            <a:ext cx="12507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715" name="Google Shape;3715;p46"/>
          <p:cNvSpPr/>
          <p:nvPr/>
        </p:nvSpPr>
        <p:spPr>
          <a:xfrm>
            <a:off x="6834374" y="5669925"/>
            <a:ext cx="12507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3716" name="Google Shape;3716;p46"/>
          <p:cNvSpPr/>
          <p:nvPr/>
        </p:nvSpPr>
        <p:spPr>
          <a:xfrm>
            <a:off x="5424708" y="5669925"/>
            <a:ext cx="1246500" cy="7944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grpSp>
        <p:nvGrpSpPr>
          <p:cNvPr id="3717" name="Google Shape;3717;p46"/>
          <p:cNvGrpSpPr/>
          <p:nvPr/>
        </p:nvGrpSpPr>
        <p:grpSpPr>
          <a:xfrm>
            <a:off x="1625603" y="2058415"/>
            <a:ext cx="2026694" cy="449519"/>
            <a:chOff x="1625611" y="2058415"/>
            <a:chExt cx="2026694" cy="449519"/>
          </a:xfrm>
        </p:grpSpPr>
        <p:grpSp>
          <p:nvGrpSpPr>
            <p:cNvPr id="3718" name="Google Shape;3718;p46"/>
            <p:cNvGrpSpPr/>
            <p:nvPr/>
          </p:nvGrpSpPr>
          <p:grpSpPr>
            <a:xfrm>
              <a:off x="1625611" y="2058415"/>
              <a:ext cx="449519" cy="449519"/>
              <a:chOff x="1051034" y="606973"/>
              <a:chExt cx="3657599" cy="3657599"/>
            </a:xfrm>
          </p:grpSpPr>
          <p:sp>
            <p:nvSpPr>
              <p:cNvPr id="3719" name="Google Shape;3719;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20" name="Google Shape;3720;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21" name="Google Shape;3721;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22" name="Google Shape;3722;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23" name="Google Shape;3723;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24" name="Google Shape;3724;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25" name="Google Shape;3725;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726" name="Google Shape;3726;p46"/>
            <p:cNvGrpSpPr/>
            <p:nvPr/>
          </p:nvGrpSpPr>
          <p:grpSpPr>
            <a:xfrm>
              <a:off x="2151336" y="2058415"/>
              <a:ext cx="449519" cy="449519"/>
              <a:chOff x="1051034" y="606973"/>
              <a:chExt cx="3657599" cy="3657599"/>
            </a:xfrm>
          </p:grpSpPr>
          <p:sp>
            <p:nvSpPr>
              <p:cNvPr id="3727" name="Google Shape;3727;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28" name="Google Shape;3728;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29" name="Google Shape;3729;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30" name="Google Shape;3730;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31" name="Google Shape;3731;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32" name="Google Shape;3732;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33" name="Google Shape;3733;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734" name="Google Shape;3734;p46"/>
            <p:cNvGrpSpPr/>
            <p:nvPr/>
          </p:nvGrpSpPr>
          <p:grpSpPr>
            <a:xfrm>
              <a:off x="2677061" y="2058415"/>
              <a:ext cx="449519" cy="449519"/>
              <a:chOff x="1051034" y="606973"/>
              <a:chExt cx="3657599" cy="3657599"/>
            </a:xfrm>
          </p:grpSpPr>
          <p:sp>
            <p:nvSpPr>
              <p:cNvPr id="3735" name="Google Shape;3735;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36" name="Google Shape;3736;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37" name="Google Shape;3737;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38" name="Google Shape;3738;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39" name="Google Shape;3739;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40" name="Google Shape;3740;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41" name="Google Shape;3741;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742" name="Google Shape;3742;p46"/>
            <p:cNvGrpSpPr/>
            <p:nvPr/>
          </p:nvGrpSpPr>
          <p:grpSpPr>
            <a:xfrm>
              <a:off x="3202786" y="2058415"/>
              <a:ext cx="449519" cy="449519"/>
              <a:chOff x="1051034" y="606973"/>
              <a:chExt cx="3657599" cy="3657599"/>
            </a:xfrm>
          </p:grpSpPr>
          <p:sp>
            <p:nvSpPr>
              <p:cNvPr id="3743" name="Google Shape;3743;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44" name="Google Shape;3744;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45" name="Google Shape;3745;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46" name="Google Shape;3746;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47" name="Google Shape;3747;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48" name="Google Shape;3748;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49" name="Google Shape;3749;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3750" name="Google Shape;3750;p46"/>
          <p:cNvGrpSpPr/>
          <p:nvPr/>
        </p:nvGrpSpPr>
        <p:grpSpPr>
          <a:xfrm>
            <a:off x="5622803" y="2058415"/>
            <a:ext cx="2026694" cy="449519"/>
            <a:chOff x="5629074" y="2058415"/>
            <a:chExt cx="2026694" cy="449519"/>
          </a:xfrm>
        </p:grpSpPr>
        <p:grpSp>
          <p:nvGrpSpPr>
            <p:cNvPr id="3751" name="Google Shape;3751;p46"/>
            <p:cNvGrpSpPr/>
            <p:nvPr/>
          </p:nvGrpSpPr>
          <p:grpSpPr>
            <a:xfrm>
              <a:off x="5629074" y="2058415"/>
              <a:ext cx="449519" cy="449519"/>
              <a:chOff x="1051034" y="606973"/>
              <a:chExt cx="3657599" cy="3657599"/>
            </a:xfrm>
          </p:grpSpPr>
          <p:sp>
            <p:nvSpPr>
              <p:cNvPr id="3752" name="Google Shape;3752;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53" name="Google Shape;3753;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54" name="Google Shape;3754;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55" name="Google Shape;3755;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56" name="Google Shape;3756;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57" name="Google Shape;3757;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58" name="Google Shape;3758;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759" name="Google Shape;3759;p46"/>
            <p:cNvGrpSpPr/>
            <p:nvPr/>
          </p:nvGrpSpPr>
          <p:grpSpPr>
            <a:xfrm>
              <a:off x="6154799" y="2058415"/>
              <a:ext cx="449519" cy="449519"/>
              <a:chOff x="1051034" y="606973"/>
              <a:chExt cx="3657599" cy="3657599"/>
            </a:xfrm>
          </p:grpSpPr>
          <p:sp>
            <p:nvSpPr>
              <p:cNvPr id="3760" name="Google Shape;3760;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61" name="Google Shape;3761;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62" name="Google Shape;3762;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63" name="Google Shape;3763;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64" name="Google Shape;3764;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65" name="Google Shape;3765;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66" name="Google Shape;3766;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767" name="Google Shape;3767;p46"/>
            <p:cNvGrpSpPr/>
            <p:nvPr/>
          </p:nvGrpSpPr>
          <p:grpSpPr>
            <a:xfrm>
              <a:off x="6680524" y="2058415"/>
              <a:ext cx="449519" cy="449519"/>
              <a:chOff x="1051034" y="606973"/>
              <a:chExt cx="3657599" cy="3657599"/>
            </a:xfrm>
          </p:grpSpPr>
          <p:sp>
            <p:nvSpPr>
              <p:cNvPr id="3768" name="Google Shape;3768;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69" name="Google Shape;3769;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70" name="Google Shape;3770;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71" name="Google Shape;3771;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72" name="Google Shape;3772;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73" name="Google Shape;3773;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74" name="Google Shape;3774;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775" name="Google Shape;3775;p46"/>
            <p:cNvGrpSpPr/>
            <p:nvPr/>
          </p:nvGrpSpPr>
          <p:grpSpPr>
            <a:xfrm>
              <a:off x="7206249" y="2058415"/>
              <a:ext cx="449519" cy="449519"/>
              <a:chOff x="1051034" y="606973"/>
              <a:chExt cx="3657599" cy="3657599"/>
            </a:xfrm>
          </p:grpSpPr>
          <p:sp>
            <p:nvSpPr>
              <p:cNvPr id="3776" name="Google Shape;3776;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77" name="Google Shape;3777;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78" name="Google Shape;3778;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79" name="Google Shape;3779;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80" name="Google Shape;3780;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81" name="Google Shape;3781;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82" name="Google Shape;3782;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3783" name="Google Shape;3783;p46"/>
          <p:cNvGrpSpPr/>
          <p:nvPr/>
        </p:nvGrpSpPr>
        <p:grpSpPr>
          <a:xfrm>
            <a:off x="1888466" y="3006278"/>
            <a:ext cx="1500969" cy="449519"/>
            <a:chOff x="1625603" y="3006278"/>
            <a:chExt cx="1500969" cy="449519"/>
          </a:xfrm>
        </p:grpSpPr>
        <p:grpSp>
          <p:nvGrpSpPr>
            <p:cNvPr id="3784" name="Google Shape;3784;p46"/>
            <p:cNvGrpSpPr/>
            <p:nvPr/>
          </p:nvGrpSpPr>
          <p:grpSpPr>
            <a:xfrm>
              <a:off x="1625603" y="3006278"/>
              <a:ext cx="449519" cy="449519"/>
              <a:chOff x="1051034" y="606973"/>
              <a:chExt cx="3657599" cy="3657599"/>
            </a:xfrm>
          </p:grpSpPr>
          <p:sp>
            <p:nvSpPr>
              <p:cNvPr id="3785" name="Google Shape;3785;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86" name="Google Shape;3786;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87" name="Google Shape;3787;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88" name="Google Shape;3788;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89" name="Google Shape;3789;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90" name="Google Shape;3790;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91" name="Google Shape;3791;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792" name="Google Shape;3792;p46"/>
            <p:cNvGrpSpPr/>
            <p:nvPr/>
          </p:nvGrpSpPr>
          <p:grpSpPr>
            <a:xfrm>
              <a:off x="2151328" y="3006278"/>
              <a:ext cx="449519" cy="449519"/>
              <a:chOff x="1051034" y="606973"/>
              <a:chExt cx="3657599" cy="3657599"/>
            </a:xfrm>
          </p:grpSpPr>
          <p:sp>
            <p:nvSpPr>
              <p:cNvPr id="3793" name="Google Shape;3793;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94" name="Google Shape;3794;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95" name="Google Shape;3795;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96" name="Google Shape;3796;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97" name="Google Shape;3797;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98" name="Google Shape;3798;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99" name="Google Shape;3799;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800" name="Google Shape;3800;p46"/>
            <p:cNvGrpSpPr/>
            <p:nvPr/>
          </p:nvGrpSpPr>
          <p:grpSpPr>
            <a:xfrm>
              <a:off x="2677053" y="3006278"/>
              <a:ext cx="449519" cy="449519"/>
              <a:chOff x="1051034" y="606973"/>
              <a:chExt cx="3657599" cy="3657599"/>
            </a:xfrm>
          </p:grpSpPr>
          <p:sp>
            <p:nvSpPr>
              <p:cNvPr id="3801" name="Google Shape;3801;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02" name="Google Shape;3802;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03" name="Google Shape;3803;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04" name="Google Shape;3804;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05" name="Google Shape;3805;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06" name="Google Shape;3806;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07" name="Google Shape;3807;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3808" name="Google Shape;3808;p46"/>
          <p:cNvGrpSpPr/>
          <p:nvPr/>
        </p:nvGrpSpPr>
        <p:grpSpPr>
          <a:xfrm>
            <a:off x="5589292" y="3008538"/>
            <a:ext cx="2093715" cy="444998"/>
            <a:chOff x="5515945" y="3007996"/>
            <a:chExt cx="2093715" cy="444998"/>
          </a:xfrm>
        </p:grpSpPr>
        <p:grpSp>
          <p:nvGrpSpPr>
            <p:cNvPr id="3809" name="Google Shape;3809;p46"/>
            <p:cNvGrpSpPr/>
            <p:nvPr/>
          </p:nvGrpSpPr>
          <p:grpSpPr>
            <a:xfrm>
              <a:off x="5515945" y="3007996"/>
              <a:ext cx="466290" cy="444998"/>
              <a:chOff x="8276315" y="41877"/>
              <a:chExt cx="1141190" cy="1089081"/>
            </a:xfrm>
          </p:grpSpPr>
          <p:sp>
            <p:nvSpPr>
              <p:cNvPr id="3810" name="Google Shape;3810;p46"/>
              <p:cNvSpPr/>
              <p:nvPr/>
            </p:nvSpPr>
            <p:spPr>
              <a:xfrm>
                <a:off x="8276315" y="41877"/>
                <a:ext cx="1141190" cy="1089081"/>
              </a:xfrm>
              <a:custGeom>
                <a:rect b="b" l="l" r="r" t="t"/>
                <a:pathLst>
                  <a:path extrusionOk="0" h="1089081" w="1141190">
                    <a:moveTo>
                      <a:pt x="539267" y="1045184"/>
                    </a:moveTo>
                    <a:cubicBezTo>
                      <a:pt x="434360" y="1077569"/>
                      <a:pt x="322748" y="1096875"/>
                      <a:pt x="216515" y="1086064"/>
                    </a:cubicBezTo>
                    <a:cubicBezTo>
                      <a:pt x="155410" y="1079852"/>
                      <a:pt x="43175" y="1066797"/>
                      <a:pt x="13870" y="1009877"/>
                    </a:cubicBezTo>
                    <a:cubicBezTo>
                      <a:pt x="-52848" y="880208"/>
                      <a:pt x="137717" y="847636"/>
                      <a:pt x="233039" y="811401"/>
                    </a:cubicBezTo>
                    <a:cubicBezTo>
                      <a:pt x="398429" y="748503"/>
                      <a:pt x="527420" y="690929"/>
                      <a:pt x="630848" y="559793"/>
                    </a:cubicBezTo>
                    <a:cubicBezTo>
                      <a:pt x="711672" y="457270"/>
                      <a:pt x="750409" y="343001"/>
                      <a:pt x="852901" y="252956"/>
                    </a:cubicBezTo>
                    <a:cubicBezTo>
                      <a:pt x="901614" y="210167"/>
                      <a:pt x="917046" y="152351"/>
                      <a:pt x="918761" y="92243"/>
                    </a:cubicBezTo>
                    <a:cubicBezTo>
                      <a:pt x="919540" y="63974"/>
                      <a:pt x="907537" y="41387"/>
                      <a:pt x="930062" y="22018"/>
                    </a:cubicBezTo>
                    <a:cubicBezTo>
                      <a:pt x="947053" y="7459"/>
                      <a:pt x="983841" y="6882"/>
                      <a:pt x="1005742" y="0"/>
                    </a:cubicBezTo>
                    <a:cubicBezTo>
                      <a:pt x="1008938" y="47723"/>
                      <a:pt x="1013380" y="106864"/>
                      <a:pt x="1028189" y="153083"/>
                    </a:cubicBezTo>
                    <a:cubicBezTo>
                      <a:pt x="1041439" y="194298"/>
                      <a:pt x="1079007" y="225225"/>
                      <a:pt x="1102857" y="266807"/>
                    </a:cubicBezTo>
                    <a:cubicBezTo>
                      <a:pt x="1142684" y="336345"/>
                      <a:pt x="1150401" y="396375"/>
                      <a:pt x="1130993" y="471058"/>
                    </a:cubicBezTo>
                    <a:cubicBezTo>
                      <a:pt x="1117899" y="521454"/>
                      <a:pt x="1092413" y="565335"/>
                      <a:pt x="1066615" y="610057"/>
                    </a:cubicBezTo>
                    <a:cubicBezTo>
                      <a:pt x="1039413" y="657141"/>
                      <a:pt x="1033957" y="715449"/>
                      <a:pt x="1000755" y="759594"/>
                    </a:cubicBezTo>
                    <a:cubicBezTo>
                      <a:pt x="968487" y="802547"/>
                      <a:pt x="920631" y="823428"/>
                      <a:pt x="879401" y="858127"/>
                    </a:cubicBezTo>
                    <a:cubicBezTo>
                      <a:pt x="835676" y="894938"/>
                      <a:pt x="798810" y="938764"/>
                      <a:pt x="744251" y="964492"/>
                    </a:cubicBezTo>
                    <a:cubicBezTo>
                      <a:pt x="681821" y="993900"/>
                      <a:pt x="612142" y="1022699"/>
                      <a:pt x="539267" y="10451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11" name="Google Shape;3811;p46"/>
              <p:cNvSpPr/>
              <p:nvPr/>
            </p:nvSpPr>
            <p:spPr>
              <a:xfrm>
                <a:off x="9294996" y="286587"/>
                <a:ext cx="24316" cy="155421"/>
              </a:xfrm>
              <a:custGeom>
                <a:rect b="b" l="l" r="r" t="t"/>
                <a:pathLst>
                  <a:path extrusionOk="0" h="155421" w="24316">
                    <a:moveTo>
                      <a:pt x="10210" y="155414"/>
                    </a:moveTo>
                    <a:lnTo>
                      <a:pt x="9664" y="138703"/>
                    </a:lnTo>
                    <a:cubicBezTo>
                      <a:pt x="8729" y="109273"/>
                      <a:pt x="7949" y="83856"/>
                      <a:pt x="3819" y="53686"/>
                    </a:cubicBezTo>
                    <a:cubicBezTo>
                      <a:pt x="2962" y="47692"/>
                      <a:pt x="3195" y="41059"/>
                      <a:pt x="3351" y="34652"/>
                    </a:cubicBezTo>
                    <a:cubicBezTo>
                      <a:pt x="3663" y="24395"/>
                      <a:pt x="3975" y="13795"/>
                      <a:pt x="0" y="7802"/>
                    </a:cubicBezTo>
                    <a:lnTo>
                      <a:pt x="11769" y="0"/>
                    </a:lnTo>
                    <a:cubicBezTo>
                      <a:pt x="18238" y="9719"/>
                      <a:pt x="17848" y="22603"/>
                      <a:pt x="17458" y="35066"/>
                    </a:cubicBezTo>
                    <a:cubicBezTo>
                      <a:pt x="17302" y="41168"/>
                      <a:pt x="17147" y="46928"/>
                      <a:pt x="17770" y="51776"/>
                    </a:cubicBezTo>
                    <a:cubicBezTo>
                      <a:pt x="22057" y="82679"/>
                      <a:pt x="22836" y="108439"/>
                      <a:pt x="23772" y="138267"/>
                    </a:cubicBezTo>
                    <a:lnTo>
                      <a:pt x="24317" y="154923"/>
                    </a:lnTo>
                    <a:lnTo>
                      <a:pt x="10210" y="1554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12" name="Google Shape;3812;p46"/>
              <p:cNvSpPr/>
              <p:nvPr/>
            </p:nvSpPr>
            <p:spPr>
              <a:xfrm>
                <a:off x="8384287" y="478855"/>
                <a:ext cx="917887" cy="574645"/>
              </a:xfrm>
              <a:custGeom>
                <a:rect b="b" l="l" r="r" t="t"/>
                <a:pathLst>
                  <a:path extrusionOk="0" h="574645" w="917887">
                    <a:moveTo>
                      <a:pt x="7065" y="574646"/>
                    </a:moveTo>
                    <a:cubicBezTo>
                      <a:pt x="3947" y="574646"/>
                      <a:pt x="985" y="572487"/>
                      <a:pt x="206" y="569260"/>
                    </a:cubicBezTo>
                    <a:cubicBezTo>
                      <a:pt x="-729" y="565472"/>
                      <a:pt x="1609" y="561645"/>
                      <a:pt x="5428" y="560726"/>
                    </a:cubicBezTo>
                    <a:cubicBezTo>
                      <a:pt x="40657" y="552144"/>
                      <a:pt x="75886" y="554506"/>
                      <a:pt x="109946" y="556789"/>
                    </a:cubicBezTo>
                    <a:cubicBezTo>
                      <a:pt x="130367" y="558138"/>
                      <a:pt x="151411" y="559533"/>
                      <a:pt x="172455" y="558644"/>
                    </a:cubicBezTo>
                    <a:cubicBezTo>
                      <a:pt x="279234" y="553984"/>
                      <a:pt x="370268" y="524397"/>
                      <a:pt x="452729" y="493120"/>
                    </a:cubicBezTo>
                    <a:cubicBezTo>
                      <a:pt x="583826" y="443394"/>
                      <a:pt x="678290" y="340411"/>
                      <a:pt x="745865" y="256242"/>
                    </a:cubicBezTo>
                    <a:cubicBezTo>
                      <a:pt x="800501" y="188317"/>
                      <a:pt x="839783" y="133135"/>
                      <a:pt x="869478" y="82583"/>
                    </a:cubicBezTo>
                    <a:cubicBezTo>
                      <a:pt x="886937" y="52895"/>
                      <a:pt x="897927" y="28336"/>
                      <a:pt x="904006" y="5266"/>
                    </a:cubicBezTo>
                    <a:cubicBezTo>
                      <a:pt x="904941" y="1501"/>
                      <a:pt x="908761" y="-767"/>
                      <a:pt x="912658" y="238"/>
                    </a:cubicBezTo>
                    <a:cubicBezTo>
                      <a:pt x="916399" y="1244"/>
                      <a:pt x="918659" y="5102"/>
                      <a:pt x="917645" y="8874"/>
                    </a:cubicBezTo>
                    <a:cubicBezTo>
                      <a:pt x="911254" y="33215"/>
                      <a:pt x="899797" y="58912"/>
                      <a:pt x="881637" y="89738"/>
                    </a:cubicBezTo>
                    <a:cubicBezTo>
                      <a:pt x="851552" y="140906"/>
                      <a:pt x="811958" y="196618"/>
                      <a:pt x="756854" y="265089"/>
                    </a:cubicBezTo>
                    <a:cubicBezTo>
                      <a:pt x="688189" y="350652"/>
                      <a:pt x="592009" y="455389"/>
                      <a:pt x="457718" y="506323"/>
                    </a:cubicBezTo>
                    <a:cubicBezTo>
                      <a:pt x="374165" y="538021"/>
                      <a:pt x="281883" y="568005"/>
                      <a:pt x="173078" y="572752"/>
                    </a:cubicBezTo>
                    <a:cubicBezTo>
                      <a:pt x="151333" y="573718"/>
                      <a:pt x="129821" y="572253"/>
                      <a:pt x="109011" y="570873"/>
                    </a:cubicBezTo>
                    <a:cubicBezTo>
                      <a:pt x="74483" y="568559"/>
                      <a:pt x="41826" y="566384"/>
                      <a:pt x="8780" y="574443"/>
                    </a:cubicBezTo>
                    <a:cubicBezTo>
                      <a:pt x="8234" y="574583"/>
                      <a:pt x="7610" y="574646"/>
                      <a:pt x="7065" y="5746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13" name="Google Shape;3813;p46"/>
              <p:cNvSpPr/>
              <p:nvPr/>
            </p:nvSpPr>
            <p:spPr>
              <a:xfrm>
                <a:off x="8806325" y="733668"/>
                <a:ext cx="65090" cy="60045"/>
              </a:xfrm>
              <a:custGeom>
                <a:rect b="b" l="l" r="r" t="t"/>
                <a:pathLst>
                  <a:path extrusionOk="0" h="60045" w="65090">
                    <a:moveTo>
                      <a:pt x="294" y="48131"/>
                    </a:moveTo>
                    <a:cubicBezTo>
                      <a:pt x="6062" y="39363"/>
                      <a:pt x="10739" y="30080"/>
                      <a:pt x="17675" y="22091"/>
                    </a:cubicBezTo>
                    <a:cubicBezTo>
                      <a:pt x="24066" y="14632"/>
                      <a:pt x="33575" y="2567"/>
                      <a:pt x="43941" y="299"/>
                    </a:cubicBezTo>
                    <a:cubicBezTo>
                      <a:pt x="51502" y="-1345"/>
                      <a:pt x="60465" y="4017"/>
                      <a:pt x="63738" y="10829"/>
                    </a:cubicBezTo>
                    <a:cubicBezTo>
                      <a:pt x="68259" y="20338"/>
                      <a:pt x="60542" y="30057"/>
                      <a:pt x="53917" y="35825"/>
                    </a:cubicBezTo>
                    <a:cubicBezTo>
                      <a:pt x="47292" y="41522"/>
                      <a:pt x="40123" y="46635"/>
                      <a:pt x="33498" y="52371"/>
                    </a:cubicBezTo>
                    <a:cubicBezTo>
                      <a:pt x="29444" y="55879"/>
                      <a:pt x="25235" y="60384"/>
                      <a:pt x="19156" y="60025"/>
                    </a:cubicBezTo>
                    <a:cubicBezTo>
                      <a:pt x="15571" y="59815"/>
                      <a:pt x="-2511" y="51958"/>
                      <a:pt x="294" y="481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14" name="Google Shape;3814;p46"/>
              <p:cNvSpPr/>
              <p:nvPr/>
            </p:nvSpPr>
            <p:spPr>
              <a:xfrm>
                <a:off x="8901022" y="672639"/>
                <a:ext cx="34637" cy="55019"/>
              </a:xfrm>
              <a:custGeom>
                <a:rect b="b" l="l" r="r" t="t"/>
                <a:pathLst>
                  <a:path extrusionOk="0" h="55019" w="34637">
                    <a:moveTo>
                      <a:pt x="32953" y="21446"/>
                    </a:moveTo>
                    <a:cubicBezTo>
                      <a:pt x="34200" y="20027"/>
                      <a:pt x="34823" y="18141"/>
                      <a:pt x="34589" y="16068"/>
                    </a:cubicBezTo>
                    <a:cubicBezTo>
                      <a:pt x="34200" y="12521"/>
                      <a:pt x="34200" y="8796"/>
                      <a:pt x="32407" y="5553"/>
                    </a:cubicBezTo>
                    <a:cubicBezTo>
                      <a:pt x="30848" y="2584"/>
                      <a:pt x="28276" y="363"/>
                      <a:pt x="24769" y="43"/>
                    </a:cubicBezTo>
                    <a:cubicBezTo>
                      <a:pt x="21807" y="-230"/>
                      <a:pt x="19157" y="822"/>
                      <a:pt x="16741" y="2412"/>
                    </a:cubicBezTo>
                    <a:cubicBezTo>
                      <a:pt x="13545" y="4462"/>
                      <a:pt x="10506" y="8063"/>
                      <a:pt x="9102" y="11602"/>
                    </a:cubicBezTo>
                    <a:cubicBezTo>
                      <a:pt x="8635" y="12997"/>
                      <a:pt x="8323" y="14532"/>
                      <a:pt x="8245" y="16029"/>
                    </a:cubicBezTo>
                    <a:cubicBezTo>
                      <a:pt x="8245" y="16605"/>
                      <a:pt x="8245" y="17174"/>
                      <a:pt x="8168" y="17751"/>
                    </a:cubicBezTo>
                    <a:cubicBezTo>
                      <a:pt x="8168" y="17923"/>
                      <a:pt x="8089" y="18086"/>
                      <a:pt x="8089" y="18250"/>
                    </a:cubicBezTo>
                    <a:cubicBezTo>
                      <a:pt x="8089" y="18312"/>
                      <a:pt x="8089" y="18351"/>
                      <a:pt x="8012" y="18453"/>
                    </a:cubicBezTo>
                    <a:cubicBezTo>
                      <a:pt x="6999" y="20604"/>
                      <a:pt x="6063" y="22771"/>
                      <a:pt x="5050" y="24929"/>
                    </a:cubicBezTo>
                    <a:cubicBezTo>
                      <a:pt x="3179" y="29193"/>
                      <a:pt x="1620" y="33604"/>
                      <a:pt x="2010" y="38078"/>
                    </a:cubicBezTo>
                    <a:cubicBezTo>
                      <a:pt x="2010" y="38881"/>
                      <a:pt x="2010" y="39684"/>
                      <a:pt x="2244" y="40447"/>
                    </a:cubicBezTo>
                    <a:cubicBezTo>
                      <a:pt x="-718" y="46815"/>
                      <a:pt x="-1575" y="53152"/>
                      <a:pt x="4894" y="54851"/>
                    </a:cubicBezTo>
                    <a:cubicBezTo>
                      <a:pt x="13701" y="57150"/>
                      <a:pt x="29757" y="35350"/>
                      <a:pt x="32953" y="214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815" name="Google Shape;3815;p46"/>
            <p:cNvGrpSpPr/>
            <p:nvPr/>
          </p:nvGrpSpPr>
          <p:grpSpPr>
            <a:xfrm>
              <a:off x="6058420" y="3007996"/>
              <a:ext cx="466290" cy="444998"/>
              <a:chOff x="8276315" y="41877"/>
              <a:chExt cx="1141190" cy="1089081"/>
            </a:xfrm>
          </p:grpSpPr>
          <p:sp>
            <p:nvSpPr>
              <p:cNvPr id="3816" name="Google Shape;3816;p46"/>
              <p:cNvSpPr/>
              <p:nvPr/>
            </p:nvSpPr>
            <p:spPr>
              <a:xfrm>
                <a:off x="8276315" y="41877"/>
                <a:ext cx="1141190" cy="1089081"/>
              </a:xfrm>
              <a:custGeom>
                <a:rect b="b" l="l" r="r" t="t"/>
                <a:pathLst>
                  <a:path extrusionOk="0" h="1089081" w="1141190">
                    <a:moveTo>
                      <a:pt x="539267" y="1045184"/>
                    </a:moveTo>
                    <a:cubicBezTo>
                      <a:pt x="434360" y="1077569"/>
                      <a:pt x="322748" y="1096875"/>
                      <a:pt x="216515" y="1086064"/>
                    </a:cubicBezTo>
                    <a:cubicBezTo>
                      <a:pt x="155410" y="1079852"/>
                      <a:pt x="43175" y="1066797"/>
                      <a:pt x="13870" y="1009877"/>
                    </a:cubicBezTo>
                    <a:cubicBezTo>
                      <a:pt x="-52848" y="880208"/>
                      <a:pt x="137717" y="847636"/>
                      <a:pt x="233039" y="811401"/>
                    </a:cubicBezTo>
                    <a:cubicBezTo>
                      <a:pt x="398429" y="748503"/>
                      <a:pt x="527420" y="690929"/>
                      <a:pt x="630848" y="559793"/>
                    </a:cubicBezTo>
                    <a:cubicBezTo>
                      <a:pt x="711672" y="457270"/>
                      <a:pt x="750409" y="343001"/>
                      <a:pt x="852901" y="252956"/>
                    </a:cubicBezTo>
                    <a:cubicBezTo>
                      <a:pt x="901614" y="210167"/>
                      <a:pt x="917046" y="152351"/>
                      <a:pt x="918761" y="92243"/>
                    </a:cubicBezTo>
                    <a:cubicBezTo>
                      <a:pt x="919540" y="63974"/>
                      <a:pt x="907537" y="41387"/>
                      <a:pt x="930062" y="22018"/>
                    </a:cubicBezTo>
                    <a:cubicBezTo>
                      <a:pt x="947053" y="7459"/>
                      <a:pt x="983841" y="6882"/>
                      <a:pt x="1005742" y="0"/>
                    </a:cubicBezTo>
                    <a:cubicBezTo>
                      <a:pt x="1008938" y="47723"/>
                      <a:pt x="1013380" y="106864"/>
                      <a:pt x="1028189" y="153083"/>
                    </a:cubicBezTo>
                    <a:cubicBezTo>
                      <a:pt x="1041439" y="194298"/>
                      <a:pt x="1079007" y="225225"/>
                      <a:pt x="1102857" y="266807"/>
                    </a:cubicBezTo>
                    <a:cubicBezTo>
                      <a:pt x="1142684" y="336345"/>
                      <a:pt x="1150401" y="396375"/>
                      <a:pt x="1130993" y="471058"/>
                    </a:cubicBezTo>
                    <a:cubicBezTo>
                      <a:pt x="1117899" y="521454"/>
                      <a:pt x="1092413" y="565335"/>
                      <a:pt x="1066615" y="610057"/>
                    </a:cubicBezTo>
                    <a:cubicBezTo>
                      <a:pt x="1039413" y="657141"/>
                      <a:pt x="1033957" y="715449"/>
                      <a:pt x="1000755" y="759594"/>
                    </a:cubicBezTo>
                    <a:cubicBezTo>
                      <a:pt x="968487" y="802547"/>
                      <a:pt x="920631" y="823428"/>
                      <a:pt x="879401" y="858127"/>
                    </a:cubicBezTo>
                    <a:cubicBezTo>
                      <a:pt x="835676" y="894938"/>
                      <a:pt x="798810" y="938764"/>
                      <a:pt x="744251" y="964492"/>
                    </a:cubicBezTo>
                    <a:cubicBezTo>
                      <a:pt x="681821" y="993900"/>
                      <a:pt x="612142" y="1022699"/>
                      <a:pt x="539267" y="10451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17" name="Google Shape;3817;p46"/>
              <p:cNvSpPr/>
              <p:nvPr/>
            </p:nvSpPr>
            <p:spPr>
              <a:xfrm>
                <a:off x="9294996" y="286587"/>
                <a:ext cx="24316" cy="155421"/>
              </a:xfrm>
              <a:custGeom>
                <a:rect b="b" l="l" r="r" t="t"/>
                <a:pathLst>
                  <a:path extrusionOk="0" h="155421" w="24316">
                    <a:moveTo>
                      <a:pt x="10210" y="155414"/>
                    </a:moveTo>
                    <a:lnTo>
                      <a:pt x="9664" y="138703"/>
                    </a:lnTo>
                    <a:cubicBezTo>
                      <a:pt x="8729" y="109273"/>
                      <a:pt x="7949" y="83856"/>
                      <a:pt x="3819" y="53686"/>
                    </a:cubicBezTo>
                    <a:cubicBezTo>
                      <a:pt x="2962" y="47692"/>
                      <a:pt x="3195" y="41059"/>
                      <a:pt x="3351" y="34652"/>
                    </a:cubicBezTo>
                    <a:cubicBezTo>
                      <a:pt x="3663" y="24395"/>
                      <a:pt x="3975" y="13795"/>
                      <a:pt x="0" y="7802"/>
                    </a:cubicBezTo>
                    <a:lnTo>
                      <a:pt x="11769" y="0"/>
                    </a:lnTo>
                    <a:cubicBezTo>
                      <a:pt x="18238" y="9719"/>
                      <a:pt x="17848" y="22603"/>
                      <a:pt x="17458" y="35066"/>
                    </a:cubicBezTo>
                    <a:cubicBezTo>
                      <a:pt x="17302" y="41168"/>
                      <a:pt x="17147" y="46928"/>
                      <a:pt x="17770" y="51776"/>
                    </a:cubicBezTo>
                    <a:cubicBezTo>
                      <a:pt x="22057" y="82679"/>
                      <a:pt x="22836" y="108439"/>
                      <a:pt x="23772" y="138267"/>
                    </a:cubicBezTo>
                    <a:lnTo>
                      <a:pt x="24317" y="154923"/>
                    </a:lnTo>
                    <a:lnTo>
                      <a:pt x="10210" y="1554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18" name="Google Shape;3818;p46"/>
              <p:cNvSpPr/>
              <p:nvPr/>
            </p:nvSpPr>
            <p:spPr>
              <a:xfrm>
                <a:off x="8384287" y="478855"/>
                <a:ext cx="917887" cy="574645"/>
              </a:xfrm>
              <a:custGeom>
                <a:rect b="b" l="l" r="r" t="t"/>
                <a:pathLst>
                  <a:path extrusionOk="0" h="574645" w="917887">
                    <a:moveTo>
                      <a:pt x="7065" y="574646"/>
                    </a:moveTo>
                    <a:cubicBezTo>
                      <a:pt x="3947" y="574646"/>
                      <a:pt x="985" y="572487"/>
                      <a:pt x="206" y="569260"/>
                    </a:cubicBezTo>
                    <a:cubicBezTo>
                      <a:pt x="-729" y="565472"/>
                      <a:pt x="1609" y="561645"/>
                      <a:pt x="5428" y="560726"/>
                    </a:cubicBezTo>
                    <a:cubicBezTo>
                      <a:pt x="40657" y="552144"/>
                      <a:pt x="75886" y="554506"/>
                      <a:pt x="109946" y="556789"/>
                    </a:cubicBezTo>
                    <a:cubicBezTo>
                      <a:pt x="130367" y="558138"/>
                      <a:pt x="151411" y="559533"/>
                      <a:pt x="172455" y="558644"/>
                    </a:cubicBezTo>
                    <a:cubicBezTo>
                      <a:pt x="279234" y="553984"/>
                      <a:pt x="370268" y="524397"/>
                      <a:pt x="452729" y="493120"/>
                    </a:cubicBezTo>
                    <a:cubicBezTo>
                      <a:pt x="583826" y="443394"/>
                      <a:pt x="678290" y="340411"/>
                      <a:pt x="745865" y="256242"/>
                    </a:cubicBezTo>
                    <a:cubicBezTo>
                      <a:pt x="800501" y="188317"/>
                      <a:pt x="839783" y="133135"/>
                      <a:pt x="869478" y="82583"/>
                    </a:cubicBezTo>
                    <a:cubicBezTo>
                      <a:pt x="886937" y="52895"/>
                      <a:pt x="897927" y="28336"/>
                      <a:pt x="904006" y="5266"/>
                    </a:cubicBezTo>
                    <a:cubicBezTo>
                      <a:pt x="904941" y="1501"/>
                      <a:pt x="908761" y="-767"/>
                      <a:pt x="912658" y="238"/>
                    </a:cubicBezTo>
                    <a:cubicBezTo>
                      <a:pt x="916399" y="1244"/>
                      <a:pt x="918659" y="5102"/>
                      <a:pt x="917645" y="8874"/>
                    </a:cubicBezTo>
                    <a:cubicBezTo>
                      <a:pt x="911254" y="33215"/>
                      <a:pt x="899797" y="58912"/>
                      <a:pt x="881637" y="89738"/>
                    </a:cubicBezTo>
                    <a:cubicBezTo>
                      <a:pt x="851552" y="140906"/>
                      <a:pt x="811958" y="196618"/>
                      <a:pt x="756854" y="265089"/>
                    </a:cubicBezTo>
                    <a:cubicBezTo>
                      <a:pt x="688189" y="350652"/>
                      <a:pt x="592009" y="455389"/>
                      <a:pt x="457718" y="506323"/>
                    </a:cubicBezTo>
                    <a:cubicBezTo>
                      <a:pt x="374165" y="538021"/>
                      <a:pt x="281883" y="568005"/>
                      <a:pt x="173078" y="572752"/>
                    </a:cubicBezTo>
                    <a:cubicBezTo>
                      <a:pt x="151333" y="573718"/>
                      <a:pt x="129821" y="572253"/>
                      <a:pt x="109011" y="570873"/>
                    </a:cubicBezTo>
                    <a:cubicBezTo>
                      <a:pt x="74483" y="568559"/>
                      <a:pt x="41826" y="566384"/>
                      <a:pt x="8780" y="574443"/>
                    </a:cubicBezTo>
                    <a:cubicBezTo>
                      <a:pt x="8234" y="574583"/>
                      <a:pt x="7610" y="574646"/>
                      <a:pt x="7065" y="5746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19" name="Google Shape;3819;p46"/>
              <p:cNvSpPr/>
              <p:nvPr/>
            </p:nvSpPr>
            <p:spPr>
              <a:xfrm>
                <a:off x="8806325" y="733668"/>
                <a:ext cx="65090" cy="60045"/>
              </a:xfrm>
              <a:custGeom>
                <a:rect b="b" l="l" r="r" t="t"/>
                <a:pathLst>
                  <a:path extrusionOk="0" h="60045" w="65090">
                    <a:moveTo>
                      <a:pt x="294" y="48131"/>
                    </a:moveTo>
                    <a:cubicBezTo>
                      <a:pt x="6062" y="39363"/>
                      <a:pt x="10739" y="30080"/>
                      <a:pt x="17675" y="22091"/>
                    </a:cubicBezTo>
                    <a:cubicBezTo>
                      <a:pt x="24066" y="14632"/>
                      <a:pt x="33575" y="2567"/>
                      <a:pt x="43941" y="299"/>
                    </a:cubicBezTo>
                    <a:cubicBezTo>
                      <a:pt x="51502" y="-1345"/>
                      <a:pt x="60465" y="4017"/>
                      <a:pt x="63738" y="10829"/>
                    </a:cubicBezTo>
                    <a:cubicBezTo>
                      <a:pt x="68259" y="20338"/>
                      <a:pt x="60542" y="30057"/>
                      <a:pt x="53917" y="35825"/>
                    </a:cubicBezTo>
                    <a:cubicBezTo>
                      <a:pt x="47292" y="41522"/>
                      <a:pt x="40123" y="46635"/>
                      <a:pt x="33498" y="52371"/>
                    </a:cubicBezTo>
                    <a:cubicBezTo>
                      <a:pt x="29444" y="55879"/>
                      <a:pt x="25235" y="60384"/>
                      <a:pt x="19156" y="60025"/>
                    </a:cubicBezTo>
                    <a:cubicBezTo>
                      <a:pt x="15571" y="59815"/>
                      <a:pt x="-2511" y="51958"/>
                      <a:pt x="294" y="481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20" name="Google Shape;3820;p46"/>
              <p:cNvSpPr/>
              <p:nvPr/>
            </p:nvSpPr>
            <p:spPr>
              <a:xfrm>
                <a:off x="8901022" y="672639"/>
                <a:ext cx="34637" cy="55019"/>
              </a:xfrm>
              <a:custGeom>
                <a:rect b="b" l="l" r="r" t="t"/>
                <a:pathLst>
                  <a:path extrusionOk="0" h="55019" w="34637">
                    <a:moveTo>
                      <a:pt x="32953" y="21446"/>
                    </a:moveTo>
                    <a:cubicBezTo>
                      <a:pt x="34200" y="20027"/>
                      <a:pt x="34823" y="18141"/>
                      <a:pt x="34589" y="16068"/>
                    </a:cubicBezTo>
                    <a:cubicBezTo>
                      <a:pt x="34200" y="12521"/>
                      <a:pt x="34200" y="8796"/>
                      <a:pt x="32407" y="5553"/>
                    </a:cubicBezTo>
                    <a:cubicBezTo>
                      <a:pt x="30848" y="2584"/>
                      <a:pt x="28276" y="363"/>
                      <a:pt x="24769" y="43"/>
                    </a:cubicBezTo>
                    <a:cubicBezTo>
                      <a:pt x="21807" y="-230"/>
                      <a:pt x="19157" y="822"/>
                      <a:pt x="16741" y="2412"/>
                    </a:cubicBezTo>
                    <a:cubicBezTo>
                      <a:pt x="13545" y="4462"/>
                      <a:pt x="10506" y="8063"/>
                      <a:pt x="9102" y="11602"/>
                    </a:cubicBezTo>
                    <a:cubicBezTo>
                      <a:pt x="8635" y="12997"/>
                      <a:pt x="8323" y="14532"/>
                      <a:pt x="8245" y="16029"/>
                    </a:cubicBezTo>
                    <a:cubicBezTo>
                      <a:pt x="8245" y="16605"/>
                      <a:pt x="8245" y="17174"/>
                      <a:pt x="8168" y="17751"/>
                    </a:cubicBezTo>
                    <a:cubicBezTo>
                      <a:pt x="8168" y="17923"/>
                      <a:pt x="8089" y="18086"/>
                      <a:pt x="8089" y="18250"/>
                    </a:cubicBezTo>
                    <a:cubicBezTo>
                      <a:pt x="8089" y="18312"/>
                      <a:pt x="8089" y="18351"/>
                      <a:pt x="8012" y="18453"/>
                    </a:cubicBezTo>
                    <a:cubicBezTo>
                      <a:pt x="6999" y="20604"/>
                      <a:pt x="6063" y="22771"/>
                      <a:pt x="5050" y="24929"/>
                    </a:cubicBezTo>
                    <a:cubicBezTo>
                      <a:pt x="3179" y="29193"/>
                      <a:pt x="1620" y="33604"/>
                      <a:pt x="2010" y="38078"/>
                    </a:cubicBezTo>
                    <a:cubicBezTo>
                      <a:pt x="2010" y="38881"/>
                      <a:pt x="2010" y="39684"/>
                      <a:pt x="2244" y="40447"/>
                    </a:cubicBezTo>
                    <a:cubicBezTo>
                      <a:pt x="-718" y="46815"/>
                      <a:pt x="-1575" y="53152"/>
                      <a:pt x="4894" y="54851"/>
                    </a:cubicBezTo>
                    <a:cubicBezTo>
                      <a:pt x="13701" y="57150"/>
                      <a:pt x="29757" y="35350"/>
                      <a:pt x="32953" y="214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821" name="Google Shape;3821;p46"/>
            <p:cNvGrpSpPr/>
            <p:nvPr/>
          </p:nvGrpSpPr>
          <p:grpSpPr>
            <a:xfrm>
              <a:off x="6600895" y="3007996"/>
              <a:ext cx="466290" cy="444998"/>
              <a:chOff x="8276315" y="41877"/>
              <a:chExt cx="1141190" cy="1089081"/>
            </a:xfrm>
          </p:grpSpPr>
          <p:sp>
            <p:nvSpPr>
              <p:cNvPr id="3822" name="Google Shape;3822;p46"/>
              <p:cNvSpPr/>
              <p:nvPr/>
            </p:nvSpPr>
            <p:spPr>
              <a:xfrm>
                <a:off x="8276315" y="41877"/>
                <a:ext cx="1141190" cy="1089081"/>
              </a:xfrm>
              <a:custGeom>
                <a:rect b="b" l="l" r="r" t="t"/>
                <a:pathLst>
                  <a:path extrusionOk="0" h="1089081" w="1141190">
                    <a:moveTo>
                      <a:pt x="539267" y="1045184"/>
                    </a:moveTo>
                    <a:cubicBezTo>
                      <a:pt x="434360" y="1077569"/>
                      <a:pt x="322748" y="1096875"/>
                      <a:pt x="216515" y="1086064"/>
                    </a:cubicBezTo>
                    <a:cubicBezTo>
                      <a:pt x="155410" y="1079852"/>
                      <a:pt x="43175" y="1066797"/>
                      <a:pt x="13870" y="1009877"/>
                    </a:cubicBezTo>
                    <a:cubicBezTo>
                      <a:pt x="-52848" y="880208"/>
                      <a:pt x="137717" y="847636"/>
                      <a:pt x="233039" y="811401"/>
                    </a:cubicBezTo>
                    <a:cubicBezTo>
                      <a:pt x="398429" y="748503"/>
                      <a:pt x="527420" y="690929"/>
                      <a:pt x="630848" y="559793"/>
                    </a:cubicBezTo>
                    <a:cubicBezTo>
                      <a:pt x="711672" y="457270"/>
                      <a:pt x="750409" y="343001"/>
                      <a:pt x="852901" y="252956"/>
                    </a:cubicBezTo>
                    <a:cubicBezTo>
                      <a:pt x="901614" y="210167"/>
                      <a:pt x="917046" y="152351"/>
                      <a:pt x="918761" y="92243"/>
                    </a:cubicBezTo>
                    <a:cubicBezTo>
                      <a:pt x="919540" y="63974"/>
                      <a:pt x="907537" y="41387"/>
                      <a:pt x="930062" y="22018"/>
                    </a:cubicBezTo>
                    <a:cubicBezTo>
                      <a:pt x="947053" y="7459"/>
                      <a:pt x="983841" y="6882"/>
                      <a:pt x="1005742" y="0"/>
                    </a:cubicBezTo>
                    <a:cubicBezTo>
                      <a:pt x="1008938" y="47723"/>
                      <a:pt x="1013380" y="106864"/>
                      <a:pt x="1028189" y="153083"/>
                    </a:cubicBezTo>
                    <a:cubicBezTo>
                      <a:pt x="1041439" y="194298"/>
                      <a:pt x="1079007" y="225225"/>
                      <a:pt x="1102857" y="266807"/>
                    </a:cubicBezTo>
                    <a:cubicBezTo>
                      <a:pt x="1142684" y="336345"/>
                      <a:pt x="1150401" y="396375"/>
                      <a:pt x="1130993" y="471058"/>
                    </a:cubicBezTo>
                    <a:cubicBezTo>
                      <a:pt x="1117899" y="521454"/>
                      <a:pt x="1092413" y="565335"/>
                      <a:pt x="1066615" y="610057"/>
                    </a:cubicBezTo>
                    <a:cubicBezTo>
                      <a:pt x="1039413" y="657141"/>
                      <a:pt x="1033957" y="715449"/>
                      <a:pt x="1000755" y="759594"/>
                    </a:cubicBezTo>
                    <a:cubicBezTo>
                      <a:pt x="968487" y="802547"/>
                      <a:pt x="920631" y="823428"/>
                      <a:pt x="879401" y="858127"/>
                    </a:cubicBezTo>
                    <a:cubicBezTo>
                      <a:pt x="835676" y="894938"/>
                      <a:pt x="798810" y="938764"/>
                      <a:pt x="744251" y="964492"/>
                    </a:cubicBezTo>
                    <a:cubicBezTo>
                      <a:pt x="681821" y="993900"/>
                      <a:pt x="612142" y="1022699"/>
                      <a:pt x="539267" y="10451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23" name="Google Shape;3823;p46"/>
              <p:cNvSpPr/>
              <p:nvPr/>
            </p:nvSpPr>
            <p:spPr>
              <a:xfrm>
                <a:off x="9294996" y="286587"/>
                <a:ext cx="24316" cy="155421"/>
              </a:xfrm>
              <a:custGeom>
                <a:rect b="b" l="l" r="r" t="t"/>
                <a:pathLst>
                  <a:path extrusionOk="0" h="155421" w="24316">
                    <a:moveTo>
                      <a:pt x="10210" y="155414"/>
                    </a:moveTo>
                    <a:lnTo>
                      <a:pt x="9664" y="138703"/>
                    </a:lnTo>
                    <a:cubicBezTo>
                      <a:pt x="8729" y="109273"/>
                      <a:pt x="7949" y="83856"/>
                      <a:pt x="3819" y="53686"/>
                    </a:cubicBezTo>
                    <a:cubicBezTo>
                      <a:pt x="2962" y="47692"/>
                      <a:pt x="3195" y="41059"/>
                      <a:pt x="3351" y="34652"/>
                    </a:cubicBezTo>
                    <a:cubicBezTo>
                      <a:pt x="3663" y="24395"/>
                      <a:pt x="3975" y="13795"/>
                      <a:pt x="0" y="7802"/>
                    </a:cubicBezTo>
                    <a:lnTo>
                      <a:pt x="11769" y="0"/>
                    </a:lnTo>
                    <a:cubicBezTo>
                      <a:pt x="18238" y="9719"/>
                      <a:pt x="17848" y="22603"/>
                      <a:pt x="17458" y="35066"/>
                    </a:cubicBezTo>
                    <a:cubicBezTo>
                      <a:pt x="17302" y="41168"/>
                      <a:pt x="17147" y="46928"/>
                      <a:pt x="17770" y="51776"/>
                    </a:cubicBezTo>
                    <a:cubicBezTo>
                      <a:pt x="22057" y="82679"/>
                      <a:pt x="22836" y="108439"/>
                      <a:pt x="23772" y="138267"/>
                    </a:cubicBezTo>
                    <a:lnTo>
                      <a:pt x="24317" y="154923"/>
                    </a:lnTo>
                    <a:lnTo>
                      <a:pt x="10210" y="1554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24" name="Google Shape;3824;p46"/>
              <p:cNvSpPr/>
              <p:nvPr/>
            </p:nvSpPr>
            <p:spPr>
              <a:xfrm>
                <a:off x="8384287" y="478855"/>
                <a:ext cx="917887" cy="574645"/>
              </a:xfrm>
              <a:custGeom>
                <a:rect b="b" l="l" r="r" t="t"/>
                <a:pathLst>
                  <a:path extrusionOk="0" h="574645" w="917887">
                    <a:moveTo>
                      <a:pt x="7065" y="574646"/>
                    </a:moveTo>
                    <a:cubicBezTo>
                      <a:pt x="3947" y="574646"/>
                      <a:pt x="985" y="572487"/>
                      <a:pt x="206" y="569260"/>
                    </a:cubicBezTo>
                    <a:cubicBezTo>
                      <a:pt x="-729" y="565472"/>
                      <a:pt x="1609" y="561645"/>
                      <a:pt x="5428" y="560726"/>
                    </a:cubicBezTo>
                    <a:cubicBezTo>
                      <a:pt x="40657" y="552144"/>
                      <a:pt x="75886" y="554506"/>
                      <a:pt x="109946" y="556789"/>
                    </a:cubicBezTo>
                    <a:cubicBezTo>
                      <a:pt x="130367" y="558138"/>
                      <a:pt x="151411" y="559533"/>
                      <a:pt x="172455" y="558644"/>
                    </a:cubicBezTo>
                    <a:cubicBezTo>
                      <a:pt x="279234" y="553984"/>
                      <a:pt x="370268" y="524397"/>
                      <a:pt x="452729" y="493120"/>
                    </a:cubicBezTo>
                    <a:cubicBezTo>
                      <a:pt x="583826" y="443394"/>
                      <a:pt x="678290" y="340411"/>
                      <a:pt x="745865" y="256242"/>
                    </a:cubicBezTo>
                    <a:cubicBezTo>
                      <a:pt x="800501" y="188317"/>
                      <a:pt x="839783" y="133135"/>
                      <a:pt x="869478" y="82583"/>
                    </a:cubicBezTo>
                    <a:cubicBezTo>
                      <a:pt x="886937" y="52895"/>
                      <a:pt x="897927" y="28336"/>
                      <a:pt x="904006" y="5266"/>
                    </a:cubicBezTo>
                    <a:cubicBezTo>
                      <a:pt x="904941" y="1501"/>
                      <a:pt x="908761" y="-767"/>
                      <a:pt x="912658" y="238"/>
                    </a:cubicBezTo>
                    <a:cubicBezTo>
                      <a:pt x="916399" y="1244"/>
                      <a:pt x="918659" y="5102"/>
                      <a:pt x="917645" y="8874"/>
                    </a:cubicBezTo>
                    <a:cubicBezTo>
                      <a:pt x="911254" y="33215"/>
                      <a:pt x="899797" y="58912"/>
                      <a:pt x="881637" y="89738"/>
                    </a:cubicBezTo>
                    <a:cubicBezTo>
                      <a:pt x="851552" y="140906"/>
                      <a:pt x="811958" y="196618"/>
                      <a:pt x="756854" y="265089"/>
                    </a:cubicBezTo>
                    <a:cubicBezTo>
                      <a:pt x="688189" y="350652"/>
                      <a:pt x="592009" y="455389"/>
                      <a:pt x="457718" y="506323"/>
                    </a:cubicBezTo>
                    <a:cubicBezTo>
                      <a:pt x="374165" y="538021"/>
                      <a:pt x="281883" y="568005"/>
                      <a:pt x="173078" y="572752"/>
                    </a:cubicBezTo>
                    <a:cubicBezTo>
                      <a:pt x="151333" y="573718"/>
                      <a:pt x="129821" y="572253"/>
                      <a:pt x="109011" y="570873"/>
                    </a:cubicBezTo>
                    <a:cubicBezTo>
                      <a:pt x="74483" y="568559"/>
                      <a:pt x="41826" y="566384"/>
                      <a:pt x="8780" y="574443"/>
                    </a:cubicBezTo>
                    <a:cubicBezTo>
                      <a:pt x="8234" y="574583"/>
                      <a:pt x="7610" y="574646"/>
                      <a:pt x="7065" y="5746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25" name="Google Shape;3825;p46"/>
              <p:cNvSpPr/>
              <p:nvPr/>
            </p:nvSpPr>
            <p:spPr>
              <a:xfrm>
                <a:off x="8806325" y="733668"/>
                <a:ext cx="65090" cy="60045"/>
              </a:xfrm>
              <a:custGeom>
                <a:rect b="b" l="l" r="r" t="t"/>
                <a:pathLst>
                  <a:path extrusionOk="0" h="60045" w="65090">
                    <a:moveTo>
                      <a:pt x="294" y="48131"/>
                    </a:moveTo>
                    <a:cubicBezTo>
                      <a:pt x="6062" y="39363"/>
                      <a:pt x="10739" y="30080"/>
                      <a:pt x="17675" y="22091"/>
                    </a:cubicBezTo>
                    <a:cubicBezTo>
                      <a:pt x="24066" y="14632"/>
                      <a:pt x="33575" y="2567"/>
                      <a:pt x="43941" y="299"/>
                    </a:cubicBezTo>
                    <a:cubicBezTo>
                      <a:pt x="51502" y="-1345"/>
                      <a:pt x="60465" y="4017"/>
                      <a:pt x="63738" y="10829"/>
                    </a:cubicBezTo>
                    <a:cubicBezTo>
                      <a:pt x="68259" y="20338"/>
                      <a:pt x="60542" y="30057"/>
                      <a:pt x="53917" y="35825"/>
                    </a:cubicBezTo>
                    <a:cubicBezTo>
                      <a:pt x="47292" y="41522"/>
                      <a:pt x="40123" y="46635"/>
                      <a:pt x="33498" y="52371"/>
                    </a:cubicBezTo>
                    <a:cubicBezTo>
                      <a:pt x="29444" y="55879"/>
                      <a:pt x="25235" y="60384"/>
                      <a:pt x="19156" y="60025"/>
                    </a:cubicBezTo>
                    <a:cubicBezTo>
                      <a:pt x="15571" y="59815"/>
                      <a:pt x="-2511" y="51958"/>
                      <a:pt x="294" y="481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26" name="Google Shape;3826;p46"/>
              <p:cNvSpPr/>
              <p:nvPr/>
            </p:nvSpPr>
            <p:spPr>
              <a:xfrm>
                <a:off x="8901022" y="672639"/>
                <a:ext cx="34637" cy="55019"/>
              </a:xfrm>
              <a:custGeom>
                <a:rect b="b" l="l" r="r" t="t"/>
                <a:pathLst>
                  <a:path extrusionOk="0" h="55019" w="34637">
                    <a:moveTo>
                      <a:pt x="32953" y="21446"/>
                    </a:moveTo>
                    <a:cubicBezTo>
                      <a:pt x="34200" y="20027"/>
                      <a:pt x="34823" y="18141"/>
                      <a:pt x="34589" y="16068"/>
                    </a:cubicBezTo>
                    <a:cubicBezTo>
                      <a:pt x="34200" y="12521"/>
                      <a:pt x="34200" y="8796"/>
                      <a:pt x="32407" y="5553"/>
                    </a:cubicBezTo>
                    <a:cubicBezTo>
                      <a:pt x="30848" y="2584"/>
                      <a:pt x="28276" y="363"/>
                      <a:pt x="24769" y="43"/>
                    </a:cubicBezTo>
                    <a:cubicBezTo>
                      <a:pt x="21807" y="-230"/>
                      <a:pt x="19157" y="822"/>
                      <a:pt x="16741" y="2412"/>
                    </a:cubicBezTo>
                    <a:cubicBezTo>
                      <a:pt x="13545" y="4462"/>
                      <a:pt x="10506" y="8063"/>
                      <a:pt x="9102" y="11602"/>
                    </a:cubicBezTo>
                    <a:cubicBezTo>
                      <a:pt x="8635" y="12997"/>
                      <a:pt x="8323" y="14532"/>
                      <a:pt x="8245" y="16029"/>
                    </a:cubicBezTo>
                    <a:cubicBezTo>
                      <a:pt x="8245" y="16605"/>
                      <a:pt x="8245" y="17174"/>
                      <a:pt x="8168" y="17751"/>
                    </a:cubicBezTo>
                    <a:cubicBezTo>
                      <a:pt x="8168" y="17923"/>
                      <a:pt x="8089" y="18086"/>
                      <a:pt x="8089" y="18250"/>
                    </a:cubicBezTo>
                    <a:cubicBezTo>
                      <a:pt x="8089" y="18312"/>
                      <a:pt x="8089" y="18351"/>
                      <a:pt x="8012" y="18453"/>
                    </a:cubicBezTo>
                    <a:cubicBezTo>
                      <a:pt x="6999" y="20604"/>
                      <a:pt x="6063" y="22771"/>
                      <a:pt x="5050" y="24929"/>
                    </a:cubicBezTo>
                    <a:cubicBezTo>
                      <a:pt x="3179" y="29193"/>
                      <a:pt x="1620" y="33604"/>
                      <a:pt x="2010" y="38078"/>
                    </a:cubicBezTo>
                    <a:cubicBezTo>
                      <a:pt x="2010" y="38881"/>
                      <a:pt x="2010" y="39684"/>
                      <a:pt x="2244" y="40447"/>
                    </a:cubicBezTo>
                    <a:cubicBezTo>
                      <a:pt x="-718" y="46815"/>
                      <a:pt x="-1575" y="53152"/>
                      <a:pt x="4894" y="54851"/>
                    </a:cubicBezTo>
                    <a:cubicBezTo>
                      <a:pt x="13701" y="57150"/>
                      <a:pt x="29757" y="35350"/>
                      <a:pt x="32953" y="214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827" name="Google Shape;3827;p46"/>
            <p:cNvGrpSpPr/>
            <p:nvPr/>
          </p:nvGrpSpPr>
          <p:grpSpPr>
            <a:xfrm>
              <a:off x="7143370" y="3007996"/>
              <a:ext cx="466290" cy="444998"/>
              <a:chOff x="8276315" y="41877"/>
              <a:chExt cx="1141190" cy="1089081"/>
            </a:xfrm>
          </p:grpSpPr>
          <p:sp>
            <p:nvSpPr>
              <p:cNvPr id="3828" name="Google Shape;3828;p46"/>
              <p:cNvSpPr/>
              <p:nvPr/>
            </p:nvSpPr>
            <p:spPr>
              <a:xfrm>
                <a:off x="8276315" y="41877"/>
                <a:ext cx="1141190" cy="1089081"/>
              </a:xfrm>
              <a:custGeom>
                <a:rect b="b" l="l" r="r" t="t"/>
                <a:pathLst>
                  <a:path extrusionOk="0" h="1089081" w="1141190">
                    <a:moveTo>
                      <a:pt x="539267" y="1045184"/>
                    </a:moveTo>
                    <a:cubicBezTo>
                      <a:pt x="434360" y="1077569"/>
                      <a:pt x="322748" y="1096875"/>
                      <a:pt x="216515" y="1086064"/>
                    </a:cubicBezTo>
                    <a:cubicBezTo>
                      <a:pt x="155410" y="1079852"/>
                      <a:pt x="43175" y="1066797"/>
                      <a:pt x="13870" y="1009877"/>
                    </a:cubicBezTo>
                    <a:cubicBezTo>
                      <a:pt x="-52848" y="880208"/>
                      <a:pt x="137717" y="847636"/>
                      <a:pt x="233039" y="811401"/>
                    </a:cubicBezTo>
                    <a:cubicBezTo>
                      <a:pt x="398429" y="748503"/>
                      <a:pt x="527420" y="690929"/>
                      <a:pt x="630848" y="559793"/>
                    </a:cubicBezTo>
                    <a:cubicBezTo>
                      <a:pt x="711672" y="457270"/>
                      <a:pt x="750409" y="343001"/>
                      <a:pt x="852901" y="252956"/>
                    </a:cubicBezTo>
                    <a:cubicBezTo>
                      <a:pt x="901614" y="210167"/>
                      <a:pt x="917046" y="152351"/>
                      <a:pt x="918761" y="92243"/>
                    </a:cubicBezTo>
                    <a:cubicBezTo>
                      <a:pt x="919540" y="63974"/>
                      <a:pt x="907537" y="41387"/>
                      <a:pt x="930062" y="22018"/>
                    </a:cubicBezTo>
                    <a:cubicBezTo>
                      <a:pt x="947053" y="7459"/>
                      <a:pt x="983841" y="6882"/>
                      <a:pt x="1005742" y="0"/>
                    </a:cubicBezTo>
                    <a:cubicBezTo>
                      <a:pt x="1008938" y="47723"/>
                      <a:pt x="1013380" y="106864"/>
                      <a:pt x="1028189" y="153083"/>
                    </a:cubicBezTo>
                    <a:cubicBezTo>
                      <a:pt x="1041439" y="194298"/>
                      <a:pt x="1079007" y="225225"/>
                      <a:pt x="1102857" y="266807"/>
                    </a:cubicBezTo>
                    <a:cubicBezTo>
                      <a:pt x="1142684" y="336345"/>
                      <a:pt x="1150401" y="396375"/>
                      <a:pt x="1130993" y="471058"/>
                    </a:cubicBezTo>
                    <a:cubicBezTo>
                      <a:pt x="1117899" y="521454"/>
                      <a:pt x="1092413" y="565335"/>
                      <a:pt x="1066615" y="610057"/>
                    </a:cubicBezTo>
                    <a:cubicBezTo>
                      <a:pt x="1039413" y="657141"/>
                      <a:pt x="1033957" y="715449"/>
                      <a:pt x="1000755" y="759594"/>
                    </a:cubicBezTo>
                    <a:cubicBezTo>
                      <a:pt x="968487" y="802547"/>
                      <a:pt x="920631" y="823428"/>
                      <a:pt x="879401" y="858127"/>
                    </a:cubicBezTo>
                    <a:cubicBezTo>
                      <a:pt x="835676" y="894938"/>
                      <a:pt x="798810" y="938764"/>
                      <a:pt x="744251" y="964492"/>
                    </a:cubicBezTo>
                    <a:cubicBezTo>
                      <a:pt x="681821" y="993900"/>
                      <a:pt x="612142" y="1022699"/>
                      <a:pt x="539267" y="10451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29" name="Google Shape;3829;p46"/>
              <p:cNvSpPr/>
              <p:nvPr/>
            </p:nvSpPr>
            <p:spPr>
              <a:xfrm>
                <a:off x="9294996" y="286587"/>
                <a:ext cx="24316" cy="155421"/>
              </a:xfrm>
              <a:custGeom>
                <a:rect b="b" l="l" r="r" t="t"/>
                <a:pathLst>
                  <a:path extrusionOk="0" h="155421" w="24316">
                    <a:moveTo>
                      <a:pt x="10210" y="155414"/>
                    </a:moveTo>
                    <a:lnTo>
                      <a:pt x="9664" y="138703"/>
                    </a:lnTo>
                    <a:cubicBezTo>
                      <a:pt x="8729" y="109273"/>
                      <a:pt x="7949" y="83856"/>
                      <a:pt x="3819" y="53686"/>
                    </a:cubicBezTo>
                    <a:cubicBezTo>
                      <a:pt x="2962" y="47692"/>
                      <a:pt x="3195" y="41059"/>
                      <a:pt x="3351" y="34652"/>
                    </a:cubicBezTo>
                    <a:cubicBezTo>
                      <a:pt x="3663" y="24395"/>
                      <a:pt x="3975" y="13795"/>
                      <a:pt x="0" y="7802"/>
                    </a:cubicBezTo>
                    <a:lnTo>
                      <a:pt x="11769" y="0"/>
                    </a:lnTo>
                    <a:cubicBezTo>
                      <a:pt x="18238" y="9719"/>
                      <a:pt x="17848" y="22603"/>
                      <a:pt x="17458" y="35066"/>
                    </a:cubicBezTo>
                    <a:cubicBezTo>
                      <a:pt x="17302" y="41168"/>
                      <a:pt x="17147" y="46928"/>
                      <a:pt x="17770" y="51776"/>
                    </a:cubicBezTo>
                    <a:cubicBezTo>
                      <a:pt x="22057" y="82679"/>
                      <a:pt x="22836" y="108439"/>
                      <a:pt x="23772" y="138267"/>
                    </a:cubicBezTo>
                    <a:lnTo>
                      <a:pt x="24317" y="154923"/>
                    </a:lnTo>
                    <a:lnTo>
                      <a:pt x="10210" y="1554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30" name="Google Shape;3830;p46"/>
              <p:cNvSpPr/>
              <p:nvPr/>
            </p:nvSpPr>
            <p:spPr>
              <a:xfrm>
                <a:off x="8384287" y="478855"/>
                <a:ext cx="917887" cy="574645"/>
              </a:xfrm>
              <a:custGeom>
                <a:rect b="b" l="l" r="r" t="t"/>
                <a:pathLst>
                  <a:path extrusionOk="0" h="574645" w="917887">
                    <a:moveTo>
                      <a:pt x="7065" y="574646"/>
                    </a:moveTo>
                    <a:cubicBezTo>
                      <a:pt x="3947" y="574646"/>
                      <a:pt x="985" y="572487"/>
                      <a:pt x="206" y="569260"/>
                    </a:cubicBezTo>
                    <a:cubicBezTo>
                      <a:pt x="-729" y="565472"/>
                      <a:pt x="1609" y="561645"/>
                      <a:pt x="5428" y="560726"/>
                    </a:cubicBezTo>
                    <a:cubicBezTo>
                      <a:pt x="40657" y="552144"/>
                      <a:pt x="75886" y="554506"/>
                      <a:pt x="109946" y="556789"/>
                    </a:cubicBezTo>
                    <a:cubicBezTo>
                      <a:pt x="130367" y="558138"/>
                      <a:pt x="151411" y="559533"/>
                      <a:pt x="172455" y="558644"/>
                    </a:cubicBezTo>
                    <a:cubicBezTo>
                      <a:pt x="279234" y="553984"/>
                      <a:pt x="370268" y="524397"/>
                      <a:pt x="452729" y="493120"/>
                    </a:cubicBezTo>
                    <a:cubicBezTo>
                      <a:pt x="583826" y="443394"/>
                      <a:pt x="678290" y="340411"/>
                      <a:pt x="745865" y="256242"/>
                    </a:cubicBezTo>
                    <a:cubicBezTo>
                      <a:pt x="800501" y="188317"/>
                      <a:pt x="839783" y="133135"/>
                      <a:pt x="869478" y="82583"/>
                    </a:cubicBezTo>
                    <a:cubicBezTo>
                      <a:pt x="886937" y="52895"/>
                      <a:pt x="897927" y="28336"/>
                      <a:pt x="904006" y="5266"/>
                    </a:cubicBezTo>
                    <a:cubicBezTo>
                      <a:pt x="904941" y="1501"/>
                      <a:pt x="908761" y="-767"/>
                      <a:pt x="912658" y="238"/>
                    </a:cubicBezTo>
                    <a:cubicBezTo>
                      <a:pt x="916399" y="1244"/>
                      <a:pt x="918659" y="5102"/>
                      <a:pt x="917645" y="8874"/>
                    </a:cubicBezTo>
                    <a:cubicBezTo>
                      <a:pt x="911254" y="33215"/>
                      <a:pt x="899797" y="58912"/>
                      <a:pt x="881637" y="89738"/>
                    </a:cubicBezTo>
                    <a:cubicBezTo>
                      <a:pt x="851552" y="140906"/>
                      <a:pt x="811958" y="196618"/>
                      <a:pt x="756854" y="265089"/>
                    </a:cubicBezTo>
                    <a:cubicBezTo>
                      <a:pt x="688189" y="350652"/>
                      <a:pt x="592009" y="455389"/>
                      <a:pt x="457718" y="506323"/>
                    </a:cubicBezTo>
                    <a:cubicBezTo>
                      <a:pt x="374165" y="538021"/>
                      <a:pt x="281883" y="568005"/>
                      <a:pt x="173078" y="572752"/>
                    </a:cubicBezTo>
                    <a:cubicBezTo>
                      <a:pt x="151333" y="573718"/>
                      <a:pt x="129821" y="572253"/>
                      <a:pt x="109011" y="570873"/>
                    </a:cubicBezTo>
                    <a:cubicBezTo>
                      <a:pt x="74483" y="568559"/>
                      <a:pt x="41826" y="566384"/>
                      <a:pt x="8780" y="574443"/>
                    </a:cubicBezTo>
                    <a:cubicBezTo>
                      <a:pt x="8234" y="574583"/>
                      <a:pt x="7610" y="574646"/>
                      <a:pt x="7065" y="5746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31" name="Google Shape;3831;p46"/>
              <p:cNvSpPr/>
              <p:nvPr/>
            </p:nvSpPr>
            <p:spPr>
              <a:xfrm>
                <a:off x="8806325" y="733668"/>
                <a:ext cx="65090" cy="60045"/>
              </a:xfrm>
              <a:custGeom>
                <a:rect b="b" l="l" r="r" t="t"/>
                <a:pathLst>
                  <a:path extrusionOk="0" h="60045" w="65090">
                    <a:moveTo>
                      <a:pt x="294" y="48131"/>
                    </a:moveTo>
                    <a:cubicBezTo>
                      <a:pt x="6062" y="39363"/>
                      <a:pt x="10739" y="30080"/>
                      <a:pt x="17675" y="22091"/>
                    </a:cubicBezTo>
                    <a:cubicBezTo>
                      <a:pt x="24066" y="14632"/>
                      <a:pt x="33575" y="2567"/>
                      <a:pt x="43941" y="299"/>
                    </a:cubicBezTo>
                    <a:cubicBezTo>
                      <a:pt x="51502" y="-1345"/>
                      <a:pt x="60465" y="4017"/>
                      <a:pt x="63738" y="10829"/>
                    </a:cubicBezTo>
                    <a:cubicBezTo>
                      <a:pt x="68259" y="20338"/>
                      <a:pt x="60542" y="30057"/>
                      <a:pt x="53917" y="35825"/>
                    </a:cubicBezTo>
                    <a:cubicBezTo>
                      <a:pt x="47292" y="41522"/>
                      <a:pt x="40123" y="46635"/>
                      <a:pt x="33498" y="52371"/>
                    </a:cubicBezTo>
                    <a:cubicBezTo>
                      <a:pt x="29444" y="55879"/>
                      <a:pt x="25235" y="60384"/>
                      <a:pt x="19156" y="60025"/>
                    </a:cubicBezTo>
                    <a:cubicBezTo>
                      <a:pt x="15571" y="59815"/>
                      <a:pt x="-2511" y="51958"/>
                      <a:pt x="294" y="481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32" name="Google Shape;3832;p46"/>
              <p:cNvSpPr/>
              <p:nvPr/>
            </p:nvSpPr>
            <p:spPr>
              <a:xfrm>
                <a:off x="8901022" y="672639"/>
                <a:ext cx="34637" cy="55019"/>
              </a:xfrm>
              <a:custGeom>
                <a:rect b="b" l="l" r="r" t="t"/>
                <a:pathLst>
                  <a:path extrusionOk="0" h="55019" w="34637">
                    <a:moveTo>
                      <a:pt x="32953" y="21446"/>
                    </a:moveTo>
                    <a:cubicBezTo>
                      <a:pt x="34200" y="20027"/>
                      <a:pt x="34823" y="18141"/>
                      <a:pt x="34589" y="16068"/>
                    </a:cubicBezTo>
                    <a:cubicBezTo>
                      <a:pt x="34200" y="12521"/>
                      <a:pt x="34200" y="8796"/>
                      <a:pt x="32407" y="5553"/>
                    </a:cubicBezTo>
                    <a:cubicBezTo>
                      <a:pt x="30848" y="2584"/>
                      <a:pt x="28276" y="363"/>
                      <a:pt x="24769" y="43"/>
                    </a:cubicBezTo>
                    <a:cubicBezTo>
                      <a:pt x="21807" y="-230"/>
                      <a:pt x="19157" y="822"/>
                      <a:pt x="16741" y="2412"/>
                    </a:cubicBezTo>
                    <a:cubicBezTo>
                      <a:pt x="13545" y="4462"/>
                      <a:pt x="10506" y="8063"/>
                      <a:pt x="9102" y="11602"/>
                    </a:cubicBezTo>
                    <a:cubicBezTo>
                      <a:pt x="8635" y="12997"/>
                      <a:pt x="8323" y="14532"/>
                      <a:pt x="8245" y="16029"/>
                    </a:cubicBezTo>
                    <a:cubicBezTo>
                      <a:pt x="8245" y="16605"/>
                      <a:pt x="8245" y="17174"/>
                      <a:pt x="8168" y="17751"/>
                    </a:cubicBezTo>
                    <a:cubicBezTo>
                      <a:pt x="8168" y="17923"/>
                      <a:pt x="8089" y="18086"/>
                      <a:pt x="8089" y="18250"/>
                    </a:cubicBezTo>
                    <a:cubicBezTo>
                      <a:pt x="8089" y="18312"/>
                      <a:pt x="8089" y="18351"/>
                      <a:pt x="8012" y="18453"/>
                    </a:cubicBezTo>
                    <a:cubicBezTo>
                      <a:pt x="6999" y="20604"/>
                      <a:pt x="6063" y="22771"/>
                      <a:pt x="5050" y="24929"/>
                    </a:cubicBezTo>
                    <a:cubicBezTo>
                      <a:pt x="3179" y="29193"/>
                      <a:pt x="1620" y="33604"/>
                      <a:pt x="2010" y="38078"/>
                    </a:cubicBezTo>
                    <a:cubicBezTo>
                      <a:pt x="2010" y="38881"/>
                      <a:pt x="2010" y="39684"/>
                      <a:pt x="2244" y="40447"/>
                    </a:cubicBezTo>
                    <a:cubicBezTo>
                      <a:pt x="-718" y="46815"/>
                      <a:pt x="-1575" y="53152"/>
                      <a:pt x="4894" y="54851"/>
                    </a:cubicBezTo>
                    <a:cubicBezTo>
                      <a:pt x="13701" y="57150"/>
                      <a:pt x="29757" y="35350"/>
                      <a:pt x="32953" y="214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3833" name="Google Shape;3833;p46"/>
          <p:cNvGrpSpPr/>
          <p:nvPr/>
        </p:nvGrpSpPr>
        <p:grpSpPr>
          <a:xfrm>
            <a:off x="1863330" y="3955313"/>
            <a:ext cx="1551240" cy="444998"/>
            <a:chOff x="1592092" y="3955313"/>
            <a:chExt cx="1551240" cy="444998"/>
          </a:xfrm>
        </p:grpSpPr>
        <p:grpSp>
          <p:nvGrpSpPr>
            <p:cNvPr id="3834" name="Google Shape;3834;p46"/>
            <p:cNvGrpSpPr/>
            <p:nvPr/>
          </p:nvGrpSpPr>
          <p:grpSpPr>
            <a:xfrm>
              <a:off x="1592092" y="3955313"/>
              <a:ext cx="466290" cy="444998"/>
              <a:chOff x="8276315" y="41877"/>
              <a:chExt cx="1141190" cy="1089081"/>
            </a:xfrm>
          </p:grpSpPr>
          <p:sp>
            <p:nvSpPr>
              <p:cNvPr id="3835" name="Google Shape;3835;p46"/>
              <p:cNvSpPr/>
              <p:nvPr/>
            </p:nvSpPr>
            <p:spPr>
              <a:xfrm>
                <a:off x="8276315" y="41877"/>
                <a:ext cx="1141190" cy="1089081"/>
              </a:xfrm>
              <a:custGeom>
                <a:rect b="b" l="l" r="r" t="t"/>
                <a:pathLst>
                  <a:path extrusionOk="0" h="1089081" w="1141190">
                    <a:moveTo>
                      <a:pt x="539267" y="1045184"/>
                    </a:moveTo>
                    <a:cubicBezTo>
                      <a:pt x="434360" y="1077569"/>
                      <a:pt x="322748" y="1096875"/>
                      <a:pt x="216515" y="1086064"/>
                    </a:cubicBezTo>
                    <a:cubicBezTo>
                      <a:pt x="155410" y="1079852"/>
                      <a:pt x="43175" y="1066797"/>
                      <a:pt x="13870" y="1009877"/>
                    </a:cubicBezTo>
                    <a:cubicBezTo>
                      <a:pt x="-52848" y="880208"/>
                      <a:pt x="137717" y="847636"/>
                      <a:pt x="233039" y="811401"/>
                    </a:cubicBezTo>
                    <a:cubicBezTo>
                      <a:pt x="398429" y="748503"/>
                      <a:pt x="527420" y="690929"/>
                      <a:pt x="630848" y="559793"/>
                    </a:cubicBezTo>
                    <a:cubicBezTo>
                      <a:pt x="711672" y="457270"/>
                      <a:pt x="750409" y="343001"/>
                      <a:pt x="852901" y="252956"/>
                    </a:cubicBezTo>
                    <a:cubicBezTo>
                      <a:pt x="901614" y="210167"/>
                      <a:pt x="917046" y="152351"/>
                      <a:pt x="918761" y="92243"/>
                    </a:cubicBezTo>
                    <a:cubicBezTo>
                      <a:pt x="919540" y="63974"/>
                      <a:pt x="907537" y="41387"/>
                      <a:pt x="930062" y="22018"/>
                    </a:cubicBezTo>
                    <a:cubicBezTo>
                      <a:pt x="947053" y="7459"/>
                      <a:pt x="983841" y="6882"/>
                      <a:pt x="1005742" y="0"/>
                    </a:cubicBezTo>
                    <a:cubicBezTo>
                      <a:pt x="1008938" y="47723"/>
                      <a:pt x="1013380" y="106864"/>
                      <a:pt x="1028189" y="153083"/>
                    </a:cubicBezTo>
                    <a:cubicBezTo>
                      <a:pt x="1041439" y="194298"/>
                      <a:pt x="1079007" y="225225"/>
                      <a:pt x="1102857" y="266807"/>
                    </a:cubicBezTo>
                    <a:cubicBezTo>
                      <a:pt x="1142684" y="336345"/>
                      <a:pt x="1150401" y="396375"/>
                      <a:pt x="1130993" y="471058"/>
                    </a:cubicBezTo>
                    <a:cubicBezTo>
                      <a:pt x="1117899" y="521454"/>
                      <a:pt x="1092413" y="565335"/>
                      <a:pt x="1066615" y="610057"/>
                    </a:cubicBezTo>
                    <a:cubicBezTo>
                      <a:pt x="1039413" y="657141"/>
                      <a:pt x="1033957" y="715449"/>
                      <a:pt x="1000755" y="759594"/>
                    </a:cubicBezTo>
                    <a:cubicBezTo>
                      <a:pt x="968487" y="802547"/>
                      <a:pt x="920631" y="823428"/>
                      <a:pt x="879401" y="858127"/>
                    </a:cubicBezTo>
                    <a:cubicBezTo>
                      <a:pt x="835676" y="894938"/>
                      <a:pt x="798810" y="938764"/>
                      <a:pt x="744251" y="964492"/>
                    </a:cubicBezTo>
                    <a:cubicBezTo>
                      <a:pt x="681821" y="993900"/>
                      <a:pt x="612142" y="1022699"/>
                      <a:pt x="539267" y="10451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36" name="Google Shape;3836;p46"/>
              <p:cNvSpPr/>
              <p:nvPr/>
            </p:nvSpPr>
            <p:spPr>
              <a:xfrm>
                <a:off x="9294996" y="286587"/>
                <a:ext cx="24316" cy="155421"/>
              </a:xfrm>
              <a:custGeom>
                <a:rect b="b" l="l" r="r" t="t"/>
                <a:pathLst>
                  <a:path extrusionOk="0" h="155421" w="24316">
                    <a:moveTo>
                      <a:pt x="10210" y="155414"/>
                    </a:moveTo>
                    <a:lnTo>
                      <a:pt x="9664" y="138703"/>
                    </a:lnTo>
                    <a:cubicBezTo>
                      <a:pt x="8729" y="109273"/>
                      <a:pt x="7949" y="83856"/>
                      <a:pt x="3819" y="53686"/>
                    </a:cubicBezTo>
                    <a:cubicBezTo>
                      <a:pt x="2962" y="47692"/>
                      <a:pt x="3195" y="41059"/>
                      <a:pt x="3351" y="34652"/>
                    </a:cubicBezTo>
                    <a:cubicBezTo>
                      <a:pt x="3663" y="24395"/>
                      <a:pt x="3975" y="13795"/>
                      <a:pt x="0" y="7802"/>
                    </a:cubicBezTo>
                    <a:lnTo>
                      <a:pt x="11769" y="0"/>
                    </a:lnTo>
                    <a:cubicBezTo>
                      <a:pt x="18238" y="9719"/>
                      <a:pt x="17848" y="22603"/>
                      <a:pt x="17458" y="35066"/>
                    </a:cubicBezTo>
                    <a:cubicBezTo>
                      <a:pt x="17302" y="41168"/>
                      <a:pt x="17147" y="46928"/>
                      <a:pt x="17770" y="51776"/>
                    </a:cubicBezTo>
                    <a:cubicBezTo>
                      <a:pt x="22057" y="82679"/>
                      <a:pt x="22836" y="108439"/>
                      <a:pt x="23772" y="138267"/>
                    </a:cubicBezTo>
                    <a:lnTo>
                      <a:pt x="24317" y="154923"/>
                    </a:lnTo>
                    <a:lnTo>
                      <a:pt x="10210" y="1554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37" name="Google Shape;3837;p46"/>
              <p:cNvSpPr/>
              <p:nvPr/>
            </p:nvSpPr>
            <p:spPr>
              <a:xfrm>
                <a:off x="8384287" y="478855"/>
                <a:ext cx="917887" cy="574645"/>
              </a:xfrm>
              <a:custGeom>
                <a:rect b="b" l="l" r="r" t="t"/>
                <a:pathLst>
                  <a:path extrusionOk="0" h="574645" w="917887">
                    <a:moveTo>
                      <a:pt x="7065" y="574646"/>
                    </a:moveTo>
                    <a:cubicBezTo>
                      <a:pt x="3947" y="574646"/>
                      <a:pt x="985" y="572487"/>
                      <a:pt x="206" y="569260"/>
                    </a:cubicBezTo>
                    <a:cubicBezTo>
                      <a:pt x="-729" y="565472"/>
                      <a:pt x="1609" y="561645"/>
                      <a:pt x="5428" y="560726"/>
                    </a:cubicBezTo>
                    <a:cubicBezTo>
                      <a:pt x="40657" y="552144"/>
                      <a:pt x="75886" y="554506"/>
                      <a:pt x="109946" y="556789"/>
                    </a:cubicBezTo>
                    <a:cubicBezTo>
                      <a:pt x="130367" y="558138"/>
                      <a:pt x="151411" y="559533"/>
                      <a:pt x="172455" y="558644"/>
                    </a:cubicBezTo>
                    <a:cubicBezTo>
                      <a:pt x="279234" y="553984"/>
                      <a:pt x="370268" y="524397"/>
                      <a:pt x="452729" y="493120"/>
                    </a:cubicBezTo>
                    <a:cubicBezTo>
                      <a:pt x="583826" y="443394"/>
                      <a:pt x="678290" y="340411"/>
                      <a:pt x="745865" y="256242"/>
                    </a:cubicBezTo>
                    <a:cubicBezTo>
                      <a:pt x="800501" y="188317"/>
                      <a:pt x="839783" y="133135"/>
                      <a:pt x="869478" y="82583"/>
                    </a:cubicBezTo>
                    <a:cubicBezTo>
                      <a:pt x="886937" y="52895"/>
                      <a:pt x="897927" y="28336"/>
                      <a:pt x="904006" y="5266"/>
                    </a:cubicBezTo>
                    <a:cubicBezTo>
                      <a:pt x="904941" y="1501"/>
                      <a:pt x="908761" y="-767"/>
                      <a:pt x="912658" y="238"/>
                    </a:cubicBezTo>
                    <a:cubicBezTo>
                      <a:pt x="916399" y="1244"/>
                      <a:pt x="918659" y="5102"/>
                      <a:pt x="917645" y="8874"/>
                    </a:cubicBezTo>
                    <a:cubicBezTo>
                      <a:pt x="911254" y="33215"/>
                      <a:pt x="899797" y="58912"/>
                      <a:pt x="881637" y="89738"/>
                    </a:cubicBezTo>
                    <a:cubicBezTo>
                      <a:pt x="851552" y="140906"/>
                      <a:pt x="811958" y="196618"/>
                      <a:pt x="756854" y="265089"/>
                    </a:cubicBezTo>
                    <a:cubicBezTo>
                      <a:pt x="688189" y="350652"/>
                      <a:pt x="592009" y="455389"/>
                      <a:pt x="457718" y="506323"/>
                    </a:cubicBezTo>
                    <a:cubicBezTo>
                      <a:pt x="374165" y="538021"/>
                      <a:pt x="281883" y="568005"/>
                      <a:pt x="173078" y="572752"/>
                    </a:cubicBezTo>
                    <a:cubicBezTo>
                      <a:pt x="151333" y="573718"/>
                      <a:pt x="129821" y="572253"/>
                      <a:pt x="109011" y="570873"/>
                    </a:cubicBezTo>
                    <a:cubicBezTo>
                      <a:pt x="74483" y="568559"/>
                      <a:pt x="41826" y="566384"/>
                      <a:pt x="8780" y="574443"/>
                    </a:cubicBezTo>
                    <a:cubicBezTo>
                      <a:pt x="8234" y="574583"/>
                      <a:pt x="7610" y="574646"/>
                      <a:pt x="7065" y="5746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38" name="Google Shape;3838;p46"/>
              <p:cNvSpPr/>
              <p:nvPr/>
            </p:nvSpPr>
            <p:spPr>
              <a:xfrm>
                <a:off x="8806325" y="733668"/>
                <a:ext cx="65090" cy="60045"/>
              </a:xfrm>
              <a:custGeom>
                <a:rect b="b" l="l" r="r" t="t"/>
                <a:pathLst>
                  <a:path extrusionOk="0" h="60045" w="65090">
                    <a:moveTo>
                      <a:pt x="294" y="48131"/>
                    </a:moveTo>
                    <a:cubicBezTo>
                      <a:pt x="6062" y="39363"/>
                      <a:pt x="10739" y="30080"/>
                      <a:pt x="17675" y="22091"/>
                    </a:cubicBezTo>
                    <a:cubicBezTo>
                      <a:pt x="24066" y="14632"/>
                      <a:pt x="33575" y="2567"/>
                      <a:pt x="43941" y="299"/>
                    </a:cubicBezTo>
                    <a:cubicBezTo>
                      <a:pt x="51502" y="-1345"/>
                      <a:pt x="60465" y="4017"/>
                      <a:pt x="63738" y="10829"/>
                    </a:cubicBezTo>
                    <a:cubicBezTo>
                      <a:pt x="68259" y="20338"/>
                      <a:pt x="60542" y="30057"/>
                      <a:pt x="53917" y="35825"/>
                    </a:cubicBezTo>
                    <a:cubicBezTo>
                      <a:pt x="47292" y="41522"/>
                      <a:pt x="40123" y="46635"/>
                      <a:pt x="33498" y="52371"/>
                    </a:cubicBezTo>
                    <a:cubicBezTo>
                      <a:pt x="29444" y="55879"/>
                      <a:pt x="25235" y="60384"/>
                      <a:pt x="19156" y="60025"/>
                    </a:cubicBezTo>
                    <a:cubicBezTo>
                      <a:pt x="15571" y="59815"/>
                      <a:pt x="-2511" y="51958"/>
                      <a:pt x="294" y="481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39" name="Google Shape;3839;p46"/>
              <p:cNvSpPr/>
              <p:nvPr/>
            </p:nvSpPr>
            <p:spPr>
              <a:xfrm>
                <a:off x="8901022" y="672639"/>
                <a:ext cx="34637" cy="55019"/>
              </a:xfrm>
              <a:custGeom>
                <a:rect b="b" l="l" r="r" t="t"/>
                <a:pathLst>
                  <a:path extrusionOk="0" h="55019" w="34637">
                    <a:moveTo>
                      <a:pt x="32953" y="21446"/>
                    </a:moveTo>
                    <a:cubicBezTo>
                      <a:pt x="34200" y="20027"/>
                      <a:pt x="34823" y="18141"/>
                      <a:pt x="34589" y="16068"/>
                    </a:cubicBezTo>
                    <a:cubicBezTo>
                      <a:pt x="34200" y="12521"/>
                      <a:pt x="34200" y="8796"/>
                      <a:pt x="32407" y="5553"/>
                    </a:cubicBezTo>
                    <a:cubicBezTo>
                      <a:pt x="30848" y="2584"/>
                      <a:pt x="28276" y="363"/>
                      <a:pt x="24769" y="43"/>
                    </a:cubicBezTo>
                    <a:cubicBezTo>
                      <a:pt x="21807" y="-230"/>
                      <a:pt x="19157" y="822"/>
                      <a:pt x="16741" y="2412"/>
                    </a:cubicBezTo>
                    <a:cubicBezTo>
                      <a:pt x="13545" y="4462"/>
                      <a:pt x="10506" y="8063"/>
                      <a:pt x="9102" y="11602"/>
                    </a:cubicBezTo>
                    <a:cubicBezTo>
                      <a:pt x="8635" y="12997"/>
                      <a:pt x="8323" y="14532"/>
                      <a:pt x="8245" y="16029"/>
                    </a:cubicBezTo>
                    <a:cubicBezTo>
                      <a:pt x="8245" y="16605"/>
                      <a:pt x="8245" y="17174"/>
                      <a:pt x="8168" y="17751"/>
                    </a:cubicBezTo>
                    <a:cubicBezTo>
                      <a:pt x="8168" y="17923"/>
                      <a:pt x="8089" y="18086"/>
                      <a:pt x="8089" y="18250"/>
                    </a:cubicBezTo>
                    <a:cubicBezTo>
                      <a:pt x="8089" y="18312"/>
                      <a:pt x="8089" y="18351"/>
                      <a:pt x="8012" y="18453"/>
                    </a:cubicBezTo>
                    <a:cubicBezTo>
                      <a:pt x="6999" y="20604"/>
                      <a:pt x="6063" y="22771"/>
                      <a:pt x="5050" y="24929"/>
                    </a:cubicBezTo>
                    <a:cubicBezTo>
                      <a:pt x="3179" y="29193"/>
                      <a:pt x="1620" y="33604"/>
                      <a:pt x="2010" y="38078"/>
                    </a:cubicBezTo>
                    <a:cubicBezTo>
                      <a:pt x="2010" y="38881"/>
                      <a:pt x="2010" y="39684"/>
                      <a:pt x="2244" y="40447"/>
                    </a:cubicBezTo>
                    <a:cubicBezTo>
                      <a:pt x="-718" y="46815"/>
                      <a:pt x="-1575" y="53152"/>
                      <a:pt x="4894" y="54851"/>
                    </a:cubicBezTo>
                    <a:cubicBezTo>
                      <a:pt x="13701" y="57150"/>
                      <a:pt x="29757" y="35350"/>
                      <a:pt x="32953" y="214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840" name="Google Shape;3840;p46"/>
            <p:cNvGrpSpPr/>
            <p:nvPr/>
          </p:nvGrpSpPr>
          <p:grpSpPr>
            <a:xfrm>
              <a:off x="2134567" y="3955313"/>
              <a:ext cx="466290" cy="444998"/>
              <a:chOff x="8276315" y="41877"/>
              <a:chExt cx="1141190" cy="1089081"/>
            </a:xfrm>
          </p:grpSpPr>
          <p:sp>
            <p:nvSpPr>
              <p:cNvPr id="3841" name="Google Shape;3841;p46"/>
              <p:cNvSpPr/>
              <p:nvPr/>
            </p:nvSpPr>
            <p:spPr>
              <a:xfrm>
                <a:off x="8276315" y="41877"/>
                <a:ext cx="1141190" cy="1089081"/>
              </a:xfrm>
              <a:custGeom>
                <a:rect b="b" l="l" r="r" t="t"/>
                <a:pathLst>
                  <a:path extrusionOk="0" h="1089081" w="1141190">
                    <a:moveTo>
                      <a:pt x="539267" y="1045184"/>
                    </a:moveTo>
                    <a:cubicBezTo>
                      <a:pt x="434360" y="1077569"/>
                      <a:pt x="322748" y="1096875"/>
                      <a:pt x="216515" y="1086064"/>
                    </a:cubicBezTo>
                    <a:cubicBezTo>
                      <a:pt x="155410" y="1079852"/>
                      <a:pt x="43175" y="1066797"/>
                      <a:pt x="13870" y="1009877"/>
                    </a:cubicBezTo>
                    <a:cubicBezTo>
                      <a:pt x="-52848" y="880208"/>
                      <a:pt x="137717" y="847636"/>
                      <a:pt x="233039" y="811401"/>
                    </a:cubicBezTo>
                    <a:cubicBezTo>
                      <a:pt x="398429" y="748503"/>
                      <a:pt x="527420" y="690929"/>
                      <a:pt x="630848" y="559793"/>
                    </a:cubicBezTo>
                    <a:cubicBezTo>
                      <a:pt x="711672" y="457270"/>
                      <a:pt x="750409" y="343001"/>
                      <a:pt x="852901" y="252956"/>
                    </a:cubicBezTo>
                    <a:cubicBezTo>
                      <a:pt x="901614" y="210167"/>
                      <a:pt x="917046" y="152351"/>
                      <a:pt x="918761" y="92243"/>
                    </a:cubicBezTo>
                    <a:cubicBezTo>
                      <a:pt x="919540" y="63974"/>
                      <a:pt x="907537" y="41387"/>
                      <a:pt x="930062" y="22018"/>
                    </a:cubicBezTo>
                    <a:cubicBezTo>
                      <a:pt x="947053" y="7459"/>
                      <a:pt x="983841" y="6882"/>
                      <a:pt x="1005742" y="0"/>
                    </a:cubicBezTo>
                    <a:cubicBezTo>
                      <a:pt x="1008938" y="47723"/>
                      <a:pt x="1013380" y="106864"/>
                      <a:pt x="1028189" y="153083"/>
                    </a:cubicBezTo>
                    <a:cubicBezTo>
                      <a:pt x="1041439" y="194298"/>
                      <a:pt x="1079007" y="225225"/>
                      <a:pt x="1102857" y="266807"/>
                    </a:cubicBezTo>
                    <a:cubicBezTo>
                      <a:pt x="1142684" y="336345"/>
                      <a:pt x="1150401" y="396375"/>
                      <a:pt x="1130993" y="471058"/>
                    </a:cubicBezTo>
                    <a:cubicBezTo>
                      <a:pt x="1117899" y="521454"/>
                      <a:pt x="1092413" y="565335"/>
                      <a:pt x="1066615" y="610057"/>
                    </a:cubicBezTo>
                    <a:cubicBezTo>
                      <a:pt x="1039413" y="657141"/>
                      <a:pt x="1033957" y="715449"/>
                      <a:pt x="1000755" y="759594"/>
                    </a:cubicBezTo>
                    <a:cubicBezTo>
                      <a:pt x="968487" y="802547"/>
                      <a:pt x="920631" y="823428"/>
                      <a:pt x="879401" y="858127"/>
                    </a:cubicBezTo>
                    <a:cubicBezTo>
                      <a:pt x="835676" y="894938"/>
                      <a:pt x="798810" y="938764"/>
                      <a:pt x="744251" y="964492"/>
                    </a:cubicBezTo>
                    <a:cubicBezTo>
                      <a:pt x="681821" y="993900"/>
                      <a:pt x="612142" y="1022699"/>
                      <a:pt x="539267" y="10451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42" name="Google Shape;3842;p46"/>
              <p:cNvSpPr/>
              <p:nvPr/>
            </p:nvSpPr>
            <p:spPr>
              <a:xfrm>
                <a:off x="9294996" y="286587"/>
                <a:ext cx="24316" cy="155421"/>
              </a:xfrm>
              <a:custGeom>
                <a:rect b="b" l="l" r="r" t="t"/>
                <a:pathLst>
                  <a:path extrusionOk="0" h="155421" w="24316">
                    <a:moveTo>
                      <a:pt x="10210" y="155414"/>
                    </a:moveTo>
                    <a:lnTo>
                      <a:pt x="9664" y="138703"/>
                    </a:lnTo>
                    <a:cubicBezTo>
                      <a:pt x="8729" y="109273"/>
                      <a:pt x="7949" y="83856"/>
                      <a:pt x="3819" y="53686"/>
                    </a:cubicBezTo>
                    <a:cubicBezTo>
                      <a:pt x="2962" y="47692"/>
                      <a:pt x="3195" y="41059"/>
                      <a:pt x="3351" y="34652"/>
                    </a:cubicBezTo>
                    <a:cubicBezTo>
                      <a:pt x="3663" y="24395"/>
                      <a:pt x="3975" y="13795"/>
                      <a:pt x="0" y="7802"/>
                    </a:cubicBezTo>
                    <a:lnTo>
                      <a:pt x="11769" y="0"/>
                    </a:lnTo>
                    <a:cubicBezTo>
                      <a:pt x="18238" y="9719"/>
                      <a:pt x="17848" y="22603"/>
                      <a:pt x="17458" y="35066"/>
                    </a:cubicBezTo>
                    <a:cubicBezTo>
                      <a:pt x="17302" y="41168"/>
                      <a:pt x="17147" y="46928"/>
                      <a:pt x="17770" y="51776"/>
                    </a:cubicBezTo>
                    <a:cubicBezTo>
                      <a:pt x="22057" y="82679"/>
                      <a:pt x="22836" y="108439"/>
                      <a:pt x="23772" y="138267"/>
                    </a:cubicBezTo>
                    <a:lnTo>
                      <a:pt x="24317" y="154923"/>
                    </a:lnTo>
                    <a:lnTo>
                      <a:pt x="10210" y="1554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43" name="Google Shape;3843;p46"/>
              <p:cNvSpPr/>
              <p:nvPr/>
            </p:nvSpPr>
            <p:spPr>
              <a:xfrm>
                <a:off x="8384287" y="478855"/>
                <a:ext cx="917887" cy="574645"/>
              </a:xfrm>
              <a:custGeom>
                <a:rect b="b" l="l" r="r" t="t"/>
                <a:pathLst>
                  <a:path extrusionOk="0" h="574645" w="917887">
                    <a:moveTo>
                      <a:pt x="7065" y="574646"/>
                    </a:moveTo>
                    <a:cubicBezTo>
                      <a:pt x="3947" y="574646"/>
                      <a:pt x="985" y="572487"/>
                      <a:pt x="206" y="569260"/>
                    </a:cubicBezTo>
                    <a:cubicBezTo>
                      <a:pt x="-729" y="565472"/>
                      <a:pt x="1609" y="561645"/>
                      <a:pt x="5428" y="560726"/>
                    </a:cubicBezTo>
                    <a:cubicBezTo>
                      <a:pt x="40657" y="552144"/>
                      <a:pt x="75886" y="554506"/>
                      <a:pt x="109946" y="556789"/>
                    </a:cubicBezTo>
                    <a:cubicBezTo>
                      <a:pt x="130367" y="558138"/>
                      <a:pt x="151411" y="559533"/>
                      <a:pt x="172455" y="558644"/>
                    </a:cubicBezTo>
                    <a:cubicBezTo>
                      <a:pt x="279234" y="553984"/>
                      <a:pt x="370268" y="524397"/>
                      <a:pt x="452729" y="493120"/>
                    </a:cubicBezTo>
                    <a:cubicBezTo>
                      <a:pt x="583826" y="443394"/>
                      <a:pt x="678290" y="340411"/>
                      <a:pt x="745865" y="256242"/>
                    </a:cubicBezTo>
                    <a:cubicBezTo>
                      <a:pt x="800501" y="188317"/>
                      <a:pt x="839783" y="133135"/>
                      <a:pt x="869478" y="82583"/>
                    </a:cubicBezTo>
                    <a:cubicBezTo>
                      <a:pt x="886937" y="52895"/>
                      <a:pt x="897927" y="28336"/>
                      <a:pt x="904006" y="5266"/>
                    </a:cubicBezTo>
                    <a:cubicBezTo>
                      <a:pt x="904941" y="1501"/>
                      <a:pt x="908761" y="-767"/>
                      <a:pt x="912658" y="238"/>
                    </a:cubicBezTo>
                    <a:cubicBezTo>
                      <a:pt x="916399" y="1244"/>
                      <a:pt x="918659" y="5102"/>
                      <a:pt x="917645" y="8874"/>
                    </a:cubicBezTo>
                    <a:cubicBezTo>
                      <a:pt x="911254" y="33215"/>
                      <a:pt x="899797" y="58912"/>
                      <a:pt x="881637" y="89738"/>
                    </a:cubicBezTo>
                    <a:cubicBezTo>
                      <a:pt x="851552" y="140906"/>
                      <a:pt x="811958" y="196618"/>
                      <a:pt x="756854" y="265089"/>
                    </a:cubicBezTo>
                    <a:cubicBezTo>
                      <a:pt x="688189" y="350652"/>
                      <a:pt x="592009" y="455389"/>
                      <a:pt x="457718" y="506323"/>
                    </a:cubicBezTo>
                    <a:cubicBezTo>
                      <a:pt x="374165" y="538021"/>
                      <a:pt x="281883" y="568005"/>
                      <a:pt x="173078" y="572752"/>
                    </a:cubicBezTo>
                    <a:cubicBezTo>
                      <a:pt x="151333" y="573718"/>
                      <a:pt x="129821" y="572253"/>
                      <a:pt x="109011" y="570873"/>
                    </a:cubicBezTo>
                    <a:cubicBezTo>
                      <a:pt x="74483" y="568559"/>
                      <a:pt x="41826" y="566384"/>
                      <a:pt x="8780" y="574443"/>
                    </a:cubicBezTo>
                    <a:cubicBezTo>
                      <a:pt x="8234" y="574583"/>
                      <a:pt x="7610" y="574646"/>
                      <a:pt x="7065" y="5746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44" name="Google Shape;3844;p46"/>
              <p:cNvSpPr/>
              <p:nvPr/>
            </p:nvSpPr>
            <p:spPr>
              <a:xfrm>
                <a:off x="8806325" y="733668"/>
                <a:ext cx="65090" cy="60045"/>
              </a:xfrm>
              <a:custGeom>
                <a:rect b="b" l="l" r="r" t="t"/>
                <a:pathLst>
                  <a:path extrusionOk="0" h="60045" w="65090">
                    <a:moveTo>
                      <a:pt x="294" y="48131"/>
                    </a:moveTo>
                    <a:cubicBezTo>
                      <a:pt x="6062" y="39363"/>
                      <a:pt x="10739" y="30080"/>
                      <a:pt x="17675" y="22091"/>
                    </a:cubicBezTo>
                    <a:cubicBezTo>
                      <a:pt x="24066" y="14632"/>
                      <a:pt x="33575" y="2567"/>
                      <a:pt x="43941" y="299"/>
                    </a:cubicBezTo>
                    <a:cubicBezTo>
                      <a:pt x="51502" y="-1345"/>
                      <a:pt x="60465" y="4017"/>
                      <a:pt x="63738" y="10829"/>
                    </a:cubicBezTo>
                    <a:cubicBezTo>
                      <a:pt x="68259" y="20338"/>
                      <a:pt x="60542" y="30057"/>
                      <a:pt x="53917" y="35825"/>
                    </a:cubicBezTo>
                    <a:cubicBezTo>
                      <a:pt x="47292" y="41522"/>
                      <a:pt x="40123" y="46635"/>
                      <a:pt x="33498" y="52371"/>
                    </a:cubicBezTo>
                    <a:cubicBezTo>
                      <a:pt x="29444" y="55879"/>
                      <a:pt x="25235" y="60384"/>
                      <a:pt x="19156" y="60025"/>
                    </a:cubicBezTo>
                    <a:cubicBezTo>
                      <a:pt x="15571" y="59815"/>
                      <a:pt x="-2511" y="51958"/>
                      <a:pt x="294" y="481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45" name="Google Shape;3845;p46"/>
              <p:cNvSpPr/>
              <p:nvPr/>
            </p:nvSpPr>
            <p:spPr>
              <a:xfrm>
                <a:off x="8901022" y="672639"/>
                <a:ext cx="34637" cy="55019"/>
              </a:xfrm>
              <a:custGeom>
                <a:rect b="b" l="l" r="r" t="t"/>
                <a:pathLst>
                  <a:path extrusionOk="0" h="55019" w="34637">
                    <a:moveTo>
                      <a:pt x="32953" y="21446"/>
                    </a:moveTo>
                    <a:cubicBezTo>
                      <a:pt x="34200" y="20027"/>
                      <a:pt x="34823" y="18141"/>
                      <a:pt x="34589" y="16068"/>
                    </a:cubicBezTo>
                    <a:cubicBezTo>
                      <a:pt x="34200" y="12521"/>
                      <a:pt x="34200" y="8796"/>
                      <a:pt x="32407" y="5553"/>
                    </a:cubicBezTo>
                    <a:cubicBezTo>
                      <a:pt x="30848" y="2584"/>
                      <a:pt x="28276" y="363"/>
                      <a:pt x="24769" y="43"/>
                    </a:cubicBezTo>
                    <a:cubicBezTo>
                      <a:pt x="21807" y="-230"/>
                      <a:pt x="19157" y="822"/>
                      <a:pt x="16741" y="2412"/>
                    </a:cubicBezTo>
                    <a:cubicBezTo>
                      <a:pt x="13545" y="4462"/>
                      <a:pt x="10506" y="8063"/>
                      <a:pt x="9102" y="11602"/>
                    </a:cubicBezTo>
                    <a:cubicBezTo>
                      <a:pt x="8635" y="12997"/>
                      <a:pt x="8323" y="14532"/>
                      <a:pt x="8245" y="16029"/>
                    </a:cubicBezTo>
                    <a:cubicBezTo>
                      <a:pt x="8245" y="16605"/>
                      <a:pt x="8245" y="17174"/>
                      <a:pt x="8168" y="17751"/>
                    </a:cubicBezTo>
                    <a:cubicBezTo>
                      <a:pt x="8168" y="17923"/>
                      <a:pt x="8089" y="18086"/>
                      <a:pt x="8089" y="18250"/>
                    </a:cubicBezTo>
                    <a:cubicBezTo>
                      <a:pt x="8089" y="18312"/>
                      <a:pt x="8089" y="18351"/>
                      <a:pt x="8012" y="18453"/>
                    </a:cubicBezTo>
                    <a:cubicBezTo>
                      <a:pt x="6999" y="20604"/>
                      <a:pt x="6063" y="22771"/>
                      <a:pt x="5050" y="24929"/>
                    </a:cubicBezTo>
                    <a:cubicBezTo>
                      <a:pt x="3179" y="29193"/>
                      <a:pt x="1620" y="33604"/>
                      <a:pt x="2010" y="38078"/>
                    </a:cubicBezTo>
                    <a:cubicBezTo>
                      <a:pt x="2010" y="38881"/>
                      <a:pt x="2010" y="39684"/>
                      <a:pt x="2244" y="40447"/>
                    </a:cubicBezTo>
                    <a:cubicBezTo>
                      <a:pt x="-718" y="46815"/>
                      <a:pt x="-1575" y="53152"/>
                      <a:pt x="4894" y="54851"/>
                    </a:cubicBezTo>
                    <a:cubicBezTo>
                      <a:pt x="13701" y="57150"/>
                      <a:pt x="29757" y="35350"/>
                      <a:pt x="32953" y="214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846" name="Google Shape;3846;p46"/>
            <p:cNvGrpSpPr/>
            <p:nvPr/>
          </p:nvGrpSpPr>
          <p:grpSpPr>
            <a:xfrm>
              <a:off x="2677042" y="3955313"/>
              <a:ext cx="466290" cy="444998"/>
              <a:chOff x="8276315" y="41877"/>
              <a:chExt cx="1141190" cy="1089081"/>
            </a:xfrm>
          </p:grpSpPr>
          <p:sp>
            <p:nvSpPr>
              <p:cNvPr id="3847" name="Google Shape;3847;p46"/>
              <p:cNvSpPr/>
              <p:nvPr/>
            </p:nvSpPr>
            <p:spPr>
              <a:xfrm>
                <a:off x="8276315" y="41877"/>
                <a:ext cx="1141190" cy="1089081"/>
              </a:xfrm>
              <a:custGeom>
                <a:rect b="b" l="l" r="r" t="t"/>
                <a:pathLst>
                  <a:path extrusionOk="0" h="1089081" w="1141190">
                    <a:moveTo>
                      <a:pt x="539267" y="1045184"/>
                    </a:moveTo>
                    <a:cubicBezTo>
                      <a:pt x="434360" y="1077569"/>
                      <a:pt x="322748" y="1096875"/>
                      <a:pt x="216515" y="1086064"/>
                    </a:cubicBezTo>
                    <a:cubicBezTo>
                      <a:pt x="155410" y="1079852"/>
                      <a:pt x="43175" y="1066797"/>
                      <a:pt x="13870" y="1009877"/>
                    </a:cubicBezTo>
                    <a:cubicBezTo>
                      <a:pt x="-52848" y="880208"/>
                      <a:pt x="137717" y="847636"/>
                      <a:pt x="233039" y="811401"/>
                    </a:cubicBezTo>
                    <a:cubicBezTo>
                      <a:pt x="398429" y="748503"/>
                      <a:pt x="527420" y="690929"/>
                      <a:pt x="630848" y="559793"/>
                    </a:cubicBezTo>
                    <a:cubicBezTo>
                      <a:pt x="711672" y="457270"/>
                      <a:pt x="750409" y="343001"/>
                      <a:pt x="852901" y="252956"/>
                    </a:cubicBezTo>
                    <a:cubicBezTo>
                      <a:pt x="901614" y="210167"/>
                      <a:pt x="917046" y="152351"/>
                      <a:pt x="918761" y="92243"/>
                    </a:cubicBezTo>
                    <a:cubicBezTo>
                      <a:pt x="919540" y="63974"/>
                      <a:pt x="907537" y="41387"/>
                      <a:pt x="930062" y="22018"/>
                    </a:cubicBezTo>
                    <a:cubicBezTo>
                      <a:pt x="947053" y="7459"/>
                      <a:pt x="983841" y="6882"/>
                      <a:pt x="1005742" y="0"/>
                    </a:cubicBezTo>
                    <a:cubicBezTo>
                      <a:pt x="1008938" y="47723"/>
                      <a:pt x="1013380" y="106864"/>
                      <a:pt x="1028189" y="153083"/>
                    </a:cubicBezTo>
                    <a:cubicBezTo>
                      <a:pt x="1041439" y="194298"/>
                      <a:pt x="1079007" y="225225"/>
                      <a:pt x="1102857" y="266807"/>
                    </a:cubicBezTo>
                    <a:cubicBezTo>
                      <a:pt x="1142684" y="336345"/>
                      <a:pt x="1150401" y="396375"/>
                      <a:pt x="1130993" y="471058"/>
                    </a:cubicBezTo>
                    <a:cubicBezTo>
                      <a:pt x="1117899" y="521454"/>
                      <a:pt x="1092413" y="565335"/>
                      <a:pt x="1066615" y="610057"/>
                    </a:cubicBezTo>
                    <a:cubicBezTo>
                      <a:pt x="1039413" y="657141"/>
                      <a:pt x="1033957" y="715449"/>
                      <a:pt x="1000755" y="759594"/>
                    </a:cubicBezTo>
                    <a:cubicBezTo>
                      <a:pt x="968487" y="802547"/>
                      <a:pt x="920631" y="823428"/>
                      <a:pt x="879401" y="858127"/>
                    </a:cubicBezTo>
                    <a:cubicBezTo>
                      <a:pt x="835676" y="894938"/>
                      <a:pt x="798810" y="938764"/>
                      <a:pt x="744251" y="964492"/>
                    </a:cubicBezTo>
                    <a:cubicBezTo>
                      <a:pt x="681821" y="993900"/>
                      <a:pt x="612142" y="1022699"/>
                      <a:pt x="539267" y="10451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48" name="Google Shape;3848;p46"/>
              <p:cNvSpPr/>
              <p:nvPr/>
            </p:nvSpPr>
            <p:spPr>
              <a:xfrm>
                <a:off x="9294996" y="286587"/>
                <a:ext cx="24316" cy="155421"/>
              </a:xfrm>
              <a:custGeom>
                <a:rect b="b" l="l" r="r" t="t"/>
                <a:pathLst>
                  <a:path extrusionOk="0" h="155421" w="24316">
                    <a:moveTo>
                      <a:pt x="10210" y="155414"/>
                    </a:moveTo>
                    <a:lnTo>
                      <a:pt x="9664" y="138703"/>
                    </a:lnTo>
                    <a:cubicBezTo>
                      <a:pt x="8729" y="109273"/>
                      <a:pt x="7949" y="83856"/>
                      <a:pt x="3819" y="53686"/>
                    </a:cubicBezTo>
                    <a:cubicBezTo>
                      <a:pt x="2962" y="47692"/>
                      <a:pt x="3195" y="41059"/>
                      <a:pt x="3351" y="34652"/>
                    </a:cubicBezTo>
                    <a:cubicBezTo>
                      <a:pt x="3663" y="24395"/>
                      <a:pt x="3975" y="13795"/>
                      <a:pt x="0" y="7802"/>
                    </a:cubicBezTo>
                    <a:lnTo>
                      <a:pt x="11769" y="0"/>
                    </a:lnTo>
                    <a:cubicBezTo>
                      <a:pt x="18238" y="9719"/>
                      <a:pt x="17848" y="22603"/>
                      <a:pt x="17458" y="35066"/>
                    </a:cubicBezTo>
                    <a:cubicBezTo>
                      <a:pt x="17302" y="41168"/>
                      <a:pt x="17147" y="46928"/>
                      <a:pt x="17770" y="51776"/>
                    </a:cubicBezTo>
                    <a:cubicBezTo>
                      <a:pt x="22057" y="82679"/>
                      <a:pt x="22836" y="108439"/>
                      <a:pt x="23772" y="138267"/>
                    </a:cubicBezTo>
                    <a:lnTo>
                      <a:pt x="24317" y="154923"/>
                    </a:lnTo>
                    <a:lnTo>
                      <a:pt x="10210" y="1554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49" name="Google Shape;3849;p46"/>
              <p:cNvSpPr/>
              <p:nvPr/>
            </p:nvSpPr>
            <p:spPr>
              <a:xfrm>
                <a:off x="8384287" y="478855"/>
                <a:ext cx="917887" cy="574645"/>
              </a:xfrm>
              <a:custGeom>
                <a:rect b="b" l="l" r="r" t="t"/>
                <a:pathLst>
                  <a:path extrusionOk="0" h="574645" w="917887">
                    <a:moveTo>
                      <a:pt x="7065" y="574646"/>
                    </a:moveTo>
                    <a:cubicBezTo>
                      <a:pt x="3947" y="574646"/>
                      <a:pt x="985" y="572487"/>
                      <a:pt x="206" y="569260"/>
                    </a:cubicBezTo>
                    <a:cubicBezTo>
                      <a:pt x="-729" y="565472"/>
                      <a:pt x="1609" y="561645"/>
                      <a:pt x="5428" y="560726"/>
                    </a:cubicBezTo>
                    <a:cubicBezTo>
                      <a:pt x="40657" y="552144"/>
                      <a:pt x="75886" y="554506"/>
                      <a:pt x="109946" y="556789"/>
                    </a:cubicBezTo>
                    <a:cubicBezTo>
                      <a:pt x="130367" y="558138"/>
                      <a:pt x="151411" y="559533"/>
                      <a:pt x="172455" y="558644"/>
                    </a:cubicBezTo>
                    <a:cubicBezTo>
                      <a:pt x="279234" y="553984"/>
                      <a:pt x="370268" y="524397"/>
                      <a:pt x="452729" y="493120"/>
                    </a:cubicBezTo>
                    <a:cubicBezTo>
                      <a:pt x="583826" y="443394"/>
                      <a:pt x="678290" y="340411"/>
                      <a:pt x="745865" y="256242"/>
                    </a:cubicBezTo>
                    <a:cubicBezTo>
                      <a:pt x="800501" y="188317"/>
                      <a:pt x="839783" y="133135"/>
                      <a:pt x="869478" y="82583"/>
                    </a:cubicBezTo>
                    <a:cubicBezTo>
                      <a:pt x="886937" y="52895"/>
                      <a:pt x="897927" y="28336"/>
                      <a:pt x="904006" y="5266"/>
                    </a:cubicBezTo>
                    <a:cubicBezTo>
                      <a:pt x="904941" y="1501"/>
                      <a:pt x="908761" y="-767"/>
                      <a:pt x="912658" y="238"/>
                    </a:cubicBezTo>
                    <a:cubicBezTo>
                      <a:pt x="916399" y="1244"/>
                      <a:pt x="918659" y="5102"/>
                      <a:pt x="917645" y="8874"/>
                    </a:cubicBezTo>
                    <a:cubicBezTo>
                      <a:pt x="911254" y="33215"/>
                      <a:pt x="899797" y="58912"/>
                      <a:pt x="881637" y="89738"/>
                    </a:cubicBezTo>
                    <a:cubicBezTo>
                      <a:pt x="851552" y="140906"/>
                      <a:pt x="811958" y="196618"/>
                      <a:pt x="756854" y="265089"/>
                    </a:cubicBezTo>
                    <a:cubicBezTo>
                      <a:pt x="688189" y="350652"/>
                      <a:pt x="592009" y="455389"/>
                      <a:pt x="457718" y="506323"/>
                    </a:cubicBezTo>
                    <a:cubicBezTo>
                      <a:pt x="374165" y="538021"/>
                      <a:pt x="281883" y="568005"/>
                      <a:pt x="173078" y="572752"/>
                    </a:cubicBezTo>
                    <a:cubicBezTo>
                      <a:pt x="151333" y="573718"/>
                      <a:pt x="129821" y="572253"/>
                      <a:pt x="109011" y="570873"/>
                    </a:cubicBezTo>
                    <a:cubicBezTo>
                      <a:pt x="74483" y="568559"/>
                      <a:pt x="41826" y="566384"/>
                      <a:pt x="8780" y="574443"/>
                    </a:cubicBezTo>
                    <a:cubicBezTo>
                      <a:pt x="8234" y="574583"/>
                      <a:pt x="7610" y="574646"/>
                      <a:pt x="7065" y="5746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50" name="Google Shape;3850;p46"/>
              <p:cNvSpPr/>
              <p:nvPr/>
            </p:nvSpPr>
            <p:spPr>
              <a:xfrm>
                <a:off x="8806325" y="733668"/>
                <a:ext cx="65090" cy="60045"/>
              </a:xfrm>
              <a:custGeom>
                <a:rect b="b" l="l" r="r" t="t"/>
                <a:pathLst>
                  <a:path extrusionOk="0" h="60045" w="65090">
                    <a:moveTo>
                      <a:pt x="294" y="48131"/>
                    </a:moveTo>
                    <a:cubicBezTo>
                      <a:pt x="6062" y="39363"/>
                      <a:pt x="10739" y="30080"/>
                      <a:pt x="17675" y="22091"/>
                    </a:cubicBezTo>
                    <a:cubicBezTo>
                      <a:pt x="24066" y="14632"/>
                      <a:pt x="33575" y="2567"/>
                      <a:pt x="43941" y="299"/>
                    </a:cubicBezTo>
                    <a:cubicBezTo>
                      <a:pt x="51502" y="-1345"/>
                      <a:pt x="60465" y="4017"/>
                      <a:pt x="63738" y="10829"/>
                    </a:cubicBezTo>
                    <a:cubicBezTo>
                      <a:pt x="68259" y="20338"/>
                      <a:pt x="60542" y="30057"/>
                      <a:pt x="53917" y="35825"/>
                    </a:cubicBezTo>
                    <a:cubicBezTo>
                      <a:pt x="47292" y="41522"/>
                      <a:pt x="40123" y="46635"/>
                      <a:pt x="33498" y="52371"/>
                    </a:cubicBezTo>
                    <a:cubicBezTo>
                      <a:pt x="29444" y="55879"/>
                      <a:pt x="25235" y="60384"/>
                      <a:pt x="19156" y="60025"/>
                    </a:cubicBezTo>
                    <a:cubicBezTo>
                      <a:pt x="15571" y="59815"/>
                      <a:pt x="-2511" y="51958"/>
                      <a:pt x="294" y="481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51" name="Google Shape;3851;p46"/>
              <p:cNvSpPr/>
              <p:nvPr/>
            </p:nvSpPr>
            <p:spPr>
              <a:xfrm>
                <a:off x="8901022" y="672639"/>
                <a:ext cx="34637" cy="55019"/>
              </a:xfrm>
              <a:custGeom>
                <a:rect b="b" l="l" r="r" t="t"/>
                <a:pathLst>
                  <a:path extrusionOk="0" h="55019" w="34637">
                    <a:moveTo>
                      <a:pt x="32953" y="21446"/>
                    </a:moveTo>
                    <a:cubicBezTo>
                      <a:pt x="34200" y="20027"/>
                      <a:pt x="34823" y="18141"/>
                      <a:pt x="34589" y="16068"/>
                    </a:cubicBezTo>
                    <a:cubicBezTo>
                      <a:pt x="34200" y="12521"/>
                      <a:pt x="34200" y="8796"/>
                      <a:pt x="32407" y="5553"/>
                    </a:cubicBezTo>
                    <a:cubicBezTo>
                      <a:pt x="30848" y="2584"/>
                      <a:pt x="28276" y="363"/>
                      <a:pt x="24769" y="43"/>
                    </a:cubicBezTo>
                    <a:cubicBezTo>
                      <a:pt x="21807" y="-230"/>
                      <a:pt x="19157" y="822"/>
                      <a:pt x="16741" y="2412"/>
                    </a:cubicBezTo>
                    <a:cubicBezTo>
                      <a:pt x="13545" y="4462"/>
                      <a:pt x="10506" y="8063"/>
                      <a:pt x="9102" y="11602"/>
                    </a:cubicBezTo>
                    <a:cubicBezTo>
                      <a:pt x="8635" y="12997"/>
                      <a:pt x="8323" y="14532"/>
                      <a:pt x="8245" y="16029"/>
                    </a:cubicBezTo>
                    <a:cubicBezTo>
                      <a:pt x="8245" y="16605"/>
                      <a:pt x="8245" y="17174"/>
                      <a:pt x="8168" y="17751"/>
                    </a:cubicBezTo>
                    <a:cubicBezTo>
                      <a:pt x="8168" y="17923"/>
                      <a:pt x="8089" y="18086"/>
                      <a:pt x="8089" y="18250"/>
                    </a:cubicBezTo>
                    <a:cubicBezTo>
                      <a:pt x="8089" y="18312"/>
                      <a:pt x="8089" y="18351"/>
                      <a:pt x="8012" y="18453"/>
                    </a:cubicBezTo>
                    <a:cubicBezTo>
                      <a:pt x="6999" y="20604"/>
                      <a:pt x="6063" y="22771"/>
                      <a:pt x="5050" y="24929"/>
                    </a:cubicBezTo>
                    <a:cubicBezTo>
                      <a:pt x="3179" y="29193"/>
                      <a:pt x="1620" y="33604"/>
                      <a:pt x="2010" y="38078"/>
                    </a:cubicBezTo>
                    <a:cubicBezTo>
                      <a:pt x="2010" y="38881"/>
                      <a:pt x="2010" y="39684"/>
                      <a:pt x="2244" y="40447"/>
                    </a:cubicBezTo>
                    <a:cubicBezTo>
                      <a:pt x="-718" y="46815"/>
                      <a:pt x="-1575" y="53152"/>
                      <a:pt x="4894" y="54851"/>
                    </a:cubicBezTo>
                    <a:cubicBezTo>
                      <a:pt x="13701" y="57150"/>
                      <a:pt x="29757" y="35350"/>
                      <a:pt x="32953" y="214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3852" name="Google Shape;3852;p46"/>
          <p:cNvGrpSpPr/>
          <p:nvPr/>
        </p:nvGrpSpPr>
        <p:grpSpPr>
          <a:xfrm>
            <a:off x="6171219" y="3936535"/>
            <a:ext cx="929862" cy="449554"/>
            <a:chOff x="5589288" y="3904859"/>
            <a:chExt cx="929862" cy="449554"/>
          </a:xfrm>
        </p:grpSpPr>
        <p:grpSp>
          <p:nvGrpSpPr>
            <p:cNvPr id="3853" name="Google Shape;3853;p46"/>
            <p:cNvGrpSpPr/>
            <p:nvPr/>
          </p:nvGrpSpPr>
          <p:grpSpPr>
            <a:xfrm>
              <a:off x="5589288" y="3904859"/>
              <a:ext cx="395487" cy="449554"/>
              <a:chOff x="3621316" y="4462881"/>
              <a:chExt cx="623206" cy="708294"/>
            </a:xfrm>
          </p:grpSpPr>
          <p:sp>
            <p:nvSpPr>
              <p:cNvPr id="3854" name="Google Shape;3854;p46"/>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55" name="Google Shape;3855;p46"/>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56" name="Google Shape;3856;p46"/>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57" name="Google Shape;3857;p46"/>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58" name="Google Shape;3858;p46"/>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859" name="Google Shape;3859;p46"/>
            <p:cNvGrpSpPr/>
            <p:nvPr/>
          </p:nvGrpSpPr>
          <p:grpSpPr>
            <a:xfrm>
              <a:off x="6123663" y="3904859"/>
              <a:ext cx="395487" cy="449554"/>
              <a:chOff x="3621316" y="4462881"/>
              <a:chExt cx="623206" cy="708294"/>
            </a:xfrm>
          </p:grpSpPr>
          <p:sp>
            <p:nvSpPr>
              <p:cNvPr id="3860" name="Google Shape;3860;p46"/>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61" name="Google Shape;3861;p46"/>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62" name="Google Shape;3862;p46"/>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63" name="Google Shape;3863;p46"/>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64" name="Google Shape;3864;p46"/>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3865" name="Google Shape;3865;p46"/>
          <p:cNvGrpSpPr/>
          <p:nvPr/>
        </p:nvGrpSpPr>
        <p:grpSpPr>
          <a:xfrm>
            <a:off x="1590541" y="4897716"/>
            <a:ext cx="449519" cy="449519"/>
            <a:chOff x="1051034" y="606973"/>
            <a:chExt cx="3657599" cy="3657599"/>
          </a:xfrm>
        </p:grpSpPr>
        <p:sp>
          <p:nvSpPr>
            <p:cNvPr id="3866" name="Google Shape;3866;p46"/>
            <p:cNvSpPr/>
            <p:nvPr/>
          </p:nvSpPr>
          <p:spPr>
            <a:xfrm>
              <a:off x="1051034" y="606973"/>
              <a:ext cx="3657599" cy="3657599"/>
            </a:xfrm>
            <a:custGeom>
              <a:rect b="b" l="l" r="r" t="t"/>
              <a:pathLst>
                <a:path extrusionOk="0" h="3657599" w="3657599">
                  <a:moveTo>
                    <a:pt x="0" y="2998946"/>
                  </a:moveTo>
                  <a:cubicBezTo>
                    <a:pt x="191" y="3019806"/>
                    <a:pt x="381" y="3031236"/>
                    <a:pt x="572" y="3052096"/>
                  </a:cubicBezTo>
                  <a:cubicBezTo>
                    <a:pt x="845249" y="3868198"/>
                    <a:pt x="2191703" y="3859340"/>
                    <a:pt x="3025521" y="3025521"/>
                  </a:cubicBezTo>
                  <a:cubicBezTo>
                    <a:pt x="3859340" y="2191703"/>
                    <a:pt x="3868198" y="845249"/>
                    <a:pt x="3052096" y="572"/>
                  </a:cubicBezTo>
                  <a:cubicBezTo>
                    <a:pt x="3031236" y="381"/>
                    <a:pt x="3019806" y="191"/>
                    <a:pt x="2999041" y="0"/>
                  </a:cubicBezTo>
                  <a:lnTo>
                    <a:pt x="0" y="299894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67" name="Google Shape;3867;p46"/>
            <p:cNvSpPr/>
            <p:nvPr/>
          </p:nvSpPr>
          <p:spPr>
            <a:xfrm>
              <a:off x="1274395" y="830334"/>
              <a:ext cx="3080956" cy="3080956"/>
            </a:xfrm>
            <a:custGeom>
              <a:rect b="b" l="l" r="r" t="t"/>
              <a:pathLst>
                <a:path extrusionOk="0" h="3080956" w="3080956">
                  <a:moveTo>
                    <a:pt x="0" y="2552319"/>
                  </a:moveTo>
                  <a:cubicBezTo>
                    <a:pt x="704850" y="3257169"/>
                    <a:pt x="1847564" y="3257169"/>
                    <a:pt x="2552319" y="2552319"/>
                  </a:cubicBezTo>
                  <a:cubicBezTo>
                    <a:pt x="3257169" y="1847564"/>
                    <a:pt x="3257169" y="704850"/>
                    <a:pt x="2552319" y="0"/>
                  </a:cubicBezTo>
                  <a:lnTo>
                    <a:pt x="0" y="255231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68" name="Google Shape;3868;p46"/>
            <p:cNvSpPr/>
            <p:nvPr/>
          </p:nvSpPr>
          <p:spPr>
            <a:xfrm>
              <a:off x="3065985" y="2621784"/>
              <a:ext cx="242664" cy="242899"/>
            </a:xfrm>
            <a:custGeom>
              <a:rect b="b" l="l" r="r" t="t"/>
              <a:pathLst>
                <a:path extrusionOk="0" h="242899" w="242664">
                  <a:moveTo>
                    <a:pt x="136556" y="242805"/>
                  </a:moveTo>
                  <a:cubicBezTo>
                    <a:pt x="164940" y="242805"/>
                    <a:pt x="191515" y="231755"/>
                    <a:pt x="211613" y="211753"/>
                  </a:cubicBezTo>
                  <a:cubicBezTo>
                    <a:pt x="231711" y="191655"/>
                    <a:pt x="242664" y="165080"/>
                    <a:pt x="242664" y="136696"/>
                  </a:cubicBezTo>
                  <a:cubicBezTo>
                    <a:pt x="242664" y="108311"/>
                    <a:pt x="231615" y="81737"/>
                    <a:pt x="211613" y="61639"/>
                  </a:cubicBezTo>
                  <a:cubicBezTo>
                    <a:pt x="196468" y="46589"/>
                    <a:pt x="82454" y="-39421"/>
                    <a:pt x="21494" y="21634"/>
                  </a:cubicBezTo>
                  <a:cubicBezTo>
                    <a:pt x="3111" y="39922"/>
                    <a:pt x="-12796" y="75164"/>
                    <a:pt x="15112" y="139077"/>
                  </a:cubicBezTo>
                  <a:cubicBezTo>
                    <a:pt x="27304" y="166985"/>
                    <a:pt x="45973" y="196227"/>
                    <a:pt x="61594" y="211753"/>
                  </a:cubicBezTo>
                  <a:cubicBezTo>
                    <a:pt x="81597" y="231851"/>
                    <a:pt x="108267" y="242900"/>
                    <a:pt x="136651" y="242900"/>
                  </a:cubicBezTo>
                  <a:lnTo>
                    <a:pt x="136651" y="2429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69" name="Google Shape;3869;p46"/>
            <p:cNvSpPr/>
            <p:nvPr/>
          </p:nvSpPr>
          <p:spPr>
            <a:xfrm>
              <a:off x="2568216" y="2902598"/>
              <a:ext cx="211768" cy="267932"/>
            </a:xfrm>
            <a:custGeom>
              <a:rect b="b" l="l" r="r" t="t"/>
              <a:pathLst>
                <a:path extrusionOk="0" h="267932" w="211768">
                  <a:moveTo>
                    <a:pt x="82255" y="757"/>
                  </a:moveTo>
                  <a:cubicBezTo>
                    <a:pt x="-3184" y="13330"/>
                    <a:pt x="-2136" y="156109"/>
                    <a:pt x="1007" y="177255"/>
                  </a:cubicBezTo>
                  <a:cubicBezTo>
                    <a:pt x="8722" y="229928"/>
                    <a:pt x="54156" y="267933"/>
                    <a:pt x="105877" y="267933"/>
                  </a:cubicBezTo>
                  <a:cubicBezTo>
                    <a:pt x="149978" y="267933"/>
                    <a:pt x="190268" y="239644"/>
                    <a:pt x="205604" y="198305"/>
                  </a:cubicBezTo>
                  <a:cubicBezTo>
                    <a:pt x="222082" y="153442"/>
                    <a:pt x="202746" y="104960"/>
                    <a:pt x="180267" y="65717"/>
                  </a:cubicBezTo>
                  <a:cubicBezTo>
                    <a:pt x="145692" y="5233"/>
                    <a:pt x="107877" y="-2958"/>
                    <a:pt x="82160" y="757"/>
                  </a:cubicBezTo>
                  <a:lnTo>
                    <a:pt x="82160" y="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70" name="Google Shape;3870;p46"/>
            <p:cNvSpPr/>
            <p:nvPr/>
          </p:nvSpPr>
          <p:spPr>
            <a:xfrm>
              <a:off x="1984786" y="2942795"/>
              <a:ext cx="217661" cy="263243"/>
            </a:xfrm>
            <a:custGeom>
              <a:rect b="b" l="l" r="r" t="t"/>
              <a:pathLst>
                <a:path extrusionOk="0" h="263243" w="217661">
                  <a:moveTo>
                    <a:pt x="6746" y="120008"/>
                  </a:moveTo>
                  <a:cubicBezTo>
                    <a:pt x="-3161" y="146583"/>
                    <a:pt x="-2113" y="175349"/>
                    <a:pt x="9603" y="201161"/>
                  </a:cubicBezTo>
                  <a:cubicBezTo>
                    <a:pt x="27320" y="239833"/>
                    <a:pt x="67610" y="264788"/>
                    <a:pt x="110187" y="263169"/>
                  </a:cubicBezTo>
                  <a:cubicBezTo>
                    <a:pt x="152573" y="261550"/>
                    <a:pt x="190769" y="233927"/>
                    <a:pt x="205532" y="194208"/>
                  </a:cubicBezTo>
                  <a:cubicBezTo>
                    <a:pt x="213248" y="173634"/>
                    <a:pt x="218105" y="139249"/>
                    <a:pt x="217629" y="108864"/>
                  </a:cubicBezTo>
                  <a:cubicBezTo>
                    <a:pt x="216581" y="39141"/>
                    <a:pt x="187340" y="13709"/>
                    <a:pt x="163051" y="4661"/>
                  </a:cubicBezTo>
                  <a:cubicBezTo>
                    <a:pt x="82184" y="-25534"/>
                    <a:pt x="14175" y="100101"/>
                    <a:pt x="6746" y="120103"/>
                  </a:cubicBezTo>
                  <a:lnTo>
                    <a:pt x="6746" y="1201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71" name="Google Shape;3871;p46"/>
            <p:cNvSpPr/>
            <p:nvPr/>
          </p:nvSpPr>
          <p:spPr>
            <a:xfrm>
              <a:off x="3346603" y="2124155"/>
              <a:ext cx="267939" cy="212033"/>
            </a:xfrm>
            <a:custGeom>
              <a:rect b="b" l="l" r="r" t="t"/>
              <a:pathLst>
                <a:path extrusionOk="0" h="212033" w="267939">
                  <a:moveTo>
                    <a:pt x="813" y="82255"/>
                  </a:moveTo>
                  <a:cubicBezTo>
                    <a:pt x="-11760" y="167694"/>
                    <a:pt x="125305" y="207890"/>
                    <a:pt x="146355" y="210938"/>
                  </a:cubicBezTo>
                  <a:cubicBezTo>
                    <a:pt x="203601" y="219320"/>
                    <a:pt x="258369" y="178648"/>
                    <a:pt x="266846" y="121403"/>
                  </a:cubicBezTo>
                  <a:cubicBezTo>
                    <a:pt x="275228" y="64158"/>
                    <a:pt x="234461" y="9389"/>
                    <a:pt x="177311" y="1007"/>
                  </a:cubicBezTo>
                  <a:cubicBezTo>
                    <a:pt x="156166" y="-2136"/>
                    <a:pt x="13386" y="-3184"/>
                    <a:pt x="813" y="82255"/>
                  </a:cubicBezTo>
                  <a:lnTo>
                    <a:pt x="813" y="822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72" name="Google Shape;3872;p46"/>
            <p:cNvSpPr/>
            <p:nvPr/>
          </p:nvSpPr>
          <p:spPr>
            <a:xfrm>
              <a:off x="3386991" y="1540915"/>
              <a:ext cx="262922" cy="217534"/>
            </a:xfrm>
            <a:custGeom>
              <a:rect b="b" l="l" r="r" t="t"/>
              <a:pathLst>
                <a:path extrusionOk="0" h="217534" w="262922">
                  <a:moveTo>
                    <a:pt x="108729" y="217439"/>
                  </a:moveTo>
                  <a:cubicBezTo>
                    <a:pt x="136923" y="217915"/>
                    <a:pt x="167498" y="215344"/>
                    <a:pt x="194073" y="205342"/>
                  </a:cubicBezTo>
                  <a:cubicBezTo>
                    <a:pt x="248175" y="185149"/>
                    <a:pt x="276655" y="123046"/>
                    <a:pt x="256367" y="68849"/>
                  </a:cubicBezTo>
                  <a:cubicBezTo>
                    <a:pt x="236174" y="14747"/>
                    <a:pt x="174070" y="-13733"/>
                    <a:pt x="119873" y="6556"/>
                  </a:cubicBezTo>
                  <a:cubicBezTo>
                    <a:pt x="99299" y="14271"/>
                    <a:pt x="70153" y="33130"/>
                    <a:pt x="47483" y="53419"/>
                  </a:cubicBezTo>
                  <a:cubicBezTo>
                    <a:pt x="-4428" y="99901"/>
                    <a:pt x="-4523" y="138667"/>
                    <a:pt x="4525" y="162956"/>
                  </a:cubicBezTo>
                  <a:cubicBezTo>
                    <a:pt x="13574" y="187245"/>
                    <a:pt x="39101" y="216391"/>
                    <a:pt x="108729" y="217534"/>
                  </a:cubicBezTo>
                  <a:lnTo>
                    <a:pt x="108729" y="2175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873" name="Google Shape;3873;p46"/>
          <p:cNvGrpSpPr/>
          <p:nvPr/>
        </p:nvGrpSpPr>
        <p:grpSpPr>
          <a:xfrm>
            <a:off x="4403024" y="4899976"/>
            <a:ext cx="466290" cy="444998"/>
            <a:chOff x="8276315" y="41877"/>
            <a:chExt cx="1141190" cy="1089081"/>
          </a:xfrm>
        </p:grpSpPr>
        <p:sp>
          <p:nvSpPr>
            <p:cNvPr id="3874" name="Google Shape;3874;p46"/>
            <p:cNvSpPr/>
            <p:nvPr/>
          </p:nvSpPr>
          <p:spPr>
            <a:xfrm>
              <a:off x="8276315" y="41877"/>
              <a:ext cx="1141190" cy="1089081"/>
            </a:xfrm>
            <a:custGeom>
              <a:rect b="b" l="l" r="r" t="t"/>
              <a:pathLst>
                <a:path extrusionOk="0" h="1089081" w="1141190">
                  <a:moveTo>
                    <a:pt x="539267" y="1045184"/>
                  </a:moveTo>
                  <a:cubicBezTo>
                    <a:pt x="434360" y="1077569"/>
                    <a:pt x="322748" y="1096875"/>
                    <a:pt x="216515" y="1086064"/>
                  </a:cubicBezTo>
                  <a:cubicBezTo>
                    <a:pt x="155410" y="1079852"/>
                    <a:pt x="43175" y="1066797"/>
                    <a:pt x="13870" y="1009877"/>
                  </a:cubicBezTo>
                  <a:cubicBezTo>
                    <a:pt x="-52848" y="880208"/>
                    <a:pt x="137717" y="847636"/>
                    <a:pt x="233039" y="811401"/>
                  </a:cubicBezTo>
                  <a:cubicBezTo>
                    <a:pt x="398429" y="748503"/>
                    <a:pt x="527420" y="690929"/>
                    <a:pt x="630848" y="559793"/>
                  </a:cubicBezTo>
                  <a:cubicBezTo>
                    <a:pt x="711672" y="457270"/>
                    <a:pt x="750409" y="343001"/>
                    <a:pt x="852901" y="252956"/>
                  </a:cubicBezTo>
                  <a:cubicBezTo>
                    <a:pt x="901614" y="210167"/>
                    <a:pt x="917046" y="152351"/>
                    <a:pt x="918761" y="92243"/>
                  </a:cubicBezTo>
                  <a:cubicBezTo>
                    <a:pt x="919540" y="63974"/>
                    <a:pt x="907537" y="41387"/>
                    <a:pt x="930062" y="22018"/>
                  </a:cubicBezTo>
                  <a:cubicBezTo>
                    <a:pt x="947053" y="7459"/>
                    <a:pt x="983841" y="6882"/>
                    <a:pt x="1005742" y="0"/>
                  </a:cubicBezTo>
                  <a:cubicBezTo>
                    <a:pt x="1008938" y="47723"/>
                    <a:pt x="1013380" y="106864"/>
                    <a:pt x="1028189" y="153083"/>
                  </a:cubicBezTo>
                  <a:cubicBezTo>
                    <a:pt x="1041439" y="194298"/>
                    <a:pt x="1079007" y="225225"/>
                    <a:pt x="1102857" y="266807"/>
                  </a:cubicBezTo>
                  <a:cubicBezTo>
                    <a:pt x="1142684" y="336345"/>
                    <a:pt x="1150401" y="396375"/>
                    <a:pt x="1130993" y="471058"/>
                  </a:cubicBezTo>
                  <a:cubicBezTo>
                    <a:pt x="1117899" y="521454"/>
                    <a:pt x="1092413" y="565335"/>
                    <a:pt x="1066615" y="610057"/>
                  </a:cubicBezTo>
                  <a:cubicBezTo>
                    <a:pt x="1039413" y="657141"/>
                    <a:pt x="1033957" y="715449"/>
                    <a:pt x="1000755" y="759594"/>
                  </a:cubicBezTo>
                  <a:cubicBezTo>
                    <a:pt x="968487" y="802547"/>
                    <a:pt x="920631" y="823428"/>
                    <a:pt x="879401" y="858127"/>
                  </a:cubicBezTo>
                  <a:cubicBezTo>
                    <a:pt x="835676" y="894938"/>
                    <a:pt x="798810" y="938764"/>
                    <a:pt x="744251" y="964492"/>
                  </a:cubicBezTo>
                  <a:cubicBezTo>
                    <a:pt x="681821" y="993900"/>
                    <a:pt x="612142" y="1022699"/>
                    <a:pt x="539267" y="10451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75" name="Google Shape;3875;p46"/>
            <p:cNvSpPr/>
            <p:nvPr/>
          </p:nvSpPr>
          <p:spPr>
            <a:xfrm>
              <a:off x="9294996" y="286587"/>
              <a:ext cx="24316" cy="155421"/>
            </a:xfrm>
            <a:custGeom>
              <a:rect b="b" l="l" r="r" t="t"/>
              <a:pathLst>
                <a:path extrusionOk="0" h="155421" w="24316">
                  <a:moveTo>
                    <a:pt x="10210" y="155414"/>
                  </a:moveTo>
                  <a:lnTo>
                    <a:pt x="9664" y="138703"/>
                  </a:lnTo>
                  <a:cubicBezTo>
                    <a:pt x="8729" y="109273"/>
                    <a:pt x="7949" y="83856"/>
                    <a:pt x="3819" y="53686"/>
                  </a:cubicBezTo>
                  <a:cubicBezTo>
                    <a:pt x="2962" y="47692"/>
                    <a:pt x="3195" y="41059"/>
                    <a:pt x="3351" y="34652"/>
                  </a:cubicBezTo>
                  <a:cubicBezTo>
                    <a:pt x="3663" y="24395"/>
                    <a:pt x="3975" y="13795"/>
                    <a:pt x="0" y="7802"/>
                  </a:cubicBezTo>
                  <a:lnTo>
                    <a:pt x="11769" y="0"/>
                  </a:lnTo>
                  <a:cubicBezTo>
                    <a:pt x="18238" y="9719"/>
                    <a:pt x="17848" y="22603"/>
                    <a:pt x="17458" y="35066"/>
                  </a:cubicBezTo>
                  <a:cubicBezTo>
                    <a:pt x="17302" y="41168"/>
                    <a:pt x="17147" y="46928"/>
                    <a:pt x="17770" y="51776"/>
                  </a:cubicBezTo>
                  <a:cubicBezTo>
                    <a:pt x="22057" y="82679"/>
                    <a:pt x="22836" y="108439"/>
                    <a:pt x="23772" y="138267"/>
                  </a:cubicBezTo>
                  <a:lnTo>
                    <a:pt x="24317" y="154923"/>
                  </a:lnTo>
                  <a:lnTo>
                    <a:pt x="10210" y="1554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76" name="Google Shape;3876;p46"/>
            <p:cNvSpPr/>
            <p:nvPr/>
          </p:nvSpPr>
          <p:spPr>
            <a:xfrm>
              <a:off x="8384287" y="478855"/>
              <a:ext cx="917887" cy="574645"/>
            </a:xfrm>
            <a:custGeom>
              <a:rect b="b" l="l" r="r" t="t"/>
              <a:pathLst>
                <a:path extrusionOk="0" h="574645" w="917887">
                  <a:moveTo>
                    <a:pt x="7065" y="574646"/>
                  </a:moveTo>
                  <a:cubicBezTo>
                    <a:pt x="3947" y="574646"/>
                    <a:pt x="985" y="572487"/>
                    <a:pt x="206" y="569260"/>
                  </a:cubicBezTo>
                  <a:cubicBezTo>
                    <a:pt x="-729" y="565472"/>
                    <a:pt x="1609" y="561645"/>
                    <a:pt x="5428" y="560726"/>
                  </a:cubicBezTo>
                  <a:cubicBezTo>
                    <a:pt x="40657" y="552144"/>
                    <a:pt x="75886" y="554506"/>
                    <a:pt x="109946" y="556789"/>
                  </a:cubicBezTo>
                  <a:cubicBezTo>
                    <a:pt x="130367" y="558138"/>
                    <a:pt x="151411" y="559533"/>
                    <a:pt x="172455" y="558644"/>
                  </a:cubicBezTo>
                  <a:cubicBezTo>
                    <a:pt x="279234" y="553984"/>
                    <a:pt x="370268" y="524397"/>
                    <a:pt x="452729" y="493120"/>
                  </a:cubicBezTo>
                  <a:cubicBezTo>
                    <a:pt x="583826" y="443394"/>
                    <a:pt x="678290" y="340411"/>
                    <a:pt x="745865" y="256242"/>
                  </a:cubicBezTo>
                  <a:cubicBezTo>
                    <a:pt x="800501" y="188317"/>
                    <a:pt x="839783" y="133135"/>
                    <a:pt x="869478" y="82583"/>
                  </a:cubicBezTo>
                  <a:cubicBezTo>
                    <a:pt x="886937" y="52895"/>
                    <a:pt x="897927" y="28336"/>
                    <a:pt x="904006" y="5266"/>
                  </a:cubicBezTo>
                  <a:cubicBezTo>
                    <a:pt x="904941" y="1501"/>
                    <a:pt x="908761" y="-767"/>
                    <a:pt x="912658" y="238"/>
                  </a:cubicBezTo>
                  <a:cubicBezTo>
                    <a:pt x="916399" y="1244"/>
                    <a:pt x="918659" y="5102"/>
                    <a:pt x="917645" y="8874"/>
                  </a:cubicBezTo>
                  <a:cubicBezTo>
                    <a:pt x="911254" y="33215"/>
                    <a:pt x="899797" y="58912"/>
                    <a:pt x="881637" y="89738"/>
                  </a:cubicBezTo>
                  <a:cubicBezTo>
                    <a:pt x="851552" y="140906"/>
                    <a:pt x="811958" y="196618"/>
                    <a:pt x="756854" y="265089"/>
                  </a:cubicBezTo>
                  <a:cubicBezTo>
                    <a:pt x="688189" y="350652"/>
                    <a:pt x="592009" y="455389"/>
                    <a:pt x="457718" y="506323"/>
                  </a:cubicBezTo>
                  <a:cubicBezTo>
                    <a:pt x="374165" y="538021"/>
                    <a:pt x="281883" y="568005"/>
                    <a:pt x="173078" y="572752"/>
                  </a:cubicBezTo>
                  <a:cubicBezTo>
                    <a:pt x="151333" y="573718"/>
                    <a:pt x="129821" y="572253"/>
                    <a:pt x="109011" y="570873"/>
                  </a:cubicBezTo>
                  <a:cubicBezTo>
                    <a:pt x="74483" y="568559"/>
                    <a:pt x="41826" y="566384"/>
                    <a:pt x="8780" y="574443"/>
                  </a:cubicBezTo>
                  <a:cubicBezTo>
                    <a:pt x="8234" y="574583"/>
                    <a:pt x="7610" y="574646"/>
                    <a:pt x="7065" y="5746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77" name="Google Shape;3877;p46"/>
            <p:cNvSpPr/>
            <p:nvPr/>
          </p:nvSpPr>
          <p:spPr>
            <a:xfrm>
              <a:off x="8806325" y="733668"/>
              <a:ext cx="65090" cy="60045"/>
            </a:xfrm>
            <a:custGeom>
              <a:rect b="b" l="l" r="r" t="t"/>
              <a:pathLst>
                <a:path extrusionOk="0" h="60045" w="65090">
                  <a:moveTo>
                    <a:pt x="294" y="48131"/>
                  </a:moveTo>
                  <a:cubicBezTo>
                    <a:pt x="6062" y="39363"/>
                    <a:pt x="10739" y="30080"/>
                    <a:pt x="17675" y="22091"/>
                  </a:cubicBezTo>
                  <a:cubicBezTo>
                    <a:pt x="24066" y="14632"/>
                    <a:pt x="33575" y="2567"/>
                    <a:pt x="43941" y="299"/>
                  </a:cubicBezTo>
                  <a:cubicBezTo>
                    <a:pt x="51502" y="-1345"/>
                    <a:pt x="60465" y="4017"/>
                    <a:pt x="63738" y="10829"/>
                  </a:cubicBezTo>
                  <a:cubicBezTo>
                    <a:pt x="68259" y="20338"/>
                    <a:pt x="60542" y="30057"/>
                    <a:pt x="53917" y="35825"/>
                  </a:cubicBezTo>
                  <a:cubicBezTo>
                    <a:pt x="47292" y="41522"/>
                    <a:pt x="40123" y="46635"/>
                    <a:pt x="33498" y="52371"/>
                  </a:cubicBezTo>
                  <a:cubicBezTo>
                    <a:pt x="29444" y="55879"/>
                    <a:pt x="25235" y="60384"/>
                    <a:pt x="19156" y="60025"/>
                  </a:cubicBezTo>
                  <a:cubicBezTo>
                    <a:pt x="15571" y="59815"/>
                    <a:pt x="-2511" y="51958"/>
                    <a:pt x="294" y="481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78" name="Google Shape;3878;p46"/>
            <p:cNvSpPr/>
            <p:nvPr/>
          </p:nvSpPr>
          <p:spPr>
            <a:xfrm>
              <a:off x="8901022" y="672639"/>
              <a:ext cx="34637" cy="55019"/>
            </a:xfrm>
            <a:custGeom>
              <a:rect b="b" l="l" r="r" t="t"/>
              <a:pathLst>
                <a:path extrusionOk="0" h="55019" w="34637">
                  <a:moveTo>
                    <a:pt x="32953" y="21446"/>
                  </a:moveTo>
                  <a:cubicBezTo>
                    <a:pt x="34200" y="20027"/>
                    <a:pt x="34823" y="18141"/>
                    <a:pt x="34589" y="16068"/>
                  </a:cubicBezTo>
                  <a:cubicBezTo>
                    <a:pt x="34200" y="12521"/>
                    <a:pt x="34200" y="8796"/>
                    <a:pt x="32407" y="5553"/>
                  </a:cubicBezTo>
                  <a:cubicBezTo>
                    <a:pt x="30848" y="2584"/>
                    <a:pt x="28276" y="363"/>
                    <a:pt x="24769" y="43"/>
                  </a:cubicBezTo>
                  <a:cubicBezTo>
                    <a:pt x="21807" y="-230"/>
                    <a:pt x="19157" y="822"/>
                    <a:pt x="16741" y="2412"/>
                  </a:cubicBezTo>
                  <a:cubicBezTo>
                    <a:pt x="13545" y="4462"/>
                    <a:pt x="10506" y="8063"/>
                    <a:pt x="9102" y="11602"/>
                  </a:cubicBezTo>
                  <a:cubicBezTo>
                    <a:pt x="8635" y="12997"/>
                    <a:pt x="8323" y="14532"/>
                    <a:pt x="8245" y="16029"/>
                  </a:cubicBezTo>
                  <a:cubicBezTo>
                    <a:pt x="8245" y="16605"/>
                    <a:pt x="8245" y="17174"/>
                    <a:pt x="8168" y="17751"/>
                  </a:cubicBezTo>
                  <a:cubicBezTo>
                    <a:pt x="8168" y="17923"/>
                    <a:pt x="8089" y="18086"/>
                    <a:pt x="8089" y="18250"/>
                  </a:cubicBezTo>
                  <a:cubicBezTo>
                    <a:pt x="8089" y="18312"/>
                    <a:pt x="8089" y="18351"/>
                    <a:pt x="8012" y="18453"/>
                  </a:cubicBezTo>
                  <a:cubicBezTo>
                    <a:pt x="6999" y="20604"/>
                    <a:pt x="6063" y="22771"/>
                    <a:pt x="5050" y="24929"/>
                  </a:cubicBezTo>
                  <a:cubicBezTo>
                    <a:pt x="3179" y="29193"/>
                    <a:pt x="1620" y="33604"/>
                    <a:pt x="2010" y="38078"/>
                  </a:cubicBezTo>
                  <a:cubicBezTo>
                    <a:pt x="2010" y="38881"/>
                    <a:pt x="2010" y="39684"/>
                    <a:pt x="2244" y="40447"/>
                  </a:cubicBezTo>
                  <a:cubicBezTo>
                    <a:pt x="-718" y="46815"/>
                    <a:pt x="-1575" y="53152"/>
                    <a:pt x="4894" y="54851"/>
                  </a:cubicBezTo>
                  <a:cubicBezTo>
                    <a:pt x="13701" y="57150"/>
                    <a:pt x="29757" y="35350"/>
                    <a:pt x="32953" y="214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3879" name="Google Shape;3879;p46"/>
          <p:cNvGrpSpPr/>
          <p:nvPr/>
        </p:nvGrpSpPr>
        <p:grpSpPr>
          <a:xfrm>
            <a:off x="7261981" y="4897698"/>
            <a:ext cx="395487" cy="449554"/>
            <a:chOff x="3621316" y="4462881"/>
            <a:chExt cx="623206" cy="708294"/>
          </a:xfrm>
        </p:grpSpPr>
        <p:sp>
          <p:nvSpPr>
            <p:cNvPr id="3880" name="Google Shape;3880;p46"/>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81" name="Google Shape;3881;p46"/>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82" name="Google Shape;3882;p46"/>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83" name="Google Shape;3883;p46"/>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884" name="Google Shape;3884;p46"/>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3885" name="Google Shape;3885;p46"/>
          <p:cNvSpPr/>
          <p:nvPr/>
        </p:nvSpPr>
        <p:spPr>
          <a:xfrm>
            <a:off x="8663990" y="715601"/>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6" name="Google Shape;3886;p46"/>
          <p:cNvSpPr/>
          <p:nvPr/>
        </p:nvSpPr>
        <p:spPr>
          <a:xfrm rot="10800000">
            <a:off x="9471450" y="970529"/>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0" name="Shape 3890"/>
        <p:cNvGrpSpPr/>
        <p:nvPr/>
      </p:nvGrpSpPr>
      <p:grpSpPr>
        <a:xfrm>
          <a:off x="0" y="0"/>
          <a:ext cx="0" cy="0"/>
          <a:chOff x="0" y="0"/>
          <a:chExt cx="0" cy="0"/>
        </a:xfrm>
      </p:grpSpPr>
      <p:sp>
        <p:nvSpPr>
          <p:cNvPr id="3891" name="Google Shape;3891;p47"/>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Bye-bye!</a:t>
            </a:r>
            <a:endParaRPr/>
          </a:p>
        </p:txBody>
      </p:sp>
      <p:grpSp>
        <p:nvGrpSpPr>
          <p:cNvPr id="3892" name="Google Shape;3892;p47"/>
          <p:cNvGrpSpPr/>
          <p:nvPr/>
        </p:nvGrpSpPr>
        <p:grpSpPr>
          <a:xfrm>
            <a:off x="1844375" y="3932400"/>
            <a:ext cx="2676325" cy="2671074"/>
            <a:chOff x="2498675" y="3932400"/>
            <a:chExt cx="2676325" cy="2671074"/>
          </a:xfrm>
        </p:grpSpPr>
        <p:sp>
          <p:nvSpPr>
            <p:cNvPr id="3893" name="Google Shape;3893;p47"/>
            <p:cNvSpPr/>
            <p:nvPr/>
          </p:nvSpPr>
          <p:spPr>
            <a:xfrm rot="-17">
              <a:off x="2498675" y="3932407"/>
              <a:ext cx="2676325" cy="2671061"/>
            </a:xfrm>
            <a:prstGeom prst="rect">
              <a:avLst/>
            </a:prstGeom>
          </p:spPr>
          <p:txBody>
            <a:bodyPr>
              <a:prstTxWarp prst="textPlain"/>
            </a:bodyPr>
            <a:lstStyle/>
            <a:p>
              <a:pPr lvl="0" algn="ctr"/>
              <a:r>
                <a:rPr b="0" i="0">
                  <a:ln>
                    <a:noFill/>
                  </a:ln>
                  <a:solidFill>
                    <a:schemeClr val="dk2"/>
                  </a:solidFill>
                  <a:latin typeface="Fredoka One"/>
                </a:rPr>
                <a:t>+</a:t>
              </a:r>
            </a:p>
          </p:txBody>
        </p:sp>
        <p:grpSp>
          <p:nvGrpSpPr>
            <p:cNvPr id="3894" name="Google Shape;3894;p47"/>
            <p:cNvGrpSpPr/>
            <p:nvPr/>
          </p:nvGrpSpPr>
          <p:grpSpPr>
            <a:xfrm>
              <a:off x="3529528" y="4990220"/>
              <a:ext cx="614618" cy="555435"/>
              <a:chOff x="2564001" y="4498249"/>
              <a:chExt cx="614618" cy="555435"/>
            </a:xfrm>
          </p:grpSpPr>
          <p:sp>
            <p:nvSpPr>
              <p:cNvPr id="3895" name="Google Shape;3895;p47"/>
              <p:cNvSpPr/>
              <p:nvPr/>
            </p:nvSpPr>
            <p:spPr>
              <a:xfrm>
                <a:off x="2679914" y="4498249"/>
                <a:ext cx="101351" cy="101328"/>
              </a:xfrm>
              <a:custGeom>
                <a:rect b="b" l="l" r="r" t="t"/>
                <a:pathLst>
                  <a:path extrusionOk="0" h="34524" w="34532">
                    <a:moveTo>
                      <a:pt x="15922" y="53"/>
                    </a:moveTo>
                    <a:cubicBezTo>
                      <a:pt x="25431" y="-687"/>
                      <a:pt x="33739" y="6421"/>
                      <a:pt x="34479" y="15922"/>
                    </a:cubicBezTo>
                    <a:cubicBezTo>
                      <a:pt x="35220" y="25430"/>
                      <a:pt x="28119" y="33731"/>
                      <a:pt x="18611" y="34472"/>
                    </a:cubicBezTo>
                    <a:cubicBezTo>
                      <a:pt x="9102" y="35212"/>
                      <a:pt x="793"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6" name="Google Shape;3896;p47"/>
              <p:cNvSpPr/>
              <p:nvPr/>
            </p:nvSpPr>
            <p:spPr>
              <a:xfrm>
                <a:off x="2951427" y="4498249"/>
                <a:ext cx="101351" cy="101328"/>
              </a:xfrm>
              <a:custGeom>
                <a:rect b="b" l="l" r="r" t="t"/>
                <a:pathLst>
                  <a:path extrusionOk="0" h="34524" w="34532">
                    <a:moveTo>
                      <a:pt x="15922" y="53"/>
                    </a:moveTo>
                    <a:cubicBezTo>
                      <a:pt x="25431" y="-687"/>
                      <a:pt x="33731" y="6421"/>
                      <a:pt x="34479" y="15922"/>
                    </a:cubicBezTo>
                    <a:cubicBezTo>
                      <a:pt x="35220" y="25430"/>
                      <a:pt x="28119" y="33731"/>
                      <a:pt x="18611" y="34472"/>
                    </a:cubicBezTo>
                    <a:cubicBezTo>
                      <a:pt x="9102" y="35212"/>
                      <a:pt x="801"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7" name="Google Shape;3897;p47"/>
              <p:cNvSpPr/>
              <p:nvPr/>
            </p:nvSpPr>
            <p:spPr>
              <a:xfrm>
                <a:off x="2564001" y="4764384"/>
                <a:ext cx="614618" cy="289300"/>
              </a:xfrm>
              <a:custGeom>
                <a:rect b="b" l="l" r="r" t="t"/>
                <a:pathLst>
                  <a:path extrusionOk="0" h="98569" w="209410">
                    <a:moveTo>
                      <a:pt x="0" y="12650"/>
                    </a:moveTo>
                    <a:cubicBezTo>
                      <a:pt x="9532" y="62610"/>
                      <a:pt x="59500" y="101463"/>
                      <a:pt x="110270" y="98400"/>
                    </a:cubicBezTo>
                    <a:cubicBezTo>
                      <a:pt x="161041" y="95329"/>
                      <a:pt x="205966" y="50739"/>
                      <a:pt x="209411"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3898" name="Google Shape;3898;p47"/>
          <p:cNvSpPr/>
          <p:nvPr/>
        </p:nvSpPr>
        <p:spPr>
          <a:xfrm>
            <a:off x="3740425" y="2451575"/>
            <a:ext cx="5455500" cy="1328400"/>
          </a:xfrm>
          <a:prstGeom prst="wedgeRoundRectCallout">
            <a:avLst>
              <a:gd fmla="val -40080" name="adj1"/>
              <a:gd fmla="val 73440"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chemeClr val="dk1"/>
                </a:solidFill>
                <a:latin typeface="Albert Sans"/>
                <a:ea typeface="Albert Sans"/>
                <a:cs typeface="Albert Sans"/>
                <a:sym typeface="Albert Sans"/>
              </a:rPr>
              <a:t>I hope you have learned about addition</a:t>
            </a:r>
            <a:r>
              <a:rPr lang="en" sz="1800">
                <a:solidFill>
                  <a:schemeClr val="dk1"/>
                </a:solidFill>
                <a:latin typeface="Albert Sans"/>
                <a:ea typeface="Albert Sans"/>
                <a:cs typeface="Albert Sans"/>
                <a:sym typeface="Albert Sans"/>
              </a:rPr>
              <a:t>. Adding up is a beautiful word. To help is to add up, to support is to add up, so let's add up! See you!</a:t>
            </a:r>
            <a:endParaRPr>
              <a:solidFill>
                <a:schemeClr val="dk1"/>
              </a:solidFill>
              <a:latin typeface="Albert Sans"/>
              <a:ea typeface="Albert Sans"/>
              <a:cs typeface="Albert Sans"/>
              <a:sym typeface="Albert Sans"/>
            </a:endParaRPr>
          </a:p>
        </p:txBody>
      </p:sp>
      <p:cxnSp>
        <p:nvCxnSpPr>
          <p:cNvPr id="3899" name="Google Shape;3899;p47"/>
          <p:cNvCxnSpPr/>
          <p:nvPr/>
        </p:nvCxnSpPr>
        <p:spPr>
          <a:xfrm>
            <a:off x="1844375" y="6603200"/>
            <a:ext cx="2676300" cy="0"/>
          </a:xfrm>
          <a:prstGeom prst="straightConnector1">
            <a:avLst/>
          </a:prstGeom>
          <a:noFill/>
          <a:ln cap="flat" cmpd="sng" w="19050">
            <a:solidFill>
              <a:schemeClr val="dk1"/>
            </a:solidFill>
            <a:prstDash val="solid"/>
            <a:round/>
            <a:headEnd len="med" w="med" type="none"/>
            <a:tailEnd len="med" w="med" type="none"/>
          </a:ln>
        </p:spPr>
      </p:cxnSp>
      <p:sp>
        <p:nvSpPr>
          <p:cNvPr id="3900" name="Google Shape;3900;p47"/>
          <p:cNvSpPr/>
          <p:nvPr/>
        </p:nvSpPr>
        <p:spPr>
          <a:xfrm>
            <a:off x="7641824" y="4567232"/>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1" name="Google Shape;3901;p47"/>
          <p:cNvSpPr/>
          <p:nvPr/>
        </p:nvSpPr>
        <p:spPr>
          <a:xfrm rot="-5400000">
            <a:off x="5048940" y="1180263"/>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02" name="Google Shape;3902;p47"/>
          <p:cNvGrpSpPr/>
          <p:nvPr/>
        </p:nvGrpSpPr>
        <p:grpSpPr>
          <a:xfrm rot="4797602">
            <a:off x="9594361" y="4071217"/>
            <a:ext cx="1248923" cy="2142766"/>
            <a:chOff x="309391" y="1774774"/>
            <a:chExt cx="450789" cy="773447"/>
          </a:xfrm>
        </p:grpSpPr>
        <p:sp>
          <p:nvSpPr>
            <p:cNvPr id="3903" name="Google Shape;3903;p47"/>
            <p:cNvSpPr/>
            <p:nvPr/>
          </p:nvSpPr>
          <p:spPr>
            <a:xfrm>
              <a:off x="309391" y="1774774"/>
              <a:ext cx="427435" cy="648325"/>
            </a:xfrm>
            <a:custGeom>
              <a:rect b="b" l="l" r="r" t="t"/>
              <a:pathLst>
                <a:path extrusionOk="0" h="648325" w="427435">
                  <a:moveTo>
                    <a:pt x="3425" y="87299"/>
                  </a:moveTo>
                  <a:lnTo>
                    <a:pt x="283801" y="641862"/>
                  </a:lnTo>
                  <a:cubicBezTo>
                    <a:pt x="286732" y="647669"/>
                    <a:pt x="293817" y="649991"/>
                    <a:pt x="299623" y="647053"/>
                  </a:cubicBezTo>
                  <a:lnTo>
                    <a:pt x="420969" y="585706"/>
                  </a:lnTo>
                  <a:cubicBezTo>
                    <a:pt x="426776" y="582775"/>
                    <a:pt x="429098" y="575690"/>
                    <a:pt x="426168" y="569884"/>
                  </a:cubicBezTo>
                  <a:lnTo>
                    <a:pt x="146875" y="17464"/>
                  </a:lnTo>
                  <a:cubicBezTo>
                    <a:pt x="139284" y="2444"/>
                    <a:pt x="121194" y="-4149"/>
                    <a:pt x="105832" y="2717"/>
                  </a:cubicBezTo>
                  <a:cubicBezTo>
                    <a:pt x="75996" y="16045"/>
                    <a:pt x="46503" y="30090"/>
                    <a:pt x="17307" y="44751"/>
                  </a:cubicBezTo>
                  <a:cubicBezTo>
                    <a:pt x="1711" y="52584"/>
                    <a:pt x="-4454" y="71718"/>
                    <a:pt x="3425" y="8729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4" name="Google Shape;3904;p47"/>
            <p:cNvSpPr/>
            <p:nvPr/>
          </p:nvSpPr>
          <p:spPr>
            <a:xfrm>
              <a:off x="322411" y="1812089"/>
              <a:ext cx="390467" cy="559692"/>
            </a:xfrm>
            <a:custGeom>
              <a:rect b="b" l="l" r="r" t="t"/>
              <a:pathLst>
                <a:path extrusionOk="0" h="559692" w="390467">
                  <a:moveTo>
                    <a:pt x="71744" y="34723"/>
                  </a:moveTo>
                  <a:cubicBezTo>
                    <a:pt x="47840" y="46156"/>
                    <a:pt x="23920" y="57559"/>
                    <a:pt x="0" y="68962"/>
                  </a:cubicBezTo>
                  <a:lnTo>
                    <a:pt x="248101" y="559692"/>
                  </a:lnTo>
                  <a:lnTo>
                    <a:pt x="390467" y="487714"/>
                  </a:lnTo>
                  <a:lnTo>
                    <a:pt x="143894" y="0"/>
                  </a:lnTo>
                  <a:cubicBezTo>
                    <a:pt x="119865" y="11613"/>
                    <a:pt x="95820" y="23203"/>
                    <a:pt x="71744" y="3472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5" name="Google Shape;3905;p47"/>
            <p:cNvSpPr/>
            <p:nvPr/>
          </p:nvSpPr>
          <p:spPr>
            <a:xfrm>
              <a:off x="622225" y="2367159"/>
              <a:ext cx="137955" cy="181062"/>
            </a:xfrm>
            <a:custGeom>
              <a:rect b="b" l="l" r="r" t="t"/>
              <a:pathLst>
                <a:path extrusionOk="0" h="181062" w="137955">
                  <a:moveTo>
                    <a:pt x="0" y="47988"/>
                  </a:moveTo>
                  <a:lnTo>
                    <a:pt x="94908" y="0"/>
                  </a:lnTo>
                  <a:lnTo>
                    <a:pt x="137441" y="157292"/>
                  </a:lnTo>
                  <a:cubicBezTo>
                    <a:pt x="139272" y="164058"/>
                    <a:pt x="136100" y="171166"/>
                    <a:pt x="129849" y="174330"/>
                  </a:cubicBezTo>
                  <a:lnTo>
                    <a:pt x="119678" y="179474"/>
                  </a:lnTo>
                  <a:cubicBezTo>
                    <a:pt x="113427" y="182631"/>
                    <a:pt x="105820" y="180971"/>
                    <a:pt x="101455" y="175484"/>
                  </a:cubicBezTo>
                  <a:lnTo>
                    <a:pt x="0" y="4798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6" name="Google Shape;3906;p47"/>
            <p:cNvSpPr/>
            <p:nvPr/>
          </p:nvSpPr>
          <p:spPr>
            <a:xfrm rot="9194561">
              <a:off x="528645" y="2255029"/>
              <a:ext cx="159453" cy="29525"/>
            </a:xfrm>
            <a:custGeom>
              <a:rect b="b" l="l" r="r" t="t"/>
              <a:pathLst>
                <a:path extrusionOk="0" h="29539" w="159528">
                  <a:moveTo>
                    <a:pt x="0" y="0"/>
                  </a:moveTo>
                  <a:lnTo>
                    <a:pt x="159529" y="0"/>
                  </a:lnTo>
                  <a:lnTo>
                    <a:pt x="159529" y="29540"/>
                  </a:lnTo>
                  <a:lnTo>
                    <a:pt x="0" y="295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7" name="Google Shape;3907;p47"/>
            <p:cNvSpPr/>
            <p:nvPr/>
          </p:nvSpPr>
          <p:spPr>
            <a:xfrm rot="9194561">
              <a:off x="499340" y="2197025"/>
              <a:ext cx="159446" cy="29525"/>
            </a:xfrm>
            <a:custGeom>
              <a:rect b="b" l="l" r="r" t="t"/>
              <a:pathLst>
                <a:path extrusionOk="0" h="29539" w="159521">
                  <a:moveTo>
                    <a:pt x="0" y="0"/>
                  </a:moveTo>
                  <a:lnTo>
                    <a:pt x="159521" y="0"/>
                  </a:lnTo>
                  <a:lnTo>
                    <a:pt x="159521" y="29539"/>
                  </a:lnTo>
                  <a:lnTo>
                    <a:pt x="0" y="2953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908" name="Google Shape;3908;p47"/>
          <p:cNvSpPr/>
          <p:nvPr/>
        </p:nvSpPr>
        <p:spPr>
          <a:xfrm rot="899983">
            <a:off x="1778517" y="2741248"/>
            <a:ext cx="663498" cy="379749"/>
          </a:xfrm>
          <a:prstGeom prst="rect">
            <a:avLst/>
          </a:prstGeom>
        </p:spPr>
        <p:txBody>
          <a:bodyPr>
            <a:prstTxWarp prst="textPlain"/>
          </a:bodyPr>
          <a:lstStyle/>
          <a:p>
            <a:pPr lvl="0" algn="ctr"/>
            <a:r>
              <a:rPr b="0" i="0">
                <a:ln>
                  <a:noFill/>
                </a:ln>
                <a:solidFill>
                  <a:schemeClr val="accent4"/>
                </a:solidFill>
                <a:latin typeface="Fredoka One"/>
              </a:rPr>
              <a:t>1+1</a:t>
            </a:r>
          </a:p>
        </p:txBody>
      </p:sp>
      <p:sp>
        <p:nvSpPr>
          <p:cNvPr id="3909" name="Google Shape;3909;p47"/>
          <p:cNvSpPr/>
          <p:nvPr/>
        </p:nvSpPr>
        <p:spPr>
          <a:xfrm rot="-1800007">
            <a:off x="8783906" y="1224725"/>
            <a:ext cx="858005" cy="384909"/>
          </a:xfrm>
          <a:prstGeom prst="rect">
            <a:avLst/>
          </a:prstGeom>
        </p:spPr>
        <p:txBody>
          <a:bodyPr>
            <a:prstTxWarp prst="textPlain"/>
          </a:bodyPr>
          <a:lstStyle/>
          <a:p>
            <a:pPr lvl="0" algn="ctr"/>
            <a:r>
              <a:rPr b="0" i="0">
                <a:ln>
                  <a:noFill/>
                </a:ln>
                <a:solidFill>
                  <a:schemeClr val="lt1"/>
                </a:solidFill>
                <a:latin typeface="Fredoka One"/>
              </a:rPr>
              <a:t>2+4</a:t>
            </a:r>
          </a:p>
        </p:txBody>
      </p:sp>
      <p:sp>
        <p:nvSpPr>
          <p:cNvPr id="3910" name="Google Shape;3910;p47"/>
          <p:cNvSpPr/>
          <p:nvPr/>
        </p:nvSpPr>
        <p:spPr>
          <a:xfrm rot="1799984">
            <a:off x="6200258" y="5493854"/>
            <a:ext cx="873485" cy="390585"/>
          </a:xfrm>
          <a:prstGeom prst="rect">
            <a:avLst/>
          </a:prstGeom>
        </p:spPr>
        <p:txBody>
          <a:bodyPr>
            <a:prstTxWarp prst="textPlain"/>
          </a:bodyPr>
          <a:lstStyle/>
          <a:p>
            <a:pPr lvl="0" algn="ctr"/>
            <a:r>
              <a:rPr b="0" i="0">
                <a:ln>
                  <a:noFill/>
                </a:ln>
                <a:solidFill>
                  <a:schemeClr val="lt2"/>
                </a:solidFill>
                <a:latin typeface="Fredoka One"/>
              </a:rPr>
              <a:t>3+3</a:t>
            </a:r>
          </a:p>
        </p:txBody>
      </p:sp>
      <p:sp>
        <p:nvSpPr>
          <p:cNvPr id="3911" name="Google Shape;3911;p47"/>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3912" name="Google Shape;3912;p47"/>
          <p:cNvSpPr/>
          <p:nvPr/>
        </p:nvSpPr>
        <p:spPr>
          <a:xfrm>
            <a:off x="7112874" y="90035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6" name="Shape 3916"/>
        <p:cNvGrpSpPr/>
        <p:nvPr/>
      </p:nvGrpSpPr>
      <p:grpSpPr>
        <a:xfrm>
          <a:off x="0" y="0"/>
          <a:ext cx="0" cy="0"/>
          <a:chOff x="0" y="0"/>
          <a:chExt cx="0" cy="0"/>
        </a:xfrm>
      </p:grpSpPr>
      <p:sp>
        <p:nvSpPr>
          <p:cNvPr id="3917" name="Google Shape;3917;p48"/>
          <p:cNvSpPr txBox="1"/>
          <p:nvPr>
            <p:ph type="title"/>
          </p:nvPr>
        </p:nvSpPr>
        <p:spPr>
          <a:xfrm>
            <a:off x="3003525" y="1187638"/>
            <a:ext cx="4859100" cy="1269000"/>
          </a:xfrm>
          <a:prstGeom prst="rect">
            <a:avLst/>
          </a:prstGeom>
        </p:spPr>
        <p:txBody>
          <a:bodyPr anchorCtr="0" anchor="b" bIns="116050" lIns="116050" spcFirstLastPara="1" rIns="116050" wrap="square" tIns="116050">
            <a:noAutofit/>
          </a:bodyPr>
          <a:lstStyle/>
          <a:p>
            <a:pPr indent="0" lvl="0" marL="0" rtl="0" algn="ctr">
              <a:spcBef>
                <a:spcPts val="0"/>
              </a:spcBef>
              <a:spcAft>
                <a:spcPts val="0"/>
              </a:spcAft>
              <a:buNone/>
            </a:pPr>
            <a:r>
              <a:rPr lang="en"/>
              <a:t>Thanks!</a:t>
            </a:r>
            <a:endParaRPr/>
          </a:p>
        </p:txBody>
      </p:sp>
      <p:sp>
        <p:nvSpPr>
          <p:cNvPr id="3918" name="Google Shape;3918;p48"/>
          <p:cNvSpPr txBox="1"/>
          <p:nvPr>
            <p:ph idx="1" type="subTitle"/>
          </p:nvPr>
        </p:nvSpPr>
        <p:spPr>
          <a:xfrm>
            <a:off x="3003525" y="2380425"/>
            <a:ext cx="4859100" cy="16167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lt1"/>
              </a:buClr>
              <a:buSzPts val="1100"/>
              <a:buFont typeface="Arial"/>
              <a:buNone/>
            </a:pPr>
            <a:r>
              <a:rPr lang="en"/>
              <a:t>Do you have any questions?</a:t>
            </a:r>
            <a:endParaRPr/>
          </a:p>
          <a:p>
            <a:pPr indent="0" lvl="0" marL="0" rtl="0" algn="ctr">
              <a:spcBef>
                <a:spcPts val="1000"/>
              </a:spcBef>
              <a:spcAft>
                <a:spcPts val="0"/>
              </a:spcAft>
              <a:buClr>
                <a:schemeClr val="lt1"/>
              </a:buClr>
              <a:buSzPts val="1100"/>
              <a:buFont typeface="Arial"/>
              <a:buNone/>
            </a:pPr>
            <a:r>
              <a:rPr lang="en"/>
              <a:t>youremail@freepik.com </a:t>
            </a:r>
            <a:endParaRPr/>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None/>
            </a:pPr>
            <a:r>
              <a:rPr lang="en"/>
              <a:t>yourwebsite.com</a:t>
            </a:r>
            <a:endParaRPr/>
          </a:p>
        </p:txBody>
      </p:sp>
      <p:sp>
        <p:nvSpPr>
          <p:cNvPr id="3919" name="Google Shape;3919;p48"/>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3920" name="Google Shape;3920;p48"/>
          <p:cNvSpPr txBox="1"/>
          <p:nvPr/>
        </p:nvSpPr>
        <p:spPr>
          <a:xfrm>
            <a:off x="3003525" y="5785263"/>
            <a:ext cx="4859100" cy="43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Please keep this slide for attribution</a:t>
            </a:r>
            <a:endParaRPr sz="1200">
              <a:solidFill>
                <a:schemeClr val="dk1"/>
              </a:solidFill>
              <a:latin typeface="Albert Sans"/>
              <a:ea typeface="Albert Sans"/>
              <a:cs typeface="Albert Sans"/>
              <a:sym typeface="Albert Sans"/>
            </a:endParaRPr>
          </a:p>
        </p:txBody>
      </p:sp>
      <p:grpSp>
        <p:nvGrpSpPr>
          <p:cNvPr id="3921" name="Google Shape;3921;p48"/>
          <p:cNvGrpSpPr/>
          <p:nvPr/>
        </p:nvGrpSpPr>
        <p:grpSpPr>
          <a:xfrm>
            <a:off x="4891590" y="4253878"/>
            <a:ext cx="336152" cy="335538"/>
            <a:chOff x="266768" y="1721375"/>
            <a:chExt cx="397907" cy="397887"/>
          </a:xfrm>
        </p:grpSpPr>
        <p:sp>
          <p:nvSpPr>
            <p:cNvPr id="3922" name="Google Shape;3922;p4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4" name="Google Shape;3924;p48"/>
          <p:cNvGrpSpPr/>
          <p:nvPr/>
        </p:nvGrpSpPr>
        <p:grpSpPr>
          <a:xfrm>
            <a:off x="5352076" y="4253878"/>
            <a:ext cx="336117" cy="335538"/>
            <a:chOff x="864491" y="1723250"/>
            <a:chExt cx="397866" cy="397887"/>
          </a:xfrm>
        </p:grpSpPr>
        <p:sp>
          <p:nvSpPr>
            <p:cNvPr id="3925" name="Google Shape;3925;p4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8" name="Google Shape;3928;p48"/>
          <p:cNvGrpSpPr/>
          <p:nvPr/>
        </p:nvGrpSpPr>
        <p:grpSpPr>
          <a:xfrm>
            <a:off x="5812599" y="4253555"/>
            <a:ext cx="336092" cy="336092"/>
            <a:chOff x="1190625" y="238125"/>
            <a:chExt cx="5235075" cy="5235075"/>
          </a:xfrm>
        </p:grpSpPr>
        <p:sp>
          <p:nvSpPr>
            <p:cNvPr id="3929" name="Google Shape;3929;p4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1" name="Google Shape;3931;p48"/>
          <p:cNvSpPr/>
          <p:nvPr/>
        </p:nvSpPr>
        <p:spPr>
          <a:xfrm>
            <a:off x="2858626" y="3523275"/>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2" name="Google Shape;3932;p48"/>
          <p:cNvSpPr/>
          <p:nvPr/>
        </p:nvSpPr>
        <p:spPr>
          <a:xfrm flipH="1">
            <a:off x="4408067" y="683988"/>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33" name="Google Shape;3933;p48"/>
          <p:cNvGrpSpPr/>
          <p:nvPr/>
        </p:nvGrpSpPr>
        <p:grpSpPr>
          <a:xfrm>
            <a:off x="2028972" y="5785270"/>
            <a:ext cx="707095" cy="691105"/>
            <a:chOff x="317758" y="3681418"/>
            <a:chExt cx="434067" cy="424199"/>
          </a:xfrm>
        </p:grpSpPr>
        <p:sp>
          <p:nvSpPr>
            <p:cNvPr id="3934" name="Google Shape;3934;p48"/>
            <p:cNvSpPr/>
            <p:nvPr/>
          </p:nvSpPr>
          <p:spPr>
            <a:xfrm>
              <a:off x="317758" y="3681418"/>
              <a:ext cx="434067" cy="424199"/>
            </a:xfrm>
            <a:custGeom>
              <a:rect b="b" l="l" r="r" t="t"/>
              <a:pathLst>
                <a:path extrusionOk="0" h="424199" w="434067">
                  <a:moveTo>
                    <a:pt x="434067" y="212100"/>
                  </a:moveTo>
                  <a:cubicBezTo>
                    <a:pt x="434067" y="329240"/>
                    <a:pt x="336898" y="424200"/>
                    <a:pt x="217034" y="424200"/>
                  </a:cubicBezTo>
                  <a:cubicBezTo>
                    <a:pt x="97169" y="424200"/>
                    <a:pt x="0" y="329240"/>
                    <a:pt x="0" y="212100"/>
                  </a:cubicBezTo>
                  <a:cubicBezTo>
                    <a:pt x="0" y="94960"/>
                    <a:pt x="97169" y="0"/>
                    <a:pt x="217034" y="0"/>
                  </a:cubicBezTo>
                  <a:cubicBezTo>
                    <a:pt x="336898" y="0"/>
                    <a:pt x="434067" y="94961"/>
                    <a:pt x="434067" y="21210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5" name="Google Shape;3935;p48"/>
            <p:cNvSpPr/>
            <p:nvPr/>
          </p:nvSpPr>
          <p:spPr>
            <a:xfrm>
              <a:off x="420103" y="3798565"/>
              <a:ext cx="34532" cy="34524"/>
            </a:xfrm>
            <a:custGeom>
              <a:rect b="b" l="l" r="r" t="t"/>
              <a:pathLst>
                <a:path extrusionOk="0" h="34524" w="34532">
                  <a:moveTo>
                    <a:pt x="15922" y="53"/>
                  </a:moveTo>
                  <a:cubicBezTo>
                    <a:pt x="25431" y="-688"/>
                    <a:pt x="33731" y="6421"/>
                    <a:pt x="34479" y="15922"/>
                  </a:cubicBezTo>
                  <a:cubicBezTo>
                    <a:pt x="35220" y="25431"/>
                    <a:pt x="28119" y="33739"/>
                    <a:pt x="18611" y="34472"/>
                  </a:cubicBezTo>
                  <a:cubicBezTo>
                    <a:pt x="9102" y="35212"/>
                    <a:pt x="801" y="28112"/>
                    <a:pt x="53" y="18603"/>
                  </a:cubicBezTo>
                  <a:cubicBezTo>
                    <a:pt x="-687" y="9094"/>
                    <a:pt x="6413" y="786"/>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6" name="Google Shape;3936;p48"/>
            <p:cNvSpPr/>
            <p:nvPr/>
          </p:nvSpPr>
          <p:spPr>
            <a:xfrm>
              <a:off x="600146" y="3791168"/>
              <a:ext cx="34533" cy="34524"/>
            </a:xfrm>
            <a:custGeom>
              <a:rect b="b" l="l" r="r" t="t"/>
              <a:pathLst>
                <a:path extrusionOk="0" h="34524" w="34533">
                  <a:moveTo>
                    <a:pt x="15922" y="53"/>
                  </a:moveTo>
                  <a:cubicBezTo>
                    <a:pt x="25431" y="-688"/>
                    <a:pt x="33731" y="6421"/>
                    <a:pt x="34479" y="15922"/>
                  </a:cubicBezTo>
                  <a:cubicBezTo>
                    <a:pt x="35228" y="25423"/>
                    <a:pt x="28119" y="33731"/>
                    <a:pt x="18611" y="34471"/>
                  </a:cubicBezTo>
                  <a:cubicBezTo>
                    <a:pt x="9102" y="35212"/>
                    <a:pt x="801" y="28112"/>
                    <a:pt x="53" y="18603"/>
                  </a:cubicBezTo>
                  <a:cubicBezTo>
                    <a:pt x="-687" y="9102"/>
                    <a:pt x="6413" y="793"/>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7" name="Google Shape;3937;p48"/>
            <p:cNvSpPr/>
            <p:nvPr/>
          </p:nvSpPr>
          <p:spPr>
            <a:xfrm>
              <a:off x="418278" y="3881203"/>
              <a:ext cx="209411" cy="98578"/>
            </a:xfrm>
            <a:custGeom>
              <a:rect b="b" l="l" r="r" t="t"/>
              <a:pathLst>
                <a:path extrusionOk="0" h="98578" w="209411">
                  <a:moveTo>
                    <a:pt x="0" y="12658"/>
                  </a:moveTo>
                  <a:cubicBezTo>
                    <a:pt x="9532" y="62617"/>
                    <a:pt x="59500" y="101479"/>
                    <a:pt x="110270" y="98408"/>
                  </a:cubicBezTo>
                  <a:cubicBezTo>
                    <a:pt x="161041" y="95337"/>
                    <a:pt x="205966" y="50747"/>
                    <a:pt x="209411" y="0"/>
                  </a:cubicBezTo>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8" name="Google Shape;3938;p48"/>
            <p:cNvSpPr/>
            <p:nvPr/>
          </p:nvSpPr>
          <p:spPr>
            <a:xfrm>
              <a:off x="408858" y="3871768"/>
              <a:ext cx="228244" cy="117429"/>
            </a:xfrm>
            <a:custGeom>
              <a:rect b="b" l="l" r="r" t="t"/>
              <a:pathLst>
                <a:path extrusionOk="0" h="117429" w="228244">
                  <a:moveTo>
                    <a:pt x="113954" y="117430"/>
                  </a:moveTo>
                  <a:cubicBezTo>
                    <a:pt x="60503" y="117430"/>
                    <a:pt x="10246" y="76652"/>
                    <a:pt x="169" y="23862"/>
                  </a:cubicBezTo>
                  <a:cubicBezTo>
                    <a:pt x="-806" y="18749"/>
                    <a:pt x="2538" y="13823"/>
                    <a:pt x="7651" y="12841"/>
                  </a:cubicBezTo>
                  <a:cubicBezTo>
                    <a:pt x="12748" y="11867"/>
                    <a:pt x="17682" y="15211"/>
                    <a:pt x="18672" y="20324"/>
                  </a:cubicBezTo>
                  <a:cubicBezTo>
                    <a:pt x="27276" y="65443"/>
                    <a:pt x="73254" y="101016"/>
                    <a:pt x="119122" y="98436"/>
                  </a:cubicBezTo>
                  <a:cubicBezTo>
                    <a:pt x="164967" y="95661"/>
                    <a:pt x="206322" y="54602"/>
                    <a:pt x="209432" y="8788"/>
                  </a:cubicBezTo>
                  <a:cubicBezTo>
                    <a:pt x="209790" y="3621"/>
                    <a:pt x="214389" y="-424"/>
                    <a:pt x="219463" y="36"/>
                  </a:cubicBezTo>
                  <a:cubicBezTo>
                    <a:pt x="224661" y="387"/>
                    <a:pt x="228574" y="4891"/>
                    <a:pt x="228223" y="10074"/>
                  </a:cubicBezTo>
                  <a:cubicBezTo>
                    <a:pt x="224435" y="65787"/>
                    <a:pt x="175995" y="113868"/>
                    <a:pt x="120260" y="117235"/>
                  </a:cubicBezTo>
                  <a:cubicBezTo>
                    <a:pt x="118155" y="117368"/>
                    <a:pt x="116051" y="117422"/>
                    <a:pt x="113954" y="1174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39" name="Google Shape;3939;p48"/>
          <p:cNvGrpSpPr/>
          <p:nvPr/>
        </p:nvGrpSpPr>
        <p:grpSpPr>
          <a:xfrm rot="4500011">
            <a:off x="8545002" y="3020893"/>
            <a:ext cx="1998629" cy="1992944"/>
            <a:chOff x="1779947" y="1612682"/>
            <a:chExt cx="826850" cy="824498"/>
          </a:xfrm>
        </p:grpSpPr>
        <p:sp>
          <p:nvSpPr>
            <p:cNvPr id="3940" name="Google Shape;3940;p48"/>
            <p:cNvSpPr/>
            <p:nvPr/>
          </p:nvSpPr>
          <p:spPr>
            <a:xfrm>
              <a:off x="1799004" y="1612682"/>
              <a:ext cx="807793" cy="809425"/>
            </a:xfrm>
            <a:custGeom>
              <a:rect b="b" l="l" r="r" t="t"/>
              <a:pathLst>
                <a:path extrusionOk="0" h="809425" w="807793">
                  <a:moveTo>
                    <a:pt x="416126" y="3005"/>
                  </a:moveTo>
                  <a:lnTo>
                    <a:pt x="7000" y="285423"/>
                  </a:lnTo>
                  <a:cubicBezTo>
                    <a:pt x="-669" y="290715"/>
                    <a:pt x="-2283" y="301206"/>
                    <a:pt x="3384" y="308929"/>
                  </a:cubicBezTo>
                  <a:lnTo>
                    <a:pt x="364857" y="801951"/>
                  </a:lnTo>
                  <a:cubicBezTo>
                    <a:pt x="370555" y="809730"/>
                    <a:pt x="381482" y="811764"/>
                    <a:pt x="389245" y="806503"/>
                  </a:cubicBezTo>
                  <a:lnTo>
                    <a:pt x="800678" y="527561"/>
                  </a:lnTo>
                  <a:cubicBezTo>
                    <a:pt x="808433" y="522308"/>
                    <a:pt x="810109" y="511754"/>
                    <a:pt x="804419" y="503984"/>
                  </a:cubicBezTo>
                  <a:lnTo>
                    <a:pt x="440647" y="7478"/>
                  </a:lnTo>
                  <a:cubicBezTo>
                    <a:pt x="434910" y="-347"/>
                    <a:pt x="423905" y="-2358"/>
                    <a:pt x="416142" y="300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1" name="Google Shape;3941;p48"/>
            <p:cNvSpPr/>
            <p:nvPr/>
          </p:nvSpPr>
          <p:spPr>
            <a:xfrm>
              <a:off x="1779947" y="1880965"/>
              <a:ext cx="434473" cy="556215"/>
            </a:xfrm>
            <a:custGeom>
              <a:rect b="b" l="l" r="r" t="t"/>
              <a:pathLst>
                <a:path extrusionOk="0" h="556215" w="434473">
                  <a:moveTo>
                    <a:pt x="434474" y="522623"/>
                  </a:moveTo>
                  <a:cubicBezTo>
                    <a:pt x="411053" y="489919"/>
                    <a:pt x="386595" y="457886"/>
                    <a:pt x="362215" y="425837"/>
                  </a:cubicBezTo>
                  <a:cubicBezTo>
                    <a:pt x="325084" y="377022"/>
                    <a:pt x="280549" y="320991"/>
                    <a:pt x="246902" y="269916"/>
                  </a:cubicBezTo>
                  <a:cubicBezTo>
                    <a:pt x="184261" y="174813"/>
                    <a:pt x="121635" y="103318"/>
                    <a:pt x="52299" y="0"/>
                  </a:cubicBezTo>
                  <a:lnTo>
                    <a:pt x="7000" y="32213"/>
                  </a:lnTo>
                  <a:cubicBezTo>
                    <a:pt x="-669" y="37505"/>
                    <a:pt x="-2283" y="47996"/>
                    <a:pt x="3384" y="55720"/>
                  </a:cubicBezTo>
                  <a:lnTo>
                    <a:pt x="364849" y="548741"/>
                  </a:lnTo>
                  <a:cubicBezTo>
                    <a:pt x="370547" y="556520"/>
                    <a:pt x="381474" y="558554"/>
                    <a:pt x="389237" y="553293"/>
                  </a:cubicBezTo>
                  <a:lnTo>
                    <a:pt x="434466" y="5226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2" name="Google Shape;3942;p48"/>
            <p:cNvSpPr/>
            <p:nvPr/>
          </p:nvSpPr>
          <p:spPr>
            <a:xfrm>
              <a:off x="2062034" y="1887049"/>
              <a:ext cx="222683" cy="197861"/>
            </a:xfrm>
            <a:custGeom>
              <a:rect b="b" l="l" r="r" t="t"/>
              <a:pathLst>
                <a:path extrusionOk="0" h="197861" w="222683">
                  <a:moveTo>
                    <a:pt x="6131" y="123095"/>
                  </a:moveTo>
                  <a:cubicBezTo>
                    <a:pt x="8235" y="127007"/>
                    <a:pt x="10714" y="130787"/>
                    <a:pt x="13387" y="134357"/>
                  </a:cubicBezTo>
                  <a:cubicBezTo>
                    <a:pt x="22709" y="146804"/>
                    <a:pt x="32039" y="159244"/>
                    <a:pt x="41360" y="171691"/>
                  </a:cubicBezTo>
                  <a:cubicBezTo>
                    <a:pt x="47183" y="179469"/>
                    <a:pt x="53192" y="187404"/>
                    <a:pt x="61609" y="192711"/>
                  </a:cubicBezTo>
                  <a:cubicBezTo>
                    <a:pt x="79871" y="204215"/>
                    <a:pt x="98343" y="194418"/>
                    <a:pt x="114445" y="183133"/>
                  </a:cubicBezTo>
                  <a:cubicBezTo>
                    <a:pt x="140929" y="164567"/>
                    <a:pt x="167406" y="146001"/>
                    <a:pt x="193890" y="127436"/>
                  </a:cubicBezTo>
                  <a:cubicBezTo>
                    <a:pt x="209595" y="116431"/>
                    <a:pt x="223757" y="106423"/>
                    <a:pt x="222619" y="87102"/>
                  </a:cubicBezTo>
                  <a:cubicBezTo>
                    <a:pt x="221723" y="71833"/>
                    <a:pt x="211933" y="57414"/>
                    <a:pt x="202791" y="45598"/>
                  </a:cubicBezTo>
                  <a:cubicBezTo>
                    <a:pt x="188177" y="26705"/>
                    <a:pt x="166486" y="-7713"/>
                    <a:pt x="135567" y="1554"/>
                  </a:cubicBezTo>
                  <a:cubicBezTo>
                    <a:pt x="128077" y="3799"/>
                    <a:pt x="121327" y="7891"/>
                    <a:pt x="114679" y="11944"/>
                  </a:cubicBezTo>
                  <a:cubicBezTo>
                    <a:pt x="87252" y="28654"/>
                    <a:pt x="59817" y="45357"/>
                    <a:pt x="32943" y="62870"/>
                  </a:cubicBezTo>
                  <a:cubicBezTo>
                    <a:pt x="7160" y="79674"/>
                    <a:pt x="-9675" y="93719"/>
                    <a:pt x="6131" y="12309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3" name="Google Shape;3943;p48"/>
            <p:cNvSpPr/>
            <p:nvPr/>
          </p:nvSpPr>
          <p:spPr>
            <a:xfrm>
              <a:off x="2097177" y="1913256"/>
              <a:ext cx="130989" cy="91393"/>
            </a:xfrm>
            <a:custGeom>
              <a:rect b="b" l="l" r="r" t="t"/>
              <a:pathLst>
                <a:path extrusionOk="0" h="91393" w="130989">
                  <a:moveTo>
                    <a:pt x="9428" y="91386"/>
                  </a:moveTo>
                  <a:cubicBezTo>
                    <a:pt x="6342" y="91386"/>
                    <a:pt x="3310" y="89874"/>
                    <a:pt x="1509" y="87084"/>
                  </a:cubicBezTo>
                  <a:cubicBezTo>
                    <a:pt x="-1312" y="82727"/>
                    <a:pt x="-65" y="76897"/>
                    <a:pt x="4307" y="74060"/>
                  </a:cubicBezTo>
                  <a:lnTo>
                    <a:pt x="116456" y="1536"/>
                  </a:lnTo>
                  <a:cubicBezTo>
                    <a:pt x="120813" y="-1332"/>
                    <a:pt x="126659" y="-62"/>
                    <a:pt x="129480" y="4334"/>
                  </a:cubicBezTo>
                  <a:cubicBezTo>
                    <a:pt x="132302" y="8691"/>
                    <a:pt x="131055" y="14521"/>
                    <a:pt x="126682" y="17358"/>
                  </a:cubicBezTo>
                  <a:lnTo>
                    <a:pt x="14533" y="89882"/>
                  </a:lnTo>
                  <a:cubicBezTo>
                    <a:pt x="12951" y="90910"/>
                    <a:pt x="11174" y="91394"/>
                    <a:pt x="9428" y="9139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4" name="Google Shape;3944;p48"/>
            <p:cNvSpPr/>
            <p:nvPr/>
          </p:nvSpPr>
          <p:spPr>
            <a:xfrm>
              <a:off x="2115377" y="1954037"/>
              <a:ext cx="130989" cy="91367"/>
            </a:xfrm>
            <a:custGeom>
              <a:rect b="b" l="l" r="r" t="t"/>
              <a:pathLst>
                <a:path extrusionOk="0" h="91367" w="130989">
                  <a:moveTo>
                    <a:pt x="9428" y="91360"/>
                  </a:moveTo>
                  <a:cubicBezTo>
                    <a:pt x="6342" y="91360"/>
                    <a:pt x="3310" y="89848"/>
                    <a:pt x="1509" y="87057"/>
                  </a:cubicBezTo>
                  <a:cubicBezTo>
                    <a:pt x="-1312" y="82700"/>
                    <a:pt x="-65" y="76870"/>
                    <a:pt x="4307" y="74033"/>
                  </a:cubicBezTo>
                  <a:lnTo>
                    <a:pt x="116456" y="1525"/>
                  </a:lnTo>
                  <a:cubicBezTo>
                    <a:pt x="120821" y="-1328"/>
                    <a:pt x="126659" y="-57"/>
                    <a:pt x="129480" y="4323"/>
                  </a:cubicBezTo>
                  <a:cubicBezTo>
                    <a:pt x="132302" y="8680"/>
                    <a:pt x="131055" y="14510"/>
                    <a:pt x="126682" y="17347"/>
                  </a:cubicBezTo>
                  <a:lnTo>
                    <a:pt x="14533" y="89855"/>
                  </a:lnTo>
                  <a:cubicBezTo>
                    <a:pt x="12951" y="90884"/>
                    <a:pt x="11174" y="91367"/>
                    <a:pt x="9428" y="913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5" name="Google Shape;3945;p48"/>
            <p:cNvSpPr/>
            <p:nvPr/>
          </p:nvSpPr>
          <p:spPr>
            <a:xfrm>
              <a:off x="2153837" y="1708026"/>
              <a:ext cx="108715" cy="109069"/>
            </a:xfrm>
            <a:custGeom>
              <a:rect b="b" l="l" r="r" t="t"/>
              <a:pathLst>
                <a:path extrusionOk="0" h="109069" w="108715">
                  <a:moveTo>
                    <a:pt x="104901" y="103510"/>
                  </a:moveTo>
                  <a:cubicBezTo>
                    <a:pt x="83023" y="111647"/>
                    <a:pt x="12073" y="113782"/>
                    <a:pt x="2019" y="89223"/>
                  </a:cubicBezTo>
                  <a:cubicBezTo>
                    <a:pt x="-11496" y="56216"/>
                    <a:pt x="46547" y="55615"/>
                    <a:pt x="66102" y="64314"/>
                  </a:cubicBezTo>
                  <a:cubicBezTo>
                    <a:pt x="46734" y="57003"/>
                    <a:pt x="40288" y="24205"/>
                    <a:pt x="57279" y="9576"/>
                  </a:cubicBezTo>
                  <a:cubicBezTo>
                    <a:pt x="105774" y="-32193"/>
                    <a:pt x="115368" y="74461"/>
                    <a:pt x="104908" y="10351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46" name="Google Shape;3946;p48"/>
          <p:cNvGrpSpPr/>
          <p:nvPr/>
        </p:nvGrpSpPr>
        <p:grpSpPr>
          <a:xfrm rot="1595432">
            <a:off x="1334604" y="1091094"/>
            <a:ext cx="2095834" cy="1171635"/>
            <a:chOff x="6790429" y="4525702"/>
            <a:chExt cx="1042239" cy="582643"/>
          </a:xfrm>
        </p:grpSpPr>
        <p:sp>
          <p:nvSpPr>
            <p:cNvPr id="3947" name="Google Shape;3947;p48"/>
            <p:cNvSpPr/>
            <p:nvPr/>
          </p:nvSpPr>
          <p:spPr>
            <a:xfrm>
              <a:off x="6790429" y="4525702"/>
              <a:ext cx="1042239" cy="582643"/>
            </a:xfrm>
            <a:custGeom>
              <a:rect b="b" l="l" r="r" t="t"/>
              <a:pathLst>
                <a:path extrusionOk="0" h="582643" w="1042239">
                  <a:moveTo>
                    <a:pt x="1039283" y="567799"/>
                  </a:moveTo>
                  <a:lnTo>
                    <a:pt x="383607" y="2050"/>
                  </a:lnTo>
                  <a:cubicBezTo>
                    <a:pt x="380076" y="-997"/>
                    <a:pt x="374745" y="-599"/>
                    <a:pt x="371689" y="2923"/>
                  </a:cubicBezTo>
                  <a:lnTo>
                    <a:pt x="2063" y="431301"/>
                  </a:lnTo>
                  <a:cubicBezTo>
                    <a:pt x="-2325" y="436383"/>
                    <a:pt x="683" y="444301"/>
                    <a:pt x="7340" y="445190"/>
                  </a:cubicBezTo>
                  <a:lnTo>
                    <a:pt x="1032642" y="582560"/>
                  </a:lnTo>
                  <a:cubicBezTo>
                    <a:pt x="1040965" y="583675"/>
                    <a:pt x="1045642" y="573278"/>
                    <a:pt x="1039283" y="567791"/>
                  </a:cubicBezTo>
                  <a:close/>
                  <a:moveTo>
                    <a:pt x="406085" y="173091"/>
                  </a:moveTo>
                  <a:lnTo>
                    <a:pt x="687138" y="419774"/>
                  </a:lnTo>
                  <a:lnTo>
                    <a:pt x="246165" y="344904"/>
                  </a:lnTo>
                  <a:lnTo>
                    <a:pt x="394167" y="173972"/>
                  </a:lnTo>
                  <a:cubicBezTo>
                    <a:pt x="397215" y="170441"/>
                    <a:pt x="402554" y="170044"/>
                    <a:pt x="406085" y="17309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8" name="Google Shape;3948;p48"/>
            <p:cNvSpPr/>
            <p:nvPr/>
          </p:nvSpPr>
          <p:spPr>
            <a:xfrm>
              <a:off x="7665229" y="5000984"/>
              <a:ext cx="44394" cy="49204"/>
            </a:xfrm>
            <a:custGeom>
              <a:rect b="b" l="l" r="r" t="t"/>
              <a:pathLst>
                <a:path extrusionOk="0" h="49204" w="44394">
                  <a:moveTo>
                    <a:pt x="7057" y="49197"/>
                  </a:moveTo>
                  <a:cubicBezTo>
                    <a:pt x="5421" y="49197"/>
                    <a:pt x="3784" y="48628"/>
                    <a:pt x="2443" y="47490"/>
                  </a:cubicBezTo>
                  <a:cubicBezTo>
                    <a:pt x="-503" y="44934"/>
                    <a:pt x="-830" y="40483"/>
                    <a:pt x="1710" y="37522"/>
                  </a:cubicBezTo>
                  <a:lnTo>
                    <a:pt x="31983" y="2448"/>
                  </a:lnTo>
                  <a:cubicBezTo>
                    <a:pt x="34524" y="-513"/>
                    <a:pt x="38951" y="-825"/>
                    <a:pt x="41952" y="1716"/>
                  </a:cubicBezTo>
                  <a:cubicBezTo>
                    <a:pt x="44897" y="4272"/>
                    <a:pt x="45225" y="8722"/>
                    <a:pt x="42684" y="11684"/>
                  </a:cubicBezTo>
                  <a:lnTo>
                    <a:pt x="12412" y="46758"/>
                  </a:lnTo>
                  <a:cubicBezTo>
                    <a:pt x="11017" y="48379"/>
                    <a:pt x="9045" y="49205"/>
                    <a:pt x="7057" y="4920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9" name="Google Shape;3949;p48"/>
            <p:cNvSpPr/>
            <p:nvPr/>
          </p:nvSpPr>
          <p:spPr>
            <a:xfrm>
              <a:off x="7589635" y="4935763"/>
              <a:ext cx="44394" cy="49205"/>
            </a:xfrm>
            <a:custGeom>
              <a:rect b="b" l="l" r="r" t="t"/>
              <a:pathLst>
                <a:path extrusionOk="0" h="49205" w="44394">
                  <a:moveTo>
                    <a:pt x="7057" y="49197"/>
                  </a:moveTo>
                  <a:cubicBezTo>
                    <a:pt x="5421" y="49197"/>
                    <a:pt x="3784" y="48628"/>
                    <a:pt x="2443" y="47490"/>
                  </a:cubicBezTo>
                  <a:cubicBezTo>
                    <a:pt x="-503" y="44934"/>
                    <a:pt x="-831" y="40483"/>
                    <a:pt x="1711" y="37522"/>
                  </a:cubicBezTo>
                  <a:lnTo>
                    <a:pt x="31983" y="2448"/>
                  </a:lnTo>
                  <a:cubicBezTo>
                    <a:pt x="34523" y="-513"/>
                    <a:pt x="38974" y="-825"/>
                    <a:pt x="41951" y="1716"/>
                  </a:cubicBezTo>
                  <a:cubicBezTo>
                    <a:pt x="44898" y="4272"/>
                    <a:pt x="45225" y="8723"/>
                    <a:pt x="42684" y="11684"/>
                  </a:cubicBezTo>
                  <a:lnTo>
                    <a:pt x="12412" y="46758"/>
                  </a:lnTo>
                  <a:cubicBezTo>
                    <a:pt x="11016" y="48379"/>
                    <a:pt x="9045" y="49205"/>
                    <a:pt x="7057" y="4920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0" name="Google Shape;3950;p48"/>
            <p:cNvSpPr/>
            <p:nvPr/>
          </p:nvSpPr>
          <p:spPr>
            <a:xfrm>
              <a:off x="7514040" y="4870525"/>
              <a:ext cx="44378" cy="49198"/>
            </a:xfrm>
            <a:custGeom>
              <a:rect b="b" l="l" r="r" t="t"/>
              <a:pathLst>
                <a:path extrusionOk="0" h="49198" w="44378">
                  <a:moveTo>
                    <a:pt x="7057" y="49191"/>
                  </a:moveTo>
                  <a:cubicBezTo>
                    <a:pt x="5420" y="49191"/>
                    <a:pt x="3784" y="48622"/>
                    <a:pt x="2443" y="47484"/>
                  </a:cubicBezTo>
                  <a:cubicBezTo>
                    <a:pt x="-503" y="44928"/>
                    <a:pt x="-830" y="40477"/>
                    <a:pt x="1710" y="37515"/>
                  </a:cubicBezTo>
                  <a:lnTo>
                    <a:pt x="31967" y="2442"/>
                  </a:lnTo>
                  <a:cubicBezTo>
                    <a:pt x="34508" y="-520"/>
                    <a:pt x="38935" y="-816"/>
                    <a:pt x="41936" y="1709"/>
                  </a:cubicBezTo>
                  <a:cubicBezTo>
                    <a:pt x="44881" y="4266"/>
                    <a:pt x="45209" y="8716"/>
                    <a:pt x="42668" y="11678"/>
                  </a:cubicBezTo>
                  <a:lnTo>
                    <a:pt x="12411" y="46751"/>
                  </a:lnTo>
                  <a:cubicBezTo>
                    <a:pt x="11016" y="48372"/>
                    <a:pt x="9045" y="49199"/>
                    <a:pt x="7057" y="4919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1" name="Google Shape;3951;p48"/>
            <p:cNvSpPr/>
            <p:nvPr/>
          </p:nvSpPr>
          <p:spPr>
            <a:xfrm>
              <a:off x="7438422" y="4805281"/>
              <a:ext cx="44394" cy="49222"/>
            </a:xfrm>
            <a:custGeom>
              <a:rect b="b" l="l" r="r" t="t"/>
              <a:pathLst>
                <a:path extrusionOk="0" h="49222" w="44394">
                  <a:moveTo>
                    <a:pt x="7057" y="49214"/>
                  </a:moveTo>
                  <a:cubicBezTo>
                    <a:pt x="5421" y="49214"/>
                    <a:pt x="3784" y="48645"/>
                    <a:pt x="2443" y="47507"/>
                  </a:cubicBezTo>
                  <a:cubicBezTo>
                    <a:pt x="-503" y="44951"/>
                    <a:pt x="-830" y="40501"/>
                    <a:pt x="1710" y="37539"/>
                  </a:cubicBezTo>
                  <a:lnTo>
                    <a:pt x="31983" y="2442"/>
                  </a:lnTo>
                  <a:cubicBezTo>
                    <a:pt x="34524" y="-520"/>
                    <a:pt x="38974" y="-816"/>
                    <a:pt x="41952" y="1709"/>
                  </a:cubicBezTo>
                  <a:cubicBezTo>
                    <a:pt x="44897" y="4266"/>
                    <a:pt x="45225" y="8716"/>
                    <a:pt x="42684" y="11678"/>
                  </a:cubicBezTo>
                  <a:lnTo>
                    <a:pt x="12412" y="46775"/>
                  </a:lnTo>
                  <a:cubicBezTo>
                    <a:pt x="11017" y="48396"/>
                    <a:pt x="9045" y="49222"/>
                    <a:pt x="7057" y="49222"/>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2" name="Google Shape;3952;p48"/>
            <p:cNvSpPr/>
            <p:nvPr/>
          </p:nvSpPr>
          <p:spPr>
            <a:xfrm>
              <a:off x="7362828" y="4740068"/>
              <a:ext cx="44378" cy="49198"/>
            </a:xfrm>
            <a:custGeom>
              <a:rect b="b" l="l" r="r" t="t"/>
              <a:pathLst>
                <a:path extrusionOk="0" h="49198" w="44378">
                  <a:moveTo>
                    <a:pt x="7057" y="49191"/>
                  </a:moveTo>
                  <a:cubicBezTo>
                    <a:pt x="5421" y="49191"/>
                    <a:pt x="3784" y="48622"/>
                    <a:pt x="2443" y="47484"/>
                  </a:cubicBezTo>
                  <a:cubicBezTo>
                    <a:pt x="-503" y="44927"/>
                    <a:pt x="-831" y="40477"/>
                    <a:pt x="1711" y="37515"/>
                  </a:cubicBezTo>
                  <a:lnTo>
                    <a:pt x="31967" y="2442"/>
                  </a:lnTo>
                  <a:cubicBezTo>
                    <a:pt x="34508" y="-520"/>
                    <a:pt x="38959" y="-816"/>
                    <a:pt x="41935" y="1709"/>
                  </a:cubicBezTo>
                  <a:cubicBezTo>
                    <a:pt x="44882" y="4266"/>
                    <a:pt x="45209" y="8716"/>
                    <a:pt x="42668" y="11678"/>
                  </a:cubicBezTo>
                  <a:lnTo>
                    <a:pt x="12412" y="46751"/>
                  </a:lnTo>
                  <a:cubicBezTo>
                    <a:pt x="11016" y="48373"/>
                    <a:pt x="9045" y="49198"/>
                    <a:pt x="7057" y="4919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3" name="Google Shape;3953;p48"/>
            <p:cNvSpPr/>
            <p:nvPr/>
          </p:nvSpPr>
          <p:spPr>
            <a:xfrm>
              <a:off x="7287217" y="4674813"/>
              <a:ext cx="44394" cy="49210"/>
            </a:xfrm>
            <a:custGeom>
              <a:rect b="b" l="l" r="r" t="t"/>
              <a:pathLst>
                <a:path extrusionOk="0" h="49210" w="44394">
                  <a:moveTo>
                    <a:pt x="7057" y="49202"/>
                  </a:moveTo>
                  <a:cubicBezTo>
                    <a:pt x="5421" y="49202"/>
                    <a:pt x="3784" y="48633"/>
                    <a:pt x="2443" y="47496"/>
                  </a:cubicBezTo>
                  <a:cubicBezTo>
                    <a:pt x="-503" y="44939"/>
                    <a:pt x="-830" y="40489"/>
                    <a:pt x="1710" y="37527"/>
                  </a:cubicBezTo>
                  <a:lnTo>
                    <a:pt x="31983" y="2454"/>
                  </a:lnTo>
                  <a:cubicBezTo>
                    <a:pt x="34524" y="-524"/>
                    <a:pt x="38974" y="-820"/>
                    <a:pt x="41952" y="1721"/>
                  </a:cubicBezTo>
                  <a:cubicBezTo>
                    <a:pt x="44897" y="4277"/>
                    <a:pt x="45225" y="8728"/>
                    <a:pt x="42684" y="11690"/>
                  </a:cubicBezTo>
                  <a:lnTo>
                    <a:pt x="12412" y="46763"/>
                  </a:lnTo>
                  <a:cubicBezTo>
                    <a:pt x="11017" y="48384"/>
                    <a:pt x="9045" y="49210"/>
                    <a:pt x="7057" y="4921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4" name="Google Shape;3954;p48"/>
            <p:cNvSpPr/>
            <p:nvPr/>
          </p:nvSpPr>
          <p:spPr>
            <a:xfrm>
              <a:off x="7211623" y="4609592"/>
              <a:ext cx="44394" cy="49210"/>
            </a:xfrm>
            <a:custGeom>
              <a:rect b="b" l="l" r="r" t="t"/>
              <a:pathLst>
                <a:path extrusionOk="0" h="49210" w="44394">
                  <a:moveTo>
                    <a:pt x="7057" y="49202"/>
                  </a:moveTo>
                  <a:cubicBezTo>
                    <a:pt x="5421" y="49202"/>
                    <a:pt x="3784" y="48633"/>
                    <a:pt x="2443" y="47495"/>
                  </a:cubicBezTo>
                  <a:cubicBezTo>
                    <a:pt x="-503" y="44939"/>
                    <a:pt x="-831" y="40489"/>
                    <a:pt x="1711" y="37527"/>
                  </a:cubicBezTo>
                  <a:lnTo>
                    <a:pt x="31983" y="2453"/>
                  </a:lnTo>
                  <a:cubicBezTo>
                    <a:pt x="34523" y="-524"/>
                    <a:pt x="38974" y="-820"/>
                    <a:pt x="41951" y="1721"/>
                  </a:cubicBezTo>
                  <a:cubicBezTo>
                    <a:pt x="44898" y="4278"/>
                    <a:pt x="45225" y="8728"/>
                    <a:pt x="42684" y="11690"/>
                  </a:cubicBezTo>
                  <a:lnTo>
                    <a:pt x="12412" y="46763"/>
                  </a:lnTo>
                  <a:cubicBezTo>
                    <a:pt x="11016" y="48384"/>
                    <a:pt x="9045" y="49210"/>
                    <a:pt x="7057" y="4921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5" name="Google Shape;3955;p48"/>
            <p:cNvSpPr/>
            <p:nvPr/>
          </p:nvSpPr>
          <p:spPr>
            <a:xfrm>
              <a:off x="6868559" y="4869615"/>
              <a:ext cx="45906" cy="41535"/>
            </a:xfrm>
            <a:custGeom>
              <a:rect b="b" l="l" r="r" t="t"/>
              <a:pathLst>
                <a:path extrusionOk="0" h="41535" w="45906">
                  <a:moveTo>
                    <a:pt x="38841" y="41528"/>
                  </a:moveTo>
                  <a:cubicBezTo>
                    <a:pt x="37205" y="41528"/>
                    <a:pt x="35567" y="40959"/>
                    <a:pt x="34227" y="39821"/>
                  </a:cubicBezTo>
                  <a:lnTo>
                    <a:pt x="2443" y="12417"/>
                  </a:lnTo>
                  <a:cubicBezTo>
                    <a:pt x="-503" y="9861"/>
                    <a:pt x="-830" y="5410"/>
                    <a:pt x="1710" y="2449"/>
                  </a:cubicBezTo>
                  <a:cubicBezTo>
                    <a:pt x="4251" y="-513"/>
                    <a:pt x="8701" y="-825"/>
                    <a:pt x="11679" y="1716"/>
                  </a:cubicBezTo>
                  <a:lnTo>
                    <a:pt x="43463" y="29120"/>
                  </a:lnTo>
                  <a:cubicBezTo>
                    <a:pt x="46409" y="31676"/>
                    <a:pt x="46736" y="36127"/>
                    <a:pt x="44196" y="39088"/>
                  </a:cubicBezTo>
                  <a:cubicBezTo>
                    <a:pt x="42801" y="40710"/>
                    <a:pt x="40828" y="41536"/>
                    <a:pt x="38841" y="4153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6" name="Google Shape;3956;p48"/>
            <p:cNvSpPr/>
            <p:nvPr/>
          </p:nvSpPr>
          <p:spPr>
            <a:xfrm>
              <a:off x="6944286" y="4781869"/>
              <a:ext cx="45882" cy="41535"/>
            </a:xfrm>
            <a:custGeom>
              <a:rect b="b" l="l" r="r" t="t"/>
              <a:pathLst>
                <a:path extrusionOk="0" h="41535" w="45882">
                  <a:moveTo>
                    <a:pt x="38818" y="41528"/>
                  </a:moveTo>
                  <a:cubicBezTo>
                    <a:pt x="37181" y="41528"/>
                    <a:pt x="35545" y="40959"/>
                    <a:pt x="34204" y="39821"/>
                  </a:cubicBezTo>
                  <a:lnTo>
                    <a:pt x="2443" y="12417"/>
                  </a:lnTo>
                  <a:cubicBezTo>
                    <a:pt x="-503" y="9860"/>
                    <a:pt x="-831" y="5410"/>
                    <a:pt x="1711" y="2448"/>
                  </a:cubicBezTo>
                  <a:cubicBezTo>
                    <a:pt x="4251" y="-513"/>
                    <a:pt x="8702" y="-825"/>
                    <a:pt x="11679" y="1716"/>
                  </a:cubicBezTo>
                  <a:lnTo>
                    <a:pt x="43440" y="29120"/>
                  </a:lnTo>
                  <a:cubicBezTo>
                    <a:pt x="46386" y="31676"/>
                    <a:pt x="46713" y="36127"/>
                    <a:pt x="44172" y="39088"/>
                  </a:cubicBezTo>
                  <a:cubicBezTo>
                    <a:pt x="42777" y="40709"/>
                    <a:pt x="40806" y="41536"/>
                    <a:pt x="38818" y="4153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7" name="Google Shape;3957;p48"/>
            <p:cNvSpPr/>
            <p:nvPr/>
          </p:nvSpPr>
          <p:spPr>
            <a:xfrm>
              <a:off x="7020005" y="4694117"/>
              <a:ext cx="45883" cy="41534"/>
            </a:xfrm>
            <a:custGeom>
              <a:rect b="b" l="l" r="r" t="t"/>
              <a:pathLst>
                <a:path extrusionOk="0" h="41534" w="45883">
                  <a:moveTo>
                    <a:pt x="38818" y="41527"/>
                  </a:moveTo>
                  <a:cubicBezTo>
                    <a:pt x="37182" y="41527"/>
                    <a:pt x="35545" y="40958"/>
                    <a:pt x="34204" y="39820"/>
                  </a:cubicBezTo>
                  <a:lnTo>
                    <a:pt x="2443" y="12416"/>
                  </a:lnTo>
                  <a:cubicBezTo>
                    <a:pt x="-503" y="9859"/>
                    <a:pt x="-830" y="5409"/>
                    <a:pt x="1710" y="2447"/>
                  </a:cubicBezTo>
                  <a:cubicBezTo>
                    <a:pt x="4252" y="-530"/>
                    <a:pt x="8702" y="-811"/>
                    <a:pt x="11679" y="1715"/>
                  </a:cubicBezTo>
                  <a:lnTo>
                    <a:pt x="43440" y="29119"/>
                  </a:lnTo>
                  <a:cubicBezTo>
                    <a:pt x="46386" y="31675"/>
                    <a:pt x="46713" y="36125"/>
                    <a:pt x="44173" y="39087"/>
                  </a:cubicBezTo>
                  <a:cubicBezTo>
                    <a:pt x="42778" y="40708"/>
                    <a:pt x="40806" y="41535"/>
                    <a:pt x="38818" y="4153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8" name="Google Shape;3958;p48"/>
            <p:cNvSpPr/>
            <p:nvPr/>
          </p:nvSpPr>
          <p:spPr>
            <a:xfrm>
              <a:off x="7095709" y="4606362"/>
              <a:ext cx="45883" cy="41535"/>
            </a:xfrm>
            <a:custGeom>
              <a:rect b="b" l="l" r="r" t="t"/>
              <a:pathLst>
                <a:path extrusionOk="0" h="41535" w="45883">
                  <a:moveTo>
                    <a:pt x="38818" y="41528"/>
                  </a:moveTo>
                  <a:cubicBezTo>
                    <a:pt x="37182" y="41528"/>
                    <a:pt x="35545" y="40959"/>
                    <a:pt x="34204" y="39821"/>
                  </a:cubicBezTo>
                  <a:lnTo>
                    <a:pt x="2443" y="12417"/>
                  </a:lnTo>
                  <a:cubicBezTo>
                    <a:pt x="-503" y="9861"/>
                    <a:pt x="-830" y="5410"/>
                    <a:pt x="1710" y="2448"/>
                  </a:cubicBezTo>
                  <a:cubicBezTo>
                    <a:pt x="4267" y="-513"/>
                    <a:pt x="8702" y="-825"/>
                    <a:pt x="11679" y="1716"/>
                  </a:cubicBezTo>
                  <a:lnTo>
                    <a:pt x="43440" y="29120"/>
                  </a:lnTo>
                  <a:cubicBezTo>
                    <a:pt x="46386" y="31676"/>
                    <a:pt x="46713" y="36127"/>
                    <a:pt x="44173" y="39088"/>
                  </a:cubicBezTo>
                  <a:cubicBezTo>
                    <a:pt x="42778" y="40709"/>
                    <a:pt x="40806" y="41536"/>
                    <a:pt x="38818" y="4153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959" name="Google Shape;3959;p48"/>
          <p:cNvSpPr/>
          <p:nvPr/>
        </p:nvSpPr>
        <p:spPr>
          <a:xfrm rot="1799984">
            <a:off x="8207648" y="1045983"/>
            <a:ext cx="874001" cy="390585"/>
          </a:xfrm>
          <a:prstGeom prst="rect">
            <a:avLst/>
          </a:prstGeom>
        </p:spPr>
        <p:txBody>
          <a:bodyPr>
            <a:prstTxWarp prst="textPlain"/>
          </a:bodyPr>
          <a:lstStyle/>
          <a:p>
            <a:pPr lvl="0" algn="ctr"/>
            <a:r>
              <a:rPr b="0" i="0">
                <a:ln>
                  <a:noFill/>
                </a:ln>
                <a:solidFill>
                  <a:schemeClr val="lt2"/>
                </a:solidFill>
                <a:latin typeface="Fredoka One"/>
              </a:rPr>
              <a:t>2+3</a:t>
            </a:r>
          </a:p>
        </p:txBody>
      </p:sp>
      <p:sp>
        <p:nvSpPr>
          <p:cNvPr id="3960" name="Google Shape;3960;p48"/>
          <p:cNvSpPr/>
          <p:nvPr/>
        </p:nvSpPr>
        <p:spPr>
          <a:xfrm flipH="1">
            <a:off x="7645617" y="3084875"/>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1" name="Google Shape;3961;p48"/>
          <p:cNvSpPr/>
          <p:nvPr/>
        </p:nvSpPr>
        <p:spPr>
          <a:xfrm rot="5400000">
            <a:off x="8451608" y="5953849"/>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2" name="Google Shape;3962;p48"/>
          <p:cNvSpPr/>
          <p:nvPr/>
        </p:nvSpPr>
        <p:spPr>
          <a:xfrm flipH="1">
            <a:off x="1513217" y="4542275"/>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6" name="Shape 3966"/>
        <p:cNvGrpSpPr/>
        <p:nvPr/>
      </p:nvGrpSpPr>
      <p:grpSpPr>
        <a:xfrm>
          <a:off x="0" y="0"/>
          <a:ext cx="0" cy="0"/>
          <a:chOff x="0" y="0"/>
          <a:chExt cx="0" cy="0"/>
        </a:xfrm>
      </p:grpSpPr>
      <p:sp>
        <p:nvSpPr>
          <p:cNvPr id="3967" name="Google Shape;3967;p49"/>
          <p:cNvSpPr txBox="1"/>
          <p:nvPr>
            <p:ph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Alternative resources</a:t>
            </a:r>
            <a:endParaRPr/>
          </a:p>
        </p:txBody>
      </p:sp>
      <p:sp>
        <p:nvSpPr>
          <p:cNvPr id="3968" name="Google Shape;3968;p49"/>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3969" name="Google Shape;3969;p49"/>
          <p:cNvSpPr txBox="1"/>
          <p:nvPr>
            <p:ph idx="4294967295" type="body"/>
          </p:nvPr>
        </p:nvSpPr>
        <p:spPr>
          <a:xfrm>
            <a:off x="1189950" y="1476000"/>
            <a:ext cx="8660400" cy="1185900"/>
          </a:xfrm>
          <a:prstGeom prst="rect">
            <a:avLst/>
          </a:prstGeom>
          <a:ln>
            <a:noFill/>
          </a:ln>
        </p:spPr>
        <p:txBody>
          <a:bodyPr anchorCtr="0" anchor="t" bIns="116050" lIns="116050" spcFirstLastPara="1" rIns="116050" wrap="square" tIns="116050">
            <a:noAutofit/>
          </a:bodyPr>
          <a:lstStyle/>
          <a:p>
            <a:pPr indent="0" lvl="0" marL="0" marR="0" rtl="0" algn="l">
              <a:lnSpc>
                <a:spcPct val="115000"/>
              </a:lnSpc>
              <a:spcBef>
                <a:spcPts val="0"/>
              </a:spcBef>
              <a:spcAft>
                <a:spcPts val="0"/>
              </a:spcAft>
              <a:buNone/>
            </a:pPr>
            <a:r>
              <a:rPr lang="en"/>
              <a:t>Here’s an assortment of alternative resources whose style fits that of this template</a:t>
            </a:r>
            <a:r>
              <a:rPr lang="en"/>
              <a:t>:</a:t>
            </a:r>
            <a:endParaRPr/>
          </a:p>
          <a:p>
            <a:pPr indent="-330200" lvl="0" marL="457200" marR="0" rtl="0" algn="l">
              <a:lnSpc>
                <a:spcPct val="115000"/>
              </a:lnSpc>
              <a:spcBef>
                <a:spcPts val="1000"/>
              </a:spcBef>
              <a:spcAft>
                <a:spcPts val="0"/>
              </a:spcAft>
              <a:buClr>
                <a:schemeClr val="lt1"/>
              </a:buClr>
              <a:buSzPts val="1600"/>
              <a:buChar char="●"/>
            </a:pPr>
            <a:r>
              <a:rPr lang="en" u="sng">
                <a:solidFill>
                  <a:schemeClr val="hlink"/>
                </a:solidFill>
                <a:hlinkClick r:id="rId4"/>
              </a:rPr>
              <a:t>Flat design notebook cover design</a:t>
            </a:r>
            <a:endParaRPr/>
          </a:p>
        </p:txBody>
      </p:sp>
      <p:grpSp>
        <p:nvGrpSpPr>
          <p:cNvPr id="3970" name="Google Shape;3970;p49"/>
          <p:cNvGrpSpPr/>
          <p:nvPr/>
        </p:nvGrpSpPr>
        <p:grpSpPr>
          <a:xfrm>
            <a:off x="2180576" y="3625092"/>
            <a:ext cx="1371565" cy="1727043"/>
            <a:chOff x="5261295" y="-1"/>
            <a:chExt cx="947540" cy="1193121"/>
          </a:xfrm>
        </p:grpSpPr>
        <p:sp>
          <p:nvSpPr>
            <p:cNvPr id="3971" name="Google Shape;3971;p49"/>
            <p:cNvSpPr/>
            <p:nvPr/>
          </p:nvSpPr>
          <p:spPr>
            <a:xfrm>
              <a:off x="5353856" y="513066"/>
              <a:ext cx="463037" cy="587155"/>
            </a:xfrm>
            <a:custGeom>
              <a:rect b="b" l="l" r="r" t="t"/>
              <a:pathLst>
                <a:path extrusionOk="0" h="587155" w="463037">
                  <a:moveTo>
                    <a:pt x="12688" y="580464"/>
                  </a:moveTo>
                  <a:cubicBezTo>
                    <a:pt x="-936" y="570075"/>
                    <a:pt x="-4084" y="551291"/>
                    <a:pt x="5666" y="538509"/>
                  </a:cubicBezTo>
                  <a:lnTo>
                    <a:pt x="408027" y="11006"/>
                  </a:lnTo>
                  <a:cubicBezTo>
                    <a:pt x="417778" y="-1768"/>
                    <a:pt x="436725" y="-3709"/>
                    <a:pt x="450349" y="6688"/>
                  </a:cubicBezTo>
                  <a:cubicBezTo>
                    <a:pt x="463973" y="17078"/>
                    <a:pt x="467122" y="35869"/>
                    <a:pt x="457371" y="48644"/>
                  </a:cubicBezTo>
                  <a:lnTo>
                    <a:pt x="55010" y="576146"/>
                  </a:lnTo>
                  <a:cubicBezTo>
                    <a:pt x="45260" y="588929"/>
                    <a:pt x="26312" y="590862"/>
                    <a:pt x="12688" y="58046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2" name="Google Shape;3972;p49"/>
            <p:cNvSpPr/>
            <p:nvPr/>
          </p:nvSpPr>
          <p:spPr>
            <a:xfrm>
              <a:off x="5583024" y="-1"/>
              <a:ext cx="625811" cy="625811"/>
            </a:xfrm>
            <a:custGeom>
              <a:rect b="b" l="l" r="r" t="t"/>
              <a:pathLst>
                <a:path extrusionOk="0" h="625811" w="625811">
                  <a:moveTo>
                    <a:pt x="620658" y="369152"/>
                  </a:moveTo>
                  <a:cubicBezTo>
                    <a:pt x="589591" y="539117"/>
                    <a:pt x="426625" y="651726"/>
                    <a:pt x="256660" y="620658"/>
                  </a:cubicBezTo>
                  <a:cubicBezTo>
                    <a:pt x="86694" y="589591"/>
                    <a:pt x="-25914" y="426625"/>
                    <a:pt x="5153" y="256660"/>
                  </a:cubicBezTo>
                  <a:cubicBezTo>
                    <a:pt x="36220" y="86695"/>
                    <a:pt x="199186" y="-25914"/>
                    <a:pt x="369152" y="5153"/>
                  </a:cubicBezTo>
                  <a:cubicBezTo>
                    <a:pt x="539117" y="36220"/>
                    <a:pt x="651725" y="199186"/>
                    <a:pt x="620658" y="36915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3" name="Google Shape;3973;p49"/>
            <p:cNvSpPr/>
            <p:nvPr/>
          </p:nvSpPr>
          <p:spPr>
            <a:xfrm>
              <a:off x="5769446" y="153965"/>
              <a:ext cx="71932" cy="72582"/>
            </a:xfrm>
            <a:custGeom>
              <a:rect b="b" l="l" r="r" t="t"/>
              <a:pathLst>
                <a:path extrusionOk="0" h="72582" w="71932">
                  <a:moveTo>
                    <a:pt x="38508" y="419"/>
                  </a:moveTo>
                  <a:cubicBezTo>
                    <a:pt x="19404" y="-3073"/>
                    <a:pt x="1353" y="15898"/>
                    <a:pt x="98" y="33754"/>
                  </a:cubicBezTo>
                  <a:cubicBezTo>
                    <a:pt x="-1390" y="54868"/>
                    <a:pt x="14252" y="68664"/>
                    <a:pt x="33426" y="72163"/>
                  </a:cubicBezTo>
                  <a:cubicBezTo>
                    <a:pt x="52529" y="75655"/>
                    <a:pt x="70580" y="56684"/>
                    <a:pt x="71835" y="38836"/>
                  </a:cubicBezTo>
                  <a:cubicBezTo>
                    <a:pt x="73324" y="17714"/>
                    <a:pt x="57681" y="3926"/>
                    <a:pt x="38508" y="42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4" name="Google Shape;3974;p49"/>
            <p:cNvSpPr/>
            <p:nvPr/>
          </p:nvSpPr>
          <p:spPr>
            <a:xfrm>
              <a:off x="5959380" y="170403"/>
              <a:ext cx="71940" cy="72582"/>
            </a:xfrm>
            <a:custGeom>
              <a:rect b="b" l="l" r="r" t="t"/>
              <a:pathLst>
                <a:path extrusionOk="0" h="72582" w="71940">
                  <a:moveTo>
                    <a:pt x="38508" y="419"/>
                  </a:moveTo>
                  <a:cubicBezTo>
                    <a:pt x="19404" y="-3073"/>
                    <a:pt x="1353" y="15906"/>
                    <a:pt x="98" y="33754"/>
                  </a:cubicBezTo>
                  <a:cubicBezTo>
                    <a:pt x="-1390" y="54876"/>
                    <a:pt x="14252" y="68664"/>
                    <a:pt x="33433" y="72163"/>
                  </a:cubicBezTo>
                  <a:cubicBezTo>
                    <a:pt x="52537" y="75655"/>
                    <a:pt x="70588" y="56684"/>
                    <a:pt x="71843" y="38828"/>
                  </a:cubicBezTo>
                  <a:cubicBezTo>
                    <a:pt x="73331" y="17714"/>
                    <a:pt x="57689" y="3918"/>
                    <a:pt x="38508" y="41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5" name="Google Shape;3975;p49"/>
            <p:cNvSpPr/>
            <p:nvPr/>
          </p:nvSpPr>
          <p:spPr>
            <a:xfrm>
              <a:off x="5742063" y="310053"/>
              <a:ext cx="310530" cy="179343"/>
            </a:xfrm>
            <a:custGeom>
              <a:rect b="b" l="l" r="r" t="t"/>
              <a:pathLst>
                <a:path extrusionOk="0" h="179343" w="310530">
                  <a:moveTo>
                    <a:pt x="154166" y="179344"/>
                  </a:moveTo>
                  <a:cubicBezTo>
                    <a:pt x="116364" y="179344"/>
                    <a:pt x="78626" y="168455"/>
                    <a:pt x="50224" y="147185"/>
                  </a:cubicBezTo>
                  <a:cubicBezTo>
                    <a:pt x="7201" y="114973"/>
                    <a:pt x="-8948" y="65270"/>
                    <a:pt x="4754" y="7251"/>
                  </a:cubicBezTo>
                  <a:cubicBezTo>
                    <a:pt x="5930" y="2224"/>
                    <a:pt x="10856" y="-925"/>
                    <a:pt x="16086" y="244"/>
                  </a:cubicBezTo>
                  <a:cubicBezTo>
                    <a:pt x="21144" y="1436"/>
                    <a:pt x="24270" y="6518"/>
                    <a:pt x="23077" y="11576"/>
                  </a:cubicBezTo>
                  <a:cubicBezTo>
                    <a:pt x="11215" y="61864"/>
                    <a:pt x="24862" y="104661"/>
                    <a:pt x="61518" y="132112"/>
                  </a:cubicBezTo>
                  <a:cubicBezTo>
                    <a:pt x="107370" y="166445"/>
                    <a:pt x="180705" y="170373"/>
                    <a:pt x="232075" y="141137"/>
                  </a:cubicBezTo>
                  <a:cubicBezTo>
                    <a:pt x="275761" y="116313"/>
                    <a:pt x="296579" y="72066"/>
                    <a:pt x="290694" y="16541"/>
                  </a:cubicBezTo>
                  <a:cubicBezTo>
                    <a:pt x="290141" y="11374"/>
                    <a:pt x="293898" y="6729"/>
                    <a:pt x="299065" y="6183"/>
                  </a:cubicBezTo>
                  <a:cubicBezTo>
                    <a:pt x="304085" y="5520"/>
                    <a:pt x="308870" y="9371"/>
                    <a:pt x="309424" y="14554"/>
                  </a:cubicBezTo>
                  <a:cubicBezTo>
                    <a:pt x="316158" y="77990"/>
                    <a:pt x="291988" y="128752"/>
                    <a:pt x="241389" y="157513"/>
                  </a:cubicBezTo>
                  <a:cubicBezTo>
                    <a:pt x="215622" y="172150"/>
                    <a:pt x="184867" y="179344"/>
                    <a:pt x="154174" y="17934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6" name="Google Shape;3976;p49"/>
            <p:cNvSpPr/>
            <p:nvPr/>
          </p:nvSpPr>
          <p:spPr>
            <a:xfrm rot="2243117">
              <a:off x="5398052" y="700749"/>
              <a:ext cx="145211" cy="499604"/>
            </a:xfrm>
            <a:custGeom>
              <a:rect b="b" l="l" r="r" t="t"/>
              <a:pathLst>
                <a:path extrusionOk="0" h="499334" w="145133">
                  <a:moveTo>
                    <a:pt x="142624" y="0"/>
                  </a:moveTo>
                  <a:cubicBezTo>
                    <a:pt x="144010" y="0"/>
                    <a:pt x="145134" y="1123"/>
                    <a:pt x="145134" y="2509"/>
                  </a:cubicBezTo>
                  <a:lnTo>
                    <a:pt x="145134" y="496825"/>
                  </a:lnTo>
                  <a:cubicBezTo>
                    <a:pt x="145134" y="498211"/>
                    <a:pt x="144010" y="499334"/>
                    <a:pt x="142624" y="499334"/>
                  </a:cubicBezTo>
                  <a:lnTo>
                    <a:pt x="2510" y="499334"/>
                  </a:lnTo>
                  <a:cubicBezTo>
                    <a:pt x="1124" y="499334"/>
                    <a:pt x="0" y="498211"/>
                    <a:pt x="0" y="496825"/>
                  </a:cubicBezTo>
                  <a:lnTo>
                    <a:pt x="0" y="2509"/>
                  </a:lnTo>
                  <a:cubicBezTo>
                    <a:pt x="0" y="1123"/>
                    <a:pt x="1124" y="0"/>
                    <a:pt x="2510"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77" name="Google Shape;3977;p49"/>
          <p:cNvGrpSpPr/>
          <p:nvPr/>
        </p:nvGrpSpPr>
        <p:grpSpPr>
          <a:xfrm rot="5400000">
            <a:off x="5424947" y="3593534"/>
            <a:ext cx="1485158" cy="1548307"/>
            <a:chOff x="10021278" y="1581766"/>
            <a:chExt cx="850168" cy="886317"/>
          </a:xfrm>
        </p:grpSpPr>
        <p:sp>
          <p:nvSpPr>
            <p:cNvPr id="3978" name="Google Shape;3978;p49"/>
            <p:cNvSpPr/>
            <p:nvPr/>
          </p:nvSpPr>
          <p:spPr>
            <a:xfrm>
              <a:off x="10399260" y="1581766"/>
              <a:ext cx="470705" cy="510215"/>
            </a:xfrm>
            <a:custGeom>
              <a:rect b="b" l="l" r="r" t="t"/>
              <a:pathLst>
                <a:path extrusionOk="0" h="510215" w="470705">
                  <a:moveTo>
                    <a:pt x="69913" y="510216"/>
                  </a:moveTo>
                  <a:lnTo>
                    <a:pt x="470138" y="22775"/>
                  </a:lnTo>
                  <a:cubicBezTo>
                    <a:pt x="475828" y="14537"/>
                    <a:pt x="437014" y="-5595"/>
                    <a:pt x="429920" y="1481"/>
                  </a:cubicBezTo>
                  <a:cubicBezTo>
                    <a:pt x="251670" y="94995"/>
                    <a:pt x="107402" y="204642"/>
                    <a:pt x="25019" y="343680"/>
                  </a:cubicBezTo>
                  <a:cubicBezTo>
                    <a:pt x="24551" y="344148"/>
                    <a:pt x="33358" y="365309"/>
                    <a:pt x="33904" y="365690"/>
                  </a:cubicBezTo>
                  <a:lnTo>
                    <a:pt x="79031" y="396851"/>
                  </a:lnTo>
                  <a:cubicBezTo>
                    <a:pt x="79577" y="397186"/>
                    <a:pt x="79656" y="397849"/>
                    <a:pt x="79343" y="398332"/>
                  </a:cubicBezTo>
                  <a:lnTo>
                    <a:pt x="0" y="465338"/>
                  </a:lnTo>
                  <a:lnTo>
                    <a:pt x="69913" y="51021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9" name="Google Shape;3979;p49"/>
            <p:cNvSpPr/>
            <p:nvPr/>
          </p:nvSpPr>
          <p:spPr>
            <a:xfrm>
              <a:off x="10178049" y="2023490"/>
              <a:ext cx="335191" cy="444593"/>
            </a:xfrm>
            <a:custGeom>
              <a:rect b="b" l="l" r="r" t="t"/>
              <a:pathLst>
                <a:path extrusionOk="0" h="444593" w="335191">
                  <a:moveTo>
                    <a:pt x="217937" y="9358"/>
                  </a:moveTo>
                  <a:cubicBezTo>
                    <a:pt x="177642" y="53504"/>
                    <a:pt x="137346" y="97649"/>
                    <a:pt x="97129" y="141787"/>
                  </a:cubicBezTo>
                  <a:cubicBezTo>
                    <a:pt x="64394" y="177678"/>
                    <a:pt x="28385" y="214054"/>
                    <a:pt x="10615" y="260241"/>
                  </a:cubicBezTo>
                  <a:cubicBezTo>
                    <a:pt x="-19548" y="338533"/>
                    <a:pt x="15915" y="420776"/>
                    <a:pt x="99934" y="440424"/>
                  </a:cubicBezTo>
                  <a:cubicBezTo>
                    <a:pt x="180292" y="459208"/>
                    <a:pt x="263220" y="412451"/>
                    <a:pt x="301256" y="341783"/>
                  </a:cubicBezTo>
                  <a:cubicBezTo>
                    <a:pt x="320507" y="305922"/>
                    <a:pt x="324716" y="266437"/>
                    <a:pt x="323157" y="226321"/>
                  </a:cubicBezTo>
                  <a:cubicBezTo>
                    <a:pt x="321286" y="179908"/>
                    <a:pt x="310764" y="132309"/>
                    <a:pt x="332276" y="88826"/>
                  </a:cubicBezTo>
                  <a:cubicBezTo>
                    <a:pt x="341239" y="70689"/>
                    <a:pt x="328067" y="55522"/>
                    <a:pt x="312713" y="52397"/>
                  </a:cubicBezTo>
                  <a:cubicBezTo>
                    <a:pt x="313258" y="51337"/>
                    <a:pt x="313726" y="50253"/>
                    <a:pt x="314271" y="49193"/>
                  </a:cubicBezTo>
                  <a:lnTo>
                    <a:pt x="270157" y="18726"/>
                  </a:lnTo>
                  <a:cubicBezTo>
                    <a:pt x="265169" y="14494"/>
                    <a:pt x="260181" y="10254"/>
                    <a:pt x="255192" y="6014"/>
                  </a:cubicBezTo>
                  <a:cubicBezTo>
                    <a:pt x="243969" y="-3565"/>
                    <a:pt x="227524" y="-1149"/>
                    <a:pt x="217937" y="9350"/>
                  </a:cubicBezTo>
                  <a:close/>
                  <a:moveTo>
                    <a:pt x="153013" y="189744"/>
                  </a:moveTo>
                  <a:cubicBezTo>
                    <a:pt x="182007" y="178910"/>
                    <a:pt x="216690" y="187164"/>
                    <a:pt x="234305" y="213414"/>
                  </a:cubicBezTo>
                  <a:cubicBezTo>
                    <a:pt x="241397" y="224077"/>
                    <a:pt x="244514" y="236586"/>
                    <a:pt x="244670" y="249283"/>
                  </a:cubicBezTo>
                  <a:cubicBezTo>
                    <a:pt x="247242" y="261293"/>
                    <a:pt x="246541" y="274239"/>
                    <a:pt x="242488" y="286733"/>
                  </a:cubicBezTo>
                  <a:cubicBezTo>
                    <a:pt x="243891" y="290124"/>
                    <a:pt x="243891" y="294145"/>
                    <a:pt x="241553" y="298276"/>
                  </a:cubicBezTo>
                  <a:cubicBezTo>
                    <a:pt x="238435" y="303709"/>
                    <a:pt x="234694" y="308736"/>
                    <a:pt x="230641" y="313529"/>
                  </a:cubicBezTo>
                  <a:cubicBezTo>
                    <a:pt x="202115" y="347465"/>
                    <a:pt x="138594" y="374299"/>
                    <a:pt x="102039" y="336997"/>
                  </a:cubicBezTo>
                  <a:cubicBezTo>
                    <a:pt x="81853" y="316296"/>
                    <a:pt x="76787" y="282571"/>
                    <a:pt x="86919" y="256032"/>
                  </a:cubicBezTo>
                  <a:cubicBezTo>
                    <a:pt x="98376" y="225978"/>
                    <a:pt x="122772" y="201022"/>
                    <a:pt x="153013" y="18973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0" name="Google Shape;3980;p49"/>
            <p:cNvSpPr/>
            <p:nvPr/>
          </p:nvSpPr>
          <p:spPr>
            <a:xfrm>
              <a:off x="10361146" y="1591424"/>
              <a:ext cx="510300" cy="458820"/>
            </a:xfrm>
            <a:custGeom>
              <a:rect b="b" l="l" r="r" t="t"/>
              <a:pathLst>
                <a:path extrusionOk="0" h="458820" w="510300">
                  <a:moveTo>
                    <a:pt x="495313" y="2524"/>
                  </a:moveTo>
                  <a:lnTo>
                    <a:pt x="0" y="414075"/>
                  </a:lnTo>
                  <a:lnTo>
                    <a:pt x="51130" y="458820"/>
                  </a:lnTo>
                  <a:lnTo>
                    <a:pt x="133045" y="386858"/>
                  </a:lnTo>
                  <a:cubicBezTo>
                    <a:pt x="133512" y="386437"/>
                    <a:pt x="134214" y="386437"/>
                    <a:pt x="134681" y="386858"/>
                  </a:cubicBezTo>
                  <a:lnTo>
                    <a:pt x="174197" y="426038"/>
                  </a:lnTo>
                  <a:cubicBezTo>
                    <a:pt x="329455" y="390069"/>
                    <a:pt x="473802" y="174134"/>
                    <a:pt x="508329" y="13116"/>
                  </a:cubicBezTo>
                  <a:cubicBezTo>
                    <a:pt x="514954" y="4816"/>
                    <a:pt x="503419" y="-4607"/>
                    <a:pt x="495313" y="251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1" name="Google Shape;3981;p49"/>
            <p:cNvSpPr/>
            <p:nvPr/>
          </p:nvSpPr>
          <p:spPr>
            <a:xfrm>
              <a:off x="10021278" y="1981945"/>
              <a:ext cx="423810" cy="298163"/>
            </a:xfrm>
            <a:custGeom>
              <a:rect b="b" l="l" r="r" t="t"/>
              <a:pathLst>
                <a:path extrusionOk="0" h="298163" w="423810">
                  <a:moveTo>
                    <a:pt x="4256" y="209606"/>
                  </a:moveTo>
                  <a:cubicBezTo>
                    <a:pt x="24131" y="278007"/>
                    <a:pt x="107294" y="308552"/>
                    <a:pt x="172296" y="295029"/>
                  </a:cubicBezTo>
                  <a:cubicBezTo>
                    <a:pt x="230284" y="282964"/>
                    <a:pt x="272996" y="228943"/>
                    <a:pt x="303159" y="174455"/>
                  </a:cubicBezTo>
                  <a:lnTo>
                    <a:pt x="423811" y="57661"/>
                  </a:lnTo>
                  <a:lnTo>
                    <a:pt x="368083" y="0"/>
                  </a:lnTo>
                  <a:cubicBezTo>
                    <a:pt x="365823" y="1652"/>
                    <a:pt x="363563" y="3242"/>
                    <a:pt x="361302" y="4871"/>
                  </a:cubicBezTo>
                  <a:cubicBezTo>
                    <a:pt x="353898" y="600"/>
                    <a:pt x="344623" y="561"/>
                    <a:pt x="336050" y="8535"/>
                  </a:cubicBezTo>
                  <a:cubicBezTo>
                    <a:pt x="297469" y="44231"/>
                    <a:pt x="258420" y="41332"/>
                    <a:pt x="209084" y="39360"/>
                  </a:cubicBezTo>
                  <a:cubicBezTo>
                    <a:pt x="167776" y="37708"/>
                    <a:pt x="124831" y="40319"/>
                    <a:pt x="86561" y="57567"/>
                  </a:cubicBezTo>
                  <a:cubicBezTo>
                    <a:pt x="30054" y="83038"/>
                    <a:pt x="-14216" y="146147"/>
                    <a:pt x="4256" y="209598"/>
                  </a:cubicBezTo>
                  <a:close/>
                  <a:moveTo>
                    <a:pt x="224360" y="119982"/>
                  </a:moveTo>
                  <a:cubicBezTo>
                    <a:pt x="236519" y="132585"/>
                    <a:pt x="248756" y="144260"/>
                    <a:pt x="251562" y="158570"/>
                  </a:cubicBezTo>
                  <a:cubicBezTo>
                    <a:pt x="232856" y="190799"/>
                    <a:pt x="208928" y="222014"/>
                    <a:pt x="179700" y="236620"/>
                  </a:cubicBezTo>
                  <a:cubicBezTo>
                    <a:pt x="150473" y="242918"/>
                    <a:pt x="120699" y="243837"/>
                    <a:pt x="103631" y="213791"/>
                  </a:cubicBezTo>
                  <a:cubicBezTo>
                    <a:pt x="92096" y="193667"/>
                    <a:pt x="93576" y="167588"/>
                    <a:pt x="104721" y="147316"/>
                  </a:cubicBezTo>
                  <a:cubicBezTo>
                    <a:pt x="126934" y="107153"/>
                    <a:pt x="188430" y="82859"/>
                    <a:pt x="224360" y="1199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2" name="Google Shape;3982;p49"/>
            <p:cNvSpPr/>
            <p:nvPr/>
          </p:nvSpPr>
          <p:spPr>
            <a:xfrm>
              <a:off x="10493970" y="1925382"/>
              <a:ext cx="40322" cy="43791"/>
            </a:xfrm>
            <a:custGeom>
              <a:rect b="b" l="l" r="r" t="t"/>
              <a:pathLst>
                <a:path extrusionOk="0" h="43791" w="40322">
                  <a:moveTo>
                    <a:pt x="2949" y="34148"/>
                  </a:moveTo>
                  <a:cubicBezTo>
                    <a:pt x="16122" y="57873"/>
                    <a:pt x="50493" y="33228"/>
                    <a:pt x="37399" y="9643"/>
                  </a:cubicBezTo>
                  <a:cubicBezTo>
                    <a:pt x="24227" y="-14082"/>
                    <a:pt x="-10223" y="10563"/>
                    <a:pt x="2949" y="3414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3" name="Google Shape;3983;p49"/>
            <p:cNvSpPr/>
            <p:nvPr/>
          </p:nvSpPr>
          <p:spPr>
            <a:xfrm>
              <a:off x="10219193" y="2024888"/>
              <a:ext cx="224610" cy="234089"/>
            </a:xfrm>
            <a:custGeom>
              <a:rect b="b" l="l" r="r" t="t"/>
              <a:pathLst>
                <a:path extrusionOk="0" h="234089" w="224610">
                  <a:moveTo>
                    <a:pt x="7038" y="234090"/>
                  </a:moveTo>
                  <a:cubicBezTo>
                    <a:pt x="5167" y="234090"/>
                    <a:pt x="3297" y="233334"/>
                    <a:pt x="1893" y="231845"/>
                  </a:cubicBezTo>
                  <a:cubicBezTo>
                    <a:pt x="-756" y="229016"/>
                    <a:pt x="-600" y="224542"/>
                    <a:pt x="2205" y="221876"/>
                  </a:cubicBezTo>
                  <a:cubicBezTo>
                    <a:pt x="75937" y="152907"/>
                    <a:pt x="146552" y="79073"/>
                    <a:pt x="212178" y="2465"/>
                  </a:cubicBezTo>
                  <a:cubicBezTo>
                    <a:pt x="214671" y="-481"/>
                    <a:pt x="219114" y="-847"/>
                    <a:pt x="222154" y="1694"/>
                  </a:cubicBezTo>
                  <a:cubicBezTo>
                    <a:pt x="225116" y="4235"/>
                    <a:pt x="225428" y="8701"/>
                    <a:pt x="222934" y="11663"/>
                  </a:cubicBezTo>
                  <a:cubicBezTo>
                    <a:pt x="156918" y="88652"/>
                    <a:pt x="85914" y="162852"/>
                    <a:pt x="11870" y="232172"/>
                  </a:cubicBezTo>
                  <a:cubicBezTo>
                    <a:pt x="10545" y="233458"/>
                    <a:pt x="8753" y="234082"/>
                    <a:pt x="7038" y="2340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4" name="Google Shape;3984;p49"/>
            <p:cNvSpPr/>
            <p:nvPr/>
          </p:nvSpPr>
          <p:spPr>
            <a:xfrm>
              <a:off x="10542747" y="1586890"/>
              <a:ext cx="320788" cy="410923"/>
            </a:xfrm>
            <a:custGeom>
              <a:rect b="b" l="l" r="r" t="t"/>
              <a:pathLst>
                <a:path extrusionOk="0" h="410923" w="320788">
                  <a:moveTo>
                    <a:pt x="7094" y="410924"/>
                  </a:moveTo>
                  <a:cubicBezTo>
                    <a:pt x="5535" y="410924"/>
                    <a:pt x="4054" y="410448"/>
                    <a:pt x="2729" y="409474"/>
                  </a:cubicBezTo>
                  <a:cubicBezTo>
                    <a:pt x="-310" y="407105"/>
                    <a:pt x="-934" y="402670"/>
                    <a:pt x="1482" y="399560"/>
                  </a:cubicBezTo>
                  <a:cubicBezTo>
                    <a:pt x="3977" y="396232"/>
                    <a:pt x="257907" y="65343"/>
                    <a:pt x="308257" y="2639"/>
                  </a:cubicBezTo>
                  <a:cubicBezTo>
                    <a:pt x="310673" y="-432"/>
                    <a:pt x="315115" y="-852"/>
                    <a:pt x="318155" y="1533"/>
                  </a:cubicBezTo>
                  <a:cubicBezTo>
                    <a:pt x="321195" y="3980"/>
                    <a:pt x="321662" y="8430"/>
                    <a:pt x="319247" y="11462"/>
                  </a:cubicBezTo>
                  <a:cubicBezTo>
                    <a:pt x="269053" y="74056"/>
                    <a:pt x="15200" y="404829"/>
                    <a:pt x="12628" y="408165"/>
                  </a:cubicBezTo>
                  <a:cubicBezTo>
                    <a:pt x="11303" y="409965"/>
                    <a:pt x="9198" y="410924"/>
                    <a:pt x="7016" y="4109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985" name="Google Shape;3985;p49"/>
          <p:cNvSpPr/>
          <p:nvPr/>
        </p:nvSpPr>
        <p:spPr>
          <a:xfrm rot="2700000">
            <a:off x="4498328" y="3512048"/>
            <a:ext cx="229027" cy="212527"/>
          </a:xfrm>
          <a:custGeom>
            <a:rect b="b" l="l" r="r" t="t"/>
            <a:pathLst>
              <a:path extrusionOk="0" h="349486" w="376620">
                <a:moveTo>
                  <a:pt x="2605" y="142253"/>
                </a:moveTo>
                <a:cubicBezTo>
                  <a:pt x="-2111" y="116650"/>
                  <a:pt x="-1183" y="88911"/>
                  <a:pt x="11747" y="66316"/>
                </a:cubicBezTo>
                <a:cubicBezTo>
                  <a:pt x="31053" y="32559"/>
                  <a:pt x="76025" y="17494"/>
                  <a:pt x="113078" y="29309"/>
                </a:cubicBezTo>
                <a:cubicBezTo>
                  <a:pt x="150123" y="41117"/>
                  <a:pt x="177316" y="76651"/>
                  <a:pt x="183045" y="115115"/>
                </a:cubicBezTo>
                <a:cubicBezTo>
                  <a:pt x="174168" y="68257"/>
                  <a:pt x="205266" y="17229"/>
                  <a:pt x="250978" y="3636"/>
                </a:cubicBezTo>
                <a:cubicBezTo>
                  <a:pt x="296691" y="-9949"/>
                  <a:pt x="350618" y="15795"/>
                  <a:pt x="368786" y="59886"/>
                </a:cubicBezTo>
                <a:cubicBezTo>
                  <a:pt x="386268" y="102324"/>
                  <a:pt x="371896" y="151154"/>
                  <a:pt x="351132" y="192089"/>
                </a:cubicBezTo>
                <a:cubicBezTo>
                  <a:pt x="328295" y="237107"/>
                  <a:pt x="297797" y="278221"/>
                  <a:pt x="261344" y="313146"/>
                </a:cubicBezTo>
                <a:cubicBezTo>
                  <a:pt x="198906" y="372958"/>
                  <a:pt x="160497" y="352093"/>
                  <a:pt x="103967" y="300013"/>
                </a:cubicBezTo>
                <a:cubicBezTo>
                  <a:pt x="57405" y="257122"/>
                  <a:pt x="14389" y="206313"/>
                  <a:pt x="2605" y="1422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86" name="Google Shape;3986;p49"/>
          <p:cNvGrpSpPr/>
          <p:nvPr/>
        </p:nvGrpSpPr>
        <p:grpSpPr>
          <a:xfrm>
            <a:off x="4156292" y="4651980"/>
            <a:ext cx="1056727" cy="1196813"/>
            <a:chOff x="1829778" y="5962325"/>
            <a:chExt cx="730036" cy="826814"/>
          </a:xfrm>
        </p:grpSpPr>
        <p:sp>
          <p:nvSpPr>
            <p:cNvPr id="3987" name="Google Shape;3987;p49"/>
            <p:cNvSpPr/>
            <p:nvPr/>
          </p:nvSpPr>
          <p:spPr>
            <a:xfrm>
              <a:off x="1862643" y="5962325"/>
              <a:ext cx="355160" cy="192576"/>
            </a:xfrm>
            <a:custGeom>
              <a:rect b="b" l="l" r="r" t="t"/>
              <a:pathLst>
                <a:path extrusionOk="0" h="192576" w="355160">
                  <a:moveTo>
                    <a:pt x="218577" y="26418"/>
                  </a:moveTo>
                  <a:cubicBezTo>
                    <a:pt x="150371" y="-2249"/>
                    <a:pt x="73810" y="-2615"/>
                    <a:pt x="0" y="2529"/>
                  </a:cubicBezTo>
                  <a:cubicBezTo>
                    <a:pt x="22914" y="59683"/>
                    <a:pt x="49625" y="121249"/>
                    <a:pt x="103739" y="150632"/>
                  </a:cubicBezTo>
                  <a:cubicBezTo>
                    <a:pt x="134089" y="167117"/>
                    <a:pt x="188687" y="180600"/>
                    <a:pt x="223019" y="184365"/>
                  </a:cubicBezTo>
                  <a:cubicBezTo>
                    <a:pt x="268599" y="189369"/>
                    <a:pt x="311669" y="197248"/>
                    <a:pt x="355160" y="188963"/>
                  </a:cubicBezTo>
                  <a:cubicBezTo>
                    <a:pt x="316953" y="118786"/>
                    <a:pt x="300415" y="60478"/>
                    <a:pt x="218577" y="2641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8" name="Google Shape;3988;p49"/>
            <p:cNvSpPr/>
            <p:nvPr/>
          </p:nvSpPr>
          <p:spPr>
            <a:xfrm>
              <a:off x="2152464" y="5985031"/>
              <a:ext cx="185081" cy="366462"/>
            </a:xfrm>
            <a:custGeom>
              <a:rect b="b" l="l" r="r" t="t"/>
              <a:pathLst>
                <a:path extrusionOk="0" h="366462" w="185081">
                  <a:moveTo>
                    <a:pt x="155774" y="6845"/>
                  </a:moveTo>
                  <a:cubicBezTo>
                    <a:pt x="120054" y="60164"/>
                    <a:pt x="81154" y="112541"/>
                    <a:pt x="50718" y="169141"/>
                  </a:cubicBezTo>
                  <a:cubicBezTo>
                    <a:pt x="20773" y="224838"/>
                    <a:pt x="9534" y="285616"/>
                    <a:pt x="221" y="347500"/>
                  </a:cubicBezTo>
                  <a:cubicBezTo>
                    <a:pt x="-3022" y="369059"/>
                    <a:pt x="30508" y="374218"/>
                    <a:pt x="33766" y="352567"/>
                  </a:cubicBezTo>
                  <a:cubicBezTo>
                    <a:pt x="42659" y="293487"/>
                    <a:pt x="53142" y="236147"/>
                    <a:pt x="81700" y="182936"/>
                  </a:cubicBezTo>
                  <a:cubicBezTo>
                    <a:pt x="110631" y="129048"/>
                    <a:pt x="147973" y="79143"/>
                    <a:pt x="181978" y="28380"/>
                  </a:cubicBezTo>
                  <a:cubicBezTo>
                    <a:pt x="194036" y="10376"/>
                    <a:pt x="167910" y="-11291"/>
                    <a:pt x="155767" y="68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9" name="Google Shape;3989;p49"/>
            <p:cNvSpPr/>
            <p:nvPr/>
          </p:nvSpPr>
          <p:spPr>
            <a:xfrm>
              <a:off x="1829778" y="6196373"/>
              <a:ext cx="727187" cy="585708"/>
            </a:xfrm>
            <a:custGeom>
              <a:rect b="b" l="l" r="r" t="t"/>
              <a:pathLst>
                <a:path extrusionOk="0" h="585708" w="727187">
                  <a:moveTo>
                    <a:pt x="725143" y="193383"/>
                  </a:moveTo>
                  <a:cubicBezTo>
                    <a:pt x="723966" y="184240"/>
                    <a:pt x="722080" y="175176"/>
                    <a:pt x="719625" y="166251"/>
                  </a:cubicBezTo>
                  <a:cubicBezTo>
                    <a:pt x="715860" y="74110"/>
                    <a:pt x="611692" y="14820"/>
                    <a:pt x="528109" y="11906"/>
                  </a:cubicBezTo>
                  <a:cubicBezTo>
                    <a:pt x="471134" y="9918"/>
                    <a:pt x="417581" y="30159"/>
                    <a:pt x="372835" y="63276"/>
                  </a:cubicBezTo>
                  <a:cubicBezTo>
                    <a:pt x="364636" y="67501"/>
                    <a:pt x="356709" y="72208"/>
                    <a:pt x="349055" y="77360"/>
                  </a:cubicBezTo>
                  <a:cubicBezTo>
                    <a:pt x="301543" y="15709"/>
                    <a:pt x="210220" y="-14228"/>
                    <a:pt x="136542" y="6567"/>
                  </a:cubicBezTo>
                  <a:cubicBezTo>
                    <a:pt x="100487" y="16746"/>
                    <a:pt x="67440" y="39208"/>
                    <a:pt x="45858" y="69948"/>
                  </a:cubicBezTo>
                  <a:cubicBezTo>
                    <a:pt x="30411" y="87313"/>
                    <a:pt x="18595" y="108139"/>
                    <a:pt x="11876" y="131171"/>
                  </a:cubicBezTo>
                  <a:cubicBezTo>
                    <a:pt x="-47062" y="346349"/>
                    <a:pt x="122007" y="544615"/>
                    <a:pt x="328152" y="580717"/>
                  </a:cubicBezTo>
                  <a:cubicBezTo>
                    <a:pt x="521515" y="614582"/>
                    <a:pt x="697271" y="471802"/>
                    <a:pt x="722890" y="283287"/>
                  </a:cubicBezTo>
                  <a:cubicBezTo>
                    <a:pt x="726943" y="253499"/>
                    <a:pt x="728985" y="223203"/>
                    <a:pt x="725143" y="19338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0" name="Google Shape;3990;p49"/>
            <p:cNvSpPr/>
            <p:nvPr/>
          </p:nvSpPr>
          <p:spPr>
            <a:xfrm>
              <a:off x="1868571" y="6211548"/>
              <a:ext cx="71197" cy="61833"/>
            </a:xfrm>
            <a:custGeom>
              <a:rect b="b" l="l" r="r" t="t"/>
              <a:pathLst>
                <a:path extrusionOk="0" h="61833" w="71197">
                  <a:moveTo>
                    <a:pt x="7057" y="61834"/>
                  </a:moveTo>
                  <a:cubicBezTo>
                    <a:pt x="5607" y="61834"/>
                    <a:pt x="4134" y="61389"/>
                    <a:pt x="2872" y="60454"/>
                  </a:cubicBezTo>
                  <a:cubicBezTo>
                    <a:pt x="-277" y="58139"/>
                    <a:pt x="-932" y="53705"/>
                    <a:pt x="1383" y="50579"/>
                  </a:cubicBezTo>
                  <a:cubicBezTo>
                    <a:pt x="16527" y="30073"/>
                    <a:pt x="37119" y="12856"/>
                    <a:pt x="60937" y="791"/>
                  </a:cubicBezTo>
                  <a:cubicBezTo>
                    <a:pt x="64421" y="-1034"/>
                    <a:pt x="68685" y="424"/>
                    <a:pt x="70431" y="3877"/>
                  </a:cubicBezTo>
                  <a:cubicBezTo>
                    <a:pt x="72200" y="7353"/>
                    <a:pt x="70805" y="11624"/>
                    <a:pt x="67321" y="13370"/>
                  </a:cubicBezTo>
                  <a:cubicBezTo>
                    <a:pt x="45458" y="24461"/>
                    <a:pt x="26589" y="40221"/>
                    <a:pt x="12747" y="58966"/>
                  </a:cubicBezTo>
                  <a:cubicBezTo>
                    <a:pt x="11359" y="60844"/>
                    <a:pt x="9224" y="61834"/>
                    <a:pt x="7057" y="6183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1" name="Google Shape;3991;p49"/>
            <p:cNvSpPr/>
            <p:nvPr/>
          </p:nvSpPr>
          <p:spPr>
            <a:xfrm>
              <a:off x="2068232" y="6197335"/>
              <a:ext cx="275117" cy="83373"/>
            </a:xfrm>
            <a:custGeom>
              <a:rect b="b" l="l" r="r" t="t"/>
              <a:pathLst>
                <a:path extrusionOk="0" h="83373" w="275117">
                  <a:moveTo>
                    <a:pt x="111411" y="83366"/>
                  </a:moveTo>
                  <a:cubicBezTo>
                    <a:pt x="111045" y="83366"/>
                    <a:pt x="110679" y="83327"/>
                    <a:pt x="110305" y="83272"/>
                  </a:cubicBezTo>
                  <a:cubicBezTo>
                    <a:pt x="108411" y="82976"/>
                    <a:pt x="106719" y="81932"/>
                    <a:pt x="105620" y="80349"/>
                  </a:cubicBezTo>
                  <a:cubicBezTo>
                    <a:pt x="83088" y="48199"/>
                    <a:pt x="47469" y="24599"/>
                    <a:pt x="5326" y="13897"/>
                  </a:cubicBezTo>
                  <a:cubicBezTo>
                    <a:pt x="1546" y="12939"/>
                    <a:pt x="-745" y="9096"/>
                    <a:pt x="221" y="5324"/>
                  </a:cubicBezTo>
                  <a:cubicBezTo>
                    <a:pt x="1188" y="1536"/>
                    <a:pt x="5046" y="-725"/>
                    <a:pt x="8802" y="211"/>
                  </a:cubicBezTo>
                  <a:cubicBezTo>
                    <a:pt x="51654" y="11083"/>
                    <a:pt x="88341" y="34474"/>
                    <a:pt x="112908" y="66406"/>
                  </a:cubicBezTo>
                  <a:cubicBezTo>
                    <a:pt x="163694" y="29439"/>
                    <a:pt x="215579" y="7717"/>
                    <a:pt x="267254" y="1832"/>
                  </a:cubicBezTo>
                  <a:cubicBezTo>
                    <a:pt x="271229" y="1614"/>
                    <a:pt x="274627" y="4202"/>
                    <a:pt x="275071" y="8067"/>
                  </a:cubicBezTo>
                  <a:cubicBezTo>
                    <a:pt x="275515" y="11933"/>
                    <a:pt x="272725" y="15441"/>
                    <a:pt x="268851" y="15885"/>
                  </a:cubicBezTo>
                  <a:cubicBezTo>
                    <a:pt x="217761" y="21699"/>
                    <a:pt x="166219" y="43936"/>
                    <a:pt x="115659" y="81955"/>
                  </a:cubicBezTo>
                  <a:cubicBezTo>
                    <a:pt x="114428" y="82875"/>
                    <a:pt x="112931" y="83373"/>
                    <a:pt x="111411" y="8337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2" name="Google Shape;3992;p49"/>
            <p:cNvSpPr/>
            <p:nvPr/>
          </p:nvSpPr>
          <p:spPr>
            <a:xfrm>
              <a:off x="2382703" y="6203059"/>
              <a:ext cx="130280" cy="72816"/>
            </a:xfrm>
            <a:custGeom>
              <a:rect b="b" l="l" r="r" t="t"/>
              <a:pathLst>
                <a:path extrusionOk="0" h="72816" w="130280">
                  <a:moveTo>
                    <a:pt x="123224" y="72809"/>
                  </a:moveTo>
                  <a:cubicBezTo>
                    <a:pt x="121377" y="72809"/>
                    <a:pt x="119514" y="72092"/>
                    <a:pt x="118135" y="70642"/>
                  </a:cubicBezTo>
                  <a:cubicBezTo>
                    <a:pt x="88408" y="39762"/>
                    <a:pt x="48635" y="19677"/>
                    <a:pt x="6134" y="14065"/>
                  </a:cubicBezTo>
                  <a:cubicBezTo>
                    <a:pt x="2268" y="13551"/>
                    <a:pt x="-452" y="9997"/>
                    <a:pt x="62" y="6138"/>
                  </a:cubicBezTo>
                  <a:cubicBezTo>
                    <a:pt x="569" y="2273"/>
                    <a:pt x="4006" y="-408"/>
                    <a:pt x="7989" y="51"/>
                  </a:cubicBezTo>
                  <a:cubicBezTo>
                    <a:pt x="53639" y="6084"/>
                    <a:pt x="96374" y="27681"/>
                    <a:pt x="128306" y="60861"/>
                  </a:cubicBezTo>
                  <a:cubicBezTo>
                    <a:pt x="131011" y="63675"/>
                    <a:pt x="130925" y="68148"/>
                    <a:pt x="128119" y="70845"/>
                  </a:cubicBezTo>
                  <a:cubicBezTo>
                    <a:pt x="126747" y="72154"/>
                    <a:pt x="124986" y="72817"/>
                    <a:pt x="123217" y="7281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3" name="Google Shape;3993;p49"/>
            <p:cNvSpPr/>
            <p:nvPr/>
          </p:nvSpPr>
          <p:spPr>
            <a:xfrm>
              <a:off x="2540378" y="6330374"/>
              <a:ext cx="19436" cy="34908"/>
            </a:xfrm>
            <a:custGeom>
              <a:rect b="b" l="l" r="r" t="t"/>
              <a:pathLst>
                <a:path extrusionOk="0" h="34908" w="19436">
                  <a:moveTo>
                    <a:pt x="12368" y="34900"/>
                  </a:moveTo>
                  <a:cubicBezTo>
                    <a:pt x="9040" y="34900"/>
                    <a:pt x="6078" y="32547"/>
                    <a:pt x="5431" y="29164"/>
                  </a:cubicBezTo>
                  <a:cubicBezTo>
                    <a:pt x="4161" y="22469"/>
                    <a:pt x="2454" y="15774"/>
                    <a:pt x="342" y="9242"/>
                  </a:cubicBezTo>
                  <a:cubicBezTo>
                    <a:pt x="-851" y="5525"/>
                    <a:pt x="1176" y="1558"/>
                    <a:pt x="4894" y="357"/>
                  </a:cubicBezTo>
                  <a:cubicBezTo>
                    <a:pt x="8619" y="-874"/>
                    <a:pt x="12594" y="1184"/>
                    <a:pt x="13787" y="4901"/>
                  </a:cubicBezTo>
                  <a:cubicBezTo>
                    <a:pt x="16078" y="11986"/>
                    <a:pt x="17933" y="19250"/>
                    <a:pt x="19313" y="26514"/>
                  </a:cubicBezTo>
                  <a:cubicBezTo>
                    <a:pt x="20037" y="30357"/>
                    <a:pt x="17520" y="34059"/>
                    <a:pt x="13685" y="34776"/>
                  </a:cubicBezTo>
                  <a:cubicBezTo>
                    <a:pt x="13241" y="34869"/>
                    <a:pt x="12804" y="34908"/>
                    <a:pt x="12360" y="34908"/>
                  </a:cubicBezTo>
                  <a:close/>
                </a:path>
              </a:pathLst>
            </a:custGeom>
            <a:solidFill>
              <a:srgbClr val="34003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4" name="Google Shape;3994;p49"/>
            <p:cNvSpPr/>
            <p:nvPr/>
          </p:nvSpPr>
          <p:spPr>
            <a:xfrm>
              <a:off x="2150861" y="6769983"/>
              <a:ext cx="128127" cy="19156"/>
            </a:xfrm>
            <a:custGeom>
              <a:rect b="b" l="l" r="r" t="t"/>
              <a:pathLst>
                <a:path extrusionOk="0" h="19156" w="128127">
                  <a:moveTo>
                    <a:pt x="64191" y="19156"/>
                  </a:moveTo>
                  <a:cubicBezTo>
                    <a:pt x="44768" y="19156"/>
                    <a:pt x="25283" y="17465"/>
                    <a:pt x="5853" y="14059"/>
                  </a:cubicBezTo>
                  <a:cubicBezTo>
                    <a:pt x="2010" y="13396"/>
                    <a:pt x="-570" y="9733"/>
                    <a:pt x="108" y="5890"/>
                  </a:cubicBezTo>
                  <a:cubicBezTo>
                    <a:pt x="786" y="2048"/>
                    <a:pt x="4566" y="-532"/>
                    <a:pt x="8284" y="154"/>
                  </a:cubicBezTo>
                  <a:cubicBezTo>
                    <a:pt x="45594" y="6686"/>
                    <a:pt x="83123" y="6662"/>
                    <a:pt x="119825" y="115"/>
                  </a:cubicBezTo>
                  <a:cubicBezTo>
                    <a:pt x="123746" y="-586"/>
                    <a:pt x="127339" y="1993"/>
                    <a:pt x="128017" y="5836"/>
                  </a:cubicBezTo>
                  <a:cubicBezTo>
                    <a:pt x="128702" y="9663"/>
                    <a:pt x="126138" y="13342"/>
                    <a:pt x="122304" y="14019"/>
                  </a:cubicBezTo>
                  <a:cubicBezTo>
                    <a:pt x="103099" y="17442"/>
                    <a:pt x="83676" y="19148"/>
                    <a:pt x="64191" y="19148"/>
                  </a:cubicBezTo>
                  <a:close/>
                </a:path>
              </a:pathLst>
            </a:custGeom>
            <a:solidFill>
              <a:srgbClr val="34003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5" name="Google Shape;3995;p49"/>
            <p:cNvSpPr/>
            <p:nvPr/>
          </p:nvSpPr>
          <p:spPr>
            <a:xfrm>
              <a:off x="1878822" y="6245426"/>
              <a:ext cx="620982" cy="487349"/>
            </a:xfrm>
            <a:custGeom>
              <a:rect b="b" l="l" r="r" t="t"/>
              <a:pathLst>
                <a:path extrusionOk="0" h="487349" w="620982">
                  <a:moveTo>
                    <a:pt x="605718" y="119740"/>
                  </a:moveTo>
                  <a:cubicBezTo>
                    <a:pt x="630105" y="177057"/>
                    <a:pt x="623480" y="243883"/>
                    <a:pt x="598516" y="300951"/>
                  </a:cubicBezTo>
                  <a:cubicBezTo>
                    <a:pt x="584681" y="332572"/>
                    <a:pt x="565461" y="361909"/>
                    <a:pt x="541884" y="387395"/>
                  </a:cubicBezTo>
                  <a:cubicBezTo>
                    <a:pt x="453118" y="483310"/>
                    <a:pt x="299278" y="515140"/>
                    <a:pt x="179211" y="461167"/>
                  </a:cubicBezTo>
                  <a:cubicBezTo>
                    <a:pt x="59151" y="407193"/>
                    <a:pt x="-16818" y="270921"/>
                    <a:pt x="3190" y="142888"/>
                  </a:cubicBezTo>
                  <a:cubicBezTo>
                    <a:pt x="16112" y="60193"/>
                    <a:pt x="82307" y="-19283"/>
                    <a:pt x="175695" y="4169"/>
                  </a:cubicBezTo>
                  <a:cubicBezTo>
                    <a:pt x="219202" y="15096"/>
                    <a:pt x="255203" y="46093"/>
                    <a:pt x="278382" y="84144"/>
                  </a:cubicBezTo>
                  <a:cubicBezTo>
                    <a:pt x="283893" y="93185"/>
                    <a:pt x="296862" y="94112"/>
                    <a:pt x="303674" y="86007"/>
                  </a:cubicBezTo>
                  <a:cubicBezTo>
                    <a:pt x="338225" y="44963"/>
                    <a:pt x="387577" y="15946"/>
                    <a:pt x="440943" y="6008"/>
                  </a:cubicBezTo>
                  <a:cubicBezTo>
                    <a:pt x="510053" y="-6860"/>
                    <a:pt x="581010" y="61666"/>
                    <a:pt x="605718" y="11974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6" name="Google Shape;3996;p49"/>
            <p:cNvSpPr/>
            <p:nvPr/>
          </p:nvSpPr>
          <p:spPr>
            <a:xfrm>
              <a:off x="2200444" y="6445759"/>
              <a:ext cx="54241" cy="104972"/>
            </a:xfrm>
            <a:custGeom>
              <a:rect b="b" l="l" r="r" t="t"/>
              <a:pathLst>
                <a:path extrusionOk="0" h="104972" w="54241">
                  <a:moveTo>
                    <a:pt x="727" y="67010"/>
                  </a:moveTo>
                  <a:cubicBezTo>
                    <a:pt x="-941" y="79800"/>
                    <a:pt x="-512" y="95420"/>
                    <a:pt x="10462" y="102201"/>
                  </a:cubicBezTo>
                  <a:cubicBezTo>
                    <a:pt x="17812" y="106745"/>
                    <a:pt x="27679" y="105303"/>
                    <a:pt x="35037" y="100759"/>
                  </a:cubicBezTo>
                  <a:cubicBezTo>
                    <a:pt x="46159" y="93900"/>
                    <a:pt x="52527" y="80938"/>
                    <a:pt x="53906" y="67946"/>
                  </a:cubicBezTo>
                  <a:cubicBezTo>
                    <a:pt x="55286" y="54953"/>
                    <a:pt x="52238" y="41867"/>
                    <a:pt x="47959" y="29521"/>
                  </a:cubicBezTo>
                  <a:cubicBezTo>
                    <a:pt x="23985" y="-39721"/>
                    <a:pt x="5591" y="29630"/>
                    <a:pt x="727" y="6701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7" name="Google Shape;3997;p49"/>
            <p:cNvSpPr/>
            <p:nvPr/>
          </p:nvSpPr>
          <p:spPr>
            <a:xfrm>
              <a:off x="2081368" y="6449463"/>
              <a:ext cx="57697" cy="105423"/>
            </a:xfrm>
            <a:custGeom>
              <a:rect b="b" l="l" r="r" t="t"/>
              <a:pathLst>
                <a:path extrusionOk="0" h="105423" w="57697">
                  <a:moveTo>
                    <a:pt x="14193" y="23252"/>
                  </a:moveTo>
                  <a:cubicBezTo>
                    <a:pt x="9119" y="30711"/>
                    <a:pt x="5432" y="39074"/>
                    <a:pt x="2962" y="47749"/>
                  </a:cubicBezTo>
                  <a:cubicBezTo>
                    <a:pt x="156" y="57608"/>
                    <a:pt x="-1083" y="68123"/>
                    <a:pt x="1154" y="78123"/>
                  </a:cubicBezTo>
                  <a:cubicBezTo>
                    <a:pt x="3390" y="88122"/>
                    <a:pt x="9439" y="97561"/>
                    <a:pt x="18495" y="102347"/>
                  </a:cubicBezTo>
                  <a:cubicBezTo>
                    <a:pt x="27560" y="107132"/>
                    <a:pt x="39664" y="106454"/>
                    <a:pt x="47185" y="99486"/>
                  </a:cubicBezTo>
                  <a:cubicBezTo>
                    <a:pt x="52953" y="94139"/>
                    <a:pt x="55385" y="86112"/>
                    <a:pt x="56561" y="78333"/>
                  </a:cubicBezTo>
                  <a:cubicBezTo>
                    <a:pt x="59882" y="56291"/>
                    <a:pt x="55642" y="31249"/>
                    <a:pt x="47505" y="10587"/>
                  </a:cubicBezTo>
                  <a:cubicBezTo>
                    <a:pt x="37996" y="-13567"/>
                    <a:pt x="23702" y="9254"/>
                    <a:pt x="14193" y="2324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8" name="Google Shape;3998;p49"/>
            <p:cNvSpPr/>
            <p:nvPr/>
          </p:nvSpPr>
          <p:spPr>
            <a:xfrm>
              <a:off x="1926389" y="6020983"/>
              <a:ext cx="294811" cy="144864"/>
            </a:xfrm>
            <a:custGeom>
              <a:rect b="b" l="l" r="r" t="t"/>
              <a:pathLst>
                <a:path extrusionOk="0" h="144864" w="294811">
                  <a:moveTo>
                    <a:pt x="287751" y="144857"/>
                  </a:moveTo>
                  <a:cubicBezTo>
                    <a:pt x="286067" y="144857"/>
                    <a:pt x="284376" y="144265"/>
                    <a:pt x="283028" y="143056"/>
                  </a:cubicBezTo>
                  <a:cubicBezTo>
                    <a:pt x="252646" y="115723"/>
                    <a:pt x="215952" y="94943"/>
                    <a:pt x="176888" y="82933"/>
                  </a:cubicBezTo>
                  <a:cubicBezTo>
                    <a:pt x="170715" y="81039"/>
                    <a:pt x="164456" y="79324"/>
                    <a:pt x="158190" y="77633"/>
                  </a:cubicBezTo>
                  <a:cubicBezTo>
                    <a:pt x="141433" y="73089"/>
                    <a:pt x="124114" y="68381"/>
                    <a:pt x="108300" y="59808"/>
                  </a:cubicBezTo>
                  <a:cubicBezTo>
                    <a:pt x="98184" y="54305"/>
                    <a:pt x="89049" y="47431"/>
                    <a:pt x="80203" y="40790"/>
                  </a:cubicBezTo>
                  <a:cubicBezTo>
                    <a:pt x="73180" y="35490"/>
                    <a:pt x="66547" y="30510"/>
                    <a:pt x="59416" y="26114"/>
                  </a:cubicBezTo>
                  <a:cubicBezTo>
                    <a:pt x="48792" y="19583"/>
                    <a:pt x="28177" y="9598"/>
                    <a:pt x="9464" y="16333"/>
                  </a:cubicBezTo>
                  <a:cubicBezTo>
                    <a:pt x="5816" y="17697"/>
                    <a:pt x="1740" y="15779"/>
                    <a:pt x="423" y="12085"/>
                  </a:cubicBezTo>
                  <a:cubicBezTo>
                    <a:pt x="-902" y="8422"/>
                    <a:pt x="992" y="4377"/>
                    <a:pt x="4662" y="3051"/>
                  </a:cubicBezTo>
                  <a:cubicBezTo>
                    <a:pt x="22651" y="-3425"/>
                    <a:pt x="44732" y="480"/>
                    <a:pt x="66828" y="14088"/>
                  </a:cubicBezTo>
                  <a:cubicBezTo>
                    <a:pt x="74505" y="18811"/>
                    <a:pt x="81722" y="24259"/>
                    <a:pt x="88698" y="29504"/>
                  </a:cubicBezTo>
                  <a:cubicBezTo>
                    <a:pt x="97521" y="36145"/>
                    <a:pt x="105837" y="42419"/>
                    <a:pt x="115027" y="47384"/>
                  </a:cubicBezTo>
                  <a:cubicBezTo>
                    <a:pt x="129399" y="55186"/>
                    <a:pt x="145182" y="59465"/>
                    <a:pt x="161884" y="64009"/>
                  </a:cubicBezTo>
                  <a:cubicBezTo>
                    <a:pt x="168307" y="65739"/>
                    <a:pt x="174713" y="67485"/>
                    <a:pt x="181042" y="69433"/>
                  </a:cubicBezTo>
                  <a:cubicBezTo>
                    <a:pt x="222039" y="82036"/>
                    <a:pt x="260573" y="103868"/>
                    <a:pt x="292474" y="132542"/>
                  </a:cubicBezTo>
                  <a:cubicBezTo>
                    <a:pt x="295373" y="135153"/>
                    <a:pt x="295607" y="139627"/>
                    <a:pt x="292996" y="142526"/>
                  </a:cubicBezTo>
                  <a:cubicBezTo>
                    <a:pt x="291601" y="144070"/>
                    <a:pt x="289676" y="144865"/>
                    <a:pt x="287743" y="14486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99" name="Google Shape;3999;p49"/>
          <p:cNvGrpSpPr/>
          <p:nvPr/>
        </p:nvGrpSpPr>
        <p:grpSpPr>
          <a:xfrm>
            <a:off x="7454669" y="4556089"/>
            <a:ext cx="1056753" cy="1292713"/>
            <a:chOff x="8409698" y="2933493"/>
            <a:chExt cx="874434" cy="1069684"/>
          </a:xfrm>
        </p:grpSpPr>
        <p:sp>
          <p:nvSpPr>
            <p:cNvPr id="4000" name="Google Shape;4000;p49"/>
            <p:cNvSpPr/>
            <p:nvPr/>
          </p:nvSpPr>
          <p:spPr>
            <a:xfrm>
              <a:off x="8551250" y="3093998"/>
              <a:ext cx="403661" cy="309141"/>
            </a:xfrm>
            <a:custGeom>
              <a:rect b="b" l="l" r="r" t="t"/>
              <a:pathLst>
                <a:path extrusionOk="0" h="309141" w="403661">
                  <a:moveTo>
                    <a:pt x="7128" y="309126"/>
                  </a:moveTo>
                  <a:cubicBezTo>
                    <a:pt x="6271" y="309126"/>
                    <a:pt x="5492" y="308993"/>
                    <a:pt x="4634" y="308705"/>
                  </a:cubicBezTo>
                  <a:cubicBezTo>
                    <a:pt x="971" y="307364"/>
                    <a:pt x="-900" y="303296"/>
                    <a:pt x="426" y="299640"/>
                  </a:cubicBezTo>
                  <a:cubicBezTo>
                    <a:pt x="39630" y="192628"/>
                    <a:pt x="94890" y="92739"/>
                    <a:pt x="164802" y="2725"/>
                  </a:cubicBezTo>
                  <a:cubicBezTo>
                    <a:pt x="166283" y="831"/>
                    <a:pt x="168388" y="-159"/>
                    <a:pt x="171037" y="21"/>
                  </a:cubicBezTo>
                  <a:cubicBezTo>
                    <a:pt x="264956" y="8283"/>
                    <a:pt x="353730" y="63480"/>
                    <a:pt x="402677" y="144071"/>
                  </a:cubicBezTo>
                  <a:cubicBezTo>
                    <a:pt x="404626" y="147399"/>
                    <a:pt x="403613" y="151740"/>
                    <a:pt x="400261" y="153767"/>
                  </a:cubicBezTo>
                  <a:cubicBezTo>
                    <a:pt x="396988" y="155770"/>
                    <a:pt x="392545" y="154741"/>
                    <a:pt x="390596" y="151397"/>
                  </a:cubicBezTo>
                  <a:cubicBezTo>
                    <a:pt x="344611" y="75670"/>
                    <a:pt x="261760" y="23473"/>
                    <a:pt x="173610" y="14463"/>
                  </a:cubicBezTo>
                  <a:cubicBezTo>
                    <a:pt x="105723" y="102513"/>
                    <a:pt x="51944" y="200063"/>
                    <a:pt x="13753" y="304504"/>
                  </a:cubicBezTo>
                  <a:cubicBezTo>
                    <a:pt x="12662" y="307372"/>
                    <a:pt x="10012" y="309141"/>
                    <a:pt x="7128" y="30914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1" name="Google Shape;4001;p49"/>
            <p:cNvSpPr/>
            <p:nvPr/>
          </p:nvSpPr>
          <p:spPr>
            <a:xfrm>
              <a:off x="8683151" y="2933493"/>
              <a:ext cx="44748" cy="378844"/>
            </a:xfrm>
            <a:custGeom>
              <a:rect b="b" l="l" r="r" t="t"/>
              <a:pathLst>
                <a:path extrusionOk="0" h="378844" w="44748">
                  <a:moveTo>
                    <a:pt x="7025" y="378844"/>
                  </a:moveTo>
                  <a:cubicBezTo>
                    <a:pt x="6167" y="378844"/>
                    <a:pt x="5310" y="378696"/>
                    <a:pt x="4453" y="378369"/>
                  </a:cubicBezTo>
                  <a:cubicBezTo>
                    <a:pt x="868" y="376974"/>
                    <a:pt x="-925" y="372866"/>
                    <a:pt x="478" y="369227"/>
                  </a:cubicBezTo>
                  <a:cubicBezTo>
                    <a:pt x="20586" y="317287"/>
                    <a:pt x="30719" y="262674"/>
                    <a:pt x="30641" y="206962"/>
                  </a:cubicBezTo>
                  <a:cubicBezTo>
                    <a:pt x="30563" y="172364"/>
                    <a:pt x="26432" y="137197"/>
                    <a:pt x="22457" y="103168"/>
                  </a:cubicBezTo>
                  <a:lnTo>
                    <a:pt x="11234" y="7894"/>
                  </a:lnTo>
                  <a:cubicBezTo>
                    <a:pt x="10766" y="4012"/>
                    <a:pt x="13494" y="497"/>
                    <a:pt x="17391" y="61"/>
                  </a:cubicBezTo>
                  <a:cubicBezTo>
                    <a:pt x="21210" y="-454"/>
                    <a:pt x="24796" y="2360"/>
                    <a:pt x="25263" y="6241"/>
                  </a:cubicBezTo>
                  <a:lnTo>
                    <a:pt x="36408" y="101337"/>
                  </a:lnTo>
                  <a:cubicBezTo>
                    <a:pt x="40540" y="135950"/>
                    <a:pt x="44670" y="171546"/>
                    <a:pt x="44748" y="206931"/>
                  </a:cubicBezTo>
                  <a:cubicBezTo>
                    <a:pt x="44826" y="264428"/>
                    <a:pt x="34382" y="320747"/>
                    <a:pt x="13572" y="374340"/>
                  </a:cubicBezTo>
                  <a:cubicBezTo>
                    <a:pt x="12559" y="377138"/>
                    <a:pt x="9831" y="378844"/>
                    <a:pt x="7025" y="37884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2" name="Google Shape;4002;p49"/>
            <p:cNvSpPr/>
            <p:nvPr/>
          </p:nvSpPr>
          <p:spPr>
            <a:xfrm>
              <a:off x="8712785" y="3097854"/>
              <a:ext cx="167110" cy="158218"/>
            </a:xfrm>
            <a:custGeom>
              <a:rect b="b" l="l" r="r" t="t"/>
              <a:pathLst>
                <a:path extrusionOk="0" h="158218" w="167110">
                  <a:moveTo>
                    <a:pt x="160084" y="158218"/>
                  </a:moveTo>
                  <a:cubicBezTo>
                    <a:pt x="158525" y="158218"/>
                    <a:pt x="157045" y="157758"/>
                    <a:pt x="155797" y="156800"/>
                  </a:cubicBezTo>
                  <a:cubicBezTo>
                    <a:pt x="99369" y="114236"/>
                    <a:pt x="47538" y="65406"/>
                    <a:pt x="1708" y="11643"/>
                  </a:cubicBezTo>
                  <a:cubicBezTo>
                    <a:pt x="-863" y="8681"/>
                    <a:pt x="-474" y="4215"/>
                    <a:pt x="2488" y="1690"/>
                  </a:cubicBezTo>
                  <a:cubicBezTo>
                    <a:pt x="5450" y="-851"/>
                    <a:pt x="9971" y="-477"/>
                    <a:pt x="12465" y="2477"/>
                  </a:cubicBezTo>
                  <a:cubicBezTo>
                    <a:pt x="57592" y="55446"/>
                    <a:pt x="108722" y="103582"/>
                    <a:pt x="164293" y="145498"/>
                  </a:cubicBezTo>
                  <a:cubicBezTo>
                    <a:pt x="167411" y="147852"/>
                    <a:pt x="168034" y="152287"/>
                    <a:pt x="165696" y="155397"/>
                  </a:cubicBezTo>
                  <a:cubicBezTo>
                    <a:pt x="164293" y="157236"/>
                    <a:pt x="162189" y="158210"/>
                    <a:pt x="160084" y="15821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3" name="Google Shape;4003;p49"/>
            <p:cNvSpPr/>
            <p:nvPr/>
          </p:nvSpPr>
          <p:spPr>
            <a:xfrm>
              <a:off x="8409698" y="3438202"/>
              <a:ext cx="245453" cy="242087"/>
            </a:xfrm>
            <a:custGeom>
              <a:rect b="b" l="l" r="r" t="t"/>
              <a:pathLst>
                <a:path extrusionOk="0" h="242087" w="245453">
                  <a:moveTo>
                    <a:pt x="239482" y="80873"/>
                  </a:moveTo>
                  <a:cubicBezTo>
                    <a:pt x="215788" y="12137"/>
                    <a:pt x="147824" y="-10411"/>
                    <a:pt x="82587" y="4281"/>
                  </a:cubicBezTo>
                  <a:cubicBezTo>
                    <a:pt x="17507" y="18918"/>
                    <a:pt x="-14059" y="103125"/>
                    <a:pt x="5972" y="161214"/>
                  </a:cubicBezTo>
                  <a:cubicBezTo>
                    <a:pt x="29665" y="229950"/>
                    <a:pt x="97630" y="252499"/>
                    <a:pt x="162866" y="237807"/>
                  </a:cubicBezTo>
                  <a:cubicBezTo>
                    <a:pt x="227947" y="223170"/>
                    <a:pt x="259513" y="138962"/>
                    <a:pt x="239482" y="8087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4" name="Google Shape;4004;p49"/>
            <p:cNvSpPr/>
            <p:nvPr/>
          </p:nvSpPr>
          <p:spPr>
            <a:xfrm>
              <a:off x="8695998" y="3339982"/>
              <a:ext cx="292903" cy="279892"/>
            </a:xfrm>
            <a:custGeom>
              <a:rect b="b" l="l" r="r" t="t"/>
              <a:pathLst>
                <a:path extrusionOk="0" h="279892" w="292903">
                  <a:moveTo>
                    <a:pt x="251149" y="62533"/>
                  </a:moveTo>
                  <a:lnTo>
                    <a:pt x="249980" y="61715"/>
                  </a:lnTo>
                  <a:cubicBezTo>
                    <a:pt x="249435" y="60849"/>
                    <a:pt x="248889" y="59758"/>
                    <a:pt x="248421" y="59057"/>
                  </a:cubicBezTo>
                  <a:cubicBezTo>
                    <a:pt x="244680" y="53196"/>
                    <a:pt x="245148" y="54614"/>
                    <a:pt x="236808" y="44996"/>
                  </a:cubicBezTo>
                  <a:cubicBezTo>
                    <a:pt x="223169" y="29377"/>
                    <a:pt x="229560" y="35004"/>
                    <a:pt x="212335" y="23305"/>
                  </a:cubicBezTo>
                  <a:cubicBezTo>
                    <a:pt x="207658" y="20078"/>
                    <a:pt x="202671" y="15909"/>
                    <a:pt x="197292" y="13290"/>
                  </a:cubicBezTo>
                  <a:cubicBezTo>
                    <a:pt x="191680" y="10577"/>
                    <a:pt x="170792" y="3446"/>
                    <a:pt x="164869" y="2269"/>
                  </a:cubicBezTo>
                  <a:cubicBezTo>
                    <a:pt x="158945" y="1085"/>
                    <a:pt x="136966" y="-295"/>
                    <a:pt x="130731" y="55"/>
                  </a:cubicBezTo>
                  <a:cubicBezTo>
                    <a:pt x="124807" y="391"/>
                    <a:pt x="117403" y="2565"/>
                    <a:pt x="112727" y="3516"/>
                  </a:cubicBezTo>
                  <a:cubicBezTo>
                    <a:pt x="107661" y="4553"/>
                    <a:pt x="100802" y="5348"/>
                    <a:pt x="95268" y="7281"/>
                  </a:cubicBezTo>
                  <a:cubicBezTo>
                    <a:pt x="86929" y="10165"/>
                    <a:pt x="72665" y="17374"/>
                    <a:pt x="65183" y="22105"/>
                  </a:cubicBezTo>
                  <a:cubicBezTo>
                    <a:pt x="64403" y="22604"/>
                    <a:pt x="63546" y="23048"/>
                    <a:pt x="62767" y="23570"/>
                  </a:cubicBezTo>
                  <a:cubicBezTo>
                    <a:pt x="55440" y="28566"/>
                    <a:pt x="44217" y="38901"/>
                    <a:pt x="37826" y="45160"/>
                  </a:cubicBezTo>
                  <a:cubicBezTo>
                    <a:pt x="36968" y="46017"/>
                    <a:pt x="36111" y="46820"/>
                    <a:pt x="35253" y="47716"/>
                  </a:cubicBezTo>
                  <a:cubicBezTo>
                    <a:pt x="31435" y="51722"/>
                    <a:pt x="25433" y="61823"/>
                    <a:pt x="24887" y="62673"/>
                  </a:cubicBezTo>
                  <a:cubicBezTo>
                    <a:pt x="22472" y="66188"/>
                    <a:pt x="17093" y="73024"/>
                    <a:pt x="14365" y="78394"/>
                  </a:cubicBezTo>
                  <a:cubicBezTo>
                    <a:pt x="10702" y="85899"/>
                    <a:pt x="5091" y="102813"/>
                    <a:pt x="3064" y="111012"/>
                  </a:cubicBezTo>
                  <a:cubicBezTo>
                    <a:pt x="2830" y="112134"/>
                    <a:pt x="2518" y="113233"/>
                    <a:pt x="2285" y="114363"/>
                  </a:cubicBezTo>
                  <a:cubicBezTo>
                    <a:pt x="1272" y="118751"/>
                    <a:pt x="-210" y="144293"/>
                    <a:pt x="25" y="148766"/>
                  </a:cubicBezTo>
                  <a:cubicBezTo>
                    <a:pt x="414" y="154815"/>
                    <a:pt x="2129" y="160161"/>
                    <a:pt x="3454" y="166482"/>
                  </a:cubicBezTo>
                  <a:cubicBezTo>
                    <a:pt x="4935" y="173778"/>
                    <a:pt x="5325" y="178781"/>
                    <a:pt x="7507" y="184830"/>
                  </a:cubicBezTo>
                  <a:cubicBezTo>
                    <a:pt x="10547" y="192998"/>
                    <a:pt x="17795" y="207043"/>
                    <a:pt x="22316" y="214408"/>
                  </a:cubicBezTo>
                  <a:cubicBezTo>
                    <a:pt x="28940" y="225234"/>
                    <a:pt x="38216" y="234852"/>
                    <a:pt x="47802" y="243270"/>
                  </a:cubicBezTo>
                  <a:cubicBezTo>
                    <a:pt x="53569" y="248297"/>
                    <a:pt x="69236" y="258670"/>
                    <a:pt x="75861" y="262373"/>
                  </a:cubicBezTo>
                  <a:cubicBezTo>
                    <a:pt x="77264" y="263168"/>
                    <a:pt x="78666" y="263916"/>
                    <a:pt x="80225" y="264578"/>
                  </a:cubicBezTo>
                  <a:cubicBezTo>
                    <a:pt x="107037" y="276511"/>
                    <a:pt x="128471" y="279520"/>
                    <a:pt x="157620" y="279886"/>
                  </a:cubicBezTo>
                  <a:cubicBezTo>
                    <a:pt x="164480" y="279972"/>
                    <a:pt x="171182" y="279208"/>
                    <a:pt x="177963" y="278008"/>
                  </a:cubicBezTo>
                  <a:cubicBezTo>
                    <a:pt x="194408" y="277415"/>
                    <a:pt x="209607" y="272941"/>
                    <a:pt x="223480" y="264586"/>
                  </a:cubicBezTo>
                  <a:cubicBezTo>
                    <a:pt x="238367" y="258686"/>
                    <a:pt x="250994" y="249450"/>
                    <a:pt x="261437" y="236863"/>
                  </a:cubicBezTo>
                  <a:cubicBezTo>
                    <a:pt x="273051" y="224735"/>
                    <a:pt x="280845" y="210698"/>
                    <a:pt x="284820" y="194728"/>
                  </a:cubicBezTo>
                  <a:cubicBezTo>
                    <a:pt x="291678" y="179358"/>
                    <a:pt x="294172" y="163123"/>
                    <a:pt x="292302" y="146023"/>
                  </a:cubicBezTo>
                  <a:cubicBezTo>
                    <a:pt x="288717" y="114831"/>
                    <a:pt x="276168" y="82938"/>
                    <a:pt x="251149" y="6253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5" name="Google Shape;4005;p49"/>
            <p:cNvSpPr/>
            <p:nvPr/>
          </p:nvSpPr>
          <p:spPr>
            <a:xfrm>
              <a:off x="9038679" y="3247552"/>
              <a:ext cx="245453" cy="242087"/>
            </a:xfrm>
            <a:custGeom>
              <a:rect b="b" l="l" r="r" t="t"/>
              <a:pathLst>
                <a:path extrusionOk="0" h="242087" w="245453">
                  <a:moveTo>
                    <a:pt x="239482" y="80873"/>
                  </a:moveTo>
                  <a:cubicBezTo>
                    <a:pt x="215866" y="12137"/>
                    <a:pt x="147901" y="-10411"/>
                    <a:pt x="82587" y="4281"/>
                  </a:cubicBezTo>
                  <a:cubicBezTo>
                    <a:pt x="17507" y="18918"/>
                    <a:pt x="-14059" y="103125"/>
                    <a:pt x="5972" y="161214"/>
                  </a:cubicBezTo>
                  <a:cubicBezTo>
                    <a:pt x="29665" y="229950"/>
                    <a:pt x="97630" y="252499"/>
                    <a:pt x="162866" y="237807"/>
                  </a:cubicBezTo>
                  <a:cubicBezTo>
                    <a:pt x="227947" y="223169"/>
                    <a:pt x="259513" y="138963"/>
                    <a:pt x="239482" y="8087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6" name="Google Shape;4006;p49"/>
            <p:cNvSpPr/>
            <p:nvPr/>
          </p:nvSpPr>
          <p:spPr>
            <a:xfrm>
              <a:off x="8479397" y="3210960"/>
              <a:ext cx="279874" cy="264558"/>
            </a:xfrm>
            <a:custGeom>
              <a:rect b="b" l="l" r="r" t="t"/>
              <a:pathLst>
                <a:path extrusionOk="0" h="264558" w="279874">
                  <a:moveTo>
                    <a:pt x="277263" y="103529"/>
                  </a:moveTo>
                  <a:cubicBezTo>
                    <a:pt x="269937" y="69367"/>
                    <a:pt x="247334" y="37302"/>
                    <a:pt x="207740" y="15994"/>
                  </a:cubicBezTo>
                  <a:cubicBezTo>
                    <a:pt x="157001" y="-11379"/>
                    <a:pt x="89270" y="-2930"/>
                    <a:pt x="46715" y="36087"/>
                  </a:cubicBezTo>
                  <a:cubicBezTo>
                    <a:pt x="-73548" y="146396"/>
                    <a:pt x="60355" y="317484"/>
                    <a:pt x="200336" y="248756"/>
                  </a:cubicBezTo>
                  <a:cubicBezTo>
                    <a:pt x="261052" y="218928"/>
                    <a:pt x="288954" y="158508"/>
                    <a:pt x="277263" y="10352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7" name="Google Shape;4007;p49"/>
            <p:cNvSpPr/>
            <p:nvPr/>
          </p:nvSpPr>
          <p:spPr>
            <a:xfrm>
              <a:off x="8823365" y="3070746"/>
              <a:ext cx="273272" cy="301051"/>
            </a:xfrm>
            <a:custGeom>
              <a:rect b="b" l="l" r="r" t="t"/>
              <a:pathLst>
                <a:path extrusionOk="0" h="301051" w="273272">
                  <a:moveTo>
                    <a:pt x="222066" y="19423"/>
                  </a:moveTo>
                  <a:cubicBezTo>
                    <a:pt x="210141" y="10576"/>
                    <a:pt x="196501" y="4294"/>
                    <a:pt x="181536" y="1582"/>
                  </a:cubicBezTo>
                  <a:cubicBezTo>
                    <a:pt x="144046" y="-5222"/>
                    <a:pt x="105622" y="10748"/>
                    <a:pt x="75225" y="33725"/>
                  </a:cubicBezTo>
                  <a:cubicBezTo>
                    <a:pt x="38437" y="61479"/>
                    <a:pt x="9287" y="101361"/>
                    <a:pt x="1727" y="146777"/>
                  </a:cubicBezTo>
                  <a:cubicBezTo>
                    <a:pt x="-12848" y="233829"/>
                    <a:pt x="67120" y="316563"/>
                    <a:pt x="155114" y="298567"/>
                  </a:cubicBezTo>
                  <a:cubicBezTo>
                    <a:pt x="227599" y="283751"/>
                    <a:pt x="273273" y="194048"/>
                    <a:pt x="273273" y="125437"/>
                  </a:cubicBezTo>
                  <a:cubicBezTo>
                    <a:pt x="273350" y="84854"/>
                    <a:pt x="253788" y="43039"/>
                    <a:pt x="222066" y="1942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8" name="Google Shape;4008;p49"/>
            <p:cNvSpPr/>
            <p:nvPr/>
          </p:nvSpPr>
          <p:spPr>
            <a:xfrm>
              <a:off x="8959952" y="3515027"/>
              <a:ext cx="265645" cy="262398"/>
            </a:xfrm>
            <a:custGeom>
              <a:rect b="b" l="l" r="r" t="t"/>
              <a:pathLst>
                <a:path extrusionOk="0" h="262398" w="265645">
                  <a:moveTo>
                    <a:pt x="259442" y="87648"/>
                  </a:moveTo>
                  <a:cubicBezTo>
                    <a:pt x="234656" y="12879"/>
                    <a:pt x="159366" y="-11165"/>
                    <a:pt x="89219" y="4602"/>
                  </a:cubicBezTo>
                  <a:cubicBezTo>
                    <a:pt x="18137" y="20595"/>
                    <a:pt x="-14676" y="111568"/>
                    <a:pt x="6212" y="174754"/>
                  </a:cubicBezTo>
                  <a:cubicBezTo>
                    <a:pt x="30997" y="249523"/>
                    <a:pt x="106210" y="273568"/>
                    <a:pt x="176356" y="257792"/>
                  </a:cubicBezTo>
                  <a:cubicBezTo>
                    <a:pt x="247439" y="241807"/>
                    <a:pt x="280330" y="150827"/>
                    <a:pt x="259442" y="8764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9" name="Google Shape;4009;p49"/>
            <p:cNvSpPr/>
            <p:nvPr/>
          </p:nvSpPr>
          <p:spPr>
            <a:xfrm>
              <a:off x="8593512" y="3591444"/>
              <a:ext cx="266153" cy="283293"/>
            </a:xfrm>
            <a:custGeom>
              <a:rect b="b" l="l" r="r" t="t"/>
              <a:pathLst>
                <a:path extrusionOk="0" h="283293" w="266153">
                  <a:moveTo>
                    <a:pt x="261509" y="128804"/>
                  </a:moveTo>
                  <a:cubicBezTo>
                    <a:pt x="246856" y="71237"/>
                    <a:pt x="198611" y="22049"/>
                    <a:pt x="140623" y="2844"/>
                  </a:cubicBezTo>
                  <a:cubicBezTo>
                    <a:pt x="118878" y="-4334"/>
                    <a:pt x="91053" y="3226"/>
                    <a:pt x="71879" y="12743"/>
                  </a:cubicBezTo>
                  <a:cubicBezTo>
                    <a:pt x="49121" y="24029"/>
                    <a:pt x="37040" y="38978"/>
                    <a:pt x="22932" y="60162"/>
                  </a:cubicBezTo>
                  <a:cubicBezTo>
                    <a:pt x="-33496" y="144533"/>
                    <a:pt x="20594" y="260111"/>
                    <a:pt x="115682" y="278700"/>
                  </a:cubicBezTo>
                  <a:cubicBezTo>
                    <a:pt x="153249" y="286050"/>
                    <a:pt x="196116" y="287102"/>
                    <a:pt x="225500" y="262550"/>
                  </a:cubicBezTo>
                  <a:cubicBezTo>
                    <a:pt x="235710" y="254039"/>
                    <a:pt x="243504" y="242972"/>
                    <a:pt x="249662" y="231187"/>
                  </a:cubicBezTo>
                  <a:cubicBezTo>
                    <a:pt x="267432" y="196995"/>
                    <a:pt x="269926" y="161539"/>
                    <a:pt x="261509" y="12879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0" name="Google Shape;4010;p49"/>
            <p:cNvSpPr/>
            <p:nvPr/>
          </p:nvSpPr>
          <p:spPr>
            <a:xfrm>
              <a:off x="8836984" y="3753734"/>
              <a:ext cx="250856" cy="249443"/>
            </a:xfrm>
            <a:custGeom>
              <a:rect b="b" l="l" r="r" t="t"/>
              <a:pathLst>
                <a:path extrusionOk="0" h="249443" w="250856">
                  <a:moveTo>
                    <a:pt x="230971" y="55312"/>
                  </a:moveTo>
                  <a:cubicBezTo>
                    <a:pt x="225048" y="45352"/>
                    <a:pt x="216786" y="36833"/>
                    <a:pt x="208134" y="29187"/>
                  </a:cubicBezTo>
                  <a:cubicBezTo>
                    <a:pt x="201276" y="23099"/>
                    <a:pt x="190754" y="16467"/>
                    <a:pt x="182648" y="12102"/>
                  </a:cubicBezTo>
                  <a:cubicBezTo>
                    <a:pt x="130116" y="-16151"/>
                    <a:pt x="47576" y="7504"/>
                    <a:pt x="16868" y="57775"/>
                  </a:cubicBezTo>
                  <a:cubicBezTo>
                    <a:pt x="-26311" y="128249"/>
                    <a:pt x="17492" y="237366"/>
                    <a:pt x="101824" y="247413"/>
                  </a:cubicBezTo>
                  <a:cubicBezTo>
                    <a:pt x="111020" y="248512"/>
                    <a:pt x="123725" y="249946"/>
                    <a:pt x="133000" y="249268"/>
                  </a:cubicBezTo>
                  <a:cubicBezTo>
                    <a:pt x="138923" y="248831"/>
                    <a:pt x="144457" y="247280"/>
                    <a:pt x="150458" y="246049"/>
                  </a:cubicBezTo>
                  <a:cubicBezTo>
                    <a:pt x="166904" y="242690"/>
                    <a:pt x="179686" y="238598"/>
                    <a:pt x="194417" y="229128"/>
                  </a:cubicBezTo>
                  <a:cubicBezTo>
                    <a:pt x="204160" y="222900"/>
                    <a:pt x="213123" y="215294"/>
                    <a:pt x="220761" y="206611"/>
                  </a:cubicBezTo>
                  <a:cubicBezTo>
                    <a:pt x="238064" y="186931"/>
                    <a:pt x="240558" y="175240"/>
                    <a:pt x="248586" y="150813"/>
                  </a:cubicBezTo>
                  <a:cubicBezTo>
                    <a:pt x="251703" y="137743"/>
                    <a:pt x="251547" y="124898"/>
                    <a:pt x="248507" y="112256"/>
                  </a:cubicBezTo>
                  <a:cubicBezTo>
                    <a:pt x="248663" y="110674"/>
                    <a:pt x="248742" y="109099"/>
                    <a:pt x="248819" y="107517"/>
                  </a:cubicBezTo>
                  <a:cubicBezTo>
                    <a:pt x="247417" y="88562"/>
                    <a:pt x="241415" y="71166"/>
                    <a:pt x="230971" y="5532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1" name="Google Shape;4011;p49"/>
            <p:cNvSpPr/>
            <p:nvPr/>
          </p:nvSpPr>
          <p:spPr>
            <a:xfrm>
              <a:off x="8844045" y="3324212"/>
              <a:ext cx="69482" cy="50221"/>
            </a:xfrm>
            <a:custGeom>
              <a:rect b="b" l="l" r="r" t="t"/>
              <a:pathLst>
                <a:path extrusionOk="0" h="50221" w="69482">
                  <a:moveTo>
                    <a:pt x="62418" y="50222"/>
                  </a:moveTo>
                  <a:cubicBezTo>
                    <a:pt x="59222" y="50222"/>
                    <a:pt x="56338" y="48055"/>
                    <a:pt x="55558" y="44812"/>
                  </a:cubicBezTo>
                  <a:cubicBezTo>
                    <a:pt x="50804" y="25116"/>
                    <a:pt x="28435" y="10729"/>
                    <a:pt x="8482" y="14813"/>
                  </a:cubicBezTo>
                  <a:cubicBezTo>
                    <a:pt x="4663" y="15678"/>
                    <a:pt x="922" y="13106"/>
                    <a:pt x="143" y="9295"/>
                  </a:cubicBezTo>
                  <a:cubicBezTo>
                    <a:pt x="-637" y="5468"/>
                    <a:pt x="1857" y="1750"/>
                    <a:pt x="5676" y="978"/>
                  </a:cubicBezTo>
                  <a:cubicBezTo>
                    <a:pt x="33034" y="-4610"/>
                    <a:pt x="62729" y="14384"/>
                    <a:pt x="69276" y="41500"/>
                  </a:cubicBezTo>
                  <a:cubicBezTo>
                    <a:pt x="70212" y="45288"/>
                    <a:pt x="67873" y="49099"/>
                    <a:pt x="64054" y="50019"/>
                  </a:cubicBezTo>
                  <a:cubicBezTo>
                    <a:pt x="63508" y="50167"/>
                    <a:pt x="62963" y="50222"/>
                    <a:pt x="62418" y="502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2" name="Google Shape;4012;p49"/>
            <p:cNvSpPr/>
            <p:nvPr/>
          </p:nvSpPr>
          <p:spPr>
            <a:xfrm>
              <a:off x="8619228" y="3608753"/>
              <a:ext cx="42511" cy="65526"/>
            </a:xfrm>
            <a:custGeom>
              <a:rect b="b" l="l" r="r" t="t"/>
              <a:pathLst>
                <a:path extrusionOk="0" h="65526" w="42511">
                  <a:moveTo>
                    <a:pt x="7038" y="65526"/>
                  </a:moveTo>
                  <a:cubicBezTo>
                    <a:pt x="6882" y="65526"/>
                    <a:pt x="6648" y="65526"/>
                    <a:pt x="6492" y="65511"/>
                  </a:cubicBezTo>
                  <a:cubicBezTo>
                    <a:pt x="2595" y="65199"/>
                    <a:pt x="-289" y="61793"/>
                    <a:pt x="23" y="57912"/>
                  </a:cubicBezTo>
                  <a:cubicBezTo>
                    <a:pt x="1737" y="35800"/>
                    <a:pt x="13428" y="14670"/>
                    <a:pt x="31199" y="1389"/>
                  </a:cubicBezTo>
                  <a:cubicBezTo>
                    <a:pt x="34395" y="-910"/>
                    <a:pt x="38759" y="-302"/>
                    <a:pt x="41097" y="2823"/>
                  </a:cubicBezTo>
                  <a:cubicBezTo>
                    <a:pt x="43435" y="5948"/>
                    <a:pt x="42812" y="10383"/>
                    <a:pt x="39694" y="12722"/>
                  </a:cubicBezTo>
                  <a:cubicBezTo>
                    <a:pt x="25119" y="23594"/>
                    <a:pt x="15533" y="40897"/>
                    <a:pt x="14130" y="59018"/>
                  </a:cubicBezTo>
                  <a:cubicBezTo>
                    <a:pt x="13818" y="62712"/>
                    <a:pt x="10700" y="65526"/>
                    <a:pt x="7038" y="655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3" name="Google Shape;4013;p49"/>
            <p:cNvSpPr/>
            <p:nvPr/>
          </p:nvSpPr>
          <p:spPr>
            <a:xfrm>
              <a:off x="8675625" y="3355592"/>
              <a:ext cx="86406" cy="93554"/>
            </a:xfrm>
            <a:custGeom>
              <a:rect b="b" l="l" r="r" t="t"/>
              <a:pathLst>
                <a:path extrusionOk="0" h="93554" w="86406">
                  <a:moveTo>
                    <a:pt x="7069" y="93555"/>
                  </a:moveTo>
                  <a:cubicBezTo>
                    <a:pt x="3874" y="93555"/>
                    <a:pt x="990" y="91419"/>
                    <a:pt x="211" y="88200"/>
                  </a:cubicBezTo>
                  <a:cubicBezTo>
                    <a:pt x="-725" y="84428"/>
                    <a:pt x="1536" y="80585"/>
                    <a:pt x="5355" y="79650"/>
                  </a:cubicBezTo>
                  <a:cubicBezTo>
                    <a:pt x="39493" y="71100"/>
                    <a:pt x="67084" y="40804"/>
                    <a:pt x="72306" y="6004"/>
                  </a:cubicBezTo>
                  <a:cubicBezTo>
                    <a:pt x="72929" y="2161"/>
                    <a:pt x="76359" y="-504"/>
                    <a:pt x="80412" y="80"/>
                  </a:cubicBezTo>
                  <a:cubicBezTo>
                    <a:pt x="84231" y="673"/>
                    <a:pt x="86881" y="4274"/>
                    <a:pt x="86335" y="8139"/>
                  </a:cubicBezTo>
                  <a:cubicBezTo>
                    <a:pt x="80178" y="48404"/>
                    <a:pt x="48300" y="83438"/>
                    <a:pt x="8784" y="93352"/>
                  </a:cubicBezTo>
                  <a:cubicBezTo>
                    <a:pt x="8239" y="93484"/>
                    <a:pt x="7615" y="93555"/>
                    <a:pt x="7069" y="935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4" name="Google Shape;4014;p49"/>
            <p:cNvSpPr/>
            <p:nvPr/>
          </p:nvSpPr>
          <p:spPr>
            <a:xfrm>
              <a:off x="9124435" y="3593055"/>
              <a:ext cx="37198" cy="103016"/>
            </a:xfrm>
            <a:custGeom>
              <a:rect b="b" l="l" r="r" t="t"/>
              <a:pathLst>
                <a:path extrusionOk="0" h="103016" w="37198">
                  <a:moveTo>
                    <a:pt x="7041" y="103016"/>
                  </a:moveTo>
                  <a:cubicBezTo>
                    <a:pt x="5093" y="103016"/>
                    <a:pt x="3144" y="102190"/>
                    <a:pt x="1742" y="100569"/>
                  </a:cubicBezTo>
                  <a:cubicBezTo>
                    <a:pt x="-830" y="97623"/>
                    <a:pt x="-518" y="93172"/>
                    <a:pt x="2443" y="90616"/>
                  </a:cubicBezTo>
                  <a:cubicBezTo>
                    <a:pt x="24656" y="71395"/>
                    <a:pt x="29879" y="35621"/>
                    <a:pt x="14134" y="10867"/>
                  </a:cubicBezTo>
                  <a:cubicBezTo>
                    <a:pt x="12030" y="7578"/>
                    <a:pt x="13043" y="3213"/>
                    <a:pt x="16317" y="1116"/>
                  </a:cubicBezTo>
                  <a:cubicBezTo>
                    <a:pt x="19590" y="-996"/>
                    <a:pt x="23955" y="-21"/>
                    <a:pt x="26059" y="3283"/>
                  </a:cubicBezTo>
                  <a:cubicBezTo>
                    <a:pt x="45388" y="33727"/>
                    <a:pt x="38919" y="77686"/>
                    <a:pt x="11640" y="101278"/>
                  </a:cubicBezTo>
                  <a:cubicBezTo>
                    <a:pt x="10315" y="102439"/>
                    <a:pt x="8679" y="103008"/>
                    <a:pt x="7041" y="10300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5" name="Google Shape;4015;p49"/>
            <p:cNvSpPr/>
            <p:nvPr/>
          </p:nvSpPr>
          <p:spPr>
            <a:xfrm>
              <a:off x="8989545" y="3824846"/>
              <a:ext cx="45562" cy="107003"/>
            </a:xfrm>
            <a:custGeom>
              <a:rect b="b" l="l" r="r" t="t"/>
              <a:pathLst>
                <a:path extrusionOk="0" h="107003" w="45562">
                  <a:moveTo>
                    <a:pt x="7094" y="107003"/>
                  </a:moveTo>
                  <a:cubicBezTo>
                    <a:pt x="4990" y="107003"/>
                    <a:pt x="2885" y="106068"/>
                    <a:pt x="1483" y="104283"/>
                  </a:cubicBezTo>
                  <a:cubicBezTo>
                    <a:pt x="-934" y="101212"/>
                    <a:pt x="-311" y="96762"/>
                    <a:pt x="2729" y="94369"/>
                  </a:cubicBezTo>
                  <a:cubicBezTo>
                    <a:pt x="27670" y="74931"/>
                    <a:pt x="37959" y="39242"/>
                    <a:pt x="27281" y="9484"/>
                  </a:cubicBezTo>
                  <a:cubicBezTo>
                    <a:pt x="25955" y="5821"/>
                    <a:pt x="27826" y="1776"/>
                    <a:pt x="31490" y="451"/>
                  </a:cubicBezTo>
                  <a:cubicBezTo>
                    <a:pt x="35152" y="-945"/>
                    <a:pt x="39205" y="1020"/>
                    <a:pt x="40531" y="4698"/>
                  </a:cubicBezTo>
                  <a:cubicBezTo>
                    <a:pt x="53313" y="40029"/>
                    <a:pt x="41076" y="82429"/>
                    <a:pt x="11380" y="105507"/>
                  </a:cubicBezTo>
                  <a:cubicBezTo>
                    <a:pt x="10134" y="106520"/>
                    <a:pt x="8575" y="106996"/>
                    <a:pt x="7094" y="10699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6" name="Google Shape;4016;p49"/>
            <p:cNvSpPr/>
            <p:nvPr/>
          </p:nvSpPr>
          <p:spPr>
            <a:xfrm>
              <a:off x="8655463" y="3687405"/>
              <a:ext cx="91774" cy="119130"/>
            </a:xfrm>
            <a:custGeom>
              <a:rect b="b" l="l" r="r" t="t"/>
              <a:pathLst>
                <a:path extrusionOk="0" h="119130" w="91774">
                  <a:moveTo>
                    <a:pt x="91454" y="78946"/>
                  </a:moveTo>
                  <a:cubicBezTo>
                    <a:pt x="89973" y="69671"/>
                    <a:pt x="85920" y="60941"/>
                    <a:pt x="78438" y="54940"/>
                  </a:cubicBezTo>
                  <a:cubicBezTo>
                    <a:pt x="78126" y="54714"/>
                    <a:pt x="77892" y="54433"/>
                    <a:pt x="77581" y="54199"/>
                  </a:cubicBezTo>
                  <a:cubicBezTo>
                    <a:pt x="76490" y="52820"/>
                    <a:pt x="75476" y="51355"/>
                    <a:pt x="74541" y="49866"/>
                  </a:cubicBezTo>
                  <a:cubicBezTo>
                    <a:pt x="73995" y="48588"/>
                    <a:pt x="73450" y="47286"/>
                    <a:pt x="73060" y="45969"/>
                  </a:cubicBezTo>
                  <a:cubicBezTo>
                    <a:pt x="72749" y="44137"/>
                    <a:pt x="72515" y="42306"/>
                    <a:pt x="72436" y="40459"/>
                  </a:cubicBezTo>
                  <a:cubicBezTo>
                    <a:pt x="73372" y="31597"/>
                    <a:pt x="71190" y="22228"/>
                    <a:pt x="65968" y="14956"/>
                  </a:cubicBezTo>
                  <a:cubicBezTo>
                    <a:pt x="63240" y="10849"/>
                    <a:pt x="59732" y="7716"/>
                    <a:pt x="55446" y="5557"/>
                  </a:cubicBezTo>
                  <a:cubicBezTo>
                    <a:pt x="51471" y="2611"/>
                    <a:pt x="47028" y="849"/>
                    <a:pt x="41962" y="272"/>
                  </a:cubicBezTo>
                  <a:cubicBezTo>
                    <a:pt x="32843" y="-702"/>
                    <a:pt x="22866" y="826"/>
                    <a:pt x="15462" y="6671"/>
                  </a:cubicBezTo>
                  <a:cubicBezTo>
                    <a:pt x="7824" y="12626"/>
                    <a:pt x="2056" y="20887"/>
                    <a:pt x="731" y="30685"/>
                  </a:cubicBezTo>
                  <a:cubicBezTo>
                    <a:pt x="-3166" y="60668"/>
                    <a:pt x="8681" y="91868"/>
                    <a:pt x="32375" y="110917"/>
                  </a:cubicBezTo>
                  <a:cubicBezTo>
                    <a:pt x="39780" y="116841"/>
                    <a:pt x="49912" y="119981"/>
                    <a:pt x="59420" y="118929"/>
                  </a:cubicBezTo>
                  <a:cubicBezTo>
                    <a:pt x="64175" y="118571"/>
                    <a:pt x="68539" y="117105"/>
                    <a:pt x="72436" y="114541"/>
                  </a:cubicBezTo>
                  <a:cubicBezTo>
                    <a:pt x="76802" y="112647"/>
                    <a:pt x="80464" y="109779"/>
                    <a:pt x="83427" y="105921"/>
                  </a:cubicBezTo>
                  <a:cubicBezTo>
                    <a:pt x="89116" y="98306"/>
                    <a:pt x="92935" y="88618"/>
                    <a:pt x="91454" y="78946"/>
                  </a:cubicBez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7" name="Google Shape;4017;p49"/>
            <p:cNvSpPr/>
            <p:nvPr/>
          </p:nvSpPr>
          <p:spPr>
            <a:xfrm>
              <a:off x="8759016" y="3438596"/>
              <a:ext cx="77134" cy="100781"/>
            </a:xfrm>
            <a:custGeom>
              <a:rect b="b" l="l" r="r" t="t"/>
              <a:pathLst>
                <a:path extrusionOk="0" h="100781" w="77134">
                  <a:moveTo>
                    <a:pt x="72233" y="32351"/>
                  </a:moveTo>
                  <a:cubicBezTo>
                    <a:pt x="71844" y="27566"/>
                    <a:pt x="70440" y="23209"/>
                    <a:pt x="67868" y="19273"/>
                  </a:cubicBezTo>
                  <a:cubicBezTo>
                    <a:pt x="65920" y="14924"/>
                    <a:pt x="63114" y="11284"/>
                    <a:pt x="59217" y="8338"/>
                  </a:cubicBezTo>
                  <a:cubicBezTo>
                    <a:pt x="55476" y="5002"/>
                    <a:pt x="51111" y="2843"/>
                    <a:pt x="46279" y="1869"/>
                  </a:cubicBezTo>
                  <a:cubicBezTo>
                    <a:pt x="41837" y="107"/>
                    <a:pt x="37160" y="-407"/>
                    <a:pt x="32249" y="318"/>
                  </a:cubicBezTo>
                  <a:cubicBezTo>
                    <a:pt x="29288" y="1050"/>
                    <a:pt x="26248" y="1783"/>
                    <a:pt x="23286" y="2508"/>
                  </a:cubicBezTo>
                  <a:cubicBezTo>
                    <a:pt x="17285" y="4807"/>
                    <a:pt x="12297" y="8416"/>
                    <a:pt x="8244" y="13318"/>
                  </a:cubicBezTo>
                  <a:cubicBezTo>
                    <a:pt x="6529" y="16077"/>
                    <a:pt x="4815" y="18829"/>
                    <a:pt x="3178" y="21588"/>
                  </a:cubicBezTo>
                  <a:cubicBezTo>
                    <a:pt x="528" y="27566"/>
                    <a:pt x="-486" y="33809"/>
                    <a:pt x="216" y="40301"/>
                  </a:cubicBezTo>
                  <a:cubicBezTo>
                    <a:pt x="1775" y="49677"/>
                    <a:pt x="3334" y="59061"/>
                    <a:pt x="4892" y="68438"/>
                  </a:cubicBezTo>
                  <a:cubicBezTo>
                    <a:pt x="5282" y="73223"/>
                    <a:pt x="6763" y="77580"/>
                    <a:pt x="9335" y="81516"/>
                  </a:cubicBezTo>
                  <a:cubicBezTo>
                    <a:pt x="11205" y="85865"/>
                    <a:pt x="14089" y="89505"/>
                    <a:pt x="17909" y="92444"/>
                  </a:cubicBezTo>
                  <a:cubicBezTo>
                    <a:pt x="21727" y="95780"/>
                    <a:pt x="26014" y="97939"/>
                    <a:pt x="30847" y="98913"/>
                  </a:cubicBezTo>
                  <a:cubicBezTo>
                    <a:pt x="35367" y="100674"/>
                    <a:pt x="40043" y="101189"/>
                    <a:pt x="44876" y="100464"/>
                  </a:cubicBezTo>
                  <a:cubicBezTo>
                    <a:pt x="47916" y="99731"/>
                    <a:pt x="50877" y="98998"/>
                    <a:pt x="53917" y="98266"/>
                  </a:cubicBezTo>
                  <a:cubicBezTo>
                    <a:pt x="59841" y="95966"/>
                    <a:pt x="64829" y="92358"/>
                    <a:pt x="68881" y="87455"/>
                  </a:cubicBezTo>
                  <a:cubicBezTo>
                    <a:pt x="70596" y="84696"/>
                    <a:pt x="72311" y="81945"/>
                    <a:pt x="74026" y="79186"/>
                  </a:cubicBezTo>
                  <a:cubicBezTo>
                    <a:pt x="76675" y="73208"/>
                    <a:pt x="77611" y="66965"/>
                    <a:pt x="76910" y="60472"/>
                  </a:cubicBezTo>
                  <a:cubicBezTo>
                    <a:pt x="75351" y="51096"/>
                    <a:pt x="73792" y="41712"/>
                    <a:pt x="72233" y="32336"/>
                  </a:cubicBez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8" name="Google Shape;4018;p49"/>
            <p:cNvSpPr/>
            <p:nvPr/>
          </p:nvSpPr>
          <p:spPr>
            <a:xfrm>
              <a:off x="8918482" y="3194719"/>
              <a:ext cx="77135" cy="96097"/>
            </a:xfrm>
            <a:custGeom>
              <a:rect b="b" l="l" r="r" t="t"/>
              <a:pathLst>
                <a:path extrusionOk="0" h="96097" w="77135">
                  <a:moveTo>
                    <a:pt x="72234" y="32351"/>
                  </a:moveTo>
                  <a:cubicBezTo>
                    <a:pt x="71844" y="27566"/>
                    <a:pt x="70441" y="23209"/>
                    <a:pt x="67869" y="19273"/>
                  </a:cubicBezTo>
                  <a:cubicBezTo>
                    <a:pt x="65921" y="14924"/>
                    <a:pt x="63037" y="11284"/>
                    <a:pt x="59218" y="8338"/>
                  </a:cubicBezTo>
                  <a:cubicBezTo>
                    <a:pt x="55477" y="5002"/>
                    <a:pt x="51112" y="2843"/>
                    <a:pt x="46280" y="1869"/>
                  </a:cubicBezTo>
                  <a:cubicBezTo>
                    <a:pt x="41837" y="107"/>
                    <a:pt x="37161" y="-407"/>
                    <a:pt x="32250" y="318"/>
                  </a:cubicBezTo>
                  <a:lnTo>
                    <a:pt x="23209" y="2508"/>
                  </a:lnTo>
                  <a:cubicBezTo>
                    <a:pt x="17286" y="4807"/>
                    <a:pt x="12297" y="8416"/>
                    <a:pt x="8245" y="13318"/>
                  </a:cubicBezTo>
                  <a:cubicBezTo>
                    <a:pt x="6530" y="16077"/>
                    <a:pt x="4815" y="18829"/>
                    <a:pt x="3100" y="21588"/>
                  </a:cubicBezTo>
                  <a:cubicBezTo>
                    <a:pt x="528" y="27566"/>
                    <a:pt x="-485" y="33801"/>
                    <a:pt x="216" y="40301"/>
                  </a:cubicBezTo>
                  <a:cubicBezTo>
                    <a:pt x="1775" y="48119"/>
                    <a:pt x="3334" y="55936"/>
                    <a:pt x="4893" y="63754"/>
                  </a:cubicBezTo>
                  <a:cubicBezTo>
                    <a:pt x="5283" y="68539"/>
                    <a:pt x="6764" y="72896"/>
                    <a:pt x="9258" y="76832"/>
                  </a:cubicBezTo>
                  <a:cubicBezTo>
                    <a:pt x="11206" y="81181"/>
                    <a:pt x="14090" y="84821"/>
                    <a:pt x="17909" y="87767"/>
                  </a:cubicBezTo>
                  <a:cubicBezTo>
                    <a:pt x="21728" y="91103"/>
                    <a:pt x="26015" y="93262"/>
                    <a:pt x="30848" y="94229"/>
                  </a:cubicBezTo>
                  <a:cubicBezTo>
                    <a:pt x="35368" y="95990"/>
                    <a:pt x="40045" y="96504"/>
                    <a:pt x="44877" y="95779"/>
                  </a:cubicBezTo>
                  <a:lnTo>
                    <a:pt x="53918" y="93590"/>
                  </a:lnTo>
                  <a:cubicBezTo>
                    <a:pt x="59841" y="91282"/>
                    <a:pt x="64829" y="87682"/>
                    <a:pt x="68883" y="82779"/>
                  </a:cubicBezTo>
                  <a:cubicBezTo>
                    <a:pt x="70597" y="80020"/>
                    <a:pt x="72311" y="77268"/>
                    <a:pt x="74026" y="74509"/>
                  </a:cubicBezTo>
                  <a:cubicBezTo>
                    <a:pt x="76677" y="68531"/>
                    <a:pt x="77612" y="62289"/>
                    <a:pt x="76910" y="55796"/>
                  </a:cubicBezTo>
                  <a:cubicBezTo>
                    <a:pt x="75351" y="47979"/>
                    <a:pt x="73793" y="40161"/>
                    <a:pt x="72234" y="32344"/>
                  </a:cubicBez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9" name="Google Shape;4019;p49"/>
            <p:cNvSpPr/>
            <p:nvPr/>
          </p:nvSpPr>
          <p:spPr>
            <a:xfrm>
              <a:off x="8885661" y="3809102"/>
              <a:ext cx="72458" cy="86721"/>
            </a:xfrm>
            <a:custGeom>
              <a:rect b="b" l="l" r="r" t="t"/>
              <a:pathLst>
                <a:path extrusionOk="0" h="86721" w="72458">
                  <a:moveTo>
                    <a:pt x="67800" y="19273"/>
                  </a:moveTo>
                  <a:cubicBezTo>
                    <a:pt x="65929" y="14924"/>
                    <a:pt x="63045" y="11284"/>
                    <a:pt x="59226" y="8338"/>
                  </a:cubicBezTo>
                  <a:cubicBezTo>
                    <a:pt x="55407" y="5002"/>
                    <a:pt x="51120" y="2843"/>
                    <a:pt x="46287" y="1869"/>
                  </a:cubicBezTo>
                  <a:cubicBezTo>
                    <a:pt x="41767" y="107"/>
                    <a:pt x="37091" y="-407"/>
                    <a:pt x="32258" y="318"/>
                  </a:cubicBezTo>
                  <a:cubicBezTo>
                    <a:pt x="29219" y="1050"/>
                    <a:pt x="26257" y="1783"/>
                    <a:pt x="23217" y="2508"/>
                  </a:cubicBezTo>
                  <a:cubicBezTo>
                    <a:pt x="17294" y="4807"/>
                    <a:pt x="12306" y="8416"/>
                    <a:pt x="8253" y="13318"/>
                  </a:cubicBezTo>
                  <a:cubicBezTo>
                    <a:pt x="6538" y="16077"/>
                    <a:pt x="4824" y="18829"/>
                    <a:pt x="3109" y="21588"/>
                  </a:cubicBezTo>
                  <a:cubicBezTo>
                    <a:pt x="459" y="27566"/>
                    <a:pt x="-477" y="33809"/>
                    <a:pt x="225" y="40301"/>
                  </a:cubicBezTo>
                  <a:lnTo>
                    <a:pt x="225" y="54370"/>
                  </a:lnTo>
                  <a:cubicBezTo>
                    <a:pt x="615" y="59155"/>
                    <a:pt x="2017" y="63512"/>
                    <a:pt x="4589" y="67448"/>
                  </a:cubicBezTo>
                  <a:cubicBezTo>
                    <a:pt x="6460" y="71797"/>
                    <a:pt x="9344" y="75437"/>
                    <a:pt x="13241" y="78383"/>
                  </a:cubicBezTo>
                  <a:cubicBezTo>
                    <a:pt x="16982" y="81719"/>
                    <a:pt x="21269" y="83878"/>
                    <a:pt x="26179" y="84852"/>
                  </a:cubicBezTo>
                  <a:cubicBezTo>
                    <a:pt x="30622" y="86614"/>
                    <a:pt x="35298" y="87128"/>
                    <a:pt x="40208" y="86403"/>
                  </a:cubicBezTo>
                  <a:cubicBezTo>
                    <a:pt x="43170" y="85671"/>
                    <a:pt x="46210" y="84938"/>
                    <a:pt x="49171" y="84213"/>
                  </a:cubicBezTo>
                  <a:cubicBezTo>
                    <a:pt x="55173" y="81914"/>
                    <a:pt x="60162" y="78305"/>
                    <a:pt x="64214" y="73403"/>
                  </a:cubicBezTo>
                  <a:cubicBezTo>
                    <a:pt x="65929" y="70644"/>
                    <a:pt x="67644" y="67892"/>
                    <a:pt x="69280" y="65133"/>
                  </a:cubicBezTo>
                  <a:cubicBezTo>
                    <a:pt x="71930" y="59155"/>
                    <a:pt x="72943" y="52912"/>
                    <a:pt x="72242" y="46420"/>
                  </a:cubicBezTo>
                  <a:lnTo>
                    <a:pt x="72242" y="32351"/>
                  </a:lnTo>
                  <a:cubicBezTo>
                    <a:pt x="71853" y="27566"/>
                    <a:pt x="70371" y="23209"/>
                    <a:pt x="67800" y="19273"/>
                  </a:cubicBez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0" name="Google Shape;4020;p49"/>
            <p:cNvSpPr/>
            <p:nvPr/>
          </p:nvSpPr>
          <p:spPr>
            <a:xfrm>
              <a:off x="8993693" y="3551262"/>
              <a:ext cx="76818" cy="86523"/>
            </a:xfrm>
            <a:custGeom>
              <a:rect b="b" l="l" r="r" t="t"/>
              <a:pathLst>
                <a:path extrusionOk="0" h="86523" w="76818">
                  <a:moveTo>
                    <a:pt x="74574" y="23245"/>
                  </a:moveTo>
                  <a:cubicBezTo>
                    <a:pt x="73015" y="18685"/>
                    <a:pt x="70443" y="14819"/>
                    <a:pt x="66936" y="11663"/>
                  </a:cubicBezTo>
                  <a:cubicBezTo>
                    <a:pt x="63896" y="7836"/>
                    <a:pt x="60077" y="4991"/>
                    <a:pt x="55478" y="3136"/>
                  </a:cubicBezTo>
                  <a:cubicBezTo>
                    <a:pt x="52360" y="2224"/>
                    <a:pt x="49243" y="1312"/>
                    <a:pt x="46125" y="400"/>
                  </a:cubicBezTo>
                  <a:cubicBezTo>
                    <a:pt x="39812" y="-519"/>
                    <a:pt x="33732" y="143"/>
                    <a:pt x="27731" y="2411"/>
                  </a:cubicBezTo>
                  <a:cubicBezTo>
                    <a:pt x="25081" y="3876"/>
                    <a:pt x="22353" y="5342"/>
                    <a:pt x="19625" y="6807"/>
                  </a:cubicBezTo>
                  <a:cubicBezTo>
                    <a:pt x="14326" y="10634"/>
                    <a:pt x="10350" y="15529"/>
                    <a:pt x="7622" y="21499"/>
                  </a:cubicBezTo>
                  <a:cubicBezTo>
                    <a:pt x="6063" y="26183"/>
                    <a:pt x="4505" y="30875"/>
                    <a:pt x="2946" y="35567"/>
                  </a:cubicBezTo>
                  <a:cubicBezTo>
                    <a:pt x="764" y="40049"/>
                    <a:pt x="-172" y="44718"/>
                    <a:pt x="140" y="49581"/>
                  </a:cubicBezTo>
                  <a:cubicBezTo>
                    <a:pt x="-327" y="54281"/>
                    <a:pt x="374" y="58840"/>
                    <a:pt x="2245" y="63275"/>
                  </a:cubicBezTo>
                  <a:cubicBezTo>
                    <a:pt x="3804" y="67835"/>
                    <a:pt x="6298" y="71693"/>
                    <a:pt x="9805" y="74857"/>
                  </a:cubicBezTo>
                  <a:cubicBezTo>
                    <a:pt x="12844" y="78684"/>
                    <a:pt x="16664" y="81521"/>
                    <a:pt x="21340" y="83384"/>
                  </a:cubicBezTo>
                  <a:cubicBezTo>
                    <a:pt x="24458" y="84296"/>
                    <a:pt x="27497" y="85208"/>
                    <a:pt x="30615" y="86119"/>
                  </a:cubicBezTo>
                  <a:cubicBezTo>
                    <a:pt x="36928" y="87047"/>
                    <a:pt x="43085" y="86377"/>
                    <a:pt x="49009" y="84108"/>
                  </a:cubicBezTo>
                  <a:cubicBezTo>
                    <a:pt x="51737" y="82643"/>
                    <a:pt x="54465" y="81178"/>
                    <a:pt x="57193" y="79713"/>
                  </a:cubicBezTo>
                  <a:cubicBezTo>
                    <a:pt x="62493" y="75886"/>
                    <a:pt x="66467" y="70991"/>
                    <a:pt x="69118" y="65021"/>
                  </a:cubicBezTo>
                  <a:cubicBezTo>
                    <a:pt x="70677" y="60329"/>
                    <a:pt x="72235" y="55645"/>
                    <a:pt x="73794" y="50953"/>
                  </a:cubicBezTo>
                  <a:cubicBezTo>
                    <a:pt x="76055" y="46471"/>
                    <a:pt x="76989" y="41802"/>
                    <a:pt x="76678" y="36939"/>
                  </a:cubicBezTo>
                  <a:cubicBezTo>
                    <a:pt x="77145" y="32247"/>
                    <a:pt x="76444" y="27680"/>
                    <a:pt x="74574" y="23245"/>
                  </a:cubicBez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1" name="Google Shape;4021;p49"/>
            <p:cNvSpPr/>
            <p:nvPr/>
          </p:nvSpPr>
          <p:spPr>
            <a:xfrm>
              <a:off x="9110802" y="3335744"/>
              <a:ext cx="72371" cy="72009"/>
            </a:xfrm>
            <a:custGeom>
              <a:rect b="b" l="l" r="r" t="t"/>
              <a:pathLst>
                <a:path extrusionOk="0" h="72009" w="72371">
                  <a:moveTo>
                    <a:pt x="32210" y="0"/>
                  </a:moveTo>
                  <a:cubicBezTo>
                    <a:pt x="12647" y="0"/>
                    <a:pt x="-1772" y="22065"/>
                    <a:pt x="176" y="39983"/>
                  </a:cubicBezTo>
                  <a:cubicBezTo>
                    <a:pt x="2515" y="61175"/>
                    <a:pt x="20519" y="72010"/>
                    <a:pt x="40160" y="72010"/>
                  </a:cubicBezTo>
                  <a:cubicBezTo>
                    <a:pt x="59801" y="72010"/>
                    <a:pt x="74142" y="49936"/>
                    <a:pt x="72194" y="32026"/>
                  </a:cubicBezTo>
                  <a:cubicBezTo>
                    <a:pt x="69856" y="10834"/>
                    <a:pt x="51851" y="0"/>
                    <a:pt x="32210" y="0"/>
                  </a:cubicBezTo>
                  <a:close/>
                </a:path>
              </a:pathLst>
            </a:custGeom>
            <a:solidFill>
              <a:srgbClr val="FFFCF5">
                <a:alpha val="500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022" name="Google Shape;4022;p49"/>
          <p:cNvSpPr/>
          <p:nvPr/>
        </p:nvSpPr>
        <p:spPr>
          <a:xfrm rot="-1797008">
            <a:off x="3244584" y="5297466"/>
            <a:ext cx="228199" cy="211758"/>
          </a:xfrm>
          <a:custGeom>
            <a:rect b="b" l="l" r="r" t="t"/>
            <a:pathLst>
              <a:path extrusionOk="0" h="349486" w="376620">
                <a:moveTo>
                  <a:pt x="2605" y="142253"/>
                </a:moveTo>
                <a:cubicBezTo>
                  <a:pt x="-2111" y="116650"/>
                  <a:pt x="-1183" y="88911"/>
                  <a:pt x="11747" y="66316"/>
                </a:cubicBezTo>
                <a:cubicBezTo>
                  <a:pt x="31053" y="32559"/>
                  <a:pt x="76025" y="17494"/>
                  <a:pt x="113078" y="29309"/>
                </a:cubicBezTo>
                <a:cubicBezTo>
                  <a:pt x="150123" y="41117"/>
                  <a:pt x="177316" y="76651"/>
                  <a:pt x="183045" y="115115"/>
                </a:cubicBezTo>
                <a:cubicBezTo>
                  <a:pt x="174168" y="68257"/>
                  <a:pt x="205266" y="17229"/>
                  <a:pt x="250978" y="3636"/>
                </a:cubicBezTo>
                <a:cubicBezTo>
                  <a:pt x="296691" y="-9949"/>
                  <a:pt x="350618" y="15795"/>
                  <a:pt x="368786" y="59886"/>
                </a:cubicBezTo>
                <a:cubicBezTo>
                  <a:pt x="386268" y="102324"/>
                  <a:pt x="371896" y="151154"/>
                  <a:pt x="351132" y="192089"/>
                </a:cubicBezTo>
                <a:cubicBezTo>
                  <a:pt x="328295" y="237107"/>
                  <a:pt x="297797" y="278221"/>
                  <a:pt x="261344" y="313146"/>
                </a:cubicBezTo>
                <a:cubicBezTo>
                  <a:pt x="198906" y="372958"/>
                  <a:pt x="160497" y="352093"/>
                  <a:pt x="103967" y="300013"/>
                </a:cubicBezTo>
                <a:cubicBezTo>
                  <a:pt x="57405" y="257122"/>
                  <a:pt x="14389" y="206313"/>
                  <a:pt x="2605" y="1422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3" name="Google Shape;4023;p49"/>
          <p:cNvSpPr/>
          <p:nvPr/>
        </p:nvSpPr>
        <p:spPr>
          <a:xfrm rot="-1797008">
            <a:off x="7492284" y="3883041"/>
            <a:ext cx="228199" cy="211758"/>
          </a:xfrm>
          <a:custGeom>
            <a:rect b="b" l="l" r="r" t="t"/>
            <a:pathLst>
              <a:path extrusionOk="0" h="349486" w="376620">
                <a:moveTo>
                  <a:pt x="2605" y="142253"/>
                </a:moveTo>
                <a:cubicBezTo>
                  <a:pt x="-2111" y="116650"/>
                  <a:pt x="-1183" y="88911"/>
                  <a:pt x="11747" y="66316"/>
                </a:cubicBezTo>
                <a:cubicBezTo>
                  <a:pt x="31053" y="32559"/>
                  <a:pt x="76025" y="17494"/>
                  <a:pt x="113078" y="29309"/>
                </a:cubicBezTo>
                <a:cubicBezTo>
                  <a:pt x="150123" y="41117"/>
                  <a:pt x="177316" y="76651"/>
                  <a:pt x="183045" y="115115"/>
                </a:cubicBezTo>
                <a:cubicBezTo>
                  <a:pt x="174168" y="68257"/>
                  <a:pt x="205266" y="17229"/>
                  <a:pt x="250978" y="3636"/>
                </a:cubicBezTo>
                <a:cubicBezTo>
                  <a:pt x="296691" y="-9949"/>
                  <a:pt x="350618" y="15795"/>
                  <a:pt x="368786" y="59886"/>
                </a:cubicBezTo>
                <a:cubicBezTo>
                  <a:pt x="386268" y="102324"/>
                  <a:pt x="371896" y="151154"/>
                  <a:pt x="351132" y="192089"/>
                </a:cubicBezTo>
                <a:cubicBezTo>
                  <a:pt x="328295" y="237107"/>
                  <a:pt x="297797" y="278221"/>
                  <a:pt x="261344" y="313146"/>
                </a:cubicBezTo>
                <a:cubicBezTo>
                  <a:pt x="198906" y="372958"/>
                  <a:pt x="160497" y="352093"/>
                  <a:pt x="103967" y="300013"/>
                </a:cubicBezTo>
                <a:cubicBezTo>
                  <a:pt x="57405" y="257122"/>
                  <a:pt x="14389" y="206313"/>
                  <a:pt x="2605" y="14224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7" name="Shape 4027"/>
        <p:cNvGrpSpPr/>
        <p:nvPr/>
      </p:nvGrpSpPr>
      <p:grpSpPr>
        <a:xfrm>
          <a:off x="0" y="0"/>
          <a:ext cx="0" cy="0"/>
          <a:chOff x="0" y="0"/>
          <a:chExt cx="0" cy="0"/>
        </a:xfrm>
      </p:grpSpPr>
      <p:sp>
        <p:nvSpPr>
          <p:cNvPr id="4028" name="Google Shape;4028;p50"/>
          <p:cNvSpPr txBox="1"/>
          <p:nvPr>
            <p:ph type="title"/>
          </p:nvPr>
        </p:nvSpPr>
        <p:spPr>
          <a:xfrm>
            <a:off x="1189950" y="684000"/>
            <a:ext cx="8660400" cy="7920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Resources</a:t>
            </a:r>
            <a:endParaRPr/>
          </a:p>
        </p:txBody>
      </p:sp>
      <p:sp>
        <p:nvSpPr>
          <p:cNvPr id="4029" name="Google Shape;4029;p50"/>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4030" name="Google Shape;4030;p50"/>
          <p:cNvSpPr txBox="1"/>
          <p:nvPr>
            <p:ph idx="4294967295" type="body"/>
          </p:nvPr>
        </p:nvSpPr>
        <p:spPr>
          <a:xfrm>
            <a:off x="1189950" y="1476000"/>
            <a:ext cx="8660400" cy="51276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t>Did you like the resources used in this template? Get them on these websites:</a:t>
            </a:r>
            <a:endParaRPr/>
          </a:p>
          <a:p>
            <a:pPr indent="0" lvl="0" marL="0" rtl="0" algn="l">
              <a:spcBef>
                <a:spcPts val="1000"/>
              </a:spcBef>
              <a:spcAft>
                <a:spcPts val="0"/>
              </a:spcAft>
              <a:buNone/>
            </a:pPr>
            <a:r>
              <a:rPr lang="en" sz="2500">
                <a:latin typeface="Fredoka One"/>
                <a:ea typeface="Fredoka One"/>
                <a:cs typeface="Fredoka One"/>
                <a:sym typeface="Fredoka One"/>
              </a:rPr>
              <a:t>Vectors</a:t>
            </a:r>
            <a:r>
              <a:rPr lang="en" sz="2500">
                <a:latin typeface="Fredoka One"/>
                <a:ea typeface="Fredoka One"/>
                <a:cs typeface="Fredoka One"/>
                <a:sym typeface="Fredoka One"/>
              </a:rPr>
              <a:t>:</a:t>
            </a:r>
            <a:endParaRPr sz="2500">
              <a:latin typeface="Fredoka One"/>
              <a:ea typeface="Fredoka One"/>
              <a:cs typeface="Fredoka One"/>
              <a:sym typeface="Fredoka One"/>
            </a:endParaRPr>
          </a:p>
          <a:p>
            <a:pPr indent="-393700" lvl="0" marL="584200" rtl="0" algn="l">
              <a:spcBef>
                <a:spcPts val="0"/>
              </a:spcBef>
              <a:spcAft>
                <a:spcPts val="0"/>
              </a:spcAft>
              <a:buClr>
                <a:schemeClr val="lt1"/>
              </a:buClr>
              <a:buSzPts val="1600"/>
              <a:buChar char="●"/>
            </a:pPr>
            <a:r>
              <a:rPr lang="en" u="sng">
                <a:solidFill>
                  <a:schemeClr val="hlink"/>
                </a:solidFill>
                <a:hlinkClick r:id="rId4"/>
              </a:rPr>
              <a:t>Flat design notebook cover design</a:t>
            </a:r>
            <a:endParaRPr/>
          </a:p>
          <a:p>
            <a:pPr indent="-393700" lvl="0" marL="584200" rtl="0" algn="l">
              <a:spcBef>
                <a:spcPts val="0"/>
              </a:spcBef>
              <a:spcAft>
                <a:spcPts val="0"/>
              </a:spcAft>
              <a:buClr>
                <a:schemeClr val="lt1"/>
              </a:buClr>
              <a:buSzPts val="1600"/>
              <a:buChar char="●"/>
            </a:pPr>
            <a:r>
              <a:rPr lang="en" u="sng">
                <a:solidFill>
                  <a:schemeClr val="hlink"/>
                </a:solidFill>
                <a:hlinkClick r:id="rId5"/>
              </a:rPr>
              <a:t>Fruit and vegetables background design</a:t>
            </a:r>
            <a:endParaRPr/>
          </a:p>
          <a:p>
            <a:pPr indent="-393700" lvl="0" marL="584200" rtl="0" algn="l">
              <a:spcBef>
                <a:spcPts val="0"/>
              </a:spcBef>
              <a:spcAft>
                <a:spcPts val="0"/>
              </a:spcAft>
              <a:buClr>
                <a:schemeClr val="lt1"/>
              </a:buClr>
              <a:buSzPts val="1600"/>
              <a:buChar char="●"/>
            </a:pPr>
            <a:r>
              <a:rPr lang="en" u="sng">
                <a:solidFill>
                  <a:schemeClr val="hlink"/>
                </a:solidFill>
                <a:hlinkClick r:id="rId6"/>
              </a:rPr>
              <a:t>Set of hands</a:t>
            </a:r>
            <a:endParaRPr/>
          </a:p>
          <a:p>
            <a:pPr indent="-393700" lvl="0" marL="584200" rtl="0" algn="l">
              <a:spcBef>
                <a:spcPts val="0"/>
              </a:spcBef>
              <a:spcAft>
                <a:spcPts val="0"/>
              </a:spcAft>
              <a:buClr>
                <a:schemeClr val="lt1"/>
              </a:buClr>
              <a:buSzPts val="1600"/>
              <a:buChar char="●"/>
            </a:pPr>
            <a:r>
              <a:rPr lang="en" u="sng">
                <a:solidFill>
                  <a:schemeClr val="hlink"/>
                </a:solidFill>
                <a:hlinkClick r:id="rId7"/>
              </a:rPr>
              <a:t>Autonomous car concept with flat design</a:t>
            </a:r>
            <a:endParaRPr/>
          </a:p>
          <a:p>
            <a:pPr indent="-393700" lvl="0" marL="584200" rtl="0" algn="l">
              <a:spcBef>
                <a:spcPts val="0"/>
              </a:spcBef>
              <a:spcAft>
                <a:spcPts val="0"/>
              </a:spcAft>
              <a:buClr>
                <a:schemeClr val="lt1"/>
              </a:buClr>
              <a:buSzPts val="1600"/>
              <a:buChar char="●"/>
            </a:pPr>
            <a:r>
              <a:rPr lang="en" u="sng">
                <a:solidFill>
                  <a:schemeClr val="hlink"/>
                </a:solidFill>
                <a:hlinkClick r:id="rId8"/>
              </a:rPr>
              <a:t>Flat illustration for back to school season</a:t>
            </a:r>
            <a:endParaRPr/>
          </a:p>
          <a:p>
            <a:pPr indent="-393700" lvl="0" marL="584200" rtl="0" algn="l">
              <a:spcBef>
                <a:spcPts val="0"/>
              </a:spcBef>
              <a:spcAft>
                <a:spcPts val="0"/>
              </a:spcAft>
              <a:buClr>
                <a:schemeClr val="lt1"/>
              </a:buClr>
              <a:buSzPts val="1600"/>
              <a:buChar char="●"/>
            </a:pPr>
            <a:r>
              <a:rPr lang="en" u="sng">
                <a:solidFill>
                  <a:schemeClr val="hlink"/>
                </a:solidFill>
                <a:hlinkClick r:id="rId9"/>
              </a:rPr>
              <a:t>Flat background for back to school season</a:t>
            </a:r>
            <a:endParaRPr/>
          </a:p>
          <a:p>
            <a:pPr indent="-393700" lvl="0" marL="584200" rtl="0" algn="l">
              <a:spcBef>
                <a:spcPts val="0"/>
              </a:spcBef>
              <a:spcAft>
                <a:spcPts val="0"/>
              </a:spcAft>
              <a:buClr>
                <a:schemeClr val="lt1"/>
              </a:buClr>
              <a:buSzPts val="1600"/>
              <a:buChar char="●"/>
            </a:pPr>
            <a:r>
              <a:rPr lang="en" u="sng">
                <a:solidFill>
                  <a:schemeClr val="hlink"/>
                </a:solidFill>
                <a:hlinkClick r:id="rId10"/>
              </a:rPr>
              <a:t>Empty bus stop with flat design</a:t>
            </a:r>
            <a:endParaRPr/>
          </a:p>
          <a:p>
            <a:pPr indent="-393700" lvl="0" marL="584200" rtl="0" algn="l">
              <a:spcBef>
                <a:spcPts val="0"/>
              </a:spcBef>
              <a:spcAft>
                <a:spcPts val="0"/>
              </a:spcAft>
              <a:buClr>
                <a:schemeClr val="lt1"/>
              </a:buClr>
              <a:buSzPts val="1600"/>
              <a:buChar char="●"/>
            </a:pPr>
            <a:r>
              <a:rPr lang="en" u="sng">
                <a:solidFill>
                  <a:schemeClr val="hlink"/>
                </a:solidFill>
                <a:hlinkClick r:id="rId11"/>
              </a:rPr>
              <a:t>Cartoon school bus with children</a:t>
            </a:r>
            <a:endParaRPr/>
          </a:p>
          <a:p>
            <a:pPr indent="-393700" lvl="0" marL="584200" rtl="0" algn="l">
              <a:spcBef>
                <a:spcPts val="0"/>
              </a:spcBef>
              <a:spcAft>
                <a:spcPts val="0"/>
              </a:spcAft>
              <a:buClr>
                <a:schemeClr val="lt1"/>
              </a:buClr>
              <a:buSzPts val="1600"/>
              <a:buChar char="●"/>
            </a:pPr>
            <a:r>
              <a:rPr lang="en" u="sng">
                <a:solidFill>
                  <a:schemeClr val="hlink"/>
                </a:solidFill>
                <a:hlinkClick r:id="rId12"/>
              </a:rPr>
              <a:t>Drawing with duck and ducklings design</a:t>
            </a:r>
            <a:endParaRPr/>
          </a:p>
          <a:p>
            <a:pPr indent="0" lvl="0" marL="0" rtl="0" algn="l">
              <a:spcBef>
                <a:spcPts val="1000"/>
              </a:spcBef>
              <a:spcAft>
                <a:spcPts val="0"/>
              </a:spcAft>
              <a:buNone/>
            </a:pPr>
            <a:r>
              <a:rPr lang="en" sz="2500">
                <a:latin typeface="Fredoka One"/>
                <a:ea typeface="Fredoka One"/>
                <a:cs typeface="Fredoka One"/>
                <a:sym typeface="Fredoka One"/>
              </a:rPr>
              <a:t>Icons:</a:t>
            </a:r>
            <a:endParaRPr sz="2500">
              <a:latin typeface="Fredoka One"/>
              <a:ea typeface="Fredoka One"/>
              <a:cs typeface="Fredoka One"/>
              <a:sym typeface="Fredoka One"/>
            </a:endParaRPr>
          </a:p>
          <a:p>
            <a:pPr indent="-393700" lvl="0" marL="584200" rtl="0" algn="l">
              <a:spcBef>
                <a:spcPts val="0"/>
              </a:spcBef>
              <a:spcAft>
                <a:spcPts val="0"/>
              </a:spcAft>
              <a:buClr>
                <a:schemeClr val="lt1"/>
              </a:buClr>
              <a:buSzPts val="1600"/>
              <a:buChar char="●"/>
            </a:pPr>
            <a:r>
              <a:rPr lang="en" u="sng">
                <a:solidFill>
                  <a:schemeClr val="hlink"/>
                </a:solidFill>
                <a:hlinkClick r:id="rId13"/>
              </a:rPr>
              <a:t>Kiwi</a:t>
            </a:r>
            <a:endParaRPr/>
          </a:p>
          <a:p>
            <a:pPr indent="-393700" lvl="0" marL="584200" rtl="0" algn="l">
              <a:spcBef>
                <a:spcPts val="0"/>
              </a:spcBef>
              <a:spcAft>
                <a:spcPts val="0"/>
              </a:spcAft>
              <a:buClr>
                <a:schemeClr val="lt1"/>
              </a:buClr>
              <a:buSzPts val="1600"/>
              <a:buChar char="●"/>
            </a:pPr>
            <a:r>
              <a:rPr lang="en" u="sng">
                <a:solidFill>
                  <a:schemeClr val="hlink"/>
                </a:solidFill>
                <a:hlinkClick r:id="rId14"/>
              </a:rPr>
              <a:t>Watermelon</a:t>
            </a:r>
            <a:endParaRPr/>
          </a:p>
          <a:p>
            <a:pPr indent="-393700" lvl="0" marL="584200" rtl="0" algn="l">
              <a:spcBef>
                <a:spcPts val="0"/>
              </a:spcBef>
              <a:spcAft>
                <a:spcPts val="0"/>
              </a:spcAft>
              <a:buClr>
                <a:schemeClr val="lt1"/>
              </a:buClr>
              <a:buSzPts val="1600"/>
              <a:buChar char="●"/>
            </a:pPr>
            <a:r>
              <a:rPr lang="en" u="sng">
                <a:solidFill>
                  <a:schemeClr val="hlink"/>
                </a:solidFill>
                <a:hlinkClick r:id="rId15"/>
              </a:rPr>
              <a:t>Pear</a:t>
            </a:r>
            <a:endParaRPr/>
          </a:p>
          <a:p>
            <a:pPr indent="-393700" lvl="0" marL="584200" rtl="0" algn="l">
              <a:spcBef>
                <a:spcPts val="0"/>
              </a:spcBef>
              <a:spcAft>
                <a:spcPts val="0"/>
              </a:spcAft>
              <a:buClr>
                <a:schemeClr val="lt1"/>
              </a:buClr>
              <a:buSzPts val="1600"/>
              <a:buChar char="●"/>
            </a:pPr>
            <a:r>
              <a:rPr lang="en" u="sng">
                <a:solidFill>
                  <a:schemeClr val="hlink"/>
                </a:solidFill>
                <a:hlinkClick r:id="rId16"/>
              </a:rPr>
              <a:t>Pineapple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34" name="Shape 4034"/>
        <p:cNvGrpSpPr/>
        <p:nvPr/>
      </p:nvGrpSpPr>
      <p:grpSpPr>
        <a:xfrm>
          <a:off x="0" y="0"/>
          <a:ext cx="0" cy="0"/>
          <a:chOff x="0" y="0"/>
          <a:chExt cx="0" cy="0"/>
        </a:xfrm>
      </p:grpSpPr>
      <p:sp>
        <p:nvSpPr>
          <p:cNvPr id="4035" name="Google Shape;4035;p51"/>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our blog:</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4036" name="Google Shape;4036;p51"/>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a:t>
            </a:r>
            <a:endParaRPr/>
          </a:p>
        </p:txBody>
      </p:sp>
      <p:sp>
        <p:nvSpPr>
          <p:cNvPr id="4037" name="Google Shape;4037;p51"/>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p>
            <a:pPr indent="0" lvl="0" marL="0" rtl="0" algn="l">
              <a:spcBef>
                <a:spcPts val="1400"/>
              </a:spcBef>
              <a:spcAft>
                <a:spcPts val="0"/>
              </a:spcAft>
              <a:buClr>
                <a:schemeClr val="dk1"/>
              </a:buClr>
              <a:buSzPts val="1100"/>
              <a:buFont typeface="Arial"/>
              <a:buNone/>
            </a:pPr>
            <a:r>
              <a:rPr lang="en"/>
              <a:t>If you have a free account, in order to use this template, you must credit </a:t>
            </a:r>
            <a:r>
              <a:rPr b="1" lang="en" u="sng">
                <a:solidFill>
                  <a:srgbClr val="869FB2"/>
                </a:solidFill>
                <a:hlinkClick r:id="rId5">
                  <a:extLst>
                    <a:ext uri="{A12FA001-AC4F-418D-AE19-62706E023703}">
                      <ahyp:hlinkClr val="tx"/>
                    </a:ext>
                  </a:extLst>
                </a:hlinkClick>
              </a:rPr>
              <a:t>Slidesgo</a:t>
            </a:r>
            <a:r>
              <a:rPr lang="en">
                <a:solidFill>
                  <a:srgbClr val="435D74"/>
                </a:solidFill>
              </a:rPr>
              <a:t> </a:t>
            </a:r>
            <a:r>
              <a:rPr lang="en"/>
              <a:t>by keeping the </a:t>
            </a:r>
            <a:r>
              <a:rPr b="1" lang="en" u="sng">
                <a:solidFill>
                  <a:srgbClr val="869FB2"/>
                </a:solidFill>
                <a:hlinkClick action="ppaction://hlinksldjump" r:id="rId6">
                  <a:extLst>
                    <a:ext uri="{A12FA001-AC4F-418D-AE19-62706E023703}">
                      <ahyp:hlinkClr val="tx"/>
                    </a:ext>
                  </a:extLst>
                </a:hlinkClick>
              </a:rPr>
              <a:t>Thanks</a:t>
            </a:r>
            <a:r>
              <a:rPr lang="en">
                <a:solidFill>
                  <a:srgbClr val="869FB2"/>
                </a:solidFill>
              </a:rPr>
              <a:t> </a:t>
            </a:r>
            <a:r>
              <a:rPr lang="en"/>
              <a:t>slide. Please refer to the next slide to read the instructions for premium users.</a:t>
            </a:r>
            <a:endParaRPr sz="1700"/>
          </a:p>
          <a:p>
            <a:pPr indent="0" lvl="0" marL="0" rtl="0" algn="l">
              <a:spcBef>
                <a:spcPts val="1800"/>
              </a:spcBef>
              <a:spcAft>
                <a:spcPts val="0"/>
              </a:spcAft>
              <a:buClr>
                <a:schemeClr val="dk1"/>
              </a:buClr>
              <a:buSzPts val="1400"/>
              <a:buFont typeface="Arial"/>
              <a:buNone/>
            </a:pPr>
            <a:r>
              <a:rPr b="1" lang="en" sz="1300">
                <a:solidFill>
                  <a:srgbClr val="869FB2"/>
                </a:solidFill>
              </a:rPr>
              <a:t>As a free user, you are allowed to:</a:t>
            </a:r>
            <a:endParaRPr b="1" sz="1300">
              <a:solidFill>
                <a:srgbClr val="869FB2"/>
              </a:solidFill>
            </a:endParaRPr>
          </a:p>
          <a:p>
            <a:pPr indent="0" lvl="0" marL="0" rtl="0" algn="l">
              <a:spcBef>
                <a:spcPts val="500"/>
              </a:spcBef>
              <a:spcAft>
                <a:spcPts val="0"/>
              </a:spcAft>
              <a:buClr>
                <a:schemeClr val="dk1"/>
              </a:buClr>
              <a:buSzPts val="1400"/>
              <a:buFont typeface="Arial"/>
              <a:buNone/>
            </a:pPr>
            <a:r>
              <a:rPr lang="en" sz="1300"/>
              <a:t>- Modify this template.</a:t>
            </a:r>
            <a:endParaRPr sz="1300"/>
          </a:p>
          <a:p>
            <a:pPr indent="0" lvl="0" marL="0" rtl="0" algn="l">
              <a:spcBef>
                <a:spcPts val="0"/>
              </a:spcBef>
              <a:spcAft>
                <a:spcPts val="0"/>
              </a:spcAft>
              <a:buClr>
                <a:schemeClr val="dk1"/>
              </a:buClr>
              <a:buSzPts val="1400"/>
              <a:buFont typeface="Arial"/>
              <a:buNone/>
            </a:pPr>
            <a:r>
              <a:rPr lang="en" sz="1300"/>
              <a:t>- Use it for both personal and commercial projects.</a:t>
            </a:r>
            <a:endParaRPr sz="1300"/>
          </a:p>
          <a:p>
            <a:pPr indent="0" lvl="0" marL="0" rtl="0" algn="l">
              <a:spcBef>
                <a:spcPts val="1800"/>
              </a:spcBef>
              <a:spcAft>
                <a:spcPts val="0"/>
              </a:spcAft>
              <a:buClr>
                <a:schemeClr val="dk1"/>
              </a:buClr>
              <a:buSzPts val="1400"/>
              <a:buFont typeface="Arial"/>
              <a:buNone/>
            </a:pPr>
            <a:r>
              <a:rPr b="1" lang="en" sz="1300">
                <a:solidFill>
                  <a:srgbClr val="869FB2"/>
                </a:solidFill>
              </a:rPr>
              <a:t>You are not allowed to:</a:t>
            </a:r>
            <a:endParaRPr b="1" sz="1300">
              <a:solidFill>
                <a:srgbClr val="869FB2"/>
              </a:solidFill>
            </a:endParaRPr>
          </a:p>
          <a:p>
            <a:pPr indent="0" lvl="0" marL="0" rtl="0" algn="l">
              <a:spcBef>
                <a:spcPts val="500"/>
              </a:spcBef>
              <a:spcAft>
                <a:spcPts val="0"/>
              </a:spcAft>
              <a:buClr>
                <a:schemeClr val="dk1"/>
              </a:buClr>
              <a:buSzPts val="1400"/>
              <a:buFont typeface="Arial"/>
              <a:buNone/>
            </a:pPr>
            <a:r>
              <a:rPr lang="en" sz="1300"/>
              <a:t>- Sublicense, sell or rent any of Slidesgo Content (or a modified version of Slidesgo Content).</a:t>
            </a:r>
            <a:endParaRPr sz="1300"/>
          </a:p>
          <a:p>
            <a:pPr indent="0" lvl="0" marL="0" rtl="0" algn="l">
              <a:spcBef>
                <a:spcPts val="0"/>
              </a:spcBef>
              <a:spcAft>
                <a:spcPts val="0"/>
              </a:spcAft>
              <a:buClr>
                <a:schemeClr val="dk1"/>
              </a:buClr>
              <a:buSzPts val="1400"/>
              <a:buFont typeface="Arial"/>
              <a:buNone/>
            </a:pPr>
            <a:r>
              <a:rPr lang="en" sz="1300"/>
              <a:t>- Distribute Slidesgo Content unless it has been expressly authorized by Slidesgo.</a:t>
            </a:r>
            <a:endParaRPr sz="1300"/>
          </a:p>
          <a:p>
            <a:pPr indent="0" lvl="0" marL="0" rtl="0" algn="l">
              <a:spcBef>
                <a:spcPts val="0"/>
              </a:spcBef>
              <a:spcAft>
                <a:spcPts val="0"/>
              </a:spcAft>
              <a:buClr>
                <a:schemeClr val="dk1"/>
              </a:buClr>
              <a:buSzPts val="1400"/>
              <a:buFont typeface="Arial"/>
              <a:buNone/>
            </a:pPr>
            <a:r>
              <a:rPr lang="en" sz="1300"/>
              <a:t>- Include Slidesgo Content in an online or offline database or file.</a:t>
            </a:r>
            <a:endParaRPr sz="1300"/>
          </a:p>
          <a:p>
            <a:pPr indent="0" lvl="0" marL="0" rtl="0" algn="l">
              <a:spcBef>
                <a:spcPts val="0"/>
              </a:spcBef>
              <a:spcAft>
                <a:spcPts val="0"/>
              </a:spcAft>
              <a:buClr>
                <a:schemeClr val="dk1"/>
              </a:buClr>
              <a:buSzPts val="1400"/>
              <a:buFont typeface="Arial"/>
              <a:buNone/>
            </a:pPr>
            <a:r>
              <a:rPr lang="en" sz="1300"/>
              <a:t>- Offer Slidesgo templates (or modified versions of Slidesgo templates) for download.</a:t>
            </a:r>
            <a:endParaRPr sz="1300"/>
          </a:p>
          <a:p>
            <a:pPr indent="0" lvl="0" marL="0" rtl="0" algn="l">
              <a:spcBef>
                <a:spcPts val="0"/>
              </a:spcBef>
              <a:spcAft>
                <a:spcPts val="0"/>
              </a:spcAft>
              <a:buClr>
                <a:schemeClr val="dk1"/>
              </a:buClr>
              <a:buSzPts val="1400"/>
              <a:buFont typeface="Arial"/>
              <a:buNone/>
            </a:pPr>
            <a:r>
              <a:rPr lang="en" sz="1300"/>
              <a:t>- Acquire the copyright of Slidesgo Content.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41" name="Shape 4041"/>
        <p:cNvGrpSpPr/>
        <p:nvPr/>
      </p:nvGrpSpPr>
      <p:grpSpPr>
        <a:xfrm>
          <a:off x="0" y="0"/>
          <a:ext cx="0" cy="0"/>
          <a:chOff x="0" y="0"/>
          <a:chExt cx="0" cy="0"/>
        </a:xfrm>
      </p:grpSpPr>
      <p:sp>
        <p:nvSpPr>
          <p:cNvPr id="4042" name="Google Shape;4042;p52"/>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our blog:</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4043" name="Google Shape;4043;p52"/>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 (premium users)</a:t>
            </a:r>
            <a:endParaRPr/>
          </a:p>
        </p:txBody>
      </p:sp>
      <p:sp>
        <p:nvSpPr>
          <p:cNvPr id="4044" name="Google Shape;4044;p52"/>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p>
            <a:pPr indent="0" lvl="0" marL="0" rtl="0" algn="l">
              <a:spcBef>
                <a:spcPts val="1400"/>
              </a:spcBef>
              <a:spcAft>
                <a:spcPts val="0"/>
              </a:spcAft>
              <a:buClr>
                <a:schemeClr val="dk1"/>
              </a:buClr>
              <a:buSzPts val="1100"/>
              <a:buFont typeface="Arial"/>
              <a:buNone/>
            </a:pPr>
            <a:r>
              <a:rPr lang="en" sz="1300"/>
              <a:t>As a Premium user, you can use this template without attributing </a:t>
            </a:r>
            <a:r>
              <a:rPr b="1" lang="en" sz="1300" u="sng">
                <a:solidFill>
                  <a:srgbClr val="869FB2"/>
                </a:solidFill>
              </a:rPr>
              <a:t>S</a:t>
            </a:r>
            <a:r>
              <a:rPr b="1" lang="en" sz="1300" u="sng">
                <a:solidFill>
                  <a:srgbClr val="869FB2"/>
                </a:solidFill>
                <a:hlinkClick r:id="rId5">
                  <a:extLst>
                    <a:ext uri="{A12FA001-AC4F-418D-AE19-62706E023703}">
                      <ahyp:hlinkClr val="tx"/>
                    </a:ext>
                  </a:extLst>
                </a:hlinkClick>
              </a:rPr>
              <a:t>lidesgo</a:t>
            </a:r>
            <a:r>
              <a:rPr lang="en" sz="1300"/>
              <a:t> or keeping the </a:t>
            </a:r>
            <a:r>
              <a:rPr b="1" lang="en" sz="1300" u="sng">
                <a:solidFill>
                  <a:srgbClr val="869FB2"/>
                </a:solidFill>
                <a:hlinkClick action="ppaction://hlinksldjump" r:id="rId6">
                  <a:extLst>
                    <a:ext uri="{A12FA001-AC4F-418D-AE19-62706E023703}">
                      <ahyp:hlinkClr val="tx"/>
                    </a:ext>
                  </a:extLst>
                </a:hlinkClick>
              </a:rPr>
              <a:t>Thanks</a:t>
            </a:r>
            <a:r>
              <a:rPr lang="en" sz="1300"/>
              <a:t> slide.</a:t>
            </a:r>
            <a:endParaRPr sz="800"/>
          </a:p>
          <a:p>
            <a:pPr indent="0" lvl="0" marL="0" rtl="0" algn="l">
              <a:spcBef>
                <a:spcPts val="1800"/>
              </a:spcBef>
              <a:spcAft>
                <a:spcPts val="0"/>
              </a:spcAft>
              <a:buClr>
                <a:schemeClr val="dk1"/>
              </a:buClr>
              <a:buSzPts val="1400"/>
              <a:buFont typeface="Arial"/>
              <a:buNone/>
            </a:pPr>
            <a:r>
              <a:rPr b="1" lang="en" sz="1300">
                <a:solidFill>
                  <a:srgbClr val="869FB2"/>
                </a:solidFill>
              </a:rPr>
              <a:t>You are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Modify this template.</a:t>
            </a:r>
            <a:endParaRPr sz="1300"/>
          </a:p>
          <a:p>
            <a:pPr indent="-374650" lvl="0" marL="584200" rtl="0" algn="l">
              <a:spcBef>
                <a:spcPts val="0"/>
              </a:spcBef>
              <a:spcAft>
                <a:spcPts val="0"/>
              </a:spcAft>
              <a:buClr>
                <a:schemeClr val="lt1"/>
              </a:buClr>
              <a:buSzPts val="1300"/>
              <a:buFont typeface="Arial"/>
              <a:buChar char="●"/>
            </a:pPr>
            <a:r>
              <a:rPr lang="en" sz="1300"/>
              <a:t>Use it for both personal and commercial purposes.</a:t>
            </a:r>
            <a:endParaRPr sz="1300"/>
          </a:p>
          <a:p>
            <a:pPr indent="-374650" lvl="0" marL="584200" rtl="0" algn="l">
              <a:spcBef>
                <a:spcPts val="0"/>
              </a:spcBef>
              <a:spcAft>
                <a:spcPts val="0"/>
              </a:spcAft>
              <a:buClr>
                <a:schemeClr val="lt1"/>
              </a:buClr>
              <a:buSzPts val="1300"/>
              <a:buFont typeface="Arial"/>
              <a:buChar char="●"/>
            </a:pPr>
            <a:r>
              <a:rPr lang="en" sz="1300"/>
              <a:t>Hide or delete the “Thanks” slide and the mention to Slidesgo in the credits.</a:t>
            </a:r>
            <a:endParaRPr sz="1300"/>
          </a:p>
          <a:p>
            <a:pPr indent="-374650" lvl="0" marL="584200" rtl="0" algn="l">
              <a:spcBef>
                <a:spcPts val="0"/>
              </a:spcBef>
              <a:spcAft>
                <a:spcPts val="0"/>
              </a:spcAft>
              <a:buClr>
                <a:schemeClr val="lt1"/>
              </a:buClr>
              <a:buSzPts val="1300"/>
              <a:buFont typeface="Arial"/>
              <a:buChar char="●"/>
            </a:pPr>
            <a:r>
              <a:rPr lang="en" sz="1300"/>
              <a:t>Share this template in an editable format with people who are not part of your team.</a:t>
            </a:r>
            <a:endParaRPr sz="1300"/>
          </a:p>
          <a:p>
            <a:pPr indent="0" lvl="0" marL="0" rtl="0" algn="l">
              <a:spcBef>
                <a:spcPts val="1800"/>
              </a:spcBef>
              <a:spcAft>
                <a:spcPts val="0"/>
              </a:spcAft>
              <a:buClr>
                <a:schemeClr val="dk1"/>
              </a:buClr>
              <a:buSzPts val="1400"/>
              <a:buFont typeface="Arial"/>
              <a:buNone/>
            </a:pPr>
            <a:r>
              <a:rPr b="1" lang="en" sz="1300">
                <a:solidFill>
                  <a:srgbClr val="869FB2"/>
                </a:solidFill>
              </a:rPr>
              <a:t>You are not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Sublicense, sell or rent this Slidesgo Template (or a modified version of this Slidesgo Template).</a:t>
            </a:r>
            <a:endParaRPr sz="1300"/>
          </a:p>
          <a:p>
            <a:pPr indent="-374650" lvl="0" marL="584200" rtl="0" algn="l">
              <a:spcBef>
                <a:spcPts val="0"/>
              </a:spcBef>
              <a:spcAft>
                <a:spcPts val="0"/>
              </a:spcAft>
              <a:buClr>
                <a:schemeClr val="lt1"/>
              </a:buClr>
              <a:buSzPts val="1300"/>
              <a:buFont typeface="Arial"/>
              <a:buChar char="●"/>
            </a:pPr>
            <a:r>
              <a:rPr lang="en" sz="1300"/>
              <a:t>Distribute this Slidesgo Template (or a modified version of this Slidesgo Template) or include it in a database or in any other product or service that offers downloadable images, icons or presentations that may be subject to distribution or resale.</a:t>
            </a:r>
            <a:endParaRPr sz="1300"/>
          </a:p>
          <a:p>
            <a:pPr indent="-374650" lvl="0" marL="584200" rtl="0" algn="l">
              <a:spcBef>
                <a:spcPts val="0"/>
              </a:spcBef>
              <a:spcAft>
                <a:spcPts val="0"/>
              </a:spcAft>
              <a:buClr>
                <a:schemeClr val="lt1"/>
              </a:buClr>
              <a:buSzPts val="1300"/>
              <a:buFont typeface="Arial"/>
              <a:buChar char="●"/>
            </a:pPr>
            <a:r>
              <a:rPr lang="en" sz="1300"/>
              <a:t>Use any of the elements that are part of this Slidesgo Template in an isolated and separated way from this Template.</a:t>
            </a:r>
            <a:endParaRPr sz="1300"/>
          </a:p>
          <a:p>
            <a:pPr indent="-374650" lvl="0" marL="584200" rtl="0" algn="l">
              <a:spcBef>
                <a:spcPts val="0"/>
              </a:spcBef>
              <a:spcAft>
                <a:spcPts val="0"/>
              </a:spcAft>
              <a:buClr>
                <a:schemeClr val="lt1"/>
              </a:buClr>
              <a:buSzPts val="1300"/>
              <a:buFont typeface="Arial"/>
              <a:buChar char="●"/>
            </a:pPr>
            <a:r>
              <a:rPr lang="en" sz="1300"/>
              <a:t>Register any of the elements that are part of this template as a trademark or logo, or register it as a work in an intellectual property registry or similar.</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48" name="Shape 4048"/>
        <p:cNvGrpSpPr/>
        <p:nvPr/>
      </p:nvGrpSpPr>
      <p:grpSpPr>
        <a:xfrm>
          <a:off x="0" y="0"/>
          <a:ext cx="0" cy="0"/>
          <a:chOff x="0" y="0"/>
          <a:chExt cx="0" cy="0"/>
        </a:xfrm>
      </p:grpSpPr>
      <p:sp>
        <p:nvSpPr>
          <p:cNvPr id="4049" name="Google Shape;4049;p53"/>
          <p:cNvSpPr txBox="1"/>
          <p:nvPr/>
        </p:nvSpPr>
        <p:spPr>
          <a:xfrm>
            <a:off x="1248920" y="2189286"/>
            <a:ext cx="8240400" cy="1844400"/>
          </a:xfrm>
          <a:prstGeom prst="rect">
            <a:avLst/>
          </a:prstGeom>
          <a:noFill/>
          <a:ln>
            <a:noFill/>
          </a:ln>
        </p:spPr>
        <p:txBody>
          <a:bodyPr anchorCtr="0" anchor="ctr" bIns="116050" lIns="116050" spcFirstLastPara="1" rIns="116050" wrap="square" tIns="116050">
            <a:noAutofit/>
          </a:bodyPr>
          <a:lstStyle/>
          <a:p>
            <a:pPr indent="0" lvl="0" marL="0" rtl="0" algn="ctr">
              <a:lnSpc>
                <a:spcPct val="115000"/>
              </a:lnSpc>
              <a:spcBef>
                <a:spcPts val="0"/>
              </a:spcBef>
              <a:spcAft>
                <a:spcPts val="0"/>
              </a:spcAft>
              <a:buNone/>
            </a:pPr>
            <a:r>
              <a:rPr b="1" lang="en">
                <a:solidFill>
                  <a:srgbClr val="FFFFFF"/>
                </a:solidFill>
              </a:rPr>
              <a:t>Fredoka</a:t>
            </a:r>
            <a:endParaRPr b="1" sz="1400">
              <a:solidFill>
                <a:srgbClr val="FFFFFF"/>
              </a:solidFill>
            </a:endParaRPr>
          </a:p>
          <a:p>
            <a:pPr indent="0" lvl="0" marL="0" rtl="0" algn="ctr">
              <a:lnSpc>
                <a:spcPct val="115000"/>
              </a:lnSpc>
              <a:spcBef>
                <a:spcPts val="0"/>
              </a:spcBef>
              <a:spcAft>
                <a:spcPts val="0"/>
              </a:spcAft>
              <a:buNone/>
            </a:pPr>
            <a:r>
              <a:rPr lang="en" sz="1400">
                <a:solidFill>
                  <a:srgbClr val="FFFFFF"/>
                </a:solidFill>
              </a:rPr>
              <a:t>(</a:t>
            </a:r>
            <a:r>
              <a:rPr lang="en" u="sng">
                <a:solidFill>
                  <a:srgbClr val="FFFFFF"/>
                </a:solidFill>
                <a:hlinkClick r:id="rId3">
                  <a:extLst>
                    <a:ext uri="{A12FA001-AC4F-418D-AE19-62706E023703}">
                      <ahyp:hlinkClr val="tx"/>
                    </a:ext>
                  </a:extLst>
                </a:hlinkClick>
              </a:rPr>
              <a:t>https://fonts.google.com/specimen/Fredoka</a:t>
            </a:r>
            <a:r>
              <a:rPr lang="en" sz="1400">
                <a:solidFill>
                  <a:srgbClr val="FFFFFF"/>
                </a:solidFill>
              </a:rPr>
              <a:t>)</a:t>
            </a:r>
            <a:endParaRPr sz="1400">
              <a:solidFill>
                <a:srgbClr val="FFFFFF"/>
              </a:solidFill>
            </a:endParaRPr>
          </a:p>
          <a:p>
            <a:pPr indent="0" lvl="0" marL="0" rtl="0" algn="ctr">
              <a:lnSpc>
                <a:spcPct val="115000"/>
              </a:lnSpc>
              <a:spcBef>
                <a:spcPts val="0"/>
              </a:spcBef>
              <a:spcAft>
                <a:spcPts val="0"/>
              </a:spcAft>
              <a:buNone/>
            </a:pPr>
            <a:r>
              <a:t/>
            </a:r>
            <a:endParaRPr sz="1000">
              <a:solidFill>
                <a:srgbClr val="FFFFFF"/>
              </a:solidFill>
            </a:endParaRPr>
          </a:p>
          <a:p>
            <a:pPr indent="0" lvl="0" marL="0" rtl="0" algn="ctr">
              <a:lnSpc>
                <a:spcPct val="115000"/>
              </a:lnSpc>
              <a:spcBef>
                <a:spcPts val="0"/>
              </a:spcBef>
              <a:spcAft>
                <a:spcPts val="0"/>
              </a:spcAft>
              <a:buNone/>
            </a:pPr>
            <a:r>
              <a:rPr b="1" lang="en">
                <a:solidFill>
                  <a:srgbClr val="FFFFFF"/>
                </a:solidFill>
              </a:rPr>
              <a:t>Albert Sans</a:t>
            </a:r>
            <a:endParaRPr b="1" sz="1400">
              <a:solidFill>
                <a:srgbClr val="FFFFFF"/>
              </a:solidFill>
            </a:endParaRPr>
          </a:p>
          <a:p>
            <a:pPr indent="0" lvl="0" marL="0" rtl="0" algn="ctr">
              <a:lnSpc>
                <a:spcPct val="115000"/>
              </a:lnSpc>
              <a:spcBef>
                <a:spcPts val="0"/>
              </a:spcBef>
              <a:spcAft>
                <a:spcPts val="0"/>
              </a:spcAft>
              <a:buNone/>
            </a:pPr>
            <a:r>
              <a:rPr lang="en" sz="1400">
                <a:solidFill>
                  <a:srgbClr val="FFFFFF"/>
                </a:solidFill>
              </a:rPr>
              <a:t>(</a:t>
            </a:r>
            <a:r>
              <a:rPr lang="en" u="sng">
                <a:solidFill>
                  <a:srgbClr val="FFFFFF"/>
                </a:solidFill>
                <a:hlinkClick r:id="rId4">
                  <a:extLst>
                    <a:ext uri="{A12FA001-AC4F-418D-AE19-62706E023703}">
                      <ahyp:hlinkClr val="tx"/>
                    </a:ext>
                  </a:extLst>
                </a:hlinkClick>
              </a:rPr>
              <a:t>https://fonts.google.com/specimen/Albert+Sans</a:t>
            </a:r>
            <a:r>
              <a:rPr lang="en" sz="1400">
                <a:solidFill>
                  <a:srgbClr val="FFFFFF"/>
                </a:solidFill>
              </a:rPr>
              <a:t>)</a:t>
            </a:r>
            <a:endParaRPr sz="1400">
              <a:solidFill>
                <a:srgbClr val="FFFFFF"/>
              </a:solidFill>
            </a:endParaRPr>
          </a:p>
        </p:txBody>
      </p:sp>
      <p:sp>
        <p:nvSpPr>
          <p:cNvPr id="4050" name="Google Shape;4050;p53"/>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Fonts &amp; colors used</a:t>
            </a:r>
            <a:endParaRPr/>
          </a:p>
        </p:txBody>
      </p:sp>
      <p:sp>
        <p:nvSpPr>
          <p:cNvPr id="4051" name="Google Shape;4051;p53"/>
          <p:cNvSpPr txBox="1"/>
          <p:nvPr>
            <p:ph idx="1" type="subTitle"/>
          </p:nvPr>
        </p:nvSpPr>
        <p:spPr>
          <a:xfrm>
            <a:off x="1253425" y="1611548"/>
            <a:ext cx="8185200" cy="814800"/>
          </a:xfrm>
          <a:prstGeom prst="rect">
            <a:avLst/>
          </a:prstGeom>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a:t>This presentation has been made using the following fonts:</a:t>
            </a:r>
            <a:endParaRPr/>
          </a:p>
        </p:txBody>
      </p:sp>
      <p:sp>
        <p:nvSpPr>
          <p:cNvPr id="4052" name="Google Shape;4052;p53"/>
          <p:cNvSpPr/>
          <p:nvPr/>
        </p:nvSpPr>
        <p:spPr>
          <a:xfrm>
            <a:off x="1891925" y="4263750"/>
            <a:ext cx="1085100" cy="1034100"/>
          </a:xfrm>
          <a:prstGeom prst="roundRect">
            <a:avLst>
              <a:gd fmla="val 16667" name="adj"/>
            </a:avLst>
          </a:prstGeom>
          <a:solidFill>
            <a:srgbClr val="2E023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3"/>
          <p:cNvSpPr/>
          <p:nvPr/>
        </p:nvSpPr>
        <p:spPr>
          <a:xfrm>
            <a:off x="3347678" y="4263750"/>
            <a:ext cx="1085100" cy="1034100"/>
          </a:xfrm>
          <a:prstGeom prst="roundRect">
            <a:avLst>
              <a:gd fmla="val 16667" name="adj"/>
            </a:avLst>
          </a:prstGeom>
          <a:solidFill>
            <a:srgbClr val="FF4F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3"/>
          <p:cNvSpPr/>
          <p:nvPr/>
        </p:nvSpPr>
        <p:spPr>
          <a:xfrm>
            <a:off x="4803431" y="4263750"/>
            <a:ext cx="1085100" cy="1034100"/>
          </a:xfrm>
          <a:prstGeom prst="roundRect">
            <a:avLst>
              <a:gd fmla="val 16667" name="adj"/>
            </a:avLst>
          </a:prstGeom>
          <a:solidFill>
            <a:srgbClr val="F9CA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3"/>
          <p:cNvSpPr txBox="1"/>
          <p:nvPr/>
        </p:nvSpPr>
        <p:spPr>
          <a:xfrm>
            <a:off x="1891925"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#2e0231</a:t>
            </a:r>
            <a:endParaRPr sz="1000">
              <a:solidFill>
                <a:srgbClr val="FFFFFF"/>
              </a:solidFill>
            </a:endParaRPr>
          </a:p>
        </p:txBody>
      </p:sp>
      <p:sp>
        <p:nvSpPr>
          <p:cNvPr id="4056" name="Google Shape;4056;p53"/>
          <p:cNvSpPr txBox="1"/>
          <p:nvPr/>
        </p:nvSpPr>
        <p:spPr>
          <a:xfrm>
            <a:off x="3347685"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#ff4f00</a:t>
            </a:r>
            <a:endParaRPr sz="1000">
              <a:solidFill>
                <a:srgbClr val="FFFFFF"/>
              </a:solidFill>
            </a:endParaRPr>
          </a:p>
        </p:txBody>
      </p:sp>
      <p:sp>
        <p:nvSpPr>
          <p:cNvPr id="4057" name="Google Shape;4057;p53"/>
          <p:cNvSpPr txBox="1"/>
          <p:nvPr/>
        </p:nvSpPr>
        <p:spPr>
          <a:xfrm>
            <a:off x="4803446"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#f9ca3a</a:t>
            </a:r>
            <a:endParaRPr sz="1000"/>
          </a:p>
        </p:txBody>
      </p:sp>
      <p:sp>
        <p:nvSpPr>
          <p:cNvPr id="4058" name="Google Shape;4058;p53"/>
          <p:cNvSpPr/>
          <p:nvPr/>
        </p:nvSpPr>
        <p:spPr>
          <a:xfrm>
            <a:off x="6259206" y="4263750"/>
            <a:ext cx="1085100" cy="1034100"/>
          </a:xfrm>
          <a:prstGeom prst="roundRect">
            <a:avLst>
              <a:gd fmla="val 16667" name="adj"/>
            </a:avLst>
          </a:prstGeom>
          <a:solidFill>
            <a:srgbClr val="30994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3"/>
          <p:cNvSpPr txBox="1"/>
          <p:nvPr/>
        </p:nvSpPr>
        <p:spPr>
          <a:xfrm>
            <a:off x="6259206"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#30994a</a:t>
            </a:r>
            <a:endParaRPr sz="1000"/>
          </a:p>
        </p:txBody>
      </p:sp>
      <p:sp>
        <p:nvSpPr>
          <p:cNvPr id="4060" name="Google Shape;4060;p53"/>
          <p:cNvSpPr/>
          <p:nvPr/>
        </p:nvSpPr>
        <p:spPr>
          <a:xfrm>
            <a:off x="1891925" y="5540290"/>
            <a:ext cx="1085100" cy="1034100"/>
          </a:xfrm>
          <a:prstGeom prst="roundRect">
            <a:avLst>
              <a:gd fmla="val 16667" name="adj"/>
            </a:avLst>
          </a:prstGeom>
          <a:solidFill>
            <a:srgbClr val="5359D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3"/>
          <p:cNvSpPr/>
          <p:nvPr/>
        </p:nvSpPr>
        <p:spPr>
          <a:xfrm>
            <a:off x="3347678" y="5540290"/>
            <a:ext cx="1085100" cy="1034100"/>
          </a:xfrm>
          <a:prstGeom prst="roundRect">
            <a:avLst>
              <a:gd fmla="val 16667" name="adj"/>
            </a:avLst>
          </a:prstGeom>
          <a:solidFill>
            <a:srgbClr val="ABA2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3"/>
          <p:cNvSpPr/>
          <p:nvPr/>
        </p:nvSpPr>
        <p:spPr>
          <a:xfrm>
            <a:off x="4803431" y="5540290"/>
            <a:ext cx="1085100" cy="1034100"/>
          </a:xfrm>
          <a:prstGeom prst="roundRect">
            <a:avLst>
              <a:gd fmla="val 16667" name="adj"/>
            </a:avLst>
          </a:prstGeom>
          <a:solidFill>
            <a:srgbClr val="FFD2D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3"/>
          <p:cNvSpPr txBox="1"/>
          <p:nvPr/>
        </p:nvSpPr>
        <p:spPr>
          <a:xfrm>
            <a:off x="1891925"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#5359dd</a:t>
            </a:r>
            <a:endParaRPr sz="1000">
              <a:solidFill>
                <a:srgbClr val="FFFFFF"/>
              </a:solidFill>
            </a:endParaRPr>
          </a:p>
        </p:txBody>
      </p:sp>
      <p:sp>
        <p:nvSpPr>
          <p:cNvPr id="4064" name="Google Shape;4064;p53"/>
          <p:cNvSpPr txBox="1"/>
          <p:nvPr/>
        </p:nvSpPr>
        <p:spPr>
          <a:xfrm>
            <a:off x="3347685"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#aba2fa</a:t>
            </a:r>
            <a:endParaRPr sz="1000"/>
          </a:p>
        </p:txBody>
      </p:sp>
      <p:sp>
        <p:nvSpPr>
          <p:cNvPr id="4065" name="Google Shape;4065;p53"/>
          <p:cNvSpPr txBox="1"/>
          <p:nvPr/>
        </p:nvSpPr>
        <p:spPr>
          <a:xfrm>
            <a:off x="4803446"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#ffd2d1</a:t>
            </a:r>
            <a:endParaRPr sz="1000"/>
          </a:p>
        </p:txBody>
      </p:sp>
      <p:sp>
        <p:nvSpPr>
          <p:cNvPr id="4066" name="Google Shape;4066;p53"/>
          <p:cNvSpPr/>
          <p:nvPr/>
        </p:nvSpPr>
        <p:spPr>
          <a:xfrm>
            <a:off x="6259206" y="5540290"/>
            <a:ext cx="1085100" cy="1034100"/>
          </a:xfrm>
          <a:prstGeom prst="roundRect">
            <a:avLst>
              <a:gd fmla="val 16667" name="adj"/>
            </a:avLst>
          </a:prstGeom>
          <a:solidFill>
            <a:srgbClr val="FFFC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3"/>
          <p:cNvSpPr txBox="1"/>
          <p:nvPr/>
        </p:nvSpPr>
        <p:spPr>
          <a:xfrm>
            <a:off x="6259206"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#fffcf5</a:t>
            </a:r>
            <a:endParaRPr sz="1000"/>
          </a:p>
        </p:txBody>
      </p:sp>
      <p:sp>
        <p:nvSpPr>
          <p:cNvPr id="4068" name="Google Shape;4068;p53"/>
          <p:cNvSpPr/>
          <p:nvPr/>
        </p:nvSpPr>
        <p:spPr>
          <a:xfrm>
            <a:off x="7714967" y="4263750"/>
            <a:ext cx="1085100" cy="1034100"/>
          </a:xfrm>
          <a:prstGeom prst="roundRect">
            <a:avLst>
              <a:gd fmla="val 16667" name="adj"/>
            </a:avLst>
          </a:prstGeom>
          <a:solidFill>
            <a:srgbClr val="81DE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3"/>
          <p:cNvSpPr txBox="1"/>
          <p:nvPr/>
        </p:nvSpPr>
        <p:spPr>
          <a:xfrm>
            <a:off x="7714967"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#81dee9</a:t>
            </a:r>
            <a:endParaRPr sz="1000"/>
          </a:p>
        </p:txBody>
      </p:sp>
      <p:sp>
        <p:nvSpPr>
          <p:cNvPr id="4070" name="Google Shape;4070;p53"/>
          <p:cNvSpPr/>
          <p:nvPr/>
        </p:nvSpPr>
        <p:spPr>
          <a:xfrm>
            <a:off x="7714967" y="5540290"/>
            <a:ext cx="1085100" cy="10341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3"/>
          <p:cNvSpPr txBox="1"/>
          <p:nvPr/>
        </p:nvSpPr>
        <p:spPr>
          <a:xfrm>
            <a:off x="7714967" y="575560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27"/>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Introduction</a:t>
            </a:r>
            <a:endParaRPr/>
          </a:p>
        </p:txBody>
      </p:sp>
      <p:grpSp>
        <p:nvGrpSpPr>
          <p:cNvPr id="524" name="Google Shape;524;p27"/>
          <p:cNvGrpSpPr/>
          <p:nvPr/>
        </p:nvGrpSpPr>
        <p:grpSpPr>
          <a:xfrm>
            <a:off x="2498675" y="3932400"/>
            <a:ext cx="2676325" cy="2671074"/>
            <a:chOff x="2498675" y="3932400"/>
            <a:chExt cx="2676325" cy="2671074"/>
          </a:xfrm>
        </p:grpSpPr>
        <p:sp>
          <p:nvSpPr>
            <p:cNvPr id="525" name="Google Shape;525;p27"/>
            <p:cNvSpPr/>
            <p:nvPr/>
          </p:nvSpPr>
          <p:spPr>
            <a:xfrm rot="-17">
              <a:off x="2498675" y="3932407"/>
              <a:ext cx="2676325" cy="2671061"/>
            </a:xfrm>
            <a:prstGeom prst="rect">
              <a:avLst/>
            </a:prstGeom>
          </p:spPr>
          <p:txBody>
            <a:bodyPr>
              <a:prstTxWarp prst="textPlain"/>
            </a:bodyPr>
            <a:lstStyle/>
            <a:p>
              <a:pPr lvl="0" algn="ctr"/>
              <a:r>
                <a:rPr b="0" i="0">
                  <a:ln>
                    <a:noFill/>
                  </a:ln>
                  <a:solidFill>
                    <a:schemeClr val="dk2"/>
                  </a:solidFill>
                  <a:latin typeface="Fredoka One"/>
                </a:rPr>
                <a:t>+</a:t>
              </a:r>
            </a:p>
          </p:txBody>
        </p:sp>
        <p:grpSp>
          <p:nvGrpSpPr>
            <p:cNvPr id="526" name="Google Shape;526;p27"/>
            <p:cNvGrpSpPr/>
            <p:nvPr/>
          </p:nvGrpSpPr>
          <p:grpSpPr>
            <a:xfrm>
              <a:off x="3529528" y="4990220"/>
              <a:ext cx="614618" cy="555435"/>
              <a:chOff x="2564001" y="4498249"/>
              <a:chExt cx="614618" cy="555435"/>
            </a:xfrm>
          </p:grpSpPr>
          <p:sp>
            <p:nvSpPr>
              <p:cNvPr id="527" name="Google Shape;527;p27"/>
              <p:cNvSpPr/>
              <p:nvPr/>
            </p:nvSpPr>
            <p:spPr>
              <a:xfrm>
                <a:off x="2679914" y="4498249"/>
                <a:ext cx="101351" cy="101328"/>
              </a:xfrm>
              <a:custGeom>
                <a:rect b="b" l="l" r="r" t="t"/>
                <a:pathLst>
                  <a:path extrusionOk="0" h="34524" w="34532">
                    <a:moveTo>
                      <a:pt x="15922" y="53"/>
                    </a:moveTo>
                    <a:cubicBezTo>
                      <a:pt x="25431" y="-687"/>
                      <a:pt x="33739" y="6421"/>
                      <a:pt x="34479" y="15922"/>
                    </a:cubicBezTo>
                    <a:cubicBezTo>
                      <a:pt x="35220" y="25430"/>
                      <a:pt x="28119" y="33731"/>
                      <a:pt x="18611" y="34472"/>
                    </a:cubicBezTo>
                    <a:cubicBezTo>
                      <a:pt x="9102" y="35212"/>
                      <a:pt x="793"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27"/>
              <p:cNvSpPr/>
              <p:nvPr/>
            </p:nvSpPr>
            <p:spPr>
              <a:xfrm>
                <a:off x="2951427" y="4498249"/>
                <a:ext cx="101351" cy="101328"/>
              </a:xfrm>
              <a:custGeom>
                <a:rect b="b" l="l" r="r" t="t"/>
                <a:pathLst>
                  <a:path extrusionOk="0" h="34524" w="34532">
                    <a:moveTo>
                      <a:pt x="15922" y="53"/>
                    </a:moveTo>
                    <a:cubicBezTo>
                      <a:pt x="25431" y="-687"/>
                      <a:pt x="33731" y="6421"/>
                      <a:pt x="34479" y="15922"/>
                    </a:cubicBezTo>
                    <a:cubicBezTo>
                      <a:pt x="35220" y="25430"/>
                      <a:pt x="28119" y="33731"/>
                      <a:pt x="18611" y="34472"/>
                    </a:cubicBezTo>
                    <a:cubicBezTo>
                      <a:pt x="9102" y="35212"/>
                      <a:pt x="801"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27"/>
              <p:cNvSpPr/>
              <p:nvPr/>
            </p:nvSpPr>
            <p:spPr>
              <a:xfrm>
                <a:off x="2564001" y="4764384"/>
                <a:ext cx="614618" cy="289300"/>
              </a:xfrm>
              <a:custGeom>
                <a:rect b="b" l="l" r="r" t="t"/>
                <a:pathLst>
                  <a:path extrusionOk="0" h="98569" w="209410">
                    <a:moveTo>
                      <a:pt x="0" y="12650"/>
                    </a:moveTo>
                    <a:cubicBezTo>
                      <a:pt x="9532" y="62610"/>
                      <a:pt x="59500" y="101463"/>
                      <a:pt x="110270" y="98400"/>
                    </a:cubicBezTo>
                    <a:cubicBezTo>
                      <a:pt x="161041" y="95329"/>
                      <a:pt x="205966" y="50739"/>
                      <a:pt x="209411"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530" name="Google Shape;530;p27"/>
          <p:cNvSpPr/>
          <p:nvPr/>
        </p:nvSpPr>
        <p:spPr>
          <a:xfrm>
            <a:off x="9328424" y="2603982"/>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27"/>
          <p:cNvSpPr/>
          <p:nvPr/>
        </p:nvSpPr>
        <p:spPr>
          <a:xfrm>
            <a:off x="6454493" y="4641744"/>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27"/>
          <p:cNvSpPr/>
          <p:nvPr/>
        </p:nvSpPr>
        <p:spPr>
          <a:xfrm flipH="1">
            <a:off x="4638505" y="1583388"/>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33" name="Google Shape;533;p27"/>
          <p:cNvGrpSpPr/>
          <p:nvPr/>
        </p:nvGrpSpPr>
        <p:grpSpPr>
          <a:xfrm>
            <a:off x="7280862" y="816149"/>
            <a:ext cx="2213290" cy="975023"/>
            <a:chOff x="1486336" y="273003"/>
            <a:chExt cx="1414062" cy="622978"/>
          </a:xfrm>
        </p:grpSpPr>
        <p:sp>
          <p:nvSpPr>
            <p:cNvPr id="534" name="Google Shape;534;p27"/>
            <p:cNvSpPr/>
            <p:nvPr/>
          </p:nvSpPr>
          <p:spPr>
            <a:xfrm>
              <a:off x="1813525" y="332164"/>
              <a:ext cx="1086873" cy="367266"/>
            </a:xfrm>
            <a:custGeom>
              <a:rect b="b" l="l" r="r" t="t"/>
              <a:pathLst>
                <a:path extrusionOk="0" h="367266" w="1086873">
                  <a:moveTo>
                    <a:pt x="354100" y="230559"/>
                  </a:moveTo>
                  <a:cubicBezTo>
                    <a:pt x="356719" y="230746"/>
                    <a:pt x="359346" y="230957"/>
                    <a:pt x="361964" y="231190"/>
                  </a:cubicBezTo>
                  <a:cubicBezTo>
                    <a:pt x="485547" y="241946"/>
                    <a:pt x="610813" y="264362"/>
                    <a:pt x="731232" y="293902"/>
                  </a:cubicBezTo>
                  <a:cubicBezTo>
                    <a:pt x="788479" y="307946"/>
                    <a:pt x="844300" y="329505"/>
                    <a:pt x="901703" y="344360"/>
                  </a:cubicBezTo>
                  <a:cubicBezTo>
                    <a:pt x="925663" y="350557"/>
                    <a:pt x="1022223" y="381242"/>
                    <a:pt x="1043805" y="359707"/>
                  </a:cubicBezTo>
                  <a:cubicBezTo>
                    <a:pt x="1072004" y="331570"/>
                    <a:pt x="983767" y="285164"/>
                    <a:pt x="955444" y="286941"/>
                  </a:cubicBezTo>
                  <a:cubicBezTo>
                    <a:pt x="982053" y="287822"/>
                    <a:pt x="1033579" y="288570"/>
                    <a:pt x="1052893" y="269218"/>
                  </a:cubicBezTo>
                  <a:cubicBezTo>
                    <a:pt x="1040204" y="243965"/>
                    <a:pt x="996074" y="229788"/>
                    <a:pt x="969637" y="229562"/>
                  </a:cubicBezTo>
                  <a:cubicBezTo>
                    <a:pt x="996144" y="229616"/>
                    <a:pt x="1101442" y="227161"/>
                    <a:pt x="1085176" y="188058"/>
                  </a:cubicBezTo>
                  <a:cubicBezTo>
                    <a:pt x="1073485" y="159953"/>
                    <a:pt x="1003556" y="145206"/>
                    <a:pt x="975108" y="143484"/>
                  </a:cubicBezTo>
                  <a:cubicBezTo>
                    <a:pt x="1006222" y="143273"/>
                    <a:pt x="1068052" y="148355"/>
                    <a:pt x="1075542" y="106384"/>
                  </a:cubicBezTo>
                  <a:cubicBezTo>
                    <a:pt x="1082791" y="65746"/>
                    <a:pt x="1024897" y="48357"/>
                    <a:pt x="995723" y="41779"/>
                  </a:cubicBezTo>
                  <a:cubicBezTo>
                    <a:pt x="942841" y="29854"/>
                    <a:pt x="890651" y="12886"/>
                    <a:pt x="836093" y="5934"/>
                  </a:cubicBezTo>
                  <a:cubicBezTo>
                    <a:pt x="745121" y="-5656"/>
                    <a:pt x="652200" y="315"/>
                    <a:pt x="562537" y="18763"/>
                  </a:cubicBezTo>
                  <a:cubicBezTo>
                    <a:pt x="392985" y="53649"/>
                    <a:pt x="235124" y="129618"/>
                    <a:pt x="79242" y="204893"/>
                  </a:cubicBezTo>
                  <a:cubicBezTo>
                    <a:pt x="51815" y="218143"/>
                    <a:pt x="18612" y="236514"/>
                    <a:pt x="0" y="261104"/>
                  </a:cubicBezTo>
                  <a:cubicBezTo>
                    <a:pt x="118259" y="251860"/>
                    <a:pt x="234243" y="221838"/>
                    <a:pt x="354085" y="2305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35" name="Google Shape;535;p27"/>
            <p:cNvSpPr/>
            <p:nvPr/>
          </p:nvSpPr>
          <p:spPr>
            <a:xfrm>
              <a:off x="1486336" y="273003"/>
              <a:ext cx="639374" cy="622978"/>
            </a:xfrm>
            <a:custGeom>
              <a:rect b="b" l="l" r="r" t="t"/>
              <a:pathLst>
                <a:path extrusionOk="0" h="622978" w="639374">
                  <a:moveTo>
                    <a:pt x="507552" y="431447"/>
                  </a:moveTo>
                  <a:lnTo>
                    <a:pt x="611564" y="433591"/>
                  </a:lnTo>
                  <a:cubicBezTo>
                    <a:pt x="640628" y="440964"/>
                    <a:pt x="521558" y="324770"/>
                    <a:pt x="521558" y="324770"/>
                  </a:cubicBezTo>
                  <a:lnTo>
                    <a:pt x="636177" y="281380"/>
                  </a:lnTo>
                  <a:cubicBezTo>
                    <a:pt x="664220" y="270765"/>
                    <a:pt x="498589" y="205076"/>
                    <a:pt x="498589" y="205076"/>
                  </a:cubicBezTo>
                  <a:lnTo>
                    <a:pt x="535135" y="104463"/>
                  </a:lnTo>
                  <a:cubicBezTo>
                    <a:pt x="544098" y="79779"/>
                    <a:pt x="438987" y="109155"/>
                    <a:pt x="417468" y="120059"/>
                  </a:cubicBezTo>
                  <a:lnTo>
                    <a:pt x="402262" y="3771"/>
                  </a:lnTo>
                  <a:cubicBezTo>
                    <a:pt x="395465" y="-21591"/>
                    <a:pt x="318990" y="88111"/>
                    <a:pt x="302225" y="119879"/>
                  </a:cubicBezTo>
                  <a:cubicBezTo>
                    <a:pt x="280846" y="99911"/>
                    <a:pt x="226825" y="27543"/>
                    <a:pt x="193895" y="8268"/>
                  </a:cubicBezTo>
                  <a:cubicBezTo>
                    <a:pt x="149531" y="-17701"/>
                    <a:pt x="167271" y="158070"/>
                    <a:pt x="167271" y="158070"/>
                  </a:cubicBezTo>
                  <a:cubicBezTo>
                    <a:pt x="152828" y="156021"/>
                    <a:pt x="71302" y="144509"/>
                    <a:pt x="56532" y="142412"/>
                  </a:cubicBezTo>
                  <a:cubicBezTo>
                    <a:pt x="16674" y="136761"/>
                    <a:pt x="112346" y="248809"/>
                    <a:pt x="112346" y="248809"/>
                  </a:cubicBezTo>
                  <a:lnTo>
                    <a:pt x="3198" y="302946"/>
                  </a:lnTo>
                  <a:cubicBezTo>
                    <a:pt x="-22383" y="315635"/>
                    <a:pt x="113912" y="394901"/>
                    <a:pt x="113912" y="394901"/>
                  </a:cubicBezTo>
                  <a:lnTo>
                    <a:pt x="73742" y="512537"/>
                  </a:lnTo>
                  <a:cubicBezTo>
                    <a:pt x="60055" y="537595"/>
                    <a:pt x="249436" y="471135"/>
                    <a:pt x="249436" y="471135"/>
                  </a:cubicBezTo>
                  <a:lnTo>
                    <a:pt x="296083" y="619807"/>
                  </a:lnTo>
                  <a:cubicBezTo>
                    <a:pt x="304859" y="647772"/>
                    <a:pt x="382504" y="481641"/>
                    <a:pt x="382504" y="481641"/>
                  </a:cubicBezTo>
                  <a:lnTo>
                    <a:pt x="508970" y="572076"/>
                  </a:lnTo>
                  <a:cubicBezTo>
                    <a:pt x="532197" y="589963"/>
                    <a:pt x="507536" y="431471"/>
                    <a:pt x="507536" y="43147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36" name="Google Shape;536;p27"/>
            <p:cNvSpPr/>
            <p:nvPr/>
          </p:nvSpPr>
          <p:spPr>
            <a:xfrm>
              <a:off x="2603993" y="544184"/>
              <a:ext cx="91675" cy="38133"/>
            </a:xfrm>
            <a:custGeom>
              <a:rect b="b" l="l" r="r" t="t"/>
              <a:pathLst>
                <a:path extrusionOk="0" h="38133" w="91675">
                  <a:moveTo>
                    <a:pt x="84612" y="38133"/>
                  </a:moveTo>
                  <a:cubicBezTo>
                    <a:pt x="84198" y="38133"/>
                    <a:pt x="83778" y="38094"/>
                    <a:pt x="83349" y="38024"/>
                  </a:cubicBezTo>
                  <a:cubicBezTo>
                    <a:pt x="56085" y="33114"/>
                    <a:pt x="29437" y="24868"/>
                    <a:pt x="4169" y="13504"/>
                  </a:cubicBezTo>
                  <a:cubicBezTo>
                    <a:pt x="607" y="11906"/>
                    <a:pt x="-975" y="7721"/>
                    <a:pt x="623" y="4159"/>
                  </a:cubicBezTo>
                  <a:cubicBezTo>
                    <a:pt x="2220" y="597"/>
                    <a:pt x="6429" y="-962"/>
                    <a:pt x="9968" y="613"/>
                  </a:cubicBezTo>
                  <a:cubicBezTo>
                    <a:pt x="34192" y="11501"/>
                    <a:pt x="59717" y="19412"/>
                    <a:pt x="85859" y="24120"/>
                  </a:cubicBezTo>
                  <a:cubicBezTo>
                    <a:pt x="89701" y="24805"/>
                    <a:pt x="92250" y="28484"/>
                    <a:pt x="91564" y="32319"/>
                  </a:cubicBezTo>
                  <a:cubicBezTo>
                    <a:pt x="90948" y="35740"/>
                    <a:pt x="87971" y="38133"/>
                    <a:pt x="84619" y="381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37" name="Google Shape;537;p27"/>
            <p:cNvSpPr/>
            <p:nvPr/>
          </p:nvSpPr>
          <p:spPr>
            <a:xfrm>
              <a:off x="2422395" y="502997"/>
              <a:ext cx="103067" cy="19874"/>
            </a:xfrm>
            <a:custGeom>
              <a:rect b="b" l="l" r="r" t="t"/>
              <a:pathLst>
                <a:path extrusionOk="0" h="19874" w="103067">
                  <a:moveTo>
                    <a:pt x="96011" y="19875"/>
                  </a:moveTo>
                  <a:cubicBezTo>
                    <a:pt x="95800" y="19875"/>
                    <a:pt x="95598" y="19867"/>
                    <a:pt x="95387" y="19844"/>
                  </a:cubicBezTo>
                  <a:cubicBezTo>
                    <a:pt x="74959" y="18051"/>
                    <a:pt x="63089" y="17529"/>
                    <a:pt x="51218" y="16991"/>
                  </a:cubicBezTo>
                  <a:cubicBezTo>
                    <a:pt x="39192" y="16461"/>
                    <a:pt x="27158" y="15923"/>
                    <a:pt x="6449" y="14107"/>
                  </a:cubicBezTo>
                  <a:cubicBezTo>
                    <a:pt x="2560" y="13764"/>
                    <a:pt x="-308" y="10335"/>
                    <a:pt x="27" y="6454"/>
                  </a:cubicBezTo>
                  <a:cubicBezTo>
                    <a:pt x="370" y="2557"/>
                    <a:pt x="3846" y="-335"/>
                    <a:pt x="7680" y="31"/>
                  </a:cubicBezTo>
                  <a:cubicBezTo>
                    <a:pt x="28109" y="1824"/>
                    <a:pt x="39979" y="2346"/>
                    <a:pt x="51849" y="2884"/>
                  </a:cubicBezTo>
                  <a:cubicBezTo>
                    <a:pt x="63876" y="3414"/>
                    <a:pt x="75910" y="3952"/>
                    <a:pt x="96618" y="5768"/>
                  </a:cubicBezTo>
                  <a:cubicBezTo>
                    <a:pt x="100508" y="6111"/>
                    <a:pt x="103376" y="9540"/>
                    <a:pt x="103041" y="13422"/>
                  </a:cubicBezTo>
                  <a:cubicBezTo>
                    <a:pt x="102721" y="17100"/>
                    <a:pt x="99635" y="19867"/>
                    <a:pt x="96018" y="198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38" name="Google Shape;538;p27"/>
            <p:cNvSpPr/>
            <p:nvPr/>
          </p:nvSpPr>
          <p:spPr>
            <a:xfrm>
              <a:off x="2525300" y="396795"/>
              <a:ext cx="126699" cy="20101"/>
            </a:xfrm>
            <a:custGeom>
              <a:rect b="b" l="l" r="r" t="t"/>
              <a:pathLst>
                <a:path extrusionOk="0" h="20101" w="126699">
                  <a:moveTo>
                    <a:pt x="119649" y="20102"/>
                  </a:moveTo>
                  <a:cubicBezTo>
                    <a:pt x="119307" y="20102"/>
                    <a:pt x="118964" y="20070"/>
                    <a:pt x="118621" y="20031"/>
                  </a:cubicBezTo>
                  <a:cubicBezTo>
                    <a:pt x="81903" y="14646"/>
                    <a:pt x="44476" y="12947"/>
                    <a:pt x="7454" y="14973"/>
                  </a:cubicBezTo>
                  <a:cubicBezTo>
                    <a:pt x="3549" y="15261"/>
                    <a:pt x="237" y="12198"/>
                    <a:pt x="11" y="8309"/>
                  </a:cubicBezTo>
                  <a:cubicBezTo>
                    <a:pt x="-200" y="4420"/>
                    <a:pt x="2777" y="1084"/>
                    <a:pt x="6674" y="866"/>
                  </a:cubicBezTo>
                  <a:cubicBezTo>
                    <a:pt x="44639" y="-1246"/>
                    <a:pt x="82986" y="515"/>
                    <a:pt x="120663" y="6049"/>
                  </a:cubicBezTo>
                  <a:cubicBezTo>
                    <a:pt x="124513" y="6618"/>
                    <a:pt x="127186" y="10203"/>
                    <a:pt x="126625" y="14061"/>
                  </a:cubicBezTo>
                  <a:cubicBezTo>
                    <a:pt x="126111" y="17576"/>
                    <a:pt x="123094" y="20102"/>
                    <a:pt x="119642" y="201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39" name="Google Shape;539;p27"/>
            <p:cNvSpPr/>
            <p:nvPr/>
          </p:nvSpPr>
          <p:spPr>
            <a:xfrm>
              <a:off x="2167097" y="438604"/>
              <a:ext cx="90885" cy="29459"/>
            </a:xfrm>
            <a:custGeom>
              <a:rect b="b" l="l" r="r" t="t"/>
              <a:pathLst>
                <a:path extrusionOk="0" h="29459" w="90885">
                  <a:moveTo>
                    <a:pt x="7067" y="29460"/>
                  </a:moveTo>
                  <a:cubicBezTo>
                    <a:pt x="4121" y="29460"/>
                    <a:pt x="1378" y="27613"/>
                    <a:pt x="380" y="24667"/>
                  </a:cubicBezTo>
                  <a:cubicBezTo>
                    <a:pt x="-883" y="20972"/>
                    <a:pt x="1105" y="16958"/>
                    <a:pt x="4792" y="15711"/>
                  </a:cubicBezTo>
                  <a:cubicBezTo>
                    <a:pt x="30161" y="7107"/>
                    <a:pt x="56599" y="1822"/>
                    <a:pt x="83348" y="6"/>
                  </a:cubicBezTo>
                  <a:cubicBezTo>
                    <a:pt x="87276" y="-150"/>
                    <a:pt x="90612" y="2672"/>
                    <a:pt x="90869" y="6569"/>
                  </a:cubicBezTo>
                  <a:cubicBezTo>
                    <a:pt x="91134" y="10458"/>
                    <a:pt x="88196" y="13825"/>
                    <a:pt x="84307" y="14090"/>
                  </a:cubicBezTo>
                  <a:cubicBezTo>
                    <a:pt x="58765" y="15828"/>
                    <a:pt x="33544" y="20871"/>
                    <a:pt x="9336" y="29078"/>
                  </a:cubicBezTo>
                  <a:cubicBezTo>
                    <a:pt x="8580" y="29335"/>
                    <a:pt x="7816" y="29452"/>
                    <a:pt x="7067" y="2945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0" name="Google Shape;540;p27"/>
            <p:cNvSpPr/>
            <p:nvPr/>
          </p:nvSpPr>
          <p:spPr>
            <a:xfrm>
              <a:off x="2387085" y="407073"/>
              <a:ext cx="60225" cy="19924"/>
            </a:xfrm>
            <a:custGeom>
              <a:rect b="b" l="l" r="r" t="t"/>
              <a:pathLst>
                <a:path extrusionOk="0" h="19924" w="60225">
                  <a:moveTo>
                    <a:pt x="7067" y="19925"/>
                  </a:moveTo>
                  <a:cubicBezTo>
                    <a:pt x="4183" y="19925"/>
                    <a:pt x="1463" y="18140"/>
                    <a:pt x="427" y="15272"/>
                  </a:cubicBezTo>
                  <a:cubicBezTo>
                    <a:pt x="-906" y="11601"/>
                    <a:pt x="988" y="7556"/>
                    <a:pt x="4659" y="6223"/>
                  </a:cubicBezTo>
                  <a:cubicBezTo>
                    <a:pt x="20403" y="510"/>
                    <a:pt x="37503" y="-1330"/>
                    <a:pt x="54120" y="954"/>
                  </a:cubicBezTo>
                  <a:cubicBezTo>
                    <a:pt x="57986" y="1484"/>
                    <a:pt x="60683" y="5046"/>
                    <a:pt x="60160" y="8912"/>
                  </a:cubicBezTo>
                  <a:cubicBezTo>
                    <a:pt x="59615" y="12778"/>
                    <a:pt x="55975" y="15412"/>
                    <a:pt x="52203" y="14952"/>
                  </a:cubicBezTo>
                  <a:cubicBezTo>
                    <a:pt x="37846" y="12965"/>
                    <a:pt x="23076" y="14562"/>
                    <a:pt x="9476" y="19504"/>
                  </a:cubicBezTo>
                  <a:cubicBezTo>
                    <a:pt x="8688" y="19792"/>
                    <a:pt x="7870" y="19925"/>
                    <a:pt x="7067" y="199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1" name="Google Shape;541;p27"/>
            <p:cNvSpPr/>
            <p:nvPr/>
          </p:nvSpPr>
          <p:spPr>
            <a:xfrm>
              <a:off x="2638073" y="473136"/>
              <a:ext cx="85669" cy="24974"/>
            </a:xfrm>
            <a:custGeom>
              <a:rect b="b" l="l" r="r" t="t"/>
              <a:pathLst>
                <a:path extrusionOk="0" h="24974" w="85669">
                  <a:moveTo>
                    <a:pt x="78621" y="24975"/>
                  </a:moveTo>
                  <a:cubicBezTo>
                    <a:pt x="78271" y="24975"/>
                    <a:pt x="77912" y="24943"/>
                    <a:pt x="77554" y="24889"/>
                  </a:cubicBezTo>
                  <a:lnTo>
                    <a:pt x="6004" y="14040"/>
                  </a:lnTo>
                  <a:cubicBezTo>
                    <a:pt x="2154" y="13463"/>
                    <a:pt x="-504" y="9854"/>
                    <a:pt x="81" y="6004"/>
                  </a:cubicBezTo>
                  <a:cubicBezTo>
                    <a:pt x="657" y="2161"/>
                    <a:pt x="4204" y="-504"/>
                    <a:pt x="8116" y="80"/>
                  </a:cubicBezTo>
                  <a:lnTo>
                    <a:pt x="79666" y="10930"/>
                  </a:lnTo>
                  <a:cubicBezTo>
                    <a:pt x="83516" y="11507"/>
                    <a:pt x="86174" y="15115"/>
                    <a:pt x="85589" y="18965"/>
                  </a:cubicBezTo>
                  <a:cubicBezTo>
                    <a:pt x="85067" y="22457"/>
                    <a:pt x="82051" y="24967"/>
                    <a:pt x="78621" y="249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2" name="Google Shape;542;p27"/>
            <p:cNvSpPr/>
            <p:nvPr/>
          </p:nvSpPr>
          <p:spPr>
            <a:xfrm>
              <a:off x="2238655" y="514775"/>
              <a:ext cx="44818" cy="19243"/>
            </a:xfrm>
            <a:custGeom>
              <a:rect b="b" l="l" r="r" t="t"/>
              <a:pathLst>
                <a:path extrusionOk="0" h="19243" w="44818">
                  <a:moveTo>
                    <a:pt x="7051" y="19243"/>
                  </a:moveTo>
                  <a:cubicBezTo>
                    <a:pt x="3668" y="19243"/>
                    <a:pt x="668" y="16796"/>
                    <a:pt x="99" y="13351"/>
                  </a:cubicBezTo>
                  <a:cubicBezTo>
                    <a:pt x="-548" y="9500"/>
                    <a:pt x="2047" y="5853"/>
                    <a:pt x="5890" y="5222"/>
                  </a:cubicBezTo>
                  <a:lnTo>
                    <a:pt x="36591" y="101"/>
                  </a:lnTo>
                  <a:cubicBezTo>
                    <a:pt x="40441" y="-554"/>
                    <a:pt x="44089" y="2049"/>
                    <a:pt x="44720" y="5892"/>
                  </a:cubicBezTo>
                  <a:cubicBezTo>
                    <a:pt x="45367" y="9742"/>
                    <a:pt x="42771" y="13390"/>
                    <a:pt x="38929" y="14021"/>
                  </a:cubicBezTo>
                  <a:lnTo>
                    <a:pt x="8228" y="19142"/>
                  </a:lnTo>
                  <a:cubicBezTo>
                    <a:pt x="7831" y="19212"/>
                    <a:pt x="7441" y="19243"/>
                    <a:pt x="7051" y="1924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3" name="Google Shape;543;p27"/>
            <p:cNvSpPr/>
            <p:nvPr/>
          </p:nvSpPr>
          <p:spPr>
            <a:xfrm>
              <a:off x="1695829" y="500605"/>
              <a:ext cx="50634" cy="43989"/>
            </a:xfrm>
            <a:custGeom>
              <a:rect b="b" l="l" r="r" t="t"/>
              <a:pathLst>
                <a:path extrusionOk="0" h="43989" w="50634">
                  <a:moveTo>
                    <a:pt x="43567" y="43990"/>
                  </a:moveTo>
                  <a:cubicBezTo>
                    <a:pt x="41985" y="43990"/>
                    <a:pt x="40403" y="43468"/>
                    <a:pt x="39101" y="42392"/>
                  </a:cubicBezTo>
                  <a:lnTo>
                    <a:pt x="2594" y="12541"/>
                  </a:lnTo>
                  <a:cubicBezTo>
                    <a:pt x="-423" y="10070"/>
                    <a:pt x="-875" y="5620"/>
                    <a:pt x="1588" y="2595"/>
                  </a:cubicBezTo>
                  <a:cubicBezTo>
                    <a:pt x="4074" y="-436"/>
                    <a:pt x="8502" y="-865"/>
                    <a:pt x="11533" y="1590"/>
                  </a:cubicBezTo>
                  <a:lnTo>
                    <a:pt x="48041" y="31457"/>
                  </a:lnTo>
                  <a:cubicBezTo>
                    <a:pt x="51065" y="33920"/>
                    <a:pt x="51509" y="38370"/>
                    <a:pt x="49031" y="41387"/>
                  </a:cubicBezTo>
                  <a:cubicBezTo>
                    <a:pt x="47636" y="43093"/>
                    <a:pt x="45609" y="43982"/>
                    <a:pt x="43567" y="439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4" name="Google Shape;544;p27"/>
            <p:cNvSpPr/>
            <p:nvPr/>
          </p:nvSpPr>
          <p:spPr>
            <a:xfrm>
              <a:off x="1793396" y="458954"/>
              <a:ext cx="44756" cy="75562"/>
            </a:xfrm>
            <a:custGeom>
              <a:rect b="b" l="l" r="r" t="t"/>
              <a:pathLst>
                <a:path extrusionOk="0" h="75562" w="44756">
                  <a:moveTo>
                    <a:pt x="7059" y="75563"/>
                  </a:moveTo>
                  <a:cubicBezTo>
                    <a:pt x="5999" y="75563"/>
                    <a:pt x="4923" y="75321"/>
                    <a:pt x="3910" y="74814"/>
                  </a:cubicBezTo>
                  <a:cubicBezTo>
                    <a:pt x="426" y="73076"/>
                    <a:pt x="-1000" y="68836"/>
                    <a:pt x="746" y="65345"/>
                  </a:cubicBezTo>
                  <a:lnTo>
                    <a:pt x="31376" y="3904"/>
                  </a:lnTo>
                  <a:cubicBezTo>
                    <a:pt x="33114" y="436"/>
                    <a:pt x="37378" y="-999"/>
                    <a:pt x="40846" y="740"/>
                  </a:cubicBezTo>
                  <a:cubicBezTo>
                    <a:pt x="44330" y="2478"/>
                    <a:pt x="45757" y="6718"/>
                    <a:pt x="44011" y="10209"/>
                  </a:cubicBezTo>
                  <a:lnTo>
                    <a:pt x="13380" y="71650"/>
                  </a:lnTo>
                  <a:cubicBezTo>
                    <a:pt x="12148" y="74121"/>
                    <a:pt x="9647" y="75555"/>
                    <a:pt x="7051" y="755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5" name="Google Shape;545;p27"/>
            <p:cNvSpPr/>
            <p:nvPr/>
          </p:nvSpPr>
          <p:spPr>
            <a:xfrm>
              <a:off x="1895538" y="510558"/>
              <a:ext cx="45266" cy="39203"/>
            </a:xfrm>
            <a:custGeom>
              <a:rect b="b" l="l" r="r" t="t"/>
              <a:pathLst>
                <a:path extrusionOk="0" h="39203" w="45266">
                  <a:moveTo>
                    <a:pt x="7057" y="39204"/>
                  </a:moveTo>
                  <a:cubicBezTo>
                    <a:pt x="6021" y="39204"/>
                    <a:pt x="4953" y="38978"/>
                    <a:pt x="3948" y="38479"/>
                  </a:cubicBezTo>
                  <a:cubicBezTo>
                    <a:pt x="440" y="36757"/>
                    <a:pt x="-994" y="32517"/>
                    <a:pt x="729" y="29025"/>
                  </a:cubicBezTo>
                  <a:cubicBezTo>
                    <a:pt x="7736" y="14785"/>
                    <a:pt x="21110" y="4014"/>
                    <a:pt x="36511" y="202"/>
                  </a:cubicBezTo>
                  <a:cubicBezTo>
                    <a:pt x="40330" y="-717"/>
                    <a:pt x="44126" y="1582"/>
                    <a:pt x="45061" y="5370"/>
                  </a:cubicBezTo>
                  <a:cubicBezTo>
                    <a:pt x="45989" y="9150"/>
                    <a:pt x="43682" y="12985"/>
                    <a:pt x="39894" y="13920"/>
                  </a:cubicBezTo>
                  <a:cubicBezTo>
                    <a:pt x="28491" y="16734"/>
                    <a:pt x="18585" y="24715"/>
                    <a:pt x="13402" y="35252"/>
                  </a:cubicBezTo>
                  <a:cubicBezTo>
                    <a:pt x="12170" y="37754"/>
                    <a:pt x="9669" y="39196"/>
                    <a:pt x="7057" y="3919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6" name="Google Shape;546;p27"/>
            <p:cNvSpPr/>
            <p:nvPr/>
          </p:nvSpPr>
          <p:spPr>
            <a:xfrm>
              <a:off x="1875495" y="602276"/>
              <a:ext cx="39735" cy="44825"/>
            </a:xfrm>
            <a:custGeom>
              <a:rect b="b" l="l" r="r" t="t"/>
              <a:pathLst>
                <a:path extrusionOk="0" h="44825" w="39735">
                  <a:moveTo>
                    <a:pt x="32666" y="44825"/>
                  </a:moveTo>
                  <a:cubicBezTo>
                    <a:pt x="30639" y="44825"/>
                    <a:pt x="28636" y="43960"/>
                    <a:pt x="27241" y="42285"/>
                  </a:cubicBezTo>
                  <a:lnTo>
                    <a:pt x="1637" y="11599"/>
                  </a:lnTo>
                  <a:cubicBezTo>
                    <a:pt x="-857" y="8599"/>
                    <a:pt x="-459" y="4148"/>
                    <a:pt x="2542" y="1646"/>
                  </a:cubicBezTo>
                  <a:cubicBezTo>
                    <a:pt x="5527" y="-863"/>
                    <a:pt x="9985" y="-458"/>
                    <a:pt x="12495" y="2550"/>
                  </a:cubicBezTo>
                  <a:lnTo>
                    <a:pt x="38098" y="33236"/>
                  </a:lnTo>
                  <a:cubicBezTo>
                    <a:pt x="40592" y="36236"/>
                    <a:pt x="40195" y="40687"/>
                    <a:pt x="37194" y="43189"/>
                  </a:cubicBezTo>
                  <a:cubicBezTo>
                    <a:pt x="35869" y="44295"/>
                    <a:pt x="34271" y="44825"/>
                    <a:pt x="32666" y="448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7" name="Google Shape;547;p27"/>
            <p:cNvSpPr/>
            <p:nvPr/>
          </p:nvSpPr>
          <p:spPr>
            <a:xfrm>
              <a:off x="1802751" y="612448"/>
              <a:ext cx="19078" cy="65315"/>
            </a:xfrm>
            <a:custGeom>
              <a:rect b="b" l="l" r="r" t="t"/>
              <a:pathLst>
                <a:path extrusionOk="0" h="65315" w="19078">
                  <a:moveTo>
                    <a:pt x="7065" y="65315"/>
                  </a:moveTo>
                  <a:cubicBezTo>
                    <a:pt x="6839" y="65315"/>
                    <a:pt x="6605" y="65308"/>
                    <a:pt x="6379" y="65276"/>
                  </a:cubicBezTo>
                  <a:cubicBezTo>
                    <a:pt x="2497" y="64902"/>
                    <a:pt x="-348" y="61449"/>
                    <a:pt x="34" y="57568"/>
                  </a:cubicBezTo>
                  <a:lnTo>
                    <a:pt x="4991" y="6392"/>
                  </a:lnTo>
                  <a:cubicBezTo>
                    <a:pt x="5358" y="2503"/>
                    <a:pt x="8826" y="-412"/>
                    <a:pt x="12700" y="48"/>
                  </a:cubicBezTo>
                  <a:cubicBezTo>
                    <a:pt x="16581" y="422"/>
                    <a:pt x="19426" y="3875"/>
                    <a:pt x="19044" y="7756"/>
                  </a:cubicBezTo>
                  <a:lnTo>
                    <a:pt x="14087" y="58932"/>
                  </a:lnTo>
                  <a:cubicBezTo>
                    <a:pt x="13736" y="62580"/>
                    <a:pt x="10666" y="65315"/>
                    <a:pt x="7072" y="6531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8" name="Google Shape;548;p27"/>
            <p:cNvSpPr/>
            <p:nvPr/>
          </p:nvSpPr>
          <p:spPr>
            <a:xfrm>
              <a:off x="1681091" y="602129"/>
              <a:ext cx="59913" cy="40234"/>
            </a:xfrm>
            <a:custGeom>
              <a:rect b="b" l="l" r="r" t="t"/>
              <a:pathLst>
                <a:path extrusionOk="0" h="40234" w="59913">
                  <a:moveTo>
                    <a:pt x="7067" y="40226"/>
                  </a:moveTo>
                  <a:cubicBezTo>
                    <a:pt x="4277" y="40226"/>
                    <a:pt x="1642" y="38558"/>
                    <a:pt x="520" y="35823"/>
                  </a:cubicBezTo>
                  <a:cubicBezTo>
                    <a:pt x="-945" y="32206"/>
                    <a:pt x="793" y="28091"/>
                    <a:pt x="4409" y="26618"/>
                  </a:cubicBezTo>
                  <a:cubicBezTo>
                    <a:pt x="20184" y="20219"/>
                    <a:pt x="35040" y="11747"/>
                    <a:pt x="48570" y="1451"/>
                  </a:cubicBezTo>
                  <a:cubicBezTo>
                    <a:pt x="51672" y="-919"/>
                    <a:pt x="56099" y="-326"/>
                    <a:pt x="58469" y="2791"/>
                  </a:cubicBezTo>
                  <a:cubicBezTo>
                    <a:pt x="60830" y="5893"/>
                    <a:pt x="60238" y="10321"/>
                    <a:pt x="57128" y="12690"/>
                  </a:cubicBezTo>
                  <a:cubicBezTo>
                    <a:pt x="42608" y="23742"/>
                    <a:pt x="26661" y="32838"/>
                    <a:pt x="9732" y="39720"/>
                  </a:cubicBezTo>
                  <a:cubicBezTo>
                    <a:pt x="8859" y="40071"/>
                    <a:pt x="7955" y="40234"/>
                    <a:pt x="7074" y="4023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549" name="Google Shape;549;p27"/>
          <p:cNvSpPr/>
          <p:nvPr/>
        </p:nvSpPr>
        <p:spPr>
          <a:xfrm rot="-1800007">
            <a:off x="1747789" y="2882972"/>
            <a:ext cx="860585" cy="393166"/>
          </a:xfrm>
          <a:prstGeom prst="rect">
            <a:avLst/>
          </a:prstGeom>
        </p:spPr>
        <p:txBody>
          <a:bodyPr>
            <a:prstTxWarp prst="textPlain"/>
          </a:bodyPr>
          <a:lstStyle/>
          <a:p>
            <a:pPr lvl="0" algn="ctr"/>
            <a:r>
              <a:rPr b="0" i="0">
                <a:ln>
                  <a:noFill/>
                </a:ln>
                <a:solidFill>
                  <a:schemeClr val="lt1"/>
                </a:solidFill>
                <a:latin typeface="Fredoka One"/>
              </a:rPr>
              <a:t>2+8</a:t>
            </a:r>
          </a:p>
        </p:txBody>
      </p:sp>
      <p:sp>
        <p:nvSpPr>
          <p:cNvPr id="550" name="Google Shape;550;p27"/>
          <p:cNvSpPr/>
          <p:nvPr/>
        </p:nvSpPr>
        <p:spPr>
          <a:xfrm rot="1226529">
            <a:off x="7620292" y="5902067"/>
            <a:ext cx="879159" cy="390587"/>
          </a:xfrm>
          <a:prstGeom prst="rect">
            <a:avLst/>
          </a:prstGeom>
        </p:spPr>
        <p:txBody>
          <a:bodyPr>
            <a:prstTxWarp prst="textPlain"/>
          </a:bodyPr>
          <a:lstStyle/>
          <a:p>
            <a:pPr lvl="0" algn="ctr"/>
            <a:r>
              <a:rPr b="0" i="0">
                <a:ln>
                  <a:noFill/>
                </a:ln>
                <a:solidFill>
                  <a:schemeClr val="accent2"/>
                </a:solidFill>
                <a:latin typeface="Fredoka One"/>
              </a:rPr>
              <a:t>3+2</a:t>
            </a:r>
          </a:p>
        </p:txBody>
      </p:sp>
      <p:sp>
        <p:nvSpPr>
          <p:cNvPr id="551" name="Google Shape;551;p27"/>
          <p:cNvSpPr/>
          <p:nvPr/>
        </p:nvSpPr>
        <p:spPr>
          <a:xfrm>
            <a:off x="1562086" y="6280094"/>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52" name="Google Shape;552;p27"/>
          <p:cNvGrpSpPr/>
          <p:nvPr/>
        </p:nvGrpSpPr>
        <p:grpSpPr>
          <a:xfrm rot="2700000">
            <a:off x="9784662" y="3543459"/>
            <a:ext cx="792279" cy="1887413"/>
            <a:chOff x="11616615" y="1765496"/>
            <a:chExt cx="423451" cy="1008770"/>
          </a:xfrm>
        </p:grpSpPr>
        <p:sp>
          <p:nvSpPr>
            <p:cNvPr id="553" name="Google Shape;553;p27"/>
            <p:cNvSpPr/>
            <p:nvPr/>
          </p:nvSpPr>
          <p:spPr>
            <a:xfrm>
              <a:off x="11616615" y="1844216"/>
              <a:ext cx="403499" cy="930050"/>
            </a:xfrm>
            <a:custGeom>
              <a:rect b="b" l="l" r="r" t="t"/>
              <a:pathLst>
                <a:path extrusionOk="0" h="930050" w="403499">
                  <a:moveTo>
                    <a:pt x="166793" y="35440"/>
                  </a:moveTo>
                  <a:lnTo>
                    <a:pt x="257283" y="0"/>
                  </a:lnTo>
                  <a:lnTo>
                    <a:pt x="338497" y="19984"/>
                  </a:lnTo>
                  <a:lnTo>
                    <a:pt x="403499" y="93654"/>
                  </a:lnTo>
                  <a:lnTo>
                    <a:pt x="236628" y="771886"/>
                  </a:lnTo>
                  <a:lnTo>
                    <a:pt x="68276" y="930051"/>
                  </a:lnTo>
                  <a:lnTo>
                    <a:pt x="0" y="713664"/>
                  </a:lnTo>
                  <a:lnTo>
                    <a:pt x="166793" y="3544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54" name="Google Shape;554;p27"/>
            <p:cNvSpPr/>
            <p:nvPr/>
          </p:nvSpPr>
          <p:spPr>
            <a:xfrm>
              <a:off x="11620434" y="2531591"/>
              <a:ext cx="223377" cy="242675"/>
            </a:xfrm>
            <a:custGeom>
              <a:rect b="b" l="l" r="r" t="t"/>
              <a:pathLst>
                <a:path extrusionOk="0" h="242675" w="223377">
                  <a:moveTo>
                    <a:pt x="0" y="38471"/>
                  </a:moveTo>
                  <a:lnTo>
                    <a:pt x="64457" y="242676"/>
                  </a:lnTo>
                  <a:lnTo>
                    <a:pt x="223378" y="93412"/>
                  </a:lnTo>
                  <a:lnTo>
                    <a:pt x="169911" y="20342"/>
                  </a:lnTo>
                  <a:lnTo>
                    <a:pt x="117846" y="40856"/>
                  </a:lnTo>
                  <a:lnTo>
                    <a:pt x="80435" y="0"/>
                  </a:lnTo>
                  <a:lnTo>
                    <a:pt x="0" y="38471"/>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55" name="Google Shape;555;p27"/>
            <p:cNvSpPr/>
            <p:nvPr/>
          </p:nvSpPr>
          <p:spPr>
            <a:xfrm>
              <a:off x="11649895" y="2663482"/>
              <a:ext cx="121197" cy="110784"/>
            </a:xfrm>
            <a:custGeom>
              <a:rect b="b" l="l" r="r" t="t"/>
              <a:pathLst>
                <a:path extrusionOk="0" h="110784" w="121197">
                  <a:moveTo>
                    <a:pt x="0" y="0"/>
                  </a:moveTo>
                  <a:lnTo>
                    <a:pt x="34996" y="110785"/>
                  </a:lnTo>
                  <a:lnTo>
                    <a:pt x="121198" y="29805"/>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56" name="Google Shape;556;p27"/>
            <p:cNvSpPr/>
            <p:nvPr/>
          </p:nvSpPr>
          <p:spPr>
            <a:xfrm>
              <a:off x="11783309" y="1857124"/>
              <a:ext cx="178867" cy="701878"/>
            </a:xfrm>
            <a:custGeom>
              <a:rect b="b" l="l" r="r" t="t"/>
              <a:pathLst>
                <a:path extrusionOk="0" h="701878" w="178867">
                  <a:moveTo>
                    <a:pt x="7036" y="701879"/>
                  </a:moveTo>
                  <a:cubicBezTo>
                    <a:pt x="6569" y="701879"/>
                    <a:pt x="6023" y="701824"/>
                    <a:pt x="5399" y="701676"/>
                  </a:cubicBezTo>
                  <a:cubicBezTo>
                    <a:pt x="1658" y="700772"/>
                    <a:pt x="-681" y="696968"/>
                    <a:pt x="177" y="693180"/>
                  </a:cubicBezTo>
                  <a:lnTo>
                    <a:pt x="164943" y="5447"/>
                  </a:lnTo>
                  <a:cubicBezTo>
                    <a:pt x="165879" y="1644"/>
                    <a:pt x="169620" y="-772"/>
                    <a:pt x="173439" y="225"/>
                  </a:cubicBezTo>
                  <a:cubicBezTo>
                    <a:pt x="177259" y="1129"/>
                    <a:pt x="179597" y="4933"/>
                    <a:pt x="178661" y="8721"/>
                  </a:cubicBezTo>
                  <a:lnTo>
                    <a:pt x="13895" y="696454"/>
                  </a:lnTo>
                  <a:cubicBezTo>
                    <a:pt x="13115" y="699712"/>
                    <a:pt x="10231" y="701879"/>
                    <a:pt x="7036" y="70187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57" name="Google Shape;557;p27"/>
            <p:cNvSpPr/>
            <p:nvPr/>
          </p:nvSpPr>
          <p:spPr>
            <a:xfrm>
              <a:off x="11698558" y="1819083"/>
              <a:ext cx="186690" cy="719062"/>
            </a:xfrm>
            <a:custGeom>
              <a:rect b="b" l="l" r="r" t="t"/>
              <a:pathLst>
                <a:path extrusionOk="0" h="719062" w="186690">
                  <a:moveTo>
                    <a:pt x="7065" y="719063"/>
                  </a:moveTo>
                  <a:cubicBezTo>
                    <a:pt x="6519" y="719063"/>
                    <a:pt x="5896" y="718992"/>
                    <a:pt x="5350" y="718860"/>
                  </a:cubicBezTo>
                  <a:cubicBezTo>
                    <a:pt x="1609" y="717940"/>
                    <a:pt x="-729" y="714113"/>
                    <a:pt x="206" y="710326"/>
                  </a:cubicBezTo>
                  <a:lnTo>
                    <a:pt x="172767" y="5376"/>
                  </a:lnTo>
                  <a:cubicBezTo>
                    <a:pt x="173702" y="1572"/>
                    <a:pt x="177599" y="-696"/>
                    <a:pt x="181341" y="192"/>
                  </a:cubicBezTo>
                  <a:cubicBezTo>
                    <a:pt x="185082" y="1112"/>
                    <a:pt x="187420" y="4939"/>
                    <a:pt x="186485" y="8727"/>
                  </a:cubicBezTo>
                  <a:lnTo>
                    <a:pt x="13924" y="713677"/>
                  </a:lnTo>
                  <a:cubicBezTo>
                    <a:pt x="13144" y="716911"/>
                    <a:pt x="10183" y="719063"/>
                    <a:pt x="7065" y="7190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58" name="Google Shape;558;p27"/>
            <p:cNvSpPr/>
            <p:nvPr/>
          </p:nvSpPr>
          <p:spPr>
            <a:xfrm>
              <a:off x="11780914" y="1765496"/>
              <a:ext cx="259152" cy="204890"/>
            </a:xfrm>
            <a:custGeom>
              <a:rect b="b" l="l" r="r" t="t"/>
              <a:pathLst>
                <a:path extrusionOk="0" h="204890" w="259152">
                  <a:moveTo>
                    <a:pt x="95243" y="108525"/>
                  </a:moveTo>
                  <a:cubicBezTo>
                    <a:pt x="111689" y="110130"/>
                    <a:pt x="127744" y="114066"/>
                    <a:pt x="142865" y="120730"/>
                  </a:cubicBezTo>
                  <a:cubicBezTo>
                    <a:pt x="159154" y="127924"/>
                    <a:pt x="172560" y="139841"/>
                    <a:pt x="184953" y="152553"/>
                  </a:cubicBezTo>
                  <a:cubicBezTo>
                    <a:pt x="201009" y="169123"/>
                    <a:pt x="215038" y="188157"/>
                    <a:pt x="231172" y="204891"/>
                  </a:cubicBezTo>
                  <a:lnTo>
                    <a:pt x="259153" y="91128"/>
                  </a:lnTo>
                  <a:lnTo>
                    <a:pt x="190409" y="19984"/>
                  </a:lnTo>
                  <a:lnTo>
                    <a:pt x="109195" y="0"/>
                  </a:lnTo>
                  <a:lnTo>
                    <a:pt x="22524" y="32914"/>
                  </a:lnTo>
                  <a:lnTo>
                    <a:pt x="0" y="124276"/>
                  </a:lnTo>
                  <a:cubicBezTo>
                    <a:pt x="30475" y="112079"/>
                    <a:pt x="62586" y="105329"/>
                    <a:pt x="95243" y="1085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559" name="Google Shape;559;p27"/>
          <p:cNvSpPr/>
          <p:nvPr/>
        </p:nvSpPr>
        <p:spPr>
          <a:xfrm>
            <a:off x="4394725" y="2451575"/>
            <a:ext cx="3994500" cy="1328400"/>
          </a:xfrm>
          <a:prstGeom prst="wedgeRoundRectCallout">
            <a:avLst>
              <a:gd fmla="val -40080" name="adj1"/>
              <a:gd fmla="val 73440"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Hello! I am the addition. I love to unite, to join, to add.... To be more! </a:t>
            </a:r>
            <a:r>
              <a:rPr b="1" lang="en" sz="1800">
                <a:solidFill>
                  <a:schemeClr val="dk1"/>
                </a:solidFill>
                <a:latin typeface="Albert Sans"/>
                <a:ea typeface="Albert Sans"/>
                <a:cs typeface="Albert Sans"/>
                <a:sym typeface="Albert Sans"/>
              </a:rPr>
              <a:t>Join my club :)</a:t>
            </a:r>
            <a:endParaRPr b="1">
              <a:solidFill>
                <a:schemeClr val="dk1"/>
              </a:solidFill>
              <a:latin typeface="Albert Sans"/>
              <a:ea typeface="Albert Sans"/>
              <a:cs typeface="Albert Sans"/>
              <a:sym typeface="Albert Sans"/>
            </a:endParaRPr>
          </a:p>
        </p:txBody>
      </p:sp>
      <p:sp>
        <p:nvSpPr>
          <p:cNvPr id="560" name="Google Shape;560;p27"/>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cxnSp>
        <p:nvCxnSpPr>
          <p:cNvPr id="561" name="Google Shape;561;p27"/>
          <p:cNvCxnSpPr/>
          <p:nvPr/>
        </p:nvCxnSpPr>
        <p:spPr>
          <a:xfrm>
            <a:off x="2498674" y="6603200"/>
            <a:ext cx="26763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75" name="Shape 4075"/>
        <p:cNvGrpSpPr/>
        <p:nvPr/>
      </p:nvGrpSpPr>
      <p:grpSpPr>
        <a:xfrm>
          <a:off x="0" y="0"/>
          <a:ext cx="0" cy="0"/>
          <a:chOff x="0" y="0"/>
          <a:chExt cx="0" cy="0"/>
        </a:xfrm>
      </p:grpSpPr>
      <p:sp>
        <p:nvSpPr>
          <p:cNvPr id="4076" name="Google Shape;4076;p54"/>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Storyset</a:t>
            </a:r>
            <a:endParaRPr/>
          </a:p>
        </p:txBody>
      </p:sp>
      <p:sp>
        <p:nvSpPr>
          <p:cNvPr id="4077" name="Google Shape;4077;p54"/>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rPr>
              <a:t> h</a:t>
            </a:r>
            <a:r>
              <a:rPr lang="en">
                <a:solidFill>
                  <a:srgbClr val="869FB2"/>
                </a:solidFill>
                <a:uFill>
                  <a:noFill/>
                </a:uFill>
                <a:hlinkClick r:id="rId3">
                  <a:extLst>
                    <a:ext uri="{A12FA001-AC4F-418D-AE19-62706E023703}">
                      <ahyp:hlinkClr val="tx"/>
                    </a:ext>
                  </a:extLst>
                </a:hlinkClick>
              </a:rPr>
              <a:t>ow it works.</a:t>
            </a:r>
            <a:endParaRPr/>
          </a:p>
        </p:txBody>
      </p:sp>
      <p:pic>
        <p:nvPicPr>
          <p:cNvPr id="4078" name="Google Shape;4078;p54"/>
          <p:cNvPicPr preferRelativeResize="0"/>
          <p:nvPr/>
        </p:nvPicPr>
        <p:blipFill rotWithShape="1">
          <a:blip r:embed="rId4">
            <a:alphaModFix/>
          </a:blip>
          <a:srcRect b="16540" l="0" r="0" t="16547"/>
          <a:stretch/>
        </p:blipFill>
        <p:spPr>
          <a:xfrm>
            <a:off x="624427" y="4491739"/>
            <a:ext cx="1868005" cy="1249905"/>
          </a:xfrm>
          <a:prstGeom prst="rect">
            <a:avLst/>
          </a:prstGeom>
          <a:noFill/>
          <a:ln>
            <a:noFill/>
          </a:ln>
        </p:spPr>
      </p:pic>
      <p:sp>
        <p:nvSpPr>
          <p:cNvPr id="4079" name="Google Shape;4079;p54">
            <a:hlinkClick r:id="rId5"/>
          </p:cNvPr>
          <p:cNvSpPr txBox="1"/>
          <p:nvPr/>
        </p:nvSpPr>
        <p:spPr>
          <a:xfrm>
            <a:off x="818841"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6">
                  <a:extLst>
                    <a:ext uri="{A12FA001-AC4F-418D-AE19-62706E023703}">
                      <ahyp:hlinkClr val="tx"/>
                    </a:ext>
                  </a:extLst>
                </a:hlinkClick>
              </a:rPr>
              <a:t>Pana</a:t>
            </a:r>
            <a:endParaRPr sz="1500">
              <a:solidFill>
                <a:srgbClr val="869FB2"/>
              </a:solidFill>
            </a:endParaRPr>
          </a:p>
        </p:txBody>
      </p:sp>
      <p:sp>
        <p:nvSpPr>
          <p:cNvPr id="4080" name="Google Shape;4080;p54">
            <a:hlinkClick r:id="rId7"/>
          </p:cNvPr>
          <p:cNvSpPr txBox="1"/>
          <p:nvPr/>
        </p:nvSpPr>
        <p:spPr>
          <a:xfrm>
            <a:off x="269202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8">
                  <a:extLst>
                    <a:ext uri="{A12FA001-AC4F-418D-AE19-62706E023703}">
                      <ahyp:hlinkClr val="tx"/>
                    </a:ext>
                  </a:extLst>
                </a:hlinkClick>
              </a:rPr>
              <a:t>Amico</a:t>
            </a:r>
            <a:endParaRPr sz="1500">
              <a:solidFill>
                <a:srgbClr val="869FB2"/>
              </a:solidFill>
            </a:endParaRPr>
          </a:p>
        </p:txBody>
      </p:sp>
      <p:sp>
        <p:nvSpPr>
          <p:cNvPr id="4081" name="Google Shape;4081;p54">
            <a:hlinkClick r:id="rId9"/>
          </p:cNvPr>
          <p:cNvSpPr txBox="1"/>
          <p:nvPr/>
        </p:nvSpPr>
        <p:spPr>
          <a:xfrm>
            <a:off x="4565226"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0">
                  <a:extLst>
                    <a:ext uri="{A12FA001-AC4F-418D-AE19-62706E023703}">
                      <ahyp:hlinkClr val="tx"/>
                    </a:ext>
                  </a:extLst>
                </a:hlinkClick>
              </a:rPr>
              <a:t>Bro</a:t>
            </a:r>
            <a:endParaRPr sz="1500">
              <a:solidFill>
                <a:srgbClr val="869FB2"/>
              </a:solidFill>
            </a:endParaRPr>
          </a:p>
        </p:txBody>
      </p:sp>
      <p:sp>
        <p:nvSpPr>
          <p:cNvPr id="4082" name="Google Shape;4082;p54">
            <a:hlinkClick r:id="rId11"/>
          </p:cNvPr>
          <p:cNvSpPr txBox="1"/>
          <p:nvPr/>
        </p:nvSpPr>
        <p:spPr>
          <a:xfrm>
            <a:off x="6438394"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2">
                  <a:extLst>
                    <a:ext uri="{A12FA001-AC4F-418D-AE19-62706E023703}">
                      <ahyp:hlinkClr val="tx"/>
                    </a:ext>
                  </a:extLst>
                </a:hlinkClick>
              </a:rPr>
              <a:t>Rafiki</a:t>
            </a:r>
            <a:endParaRPr sz="1500">
              <a:solidFill>
                <a:srgbClr val="869FB2"/>
              </a:solidFill>
            </a:endParaRPr>
          </a:p>
        </p:txBody>
      </p:sp>
      <p:pic>
        <p:nvPicPr>
          <p:cNvPr id="4083" name="Google Shape;4083;p54"/>
          <p:cNvPicPr preferRelativeResize="0"/>
          <p:nvPr/>
        </p:nvPicPr>
        <p:blipFill rotWithShape="1">
          <a:blip r:embed="rId13">
            <a:alphaModFix/>
          </a:blip>
          <a:srcRect b="0" l="0" r="0" t="0"/>
          <a:stretch/>
        </p:blipFill>
        <p:spPr>
          <a:xfrm>
            <a:off x="2652336" y="4168775"/>
            <a:ext cx="1558605" cy="1558615"/>
          </a:xfrm>
          <a:prstGeom prst="rect">
            <a:avLst/>
          </a:prstGeom>
          <a:noFill/>
          <a:ln>
            <a:noFill/>
          </a:ln>
        </p:spPr>
      </p:pic>
      <p:pic>
        <p:nvPicPr>
          <p:cNvPr id="4084" name="Google Shape;4084;p54"/>
          <p:cNvPicPr preferRelativeResize="0"/>
          <p:nvPr/>
        </p:nvPicPr>
        <p:blipFill rotWithShape="1">
          <a:blip r:embed="rId14">
            <a:alphaModFix/>
          </a:blip>
          <a:srcRect b="6377" l="0" r="0" t="6377"/>
          <a:stretch/>
        </p:blipFill>
        <p:spPr>
          <a:xfrm>
            <a:off x="4418586" y="4310223"/>
            <a:ext cx="1683830" cy="1469075"/>
          </a:xfrm>
          <a:prstGeom prst="rect">
            <a:avLst/>
          </a:prstGeom>
          <a:noFill/>
          <a:ln>
            <a:noFill/>
          </a:ln>
        </p:spPr>
      </p:pic>
      <p:pic>
        <p:nvPicPr>
          <p:cNvPr id="4085" name="Google Shape;4085;p54"/>
          <p:cNvPicPr preferRelativeResize="0"/>
          <p:nvPr/>
        </p:nvPicPr>
        <p:blipFill rotWithShape="1">
          <a:blip r:embed="rId15">
            <a:alphaModFix/>
          </a:blip>
          <a:srcRect b="9256" l="0" r="0" t="9256"/>
          <a:stretch/>
        </p:blipFill>
        <p:spPr>
          <a:xfrm>
            <a:off x="6247460" y="4367208"/>
            <a:ext cx="1683805" cy="1372085"/>
          </a:xfrm>
          <a:prstGeom prst="rect">
            <a:avLst/>
          </a:prstGeom>
          <a:noFill/>
          <a:ln>
            <a:noFill/>
          </a:ln>
        </p:spPr>
      </p:pic>
      <p:pic>
        <p:nvPicPr>
          <p:cNvPr id="4086" name="Google Shape;4086;p54"/>
          <p:cNvPicPr preferRelativeResize="0"/>
          <p:nvPr/>
        </p:nvPicPr>
        <p:blipFill rotWithShape="1">
          <a:blip r:embed="rId16">
            <a:alphaModFix/>
          </a:blip>
          <a:srcRect b="14844" l="0" r="0" t="14837"/>
          <a:stretch/>
        </p:blipFill>
        <p:spPr>
          <a:xfrm>
            <a:off x="7978510" y="4300213"/>
            <a:ext cx="2089140" cy="1469090"/>
          </a:xfrm>
          <a:prstGeom prst="rect">
            <a:avLst/>
          </a:prstGeom>
          <a:noFill/>
          <a:ln>
            <a:noFill/>
          </a:ln>
        </p:spPr>
      </p:pic>
      <p:sp>
        <p:nvSpPr>
          <p:cNvPr id="4087" name="Google Shape;4087;p54">
            <a:hlinkClick r:id="rId17"/>
          </p:cNvPr>
          <p:cNvSpPr txBox="1"/>
          <p:nvPr/>
        </p:nvSpPr>
        <p:spPr>
          <a:xfrm>
            <a:off x="831157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8">
                  <a:extLst>
                    <a:ext uri="{A12FA001-AC4F-418D-AE19-62706E023703}">
                      <ahyp:hlinkClr val="tx"/>
                    </a:ext>
                  </a:extLst>
                </a:hlinkClick>
              </a:rPr>
              <a:t>Cuate</a:t>
            </a:r>
            <a:endParaRPr sz="1500">
              <a:solidFill>
                <a:srgbClr val="869FB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91" name="Shape 4091"/>
        <p:cNvGrpSpPr/>
        <p:nvPr/>
      </p:nvGrpSpPr>
      <p:grpSpPr>
        <a:xfrm>
          <a:off x="0" y="0"/>
          <a:ext cx="0" cy="0"/>
          <a:chOff x="0" y="0"/>
          <a:chExt cx="0" cy="0"/>
        </a:xfrm>
      </p:grpSpPr>
      <p:sp>
        <p:nvSpPr>
          <p:cNvPr id="4092" name="Google Shape;4092;p55"/>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Use our editable graphic resources...</a:t>
            </a:r>
            <a:endParaRPr/>
          </a:p>
        </p:txBody>
      </p:sp>
      <p:sp>
        <p:nvSpPr>
          <p:cNvPr id="4093" name="Google Shape;4093;p55"/>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 easily</a:t>
            </a:r>
            <a:r>
              <a:rPr lang="en">
                <a:solidFill>
                  <a:srgbClr val="435D74"/>
                </a:solidFill>
              </a:rPr>
              <a:t> </a:t>
            </a:r>
            <a:r>
              <a:rPr lang="en">
                <a:solidFill>
                  <a:srgbClr val="869FB2"/>
                </a:solidFill>
              </a:rPr>
              <a:t>resize</a:t>
            </a:r>
            <a:r>
              <a:rPr lang="en">
                <a:solidFill>
                  <a:srgbClr val="435D74"/>
                </a:solidFill>
              </a:rPr>
              <a:t> </a:t>
            </a:r>
            <a:r>
              <a:rPr lang="en"/>
              <a:t>these resources without losing quality. To</a:t>
            </a:r>
            <a:r>
              <a:rPr lang="en">
                <a:solidFill>
                  <a:srgbClr val="435D74"/>
                </a:solidFill>
              </a:rPr>
              <a:t> </a:t>
            </a:r>
            <a:r>
              <a:rPr lang="en">
                <a:solidFill>
                  <a:srgbClr val="869FB2"/>
                </a:solidFill>
              </a:rPr>
              <a:t>change the color</a:t>
            </a:r>
            <a:r>
              <a:rPr lang="en"/>
              <a:t>, just ungroup the resource and click on the object you want to change. Then, click on the paint bucket and select the color you want. Group the resource again when you’re done. You can also look for more </a:t>
            </a:r>
            <a:r>
              <a:rPr lang="en">
                <a:solidFill>
                  <a:srgbClr val="869FB2"/>
                </a:solidFill>
                <a:uFill>
                  <a:noFill/>
                </a:uFill>
                <a:hlinkClick r:id="rId3">
                  <a:extLst>
                    <a:ext uri="{A12FA001-AC4F-418D-AE19-62706E023703}">
                      <ahyp:hlinkClr val="tx"/>
                    </a:ext>
                  </a:extLst>
                </a:hlinkClick>
              </a:rPr>
              <a:t>infographics</a:t>
            </a:r>
            <a:r>
              <a:rPr lang="en"/>
              <a:t> on Slidesgo.</a:t>
            </a:r>
            <a:endParaRPr/>
          </a:p>
        </p:txBody>
      </p:sp>
      <p:grpSp>
        <p:nvGrpSpPr>
          <p:cNvPr id="4094" name="Google Shape;4094;p55"/>
          <p:cNvGrpSpPr/>
          <p:nvPr/>
        </p:nvGrpSpPr>
        <p:grpSpPr>
          <a:xfrm>
            <a:off x="6007359" y="4600001"/>
            <a:ext cx="575064" cy="668414"/>
            <a:chOff x="4727025" y="1332775"/>
            <a:chExt cx="59900" cy="69625"/>
          </a:xfrm>
        </p:grpSpPr>
        <p:sp>
          <p:nvSpPr>
            <p:cNvPr id="4095" name="Google Shape;4095;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7" name="Google Shape;4097;p55"/>
          <p:cNvGrpSpPr/>
          <p:nvPr/>
        </p:nvGrpSpPr>
        <p:grpSpPr>
          <a:xfrm>
            <a:off x="6751394" y="3664715"/>
            <a:ext cx="673708" cy="675374"/>
            <a:chOff x="4820425" y="1329900"/>
            <a:chExt cx="70175" cy="70350"/>
          </a:xfrm>
        </p:grpSpPr>
        <p:sp>
          <p:nvSpPr>
            <p:cNvPr id="4098" name="Google Shape;4098;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2" name="Google Shape;4102;p55"/>
          <p:cNvGrpSpPr/>
          <p:nvPr/>
        </p:nvGrpSpPr>
        <p:grpSpPr>
          <a:xfrm>
            <a:off x="7510842" y="3670177"/>
            <a:ext cx="706349" cy="647293"/>
            <a:chOff x="4903200" y="1331525"/>
            <a:chExt cx="73575" cy="67425"/>
          </a:xfrm>
        </p:grpSpPr>
        <p:sp>
          <p:nvSpPr>
            <p:cNvPr id="4103" name="Google Shape;4103;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55"/>
          <p:cNvGrpSpPr/>
          <p:nvPr/>
        </p:nvGrpSpPr>
        <p:grpSpPr>
          <a:xfrm>
            <a:off x="6734233" y="4591477"/>
            <a:ext cx="708029" cy="685454"/>
            <a:chOff x="4815575" y="1416800"/>
            <a:chExt cx="73750" cy="71400"/>
          </a:xfrm>
        </p:grpSpPr>
        <p:sp>
          <p:nvSpPr>
            <p:cNvPr id="4106" name="Google Shape;4106;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9" name="Google Shape;4109;p55"/>
          <p:cNvGrpSpPr/>
          <p:nvPr/>
        </p:nvGrpSpPr>
        <p:grpSpPr>
          <a:xfrm>
            <a:off x="7503882" y="4628077"/>
            <a:ext cx="715230" cy="612253"/>
            <a:chOff x="4902475" y="1418875"/>
            <a:chExt cx="74500" cy="63775"/>
          </a:xfrm>
        </p:grpSpPr>
        <p:sp>
          <p:nvSpPr>
            <p:cNvPr id="4110" name="Google Shape;4110;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55"/>
          <p:cNvGrpSpPr/>
          <p:nvPr/>
        </p:nvGrpSpPr>
        <p:grpSpPr>
          <a:xfrm>
            <a:off x="6746354" y="5497532"/>
            <a:ext cx="683788" cy="687614"/>
            <a:chOff x="4818100" y="1507675"/>
            <a:chExt cx="71225" cy="71625"/>
          </a:xfrm>
        </p:grpSpPr>
        <p:sp>
          <p:nvSpPr>
            <p:cNvPr id="4113" name="Google Shape;4113;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7" name="Google Shape;4117;p55"/>
          <p:cNvGrpSpPr/>
          <p:nvPr/>
        </p:nvGrpSpPr>
        <p:grpSpPr>
          <a:xfrm>
            <a:off x="5913995" y="5501728"/>
            <a:ext cx="761792" cy="713535"/>
            <a:chOff x="4721450" y="1509475"/>
            <a:chExt cx="79350" cy="74325"/>
          </a:xfrm>
        </p:grpSpPr>
        <p:sp>
          <p:nvSpPr>
            <p:cNvPr id="4118" name="Google Shape;4118;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55"/>
          <p:cNvGrpSpPr/>
          <p:nvPr/>
        </p:nvGrpSpPr>
        <p:grpSpPr>
          <a:xfrm>
            <a:off x="7545404" y="5483016"/>
            <a:ext cx="675388" cy="682334"/>
            <a:chOff x="4906800" y="1507500"/>
            <a:chExt cx="70350" cy="71075"/>
          </a:xfrm>
        </p:grpSpPr>
        <p:sp>
          <p:nvSpPr>
            <p:cNvPr id="4123" name="Google Shape;4123;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8" name="Google Shape;4128;p55"/>
          <p:cNvGrpSpPr/>
          <p:nvPr/>
        </p:nvGrpSpPr>
        <p:grpSpPr>
          <a:xfrm>
            <a:off x="5166247" y="3697111"/>
            <a:ext cx="627982" cy="627982"/>
            <a:chOff x="3736598" y="2170606"/>
            <a:chExt cx="404889" cy="404889"/>
          </a:xfrm>
        </p:grpSpPr>
        <p:sp>
          <p:nvSpPr>
            <p:cNvPr id="4129" name="Google Shape;4129;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55"/>
          <p:cNvGrpSpPr/>
          <p:nvPr/>
        </p:nvGrpSpPr>
        <p:grpSpPr>
          <a:xfrm>
            <a:off x="4277576" y="3697229"/>
            <a:ext cx="711707" cy="627747"/>
            <a:chOff x="3161917" y="2170682"/>
            <a:chExt cx="458870" cy="404737"/>
          </a:xfrm>
        </p:grpSpPr>
        <p:sp>
          <p:nvSpPr>
            <p:cNvPr id="4134" name="Google Shape;4134;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55"/>
          <p:cNvGrpSpPr/>
          <p:nvPr/>
        </p:nvGrpSpPr>
        <p:grpSpPr>
          <a:xfrm>
            <a:off x="4305488" y="4620338"/>
            <a:ext cx="655881" cy="628018"/>
            <a:chOff x="3179914" y="2889488"/>
            <a:chExt cx="422876" cy="404911"/>
          </a:xfrm>
        </p:grpSpPr>
        <p:sp>
          <p:nvSpPr>
            <p:cNvPr id="4138" name="Google Shape;4138;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55"/>
          <p:cNvGrpSpPr/>
          <p:nvPr/>
        </p:nvGrpSpPr>
        <p:grpSpPr>
          <a:xfrm>
            <a:off x="5155185" y="4620287"/>
            <a:ext cx="650106" cy="628120"/>
            <a:chOff x="3729467" y="2889422"/>
            <a:chExt cx="419153" cy="404977"/>
          </a:xfrm>
        </p:grpSpPr>
        <p:sp>
          <p:nvSpPr>
            <p:cNvPr id="4145" name="Google Shape;4145;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2" name="Google Shape;4152;p55"/>
          <p:cNvGrpSpPr/>
          <p:nvPr/>
        </p:nvGrpSpPr>
        <p:grpSpPr>
          <a:xfrm>
            <a:off x="2168906" y="5036814"/>
            <a:ext cx="1170461" cy="163217"/>
            <a:chOff x="4411970" y="2962952"/>
            <a:chExt cx="706544" cy="104212"/>
          </a:xfrm>
        </p:grpSpPr>
        <p:sp>
          <p:nvSpPr>
            <p:cNvPr id="4153" name="Google Shape;4153;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55"/>
          <p:cNvGrpSpPr/>
          <p:nvPr/>
        </p:nvGrpSpPr>
        <p:grpSpPr>
          <a:xfrm>
            <a:off x="2168821" y="4546074"/>
            <a:ext cx="1164151" cy="350620"/>
            <a:chOff x="4411970" y="2726085"/>
            <a:chExt cx="643107" cy="193659"/>
          </a:xfrm>
        </p:grpSpPr>
        <p:sp>
          <p:nvSpPr>
            <p:cNvPr id="4158" name="Google Shape;4158;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1" name="Google Shape;4161;p55"/>
          <p:cNvGrpSpPr/>
          <p:nvPr/>
        </p:nvGrpSpPr>
        <p:grpSpPr>
          <a:xfrm>
            <a:off x="966717" y="4854592"/>
            <a:ext cx="983922" cy="306265"/>
            <a:chOff x="4411970" y="4340222"/>
            <a:chExt cx="779467" cy="242683"/>
          </a:xfrm>
        </p:grpSpPr>
        <p:sp>
          <p:nvSpPr>
            <p:cNvPr id="4162" name="Google Shape;4162;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55"/>
          <p:cNvGrpSpPr/>
          <p:nvPr/>
        </p:nvGrpSpPr>
        <p:grpSpPr>
          <a:xfrm>
            <a:off x="2168873" y="4143688"/>
            <a:ext cx="1170224" cy="262172"/>
            <a:chOff x="4411970" y="2468674"/>
            <a:chExt cx="747317" cy="167425"/>
          </a:xfrm>
        </p:grpSpPr>
        <p:sp>
          <p:nvSpPr>
            <p:cNvPr id="4166" name="Google Shape;4166;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8" name="Google Shape;4168;p55"/>
          <p:cNvSpPr/>
          <p:nvPr/>
        </p:nvSpPr>
        <p:spPr>
          <a:xfrm>
            <a:off x="964586" y="4513199"/>
            <a:ext cx="982848" cy="233985"/>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9" name="Google Shape;4169;p55"/>
          <p:cNvGrpSpPr/>
          <p:nvPr/>
        </p:nvGrpSpPr>
        <p:grpSpPr>
          <a:xfrm>
            <a:off x="965601" y="3689585"/>
            <a:ext cx="2375280" cy="253154"/>
            <a:chOff x="6336019" y="3733725"/>
            <a:chExt cx="2566206" cy="351310"/>
          </a:xfrm>
        </p:grpSpPr>
        <p:sp>
          <p:nvSpPr>
            <p:cNvPr id="4170" name="Google Shape;4170;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55"/>
          <p:cNvGrpSpPr/>
          <p:nvPr/>
        </p:nvGrpSpPr>
        <p:grpSpPr>
          <a:xfrm>
            <a:off x="2168690" y="5648402"/>
            <a:ext cx="1147628" cy="185737"/>
            <a:chOff x="4404545" y="3301592"/>
            <a:chExt cx="782403" cy="129272"/>
          </a:xfrm>
        </p:grpSpPr>
        <p:sp>
          <p:nvSpPr>
            <p:cNvPr id="4175" name="Google Shape;4175;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55"/>
          <p:cNvGrpSpPr/>
          <p:nvPr/>
        </p:nvGrpSpPr>
        <p:grpSpPr>
          <a:xfrm>
            <a:off x="2168684" y="5339645"/>
            <a:ext cx="1166673" cy="168675"/>
            <a:chOff x="4411970" y="3131459"/>
            <a:chExt cx="710520" cy="117397"/>
          </a:xfrm>
        </p:grpSpPr>
        <p:sp>
          <p:nvSpPr>
            <p:cNvPr id="4178" name="Google Shape;4178;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180" name="Google Shape;4180;p55"/>
          <p:cNvSpPr/>
          <p:nvPr/>
        </p:nvSpPr>
        <p:spPr>
          <a:xfrm>
            <a:off x="2168871" y="5974518"/>
            <a:ext cx="1164300" cy="1854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1" name="Google Shape;4181;p55"/>
          <p:cNvGrpSpPr/>
          <p:nvPr/>
        </p:nvGrpSpPr>
        <p:grpSpPr>
          <a:xfrm>
            <a:off x="956667" y="5249835"/>
            <a:ext cx="998890" cy="556515"/>
            <a:chOff x="4411970" y="1801825"/>
            <a:chExt cx="734586" cy="409262"/>
          </a:xfrm>
        </p:grpSpPr>
        <p:sp>
          <p:nvSpPr>
            <p:cNvPr id="4182" name="Google Shape;4182;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4" name="Google Shape;4184;p55"/>
          <p:cNvGrpSpPr/>
          <p:nvPr/>
        </p:nvGrpSpPr>
        <p:grpSpPr>
          <a:xfrm>
            <a:off x="3508742" y="3694883"/>
            <a:ext cx="632311" cy="632311"/>
            <a:chOff x="5681300" y="2527788"/>
            <a:chExt cx="805800" cy="805800"/>
          </a:xfrm>
        </p:grpSpPr>
        <p:sp>
          <p:nvSpPr>
            <p:cNvPr id="4185" name="Google Shape;4185;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7" name="Google Shape;4187;p55"/>
          <p:cNvGrpSpPr/>
          <p:nvPr/>
        </p:nvGrpSpPr>
        <p:grpSpPr>
          <a:xfrm>
            <a:off x="3501575" y="4611103"/>
            <a:ext cx="646236" cy="646236"/>
            <a:chOff x="4049800" y="640400"/>
            <a:chExt cx="858900" cy="858900"/>
          </a:xfrm>
        </p:grpSpPr>
        <p:sp>
          <p:nvSpPr>
            <p:cNvPr id="4188" name="Google Shape;4188;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55"/>
          <p:cNvGrpSpPr/>
          <p:nvPr/>
        </p:nvGrpSpPr>
        <p:grpSpPr>
          <a:xfrm>
            <a:off x="3411628" y="5432830"/>
            <a:ext cx="827016" cy="827016"/>
            <a:chOff x="5080188" y="927900"/>
            <a:chExt cx="961200" cy="961200"/>
          </a:xfrm>
        </p:grpSpPr>
        <p:sp>
          <p:nvSpPr>
            <p:cNvPr id="4191" name="Google Shape;4191;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9" name="Google Shape;4199;p55"/>
          <p:cNvGrpSpPr/>
          <p:nvPr/>
        </p:nvGrpSpPr>
        <p:grpSpPr>
          <a:xfrm>
            <a:off x="5186476" y="5550133"/>
            <a:ext cx="613153" cy="611161"/>
            <a:chOff x="6039282" y="1042577"/>
            <a:chExt cx="734315" cy="731929"/>
          </a:xfrm>
        </p:grpSpPr>
        <p:sp>
          <p:nvSpPr>
            <p:cNvPr id="4200" name="Google Shape;4200;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55"/>
          <p:cNvGrpSpPr/>
          <p:nvPr/>
        </p:nvGrpSpPr>
        <p:grpSpPr>
          <a:xfrm>
            <a:off x="5928680" y="3645949"/>
            <a:ext cx="688377" cy="730042"/>
            <a:chOff x="1825800" y="1651625"/>
            <a:chExt cx="539989" cy="571775"/>
          </a:xfrm>
        </p:grpSpPr>
        <p:sp>
          <p:nvSpPr>
            <p:cNvPr id="4222" name="Google Shape;4222;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6" name="Google Shape;4226;p55"/>
          <p:cNvGrpSpPr/>
          <p:nvPr/>
        </p:nvGrpSpPr>
        <p:grpSpPr>
          <a:xfrm>
            <a:off x="4322147" y="5533632"/>
            <a:ext cx="616106" cy="615903"/>
            <a:chOff x="1897577" y="2802432"/>
            <a:chExt cx="492176" cy="492014"/>
          </a:xfrm>
        </p:grpSpPr>
        <p:sp>
          <p:nvSpPr>
            <p:cNvPr id="4227" name="Google Shape;4227;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55"/>
          <p:cNvGrpSpPr/>
          <p:nvPr/>
        </p:nvGrpSpPr>
        <p:grpSpPr>
          <a:xfrm>
            <a:off x="965414" y="5913371"/>
            <a:ext cx="981177" cy="243501"/>
            <a:chOff x="2013045" y="4813233"/>
            <a:chExt cx="921986" cy="228854"/>
          </a:xfrm>
        </p:grpSpPr>
        <p:sp>
          <p:nvSpPr>
            <p:cNvPr id="4240" name="Google Shape;4240;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55"/>
          <p:cNvGrpSpPr/>
          <p:nvPr/>
        </p:nvGrpSpPr>
        <p:grpSpPr>
          <a:xfrm>
            <a:off x="975685" y="4079299"/>
            <a:ext cx="960826" cy="327309"/>
            <a:chOff x="1046767" y="4756633"/>
            <a:chExt cx="859646" cy="292841"/>
          </a:xfrm>
        </p:grpSpPr>
        <p:sp>
          <p:nvSpPr>
            <p:cNvPr id="4243" name="Google Shape;4243;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6" name="Google Shape;4246;p55"/>
          <p:cNvSpPr/>
          <p:nvPr/>
        </p:nvSpPr>
        <p:spPr>
          <a:xfrm>
            <a:off x="8776339" y="3708833"/>
            <a:ext cx="224805" cy="113978"/>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8411938" y="3687498"/>
            <a:ext cx="208267" cy="156646"/>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9166442" y="3695323"/>
            <a:ext cx="203469" cy="14158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9523762" y="3687498"/>
            <a:ext cx="198670" cy="156646"/>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0" name="Google Shape;4250;p55"/>
          <p:cNvGrpSpPr/>
          <p:nvPr/>
        </p:nvGrpSpPr>
        <p:grpSpPr>
          <a:xfrm>
            <a:off x="8415235" y="3951150"/>
            <a:ext cx="201844" cy="171558"/>
            <a:chOff x="4660325" y="1866850"/>
            <a:chExt cx="68350" cy="58100"/>
          </a:xfrm>
        </p:grpSpPr>
        <p:sp>
          <p:nvSpPr>
            <p:cNvPr id="4251" name="Google Shape;4251;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3" name="Google Shape;4253;p55"/>
          <p:cNvGrpSpPr/>
          <p:nvPr/>
        </p:nvGrpSpPr>
        <p:grpSpPr>
          <a:xfrm>
            <a:off x="8790307" y="3982339"/>
            <a:ext cx="197046" cy="109180"/>
            <a:chOff x="4791775" y="1877500"/>
            <a:chExt cx="66725" cy="36975"/>
          </a:xfrm>
        </p:grpSpPr>
        <p:sp>
          <p:nvSpPr>
            <p:cNvPr id="4254" name="Google Shape;4254;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55"/>
          <p:cNvGrpSpPr/>
          <p:nvPr/>
        </p:nvGrpSpPr>
        <p:grpSpPr>
          <a:xfrm>
            <a:off x="9180375" y="3982339"/>
            <a:ext cx="175783" cy="109180"/>
            <a:chOff x="4923925" y="1877500"/>
            <a:chExt cx="59525" cy="36975"/>
          </a:xfrm>
        </p:grpSpPr>
        <p:sp>
          <p:nvSpPr>
            <p:cNvPr id="4257" name="Google Shape;4257;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9" name="Google Shape;4259;p55"/>
          <p:cNvGrpSpPr/>
          <p:nvPr/>
        </p:nvGrpSpPr>
        <p:grpSpPr>
          <a:xfrm>
            <a:off x="9537438" y="3960746"/>
            <a:ext cx="171501" cy="152364"/>
            <a:chOff x="5058450" y="1870100"/>
            <a:chExt cx="58075" cy="51600"/>
          </a:xfrm>
        </p:grpSpPr>
        <p:sp>
          <p:nvSpPr>
            <p:cNvPr id="4260" name="Google Shape;4260;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2" name="Google Shape;4262;p55"/>
          <p:cNvGrpSpPr/>
          <p:nvPr/>
        </p:nvGrpSpPr>
        <p:grpSpPr>
          <a:xfrm>
            <a:off x="8827553" y="4472894"/>
            <a:ext cx="122554" cy="130514"/>
            <a:chOff x="4811425" y="2065025"/>
            <a:chExt cx="41500" cy="44200"/>
          </a:xfrm>
        </p:grpSpPr>
        <p:sp>
          <p:nvSpPr>
            <p:cNvPr id="4263" name="Google Shape;4263;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55"/>
          <p:cNvGrpSpPr/>
          <p:nvPr/>
        </p:nvGrpSpPr>
        <p:grpSpPr>
          <a:xfrm>
            <a:off x="9182125" y="4473153"/>
            <a:ext cx="146548" cy="129997"/>
            <a:chOff x="4929875" y="2065025"/>
            <a:chExt cx="49625" cy="44025"/>
          </a:xfrm>
        </p:grpSpPr>
        <p:sp>
          <p:nvSpPr>
            <p:cNvPr id="4266" name="Google Shape;4266;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8" name="Google Shape;4268;p55"/>
          <p:cNvGrpSpPr/>
          <p:nvPr/>
        </p:nvGrpSpPr>
        <p:grpSpPr>
          <a:xfrm>
            <a:off x="9580628" y="4476807"/>
            <a:ext cx="85123" cy="122689"/>
            <a:chOff x="5083925" y="2066350"/>
            <a:chExt cx="28825" cy="41550"/>
          </a:xfrm>
        </p:grpSpPr>
        <p:sp>
          <p:nvSpPr>
            <p:cNvPr id="4269" name="Google Shape;4269;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1" name="Google Shape;4271;p55"/>
          <p:cNvGrpSpPr/>
          <p:nvPr/>
        </p:nvGrpSpPr>
        <p:grpSpPr>
          <a:xfrm>
            <a:off x="8406412" y="4495778"/>
            <a:ext cx="219489" cy="84745"/>
            <a:chOff x="4659775" y="2072775"/>
            <a:chExt cx="74325" cy="28700"/>
          </a:xfrm>
        </p:grpSpPr>
        <p:sp>
          <p:nvSpPr>
            <p:cNvPr id="4272" name="Google Shape;4272;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5" name="Google Shape;4275;p55"/>
          <p:cNvGrpSpPr/>
          <p:nvPr/>
        </p:nvGrpSpPr>
        <p:grpSpPr>
          <a:xfrm>
            <a:off x="9521706" y="4241849"/>
            <a:ext cx="202952" cy="108146"/>
            <a:chOff x="4662475" y="1976500"/>
            <a:chExt cx="68725" cy="36625"/>
          </a:xfrm>
        </p:grpSpPr>
        <p:sp>
          <p:nvSpPr>
            <p:cNvPr id="4276" name="Google Shape;4276;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9" name="Google Shape;4279;p55"/>
          <p:cNvGrpSpPr/>
          <p:nvPr/>
        </p:nvGrpSpPr>
        <p:grpSpPr>
          <a:xfrm>
            <a:off x="9154218" y="4246019"/>
            <a:ext cx="202361" cy="99805"/>
            <a:chOff x="4920150" y="1977875"/>
            <a:chExt cx="68525" cy="33800"/>
          </a:xfrm>
        </p:grpSpPr>
        <p:sp>
          <p:nvSpPr>
            <p:cNvPr id="4280" name="Google Shape;4280;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55"/>
          <p:cNvGrpSpPr/>
          <p:nvPr/>
        </p:nvGrpSpPr>
        <p:grpSpPr>
          <a:xfrm>
            <a:off x="8440262" y="4735750"/>
            <a:ext cx="151789" cy="155022"/>
            <a:chOff x="4676550" y="2160575"/>
            <a:chExt cx="51400" cy="52500"/>
          </a:xfrm>
        </p:grpSpPr>
        <p:sp>
          <p:nvSpPr>
            <p:cNvPr id="4284" name="Google Shape;4284;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7" name="Google Shape;4287;p55"/>
          <p:cNvGrpSpPr/>
          <p:nvPr/>
        </p:nvGrpSpPr>
        <p:grpSpPr>
          <a:xfrm>
            <a:off x="8800679" y="4744276"/>
            <a:ext cx="176300" cy="137970"/>
            <a:chOff x="4768325" y="2163475"/>
            <a:chExt cx="59700" cy="46725"/>
          </a:xfrm>
        </p:grpSpPr>
        <p:sp>
          <p:nvSpPr>
            <p:cNvPr id="4288" name="Google Shape;4288;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0" name="Google Shape;4290;p55"/>
          <p:cNvSpPr/>
          <p:nvPr/>
        </p:nvSpPr>
        <p:spPr>
          <a:xfrm>
            <a:off x="9203076" y="4734027"/>
            <a:ext cx="104466" cy="15856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9533322" y="5955076"/>
            <a:ext cx="179548" cy="197616"/>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8443868" y="5019326"/>
            <a:ext cx="144407" cy="198133"/>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8405035" y="5974269"/>
            <a:ext cx="222073" cy="159230"/>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8426039" y="5345785"/>
            <a:ext cx="180065" cy="136419"/>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9194438" y="5323860"/>
            <a:ext cx="121742" cy="1802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6" name="Google Shape;4296;p55"/>
          <p:cNvGrpSpPr/>
          <p:nvPr/>
        </p:nvGrpSpPr>
        <p:grpSpPr>
          <a:xfrm>
            <a:off x="8820464" y="5053564"/>
            <a:ext cx="136729" cy="129554"/>
            <a:chOff x="4768575" y="2253950"/>
            <a:chExt cx="46300" cy="43875"/>
          </a:xfrm>
        </p:grpSpPr>
        <p:sp>
          <p:nvSpPr>
            <p:cNvPr id="4297" name="Google Shape;4297;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9" name="Google Shape;4299;p55"/>
          <p:cNvGrpSpPr/>
          <p:nvPr/>
        </p:nvGrpSpPr>
        <p:grpSpPr>
          <a:xfrm>
            <a:off x="9183750" y="5646484"/>
            <a:ext cx="143299" cy="177316"/>
            <a:chOff x="4960900" y="2433225"/>
            <a:chExt cx="48525" cy="60050"/>
          </a:xfrm>
        </p:grpSpPr>
        <p:sp>
          <p:nvSpPr>
            <p:cNvPr id="4300" name="Google Shape;4300;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2" name="Google Shape;4302;p55"/>
          <p:cNvGrpSpPr/>
          <p:nvPr/>
        </p:nvGrpSpPr>
        <p:grpSpPr>
          <a:xfrm>
            <a:off x="8806144" y="5966645"/>
            <a:ext cx="165374" cy="174363"/>
            <a:chOff x="4854075" y="2527625"/>
            <a:chExt cx="56000" cy="59050"/>
          </a:xfrm>
        </p:grpSpPr>
        <p:sp>
          <p:nvSpPr>
            <p:cNvPr id="4303" name="Google Shape;4303;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5" name="Google Shape;4305;p55"/>
          <p:cNvSpPr/>
          <p:nvPr/>
        </p:nvSpPr>
        <p:spPr>
          <a:xfrm>
            <a:off x="8824548" y="5654770"/>
            <a:ext cx="128386" cy="160854"/>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9526161" y="4732883"/>
            <a:ext cx="193871" cy="160854"/>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8434049" y="5654770"/>
            <a:ext cx="164045" cy="160854"/>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8" name="Google Shape;4308;p55"/>
          <p:cNvGrpSpPr/>
          <p:nvPr/>
        </p:nvGrpSpPr>
        <p:grpSpPr>
          <a:xfrm>
            <a:off x="9562983" y="5316462"/>
            <a:ext cx="120413" cy="194959"/>
            <a:chOff x="5059700" y="2334775"/>
            <a:chExt cx="40775" cy="66025"/>
          </a:xfrm>
        </p:grpSpPr>
        <p:sp>
          <p:nvSpPr>
            <p:cNvPr id="4309" name="Google Shape;4309;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8" name="Google Shape;4318;p55"/>
          <p:cNvGrpSpPr/>
          <p:nvPr/>
        </p:nvGrpSpPr>
        <p:grpSpPr>
          <a:xfrm>
            <a:off x="9511045" y="5637921"/>
            <a:ext cx="224288" cy="194442"/>
            <a:chOff x="5037700" y="2430325"/>
            <a:chExt cx="75950" cy="65850"/>
          </a:xfrm>
        </p:grpSpPr>
        <p:sp>
          <p:nvSpPr>
            <p:cNvPr id="4319" name="Google Shape;4319;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1" name="Google Shape;4321;p55"/>
          <p:cNvGrpSpPr/>
          <p:nvPr/>
        </p:nvGrpSpPr>
        <p:grpSpPr>
          <a:xfrm>
            <a:off x="8807269" y="5354656"/>
            <a:ext cx="209777" cy="118368"/>
            <a:chOff x="4756975" y="2341800"/>
            <a:chExt cx="91975" cy="51925"/>
          </a:xfrm>
        </p:grpSpPr>
        <p:sp>
          <p:nvSpPr>
            <p:cNvPr id="4322" name="Google Shape;4322;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55"/>
          <p:cNvGrpSpPr/>
          <p:nvPr/>
        </p:nvGrpSpPr>
        <p:grpSpPr>
          <a:xfrm>
            <a:off x="9131046" y="5947174"/>
            <a:ext cx="257650" cy="213098"/>
            <a:chOff x="4943575" y="2516350"/>
            <a:chExt cx="98675" cy="81700"/>
          </a:xfrm>
        </p:grpSpPr>
        <p:sp>
          <p:nvSpPr>
            <p:cNvPr id="4343" name="Google Shape;4343;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1" name="Google Shape;4421;p55"/>
          <p:cNvSpPr/>
          <p:nvPr/>
        </p:nvSpPr>
        <p:spPr>
          <a:xfrm>
            <a:off x="9149620" y="5012705"/>
            <a:ext cx="211285" cy="211285"/>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9533070" y="5047646"/>
            <a:ext cx="180000" cy="1416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8444414"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flipH="1">
            <a:off x="8817298"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8" name="Shape 4428"/>
        <p:cNvGrpSpPr/>
        <p:nvPr/>
      </p:nvGrpSpPr>
      <p:grpSpPr>
        <a:xfrm>
          <a:off x="0" y="0"/>
          <a:ext cx="0" cy="0"/>
          <a:chOff x="0" y="0"/>
          <a:chExt cx="0" cy="0"/>
        </a:xfrm>
      </p:grpSpPr>
      <p:grpSp>
        <p:nvGrpSpPr>
          <p:cNvPr id="4429" name="Google Shape;4429;p56"/>
          <p:cNvGrpSpPr/>
          <p:nvPr/>
        </p:nvGrpSpPr>
        <p:grpSpPr>
          <a:xfrm>
            <a:off x="415422" y="1642543"/>
            <a:ext cx="3212346" cy="1778201"/>
            <a:chOff x="2654821" y="2311071"/>
            <a:chExt cx="2279715" cy="1262120"/>
          </a:xfrm>
        </p:grpSpPr>
        <p:grpSp>
          <p:nvGrpSpPr>
            <p:cNvPr id="4430" name="Google Shape;4430;p56"/>
            <p:cNvGrpSpPr/>
            <p:nvPr/>
          </p:nvGrpSpPr>
          <p:grpSpPr>
            <a:xfrm>
              <a:off x="4034269" y="2840745"/>
              <a:ext cx="40212" cy="36437"/>
              <a:chOff x="4293400" y="2574725"/>
              <a:chExt cx="84425" cy="80100"/>
            </a:xfrm>
          </p:grpSpPr>
          <p:sp>
            <p:nvSpPr>
              <p:cNvPr id="4431" name="Google Shape;4431;p5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432" name="Google Shape;4432;p5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3" name="Google Shape;4433;p56"/>
            <p:cNvGrpSpPr/>
            <p:nvPr/>
          </p:nvGrpSpPr>
          <p:grpSpPr>
            <a:xfrm>
              <a:off x="3894606" y="2334874"/>
              <a:ext cx="913198" cy="518984"/>
              <a:chOff x="4000175" y="1462675"/>
              <a:chExt cx="1917275" cy="1140875"/>
            </a:xfrm>
          </p:grpSpPr>
          <p:sp>
            <p:nvSpPr>
              <p:cNvPr id="4434" name="Google Shape;4434;p5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435" name="Google Shape;4435;p56"/>
              <p:cNvGrpSpPr/>
              <p:nvPr/>
            </p:nvGrpSpPr>
            <p:grpSpPr>
              <a:xfrm>
                <a:off x="4000175" y="1462675"/>
                <a:ext cx="1917275" cy="1140875"/>
                <a:chOff x="4000175" y="1462675"/>
                <a:chExt cx="1917275" cy="1140875"/>
              </a:xfrm>
            </p:grpSpPr>
            <p:sp>
              <p:nvSpPr>
                <p:cNvPr id="4436" name="Google Shape;4436;p5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437" name="Google Shape;4437;p5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441" name="Google Shape;4441;p5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42" name="Google Shape;4442;p56"/>
            <p:cNvGrpSpPr/>
            <p:nvPr/>
          </p:nvGrpSpPr>
          <p:grpSpPr>
            <a:xfrm>
              <a:off x="3875768" y="2846704"/>
              <a:ext cx="44796" cy="47366"/>
              <a:chOff x="3960625" y="2587825"/>
              <a:chExt cx="94050" cy="104125"/>
            </a:xfrm>
          </p:grpSpPr>
          <p:sp>
            <p:nvSpPr>
              <p:cNvPr id="4443" name="Google Shape;4443;p5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444" name="Google Shape;4444;p5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56"/>
            <p:cNvGrpSpPr/>
            <p:nvPr/>
          </p:nvGrpSpPr>
          <p:grpSpPr>
            <a:xfrm>
              <a:off x="3782759" y="2807162"/>
              <a:ext cx="82686" cy="85487"/>
              <a:chOff x="3765350" y="2500900"/>
              <a:chExt cx="173600" cy="187925"/>
            </a:xfrm>
          </p:grpSpPr>
          <p:sp>
            <p:nvSpPr>
              <p:cNvPr id="4446" name="Google Shape;4446;p5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447" name="Google Shape;4447;p5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56"/>
            <p:cNvGrpSpPr/>
            <p:nvPr/>
          </p:nvGrpSpPr>
          <p:grpSpPr>
            <a:xfrm>
              <a:off x="3775674" y="2798496"/>
              <a:ext cx="40545" cy="23564"/>
              <a:chOff x="3750475" y="2481850"/>
              <a:chExt cx="85125" cy="51800"/>
            </a:xfrm>
          </p:grpSpPr>
          <p:sp>
            <p:nvSpPr>
              <p:cNvPr id="4453" name="Google Shape;4453;p5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455" name="Google Shape;4455;p56"/>
            <p:cNvGrpSpPr/>
            <p:nvPr/>
          </p:nvGrpSpPr>
          <p:grpSpPr>
            <a:xfrm>
              <a:off x="3716946" y="2776024"/>
              <a:ext cx="81971" cy="76912"/>
              <a:chOff x="3627175" y="2432450"/>
              <a:chExt cx="172100" cy="169075"/>
            </a:xfrm>
          </p:grpSpPr>
          <p:sp>
            <p:nvSpPr>
              <p:cNvPr id="4456" name="Google Shape;4456;p5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458" name="Google Shape;4458;p5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459" name="Google Shape;4459;p56"/>
            <p:cNvGrpSpPr/>
            <p:nvPr/>
          </p:nvGrpSpPr>
          <p:grpSpPr>
            <a:xfrm>
              <a:off x="3685682" y="2845624"/>
              <a:ext cx="29311" cy="45055"/>
              <a:chOff x="3561536" y="2585450"/>
              <a:chExt cx="61539" cy="99045"/>
            </a:xfrm>
          </p:grpSpPr>
          <p:sp>
            <p:nvSpPr>
              <p:cNvPr id="4460" name="Google Shape;4460;p5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462" name="Google Shape;4462;p56"/>
            <p:cNvGrpSpPr/>
            <p:nvPr/>
          </p:nvGrpSpPr>
          <p:grpSpPr>
            <a:xfrm>
              <a:off x="3849905" y="2572252"/>
              <a:ext cx="74339" cy="119559"/>
              <a:chOff x="3906325" y="1984500"/>
              <a:chExt cx="156075" cy="262825"/>
            </a:xfrm>
          </p:grpSpPr>
          <p:sp>
            <p:nvSpPr>
              <p:cNvPr id="4463" name="Google Shape;4463;p5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464" name="Google Shape;4464;p5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5" name="Google Shape;4465;p56"/>
            <p:cNvGrpSpPr/>
            <p:nvPr/>
          </p:nvGrpSpPr>
          <p:grpSpPr>
            <a:xfrm>
              <a:off x="2654821" y="2414345"/>
              <a:ext cx="667570" cy="558731"/>
              <a:chOff x="1397225" y="1637375"/>
              <a:chExt cx="1401575" cy="1228250"/>
            </a:xfrm>
          </p:grpSpPr>
          <p:sp>
            <p:nvSpPr>
              <p:cNvPr id="4466" name="Google Shape;4466;p5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467" name="Google Shape;4467;p56"/>
              <p:cNvGrpSpPr/>
              <p:nvPr/>
            </p:nvGrpSpPr>
            <p:grpSpPr>
              <a:xfrm>
                <a:off x="1397225" y="1637375"/>
                <a:ext cx="1398775" cy="1228250"/>
                <a:chOff x="1397225" y="1637375"/>
                <a:chExt cx="1398775" cy="1228250"/>
              </a:xfrm>
            </p:grpSpPr>
            <p:sp>
              <p:nvSpPr>
                <p:cNvPr id="4468" name="Google Shape;4468;p5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0" name="Google Shape;4470;p56"/>
            <p:cNvGrpSpPr/>
            <p:nvPr/>
          </p:nvGrpSpPr>
          <p:grpSpPr>
            <a:xfrm>
              <a:off x="3230417" y="3103734"/>
              <a:ext cx="282982" cy="280332"/>
              <a:chOff x="2605700" y="3152850"/>
              <a:chExt cx="594125" cy="616250"/>
            </a:xfrm>
          </p:grpSpPr>
          <p:sp>
            <p:nvSpPr>
              <p:cNvPr id="4471" name="Google Shape;4471;p5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472" name="Google Shape;4472;p5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473" name="Google Shape;4473;p56"/>
            <p:cNvGrpSpPr/>
            <p:nvPr/>
          </p:nvGrpSpPr>
          <p:grpSpPr>
            <a:xfrm>
              <a:off x="3265985" y="3226989"/>
              <a:ext cx="87151" cy="346202"/>
              <a:chOff x="2680375" y="3423800"/>
              <a:chExt cx="182975" cy="761050"/>
            </a:xfrm>
          </p:grpSpPr>
          <p:sp>
            <p:nvSpPr>
              <p:cNvPr id="4474" name="Google Shape;4474;p5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475" name="Google Shape;4475;p5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6" name="Google Shape;4476;p56"/>
            <p:cNvGrpSpPr/>
            <p:nvPr/>
          </p:nvGrpSpPr>
          <p:grpSpPr>
            <a:xfrm>
              <a:off x="3855466" y="3289811"/>
              <a:ext cx="112514" cy="94210"/>
              <a:chOff x="3918000" y="3561900"/>
              <a:chExt cx="236225" cy="207100"/>
            </a:xfrm>
          </p:grpSpPr>
          <p:sp>
            <p:nvSpPr>
              <p:cNvPr id="4477" name="Google Shape;4477;p5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478" name="Google Shape;4478;p5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9" name="Google Shape;4479;p56"/>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482" name="Google Shape;4482;p56"/>
            <p:cNvGrpSpPr/>
            <p:nvPr/>
          </p:nvGrpSpPr>
          <p:grpSpPr>
            <a:xfrm>
              <a:off x="2905224" y="2311071"/>
              <a:ext cx="596721" cy="528992"/>
              <a:chOff x="1922950" y="1410350"/>
              <a:chExt cx="1252825" cy="1162875"/>
            </a:xfrm>
          </p:grpSpPr>
          <p:sp>
            <p:nvSpPr>
              <p:cNvPr id="4483" name="Google Shape;4483;p5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499" name="Google Shape;4499;p56"/>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519" name="Google Shape;4519;p56"/>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20" name="Google Shape;4520;p56"/>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1" name="Google Shape;4521;p56"/>
            <p:cNvGrpSpPr/>
            <p:nvPr/>
          </p:nvGrpSpPr>
          <p:grpSpPr>
            <a:xfrm>
              <a:off x="3280929" y="3294542"/>
              <a:ext cx="109894" cy="272224"/>
              <a:chOff x="2711750" y="3572300"/>
              <a:chExt cx="230725" cy="598425"/>
            </a:xfrm>
          </p:grpSpPr>
          <p:sp>
            <p:nvSpPr>
              <p:cNvPr id="4522" name="Google Shape;4522;p5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4" name="Google Shape;4524;p56"/>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5" name="Google Shape;4525;p56"/>
            <p:cNvGrpSpPr/>
            <p:nvPr/>
          </p:nvGrpSpPr>
          <p:grpSpPr>
            <a:xfrm>
              <a:off x="3790439" y="2408636"/>
              <a:ext cx="73017" cy="75684"/>
              <a:chOff x="3781475" y="1624825"/>
              <a:chExt cx="153300" cy="166375"/>
            </a:xfrm>
          </p:grpSpPr>
          <p:sp>
            <p:nvSpPr>
              <p:cNvPr id="4526" name="Google Shape;4526;p5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0" name="Google Shape;4530;p56"/>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7" name="Google Shape;4537;p56"/>
            <p:cNvGrpSpPr/>
            <p:nvPr/>
          </p:nvGrpSpPr>
          <p:grpSpPr>
            <a:xfrm>
              <a:off x="4403342" y="3107749"/>
              <a:ext cx="316680" cy="101374"/>
              <a:chOff x="5068275" y="3161675"/>
              <a:chExt cx="664875" cy="222850"/>
            </a:xfrm>
          </p:grpSpPr>
          <p:sp>
            <p:nvSpPr>
              <p:cNvPr id="4538" name="Google Shape;4538;p5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2" name="Google Shape;4542;p56"/>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1" name="Google Shape;4571;p56"/>
            <p:cNvGrpSpPr/>
            <p:nvPr/>
          </p:nvGrpSpPr>
          <p:grpSpPr>
            <a:xfrm>
              <a:off x="3697513" y="2707266"/>
              <a:ext cx="59549" cy="79733"/>
              <a:chOff x="3586375" y="2281300"/>
              <a:chExt cx="125025" cy="175275"/>
            </a:xfrm>
          </p:grpSpPr>
          <p:sp>
            <p:nvSpPr>
              <p:cNvPr id="4572" name="Google Shape;4572;p5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4" name="Google Shape;4574;p56"/>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5" name="Google Shape;4575;p56"/>
            <p:cNvGrpSpPr/>
            <p:nvPr/>
          </p:nvGrpSpPr>
          <p:grpSpPr>
            <a:xfrm>
              <a:off x="4513224" y="3221724"/>
              <a:ext cx="274563" cy="280321"/>
              <a:chOff x="5298975" y="3412225"/>
              <a:chExt cx="576450" cy="616225"/>
            </a:xfrm>
          </p:grpSpPr>
          <p:sp>
            <p:nvSpPr>
              <p:cNvPr id="4576" name="Google Shape;4576;p5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77" name="Google Shape;4577;p5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56"/>
            <p:cNvGrpSpPr/>
            <p:nvPr/>
          </p:nvGrpSpPr>
          <p:grpSpPr>
            <a:xfrm>
              <a:off x="4824403" y="3421846"/>
              <a:ext cx="110132" cy="130647"/>
              <a:chOff x="5952300" y="3852150"/>
              <a:chExt cx="231225" cy="287200"/>
            </a:xfrm>
          </p:grpSpPr>
          <p:sp>
            <p:nvSpPr>
              <p:cNvPr id="4579" name="Google Shape;4579;p5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1" name="Google Shape;4581;p56"/>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9" name="Google Shape;4589;p56"/>
            <p:cNvGrpSpPr/>
            <p:nvPr/>
          </p:nvGrpSpPr>
          <p:grpSpPr>
            <a:xfrm>
              <a:off x="4295710" y="3079670"/>
              <a:ext cx="14968" cy="27135"/>
              <a:chOff x="4842300" y="3099950"/>
              <a:chExt cx="31425" cy="59650"/>
            </a:xfrm>
          </p:grpSpPr>
          <p:sp>
            <p:nvSpPr>
              <p:cNvPr id="4590" name="Google Shape;4590;p5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4" name="Google Shape;4594;p56"/>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2" name="Google Shape;4602;p56"/>
            <p:cNvGrpSpPr/>
            <p:nvPr/>
          </p:nvGrpSpPr>
          <p:grpSpPr>
            <a:xfrm>
              <a:off x="3831056" y="2816010"/>
              <a:ext cx="37378" cy="27612"/>
              <a:chOff x="3866750" y="2520350"/>
              <a:chExt cx="78475" cy="60700"/>
            </a:xfrm>
          </p:grpSpPr>
          <p:sp>
            <p:nvSpPr>
              <p:cNvPr id="4603" name="Google Shape;4603;p5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7" name="Google Shape;4607;p56"/>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24" name="Google Shape;4624;p56"/>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36" name="Google Shape;4636;p56"/>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9" name="Google Shape;4649;p56"/>
            <p:cNvGrpSpPr/>
            <p:nvPr/>
          </p:nvGrpSpPr>
          <p:grpSpPr>
            <a:xfrm>
              <a:off x="3632736" y="3051591"/>
              <a:ext cx="63288" cy="45217"/>
              <a:chOff x="3450375" y="3038225"/>
              <a:chExt cx="132875" cy="99400"/>
            </a:xfrm>
          </p:grpSpPr>
          <p:sp>
            <p:nvSpPr>
              <p:cNvPr id="4650" name="Google Shape;4650;p5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2" name="Google Shape;4652;p56"/>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61" name="Google Shape;4661;p56"/>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71" name="Google Shape;4671;p56"/>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77" name="Google Shape;4677;p56"/>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7" name="Google Shape;4687;p56"/>
          <p:cNvGrpSpPr/>
          <p:nvPr/>
        </p:nvGrpSpPr>
        <p:grpSpPr>
          <a:xfrm>
            <a:off x="411683" y="4085470"/>
            <a:ext cx="3380436" cy="1718705"/>
            <a:chOff x="238125" y="1038125"/>
            <a:chExt cx="7146800" cy="3633625"/>
          </a:xfrm>
        </p:grpSpPr>
        <p:sp>
          <p:nvSpPr>
            <p:cNvPr id="4688" name="Google Shape;4688;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56"/>
          <p:cNvGrpSpPr/>
          <p:nvPr/>
        </p:nvGrpSpPr>
        <p:grpSpPr>
          <a:xfrm>
            <a:off x="7002905" y="1691292"/>
            <a:ext cx="3338829" cy="1778716"/>
            <a:chOff x="233350" y="949250"/>
            <a:chExt cx="7137300" cy="3802300"/>
          </a:xfrm>
        </p:grpSpPr>
        <p:sp>
          <p:nvSpPr>
            <p:cNvPr id="6261" name="Google Shape;6261;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56"/>
          <p:cNvGrpSpPr/>
          <p:nvPr/>
        </p:nvGrpSpPr>
        <p:grpSpPr>
          <a:xfrm>
            <a:off x="9340793" y="4326210"/>
            <a:ext cx="134311" cy="412799"/>
            <a:chOff x="7564426" y="3224343"/>
            <a:chExt cx="119985" cy="368801"/>
          </a:xfrm>
        </p:grpSpPr>
        <p:sp>
          <p:nvSpPr>
            <p:cNvPr id="6313" name="Google Shape;6313;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56"/>
          <p:cNvGrpSpPr/>
          <p:nvPr/>
        </p:nvGrpSpPr>
        <p:grpSpPr>
          <a:xfrm>
            <a:off x="8953522" y="4318608"/>
            <a:ext cx="244174" cy="427993"/>
            <a:chOff x="8370831" y="3202002"/>
            <a:chExt cx="218129" cy="382376"/>
          </a:xfrm>
        </p:grpSpPr>
        <p:sp>
          <p:nvSpPr>
            <p:cNvPr id="6316" name="Google Shape;6316;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56"/>
          <p:cNvGrpSpPr/>
          <p:nvPr/>
        </p:nvGrpSpPr>
        <p:grpSpPr>
          <a:xfrm>
            <a:off x="9885569" y="4848195"/>
            <a:ext cx="398716" cy="344043"/>
            <a:chOff x="6742064" y="3750480"/>
            <a:chExt cx="399315" cy="344560"/>
          </a:xfrm>
        </p:grpSpPr>
        <p:sp>
          <p:nvSpPr>
            <p:cNvPr id="6319" name="Google Shape;6319;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56"/>
          <p:cNvGrpSpPr/>
          <p:nvPr/>
        </p:nvGrpSpPr>
        <p:grpSpPr>
          <a:xfrm>
            <a:off x="9291861" y="5300747"/>
            <a:ext cx="232514" cy="362884"/>
            <a:chOff x="7248525" y="3739696"/>
            <a:chExt cx="230531" cy="359790"/>
          </a:xfrm>
        </p:grpSpPr>
        <p:sp>
          <p:nvSpPr>
            <p:cNvPr id="6322" name="Google Shape;6322;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56"/>
          <p:cNvGrpSpPr/>
          <p:nvPr/>
        </p:nvGrpSpPr>
        <p:grpSpPr>
          <a:xfrm>
            <a:off x="9608469" y="4840856"/>
            <a:ext cx="209902" cy="359135"/>
            <a:chOff x="7601242" y="3729267"/>
            <a:chExt cx="222566" cy="380803"/>
          </a:xfrm>
        </p:grpSpPr>
        <p:sp>
          <p:nvSpPr>
            <p:cNvPr id="6325" name="Google Shape;6325;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7" name="Google Shape;6327;p56"/>
          <p:cNvSpPr/>
          <p:nvPr/>
        </p:nvSpPr>
        <p:spPr>
          <a:xfrm>
            <a:off x="9565038" y="4341502"/>
            <a:ext cx="297488" cy="382196"/>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8" name="Google Shape;6328;p56"/>
          <p:cNvGrpSpPr/>
          <p:nvPr/>
        </p:nvGrpSpPr>
        <p:grpSpPr>
          <a:xfrm>
            <a:off x="8951243" y="4842533"/>
            <a:ext cx="249406" cy="355652"/>
            <a:chOff x="8304647" y="3738687"/>
            <a:chExt cx="225076" cy="320956"/>
          </a:xfrm>
        </p:grpSpPr>
        <p:sp>
          <p:nvSpPr>
            <p:cNvPr id="6329" name="Google Shape;6329;p56"/>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56"/>
          <p:cNvGrpSpPr/>
          <p:nvPr/>
        </p:nvGrpSpPr>
        <p:grpSpPr>
          <a:xfrm>
            <a:off x="9302387" y="4842533"/>
            <a:ext cx="230011" cy="355652"/>
            <a:chOff x="8615101" y="3738687"/>
            <a:chExt cx="207573" cy="320956"/>
          </a:xfrm>
        </p:grpSpPr>
        <p:sp>
          <p:nvSpPr>
            <p:cNvPr id="6333" name="Google Shape;6333;p56"/>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6" name="Google Shape;6336;p56"/>
          <p:cNvSpPr/>
          <p:nvPr/>
        </p:nvSpPr>
        <p:spPr>
          <a:xfrm>
            <a:off x="9942028" y="4314011"/>
            <a:ext cx="286592" cy="37201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7" name="Google Shape;6337;p56"/>
          <p:cNvGrpSpPr/>
          <p:nvPr/>
        </p:nvGrpSpPr>
        <p:grpSpPr>
          <a:xfrm>
            <a:off x="7233515" y="4998949"/>
            <a:ext cx="718614" cy="658839"/>
            <a:chOff x="6015419" y="3716859"/>
            <a:chExt cx="557671" cy="511283"/>
          </a:xfrm>
        </p:grpSpPr>
        <p:sp>
          <p:nvSpPr>
            <p:cNvPr id="6338" name="Google Shape;6338;p56"/>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9" name="Google Shape;6339;p56"/>
            <p:cNvGrpSpPr/>
            <p:nvPr/>
          </p:nvGrpSpPr>
          <p:grpSpPr>
            <a:xfrm>
              <a:off x="6036094" y="3716980"/>
              <a:ext cx="529860" cy="510468"/>
              <a:chOff x="6036094" y="3716980"/>
              <a:chExt cx="529860" cy="510468"/>
            </a:xfrm>
          </p:grpSpPr>
          <p:sp>
            <p:nvSpPr>
              <p:cNvPr id="6340" name="Google Shape;6340;p56"/>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0" name="Google Shape;6350;p56"/>
          <p:cNvGrpSpPr/>
          <p:nvPr/>
        </p:nvGrpSpPr>
        <p:grpSpPr>
          <a:xfrm>
            <a:off x="8043897" y="4170081"/>
            <a:ext cx="742623" cy="659597"/>
            <a:chOff x="6644304" y="3073628"/>
            <a:chExt cx="576302" cy="511871"/>
          </a:xfrm>
        </p:grpSpPr>
        <p:sp>
          <p:nvSpPr>
            <p:cNvPr id="6351" name="Google Shape;6351;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2" name="Google Shape;6352;p56"/>
            <p:cNvGrpSpPr/>
            <p:nvPr/>
          </p:nvGrpSpPr>
          <p:grpSpPr>
            <a:xfrm>
              <a:off x="6712169" y="3085440"/>
              <a:ext cx="481622" cy="494913"/>
              <a:chOff x="6712169" y="3085440"/>
              <a:chExt cx="481622" cy="494913"/>
            </a:xfrm>
          </p:grpSpPr>
          <p:sp>
            <p:nvSpPr>
              <p:cNvPr id="6353" name="Google Shape;6353;p56"/>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8" name="Google Shape;6358;p56"/>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1" name="Google Shape;6361;p56"/>
          <p:cNvGrpSpPr/>
          <p:nvPr/>
        </p:nvGrpSpPr>
        <p:grpSpPr>
          <a:xfrm>
            <a:off x="8054013" y="4998644"/>
            <a:ext cx="722428" cy="658929"/>
            <a:chOff x="6652154" y="3716623"/>
            <a:chExt cx="560631" cy="511352"/>
          </a:xfrm>
        </p:grpSpPr>
        <p:sp>
          <p:nvSpPr>
            <p:cNvPr id="6362" name="Google Shape;6362;p56"/>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3" name="Google Shape;6363;p56"/>
            <p:cNvGrpSpPr/>
            <p:nvPr/>
          </p:nvGrpSpPr>
          <p:grpSpPr>
            <a:xfrm>
              <a:off x="6669657" y="3716715"/>
              <a:ext cx="466779" cy="464290"/>
              <a:chOff x="6669657" y="3716715"/>
              <a:chExt cx="466779" cy="464290"/>
            </a:xfrm>
          </p:grpSpPr>
          <p:sp>
            <p:nvSpPr>
              <p:cNvPr id="6364" name="Google Shape;6364;p56"/>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77" name="Google Shape;6377;p56"/>
          <p:cNvGrpSpPr/>
          <p:nvPr/>
        </p:nvGrpSpPr>
        <p:grpSpPr>
          <a:xfrm>
            <a:off x="9592474" y="5361343"/>
            <a:ext cx="241668" cy="241668"/>
            <a:chOff x="8565775" y="671075"/>
            <a:chExt cx="441000" cy="441000"/>
          </a:xfrm>
        </p:grpSpPr>
        <p:sp>
          <p:nvSpPr>
            <p:cNvPr id="6378" name="Google Shape;6378;p5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0" name="Google Shape;6380;p56"/>
          <p:cNvSpPr/>
          <p:nvPr/>
        </p:nvSpPr>
        <p:spPr>
          <a:xfrm>
            <a:off x="9981081" y="5356122"/>
            <a:ext cx="249506" cy="25212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flipH="1">
            <a:off x="8960793" y="5312896"/>
            <a:ext cx="230137" cy="338661"/>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2" name="Google Shape;6382;p56"/>
          <p:cNvGrpSpPr/>
          <p:nvPr/>
        </p:nvGrpSpPr>
        <p:grpSpPr>
          <a:xfrm>
            <a:off x="7213776" y="4173460"/>
            <a:ext cx="757530" cy="660244"/>
            <a:chOff x="6000100" y="3076250"/>
            <a:chExt cx="587871" cy="512373"/>
          </a:xfrm>
        </p:grpSpPr>
        <p:sp>
          <p:nvSpPr>
            <p:cNvPr id="6383" name="Google Shape;6383;p56"/>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4" name="Google Shape;6384;p56"/>
            <p:cNvGrpSpPr/>
            <p:nvPr/>
          </p:nvGrpSpPr>
          <p:grpSpPr>
            <a:xfrm>
              <a:off x="6031360" y="3076713"/>
              <a:ext cx="539107" cy="480965"/>
              <a:chOff x="6031360" y="3076713"/>
              <a:chExt cx="539107" cy="480965"/>
            </a:xfrm>
          </p:grpSpPr>
          <p:sp>
            <p:nvSpPr>
              <p:cNvPr id="6385" name="Google Shape;6385;p56"/>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92" name="Google Shape;6392;p56"/>
          <p:cNvGrpSpPr/>
          <p:nvPr/>
        </p:nvGrpSpPr>
        <p:grpSpPr>
          <a:xfrm>
            <a:off x="3609717" y="1397741"/>
            <a:ext cx="3331646" cy="2147026"/>
            <a:chOff x="229225" y="549050"/>
            <a:chExt cx="7161750" cy="4615275"/>
          </a:xfrm>
        </p:grpSpPr>
        <p:sp>
          <p:nvSpPr>
            <p:cNvPr id="6393" name="Google Shape;6393;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0" name="Google Shape;6510;p56"/>
          <p:cNvGrpSpPr/>
          <p:nvPr/>
        </p:nvGrpSpPr>
        <p:grpSpPr>
          <a:xfrm>
            <a:off x="3750912" y="4180675"/>
            <a:ext cx="3331370" cy="1981594"/>
            <a:chOff x="238125" y="732525"/>
            <a:chExt cx="7130500" cy="4241425"/>
          </a:xfrm>
        </p:grpSpPr>
        <p:sp>
          <p:nvSpPr>
            <p:cNvPr id="6511" name="Google Shape;6511;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8" name="Shape 6628"/>
        <p:cNvGrpSpPr/>
        <p:nvPr/>
      </p:nvGrpSpPr>
      <p:grpSpPr>
        <a:xfrm>
          <a:off x="0" y="0"/>
          <a:ext cx="0" cy="0"/>
          <a:chOff x="0" y="0"/>
          <a:chExt cx="0" cy="0"/>
        </a:xfrm>
      </p:grpSpPr>
      <p:grpSp>
        <p:nvGrpSpPr>
          <p:cNvPr id="6629" name="Google Shape;6629;p57"/>
          <p:cNvGrpSpPr/>
          <p:nvPr/>
        </p:nvGrpSpPr>
        <p:grpSpPr>
          <a:xfrm>
            <a:off x="684085" y="1838358"/>
            <a:ext cx="3039743" cy="249883"/>
            <a:chOff x="106648" y="895722"/>
            <a:chExt cx="4481413" cy="374300"/>
          </a:xfrm>
        </p:grpSpPr>
        <p:grpSp>
          <p:nvGrpSpPr>
            <p:cNvPr id="6630" name="Google Shape;6630;p57"/>
            <p:cNvGrpSpPr/>
            <p:nvPr/>
          </p:nvGrpSpPr>
          <p:grpSpPr>
            <a:xfrm>
              <a:off x="2233276" y="895722"/>
              <a:ext cx="1082667" cy="223591"/>
              <a:chOff x="4808316" y="2800065"/>
              <a:chExt cx="1999386" cy="412910"/>
            </a:xfrm>
          </p:grpSpPr>
          <p:sp>
            <p:nvSpPr>
              <p:cNvPr id="6631" name="Google Shape;6631;p57"/>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2" name="Google Shape;6632;p57"/>
              <p:cNvGrpSpPr/>
              <p:nvPr/>
            </p:nvGrpSpPr>
            <p:grpSpPr>
              <a:xfrm>
                <a:off x="4808316" y="2800065"/>
                <a:ext cx="92400" cy="411825"/>
                <a:chOff x="845575" y="2563700"/>
                <a:chExt cx="92400" cy="411825"/>
              </a:xfrm>
            </p:grpSpPr>
            <p:cxnSp>
              <p:nvCxnSpPr>
                <p:cNvPr id="6633" name="Google Shape;6633;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34" name="Google Shape;6634;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35" name="Google Shape;6635;p57"/>
            <p:cNvGrpSpPr/>
            <p:nvPr/>
          </p:nvGrpSpPr>
          <p:grpSpPr>
            <a:xfrm>
              <a:off x="106648" y="895722"/>
              <a:ext cx="1088401" cy="223591"/>
              <a:chOff x="881025" y="2800065"/>
              <a:chExt cx="2009975" cy="412910"/>
            </a:xfrm>
          </p:grpSpPr>
          <p:sp>
            <p:nvSpPr>
              <p:cNvPr id="6636" name="Google Shape;6636;p57"/>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7" name="Google Shape;6637;p57"/>
              <p:cNvGrpSpPr/>
              <p:nvPr/>
            </p:nvGrpSpPr>
            <p:grpSpPr>
              <a:xfrm>
                <a:off x="881025" y="2800065"/>
                <a:ext cx="92400" cy="411825"/>
                <a:chOff x="845575" y="2563700"/>
                <a:chExt cx="92400" cy="411825"/>
              </a:xfrm>
            </p:grpSpPr>
            <p:cxnSp>
              <p:nvCxnSpPr>
                <p:cNvPr id="6638" name="Google Shape;6638;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39" name="Google Shape;6639;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0" name="Google Shape;6640;p57"/>
            <p:cNvGrpSpPr/>
            <p:nvPr/>
          </p:nvGrpSpPr>
          <p:grpSpPr>
            <a:xfrm>
              <a:off x="1172346" y="1047018"/>
              <a:ext cx="1083151" cy="223003"/>
              <a:chOff x="2849073" y="3079467"/>
              <a:chExt cx="2000279" cy="411825"/>
            </a:xfrm>
          </p:grpSpPr>
          <p:sp>
            <p:nvSpPr>
              <p:cNvPr id="6641" name="Google Shape;6641;p57"/>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2" name="Google Shape;6642;p57"/>
              <p:cNvGrpSpPr/>
              <p:nvPr/>
            </p:nvGrpSpPr>
            <p:grpSpPr>
              <a:xfrm rot="10800000">
                <a:off x="2849073" y="3079467"/>
                <a:ext cx="92400" cy="411825"/>
                <a:chOff x="2070100" y="2563700"/>
                <a:chExt cx="92400" cy="411825"/>
              </a:xfrm>
            </p:grpSpPr>
            <p:cxnSp>
              <p:nvCxnSpPr>
                <p:cNvPr id="6643" name="Google Shape;6643;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44" name="Google Shape;6644;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5" name="Google Shape;6645;p57"/>
            <p:cNvGrpSpPr/>
            <p:nvPr/>
          </p:nvGrpSpPr>
          <p:grpSpPr>
            <a:xfrm>
              <a:off x="3290132" y="1047018"/>
              <a:ext cx="1297929" cy="223003"/>
              <a:chOff x="6760035" y="3079467"/>
              <a:chExt cx="2396914" cy="411825"/>
            </a:xfrm>
          </p:grpSpPr>
          <p:sp>
            <p:nvSpPr>
              <p:cNvPr id="6646" name="Google Shape;6646;p57"/>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7" name="Google Shape;6647;p57"/>
              <p:cNvGrpSpPr/>
              <p:nvPr/>
            </p:nvGrpSpPr>
            <p:grpSpPr>
              <a:xfrm rot="10800000">
                <a:off x="6760035" y="3079467"/>
                <a:ext cx="92400" cy="411825"/>
                <a:chOff x="2070100" y="2563700"/>
                <a:chExt cx="92400" cy="411825"/>
              </a:xfrm>
            </p:grpSpPr>
            <p:cxnSp>
              <p:nvCxnSpPr>
                <p:cNvPr id="6648" name="Google Shape;6648;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49" name="Google Shape;6649;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50" name="Google Shape;6650;p57"/>
          <p:cNvGrpSpPr/>
          <p:nvPr/>
        </p:nvGrpSpPr>
        <p:grpSpPr>
          <a:xfrm>
            <a:off x="2402330" y="4746427"/>
            <a:ext cx="1317017" cy="968860"/>
            <a:chOff x="2183288" y="3555572"/>
            <a:chExt cx="1136241" cy="835873"/>
          </a:xfrm>
        </p:grpSpPr>
        <p:sp>
          <p:nvSpPr>
            <p:cNvPr id="6651" name="Google Shape;6651;p57"/>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2" name="Google Shape;6652;p57"/>
            <p:cNvGrpSpPr/>
            <p:nvPr/>
          </p:nvGrpSpPr>
          <p:grpSpPr>
            <a:xfrm>
              <a:off x="2205895" y="3637269"/>
              <a:ext cx="1089848" cy="724993"/>
              <a:chOff x="2205895" y="3637269"/>
              <a:chExt cx="1089848" cy="724993"/>
            </a:xfrm>
          </p:grpSpPr>
          <p:sp>
            <p:nvSpPr>
              <p:cNvPr id="6653" name="Google Shape;6653;p57"/>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7"/>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7"/>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7"/>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7"/>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7"/>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9" name="Google Shape;6659;p57"/>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60" name="Google Shape;6660;p57"/>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61" name="Google Shape;6661;p57"/>
            <p:cNvGrpSpPr/>
            <p:nvPr/>
          </p:nvGrpSpPr>
          <p:grpSpPr>
            <a:xfrm>
              <a:off x="3173850" y="3779426"/>
              <a:ext cx="145679" cy="70048"/>
              <a:chOff x="3173850" y="3779426"/>
              <a:chExt cx="145679" cy="70048"/>
            </a:xfrm>
          </p:grpSpPr>
          <p:cxnSp>
            <p:nvCxnSpPr>
              <p:cNvPr id="6662" name="Google Shape;6662;p57"/>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663" name="Google Shape;6663;p57"/>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57"/>
            <p:cNvGrpSpPr/>
            <p:nvPr/>
          </p:nvGrpSpPr>
          <p:grpSpPr>
            <a:xfrm>
              <a:off x="2183288" y="4139483"/>
              <a:ext cx="145133" cy="70048"/>
              <a:chOff x="2183288" y="4139483"/>
              <a:chExt cx="145133" cy="70048"/>
            </a:xfrm>
          </p:grpSpPr>
          <p:cxnSp>
            <p:nvCxnSpPr>
              <p:cNvPr id="6665" name="Google Shape;6665;p57"/>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666" name="Google Shape;6666;p57"/>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7" name="Google Shape;6667;p57"/>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68" name="Google Shape;6668;p57"/>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69" name="Google Shape;6669;p57"/>
            <p:cNvGrpSpPr/>
            <p:nvPr/>
          </p:nvGrpSpPr>
          <p:grpSpPr>
            <a:xfrm>
              <a:off x="2943836" y="4268886"/>
              <a:ext cx="60717" cy="122559"/>
              <a:chOff x="2943836" y="4268886"/>
              <a:chExt cx="60717" cy="122559"/>
            </a:xfrm>
          </p:grpSpPr>
          <p:sp>
            <p:nvSpPr>
              <p:cNvPr id="6670" name="Google Shape;6670;p57"/>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71" name="Google Shape;6671;p57"/>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672" name="Google Shape;6672;p57"/>
          <p:cNvGrpSpPr/>
          <p:nvPr/>
        </p:nvGrpSpPr>
        <p:grpSpPr>
          <a:xfrm>
            <a:off x="3932632" y="2226674"/>
            <a:ext cx="2030913" cy="918891"/>
            <a:chOff x="3530532" y="1496185"/>
            <a:chExt cx="1562000" cy="706730"/>
          </a:xfrm>
        </p:grpSpPr>
        <p:cxnSp>
          <p:nvCxnSpPr>
            <p:cNvPr id="6673" name="Google Shape;6673;p57"/>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674" name="Google Shape;6674;p57"/>
            <p:cNvGrpSpPr/>
            <p:nvPr/>
          </p:nvGrpSpPr>
          <p:grpSpPr>
            <a:xfrm>
              <a:off x="3530532" y="1496185"/>
              <a:ext cx="323430" cy="463587"/>
              <a:chOff x="3530532" y="1496185"/>
              <a:chExt cx="323430" cy="463587"/>
            </a:xfrm>
          </p:grpSpPr>
          <p:grpSp>
            <p:nvGrpSpPr>
              <p:cNvPr id="6675" name="Google Shape;6675;p57"/>
              <p:cNvGrpSpPr/>
              <p:nvPr/>
            </p:nvGrpSpPr>
            <p:grpSpPr>
              <a:xfrm>
                <a:off x="3567462" y="1496185"/>
                <a:ext cx="286500" cy="361376"/>
                <a:chOff x="3567462" y="1496185"/>
                <a:chExt cx="286500" cy="361376"/>
              </a:xfrm>
            </p:grpSpPr>
            <p:cxnSp>
              <p:nvCxnSpPr>
                <p:cNvPr id="6676" name="Google Shape;6676;p57"/>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77" name="Google Shape;6677;p57"/>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8" name="Google Shape;6678;p57"/>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9" name="Google Shape;6679;p57"/>
            <p:cNvGrpSpPr/>
            <p:nvPr/>
          </p:nvGrpSpPr>
          <p:grpSpPr>
            <a:xfrm>
              <a:off x="3891569" y="1779209"/>
              <a:ext cx="323945" cy="423706"/>
              <a:chOff x="3891569" y="1779209"/>
              <a:chExt cx="323945" cy="423706"/>
            </a:xfrm>
          </p:grpSpPr>
          <p:grpSp>
            <p:nvGrpSpPr>
              <p:cNvPr id="6680" name="Google Shape;6680;p57"/>
              <p:cNvGrpSpPr/>
              <p:nvPr/>
            </p:nvGrpSpPr>
            <p:grpSpPr>
              <a:xfrm>
                <a:off x="3929014" y="1881638"/>
                <a:ext cx="286500" cy="321278"/>
                <a:chOff x="3929014" y="1881638"/>
                <a:chExt cx="286500" cy="321278"/>
              </a:xfrm>
            </p:grpSpPr>
            <p:cxnSp>
              <p:nvCxnSpPr>
                <p:cNvPr id="6681" name="Google Shape;6681;p57"/>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682" name="Google Shape;6682;p57"/>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3" name="Google Shape;6683;p57"/>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57"/>
            <p:cNvGrpSpPr/>
            <p:nvPr/>
          </p:nvGrpSpPr>
          <p:grpSpPr>
            <a:xfrm>
              <a:off x="4252606" y="1496185"/>
              <a:ext cx="324721" cy="463587"/>
              <a:chOff x="4252606" y="1496185"/>
              <a:chExt cx="324721" cy="463587"/>
            </a:xfrm>
          </p:grpSpPr>
          <p:grpSp>
            <p:nvGrpSpPr>
              <p:cNvPr id="6685" name="Google Shape;6685;p57"/>
              <p:cNvGrpSpPr/>
              <p:nvPr/>
            </p:nvGrpSpPr>
            <p:grpSpPr>
              <a:xfrm>
                <a:off x="4290828" y="1496185"/>
                <a:ext cx="286500" cy="361376"/>
                <a:chOff x="4290828" y="1496185"/>
                <a:chExt cx="286500" cy="361376"/>
              </a:xfrm>
            </p:grpSpPr>
            <p:cxnSp>
              <p:nvCxnSpPr>
                <p:cNvPr id="6686" name="Google Shape;6686;p57"/>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87" name="Google Shape;6687;p57"/>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8" name="Google Shape;6688;p57"/>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57"/>
            <p:cNvGrpSpPr/>
            <p:nvPr/>
          </p:nvGrpSpPr>
          <p:grpSpPr>
            <a:xfrm>
              <a:off x="4613643" y="1763716"/>
              <a:ext cx="325308" cy="439200"/>
              <a:chOff x="4613643" y="1763716"/>
              <a:chExt cx="325308" cy="439200"/>
            </a:xfrm>
          </p:grpSpPr>
          <p:grpSp>
            <p:nvGrpSpPr>
              <p:cNvPr id="6690" name="Google Shape;6690;p57"/>
              <p:cNvGrpSpPr/>
              <p:nvPr/>
            </p:nvGrpSpPr>
            <p:grpSpPr>
              <a:xfrm>
                <a:off x="4652451" y="1879538"/>
                <a:ext cx="286500" cy="323378"/>
                <a:chOff x="4652451" y="1879538"/>
                <a:chExt cx="286500" cy="323378"/>
              </a:xfrm>
            </p:grpSpPr>
            <p:cxnSp>
              <p:nvCxnSpPr>
                <p:cNvPr id="6691" name="Google Shape;6691;p57"/>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692" name="Google Shape;6692;p57"/>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3" name="Google Shape;6693;p57"/>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4" name="Google Shape;6694;p57"/>
          <p:cNvGrpSpPr/>
          <p:nvPr/>
        </p:nvGrpSpPr>
        <p:grpSpPr>
          <a:xfrm>
            <a:off x="3947639" y="3261565"/>
            <a:ext cx="2002479" cy="474530"/>
            <a:chOff x="3512551" y="2358270"/>
            <a:chExt cx="1597383" cy="378533"/>
          </a:xfrm>
        </p:grpSpPr>
        <p:cxnSp>
          <p:nvCxnSpPr>
            <p:cNvPr id="6695" name="Google Shape;6695;p57"/>
            <p:cNvCxnSpPr>
              <a:stCxn id="6696" idx="6"/>
              <a:endCxn id="6697"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698" name="Google Shape;6698;p57"/>
            <p:cNvGrpSpPr/>
            <p:nvPr/>
          </p:nvGrpSpPr>
          <p:grpSpPr>
            <a:xfrm>
              <a:off x="3512551" y="2358270"/>
              <a:ext cx="225647" cy="307714"/>
              <a:chOff x="2182679" y="2004714"/>
              <a:chExt cx="792300" cy="1080458"/>
            </a:xfrm>
          </p:grpSpPr>
          <p:cxnSp>
            <p:nvCxnSpPr>
              <p:cNvPr id="6699" name="Google Shape;6699;p57"/>
              <p:cNvCxnSpPr>
                <a:stCxn id="6700"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696" name="Google Shape;6696;p57"/>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7"/>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57"/>
            <p:cNvGrpSpPr/>
            <p:nvPr/>
          </p:nvGrpSpPr>
          <p:grpSpPr>
            <a:xfrm>
              <a:off x="3969644" y="2440153"/>
              <a:ext cx="225853" cy="296651"/>
              <a:chOff x="3775710" y="1729289"/>
              <a:chExt cx="136500" cy="179289"/>
            </a:xfrm>
          </p:grpSpPr>
          <p:cxnSp>
            <p:nvCxnSpPr>
              <p:cNvPr id="6702" name="Google Shape;6702;p57"/>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703" name="Google Shape;6703;p57"/>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7"/>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5" name="Google Shape;6705;p57"/>
            <p:cNvGrpSpPr/>
            <p:nvPr/>
          </p:nvGrpSpPr>
          <p:grpSpPr>
            <a:xfrm>
              <a:off x="4427051" y="2358270"/>
              <a:ext cx="225647" cy="307714"/>
              <a:chOff x="5393704" y="2004714"/>
              <a:chExt cx="792300" cy="1080458"/>
            </a:xfrm>
          </p:grpSpPr>
          <p:cxnSp>
            <p:nvCxnSpPr>
              <p:cNvPr id="6706" name="Google Shape;6706;p57"/>
              <p:cNvCxnSpPr>
                <a:stCxn id="6707"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08" name="Google Shape;6708;p57"/>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7"/>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9" name="Google Shape;6709;p57"/>
            <p:cNvGrpSpPr/>
            <p:nvPr/>
          </p:nvGrpSpPr>
          <p:grpSpPr>
            <a:xfrm>
              <a:off x="4884287" y="2440252"/>
              <a:ext cx="225647" cy="296532"/>
              <a:chOff x="6999166" y="2292572"/>
              <a:chExt cx="792300" cy="1041192"/>
            </a:xfrm>
          </p:grpSpPr>
          <p:cxnSp>
            <p:nvCxnSpPr>
              <p:cNvPr id="6710" name="Google Shape;6710;p57"/>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697" name="Google Shape;6697;p57"/>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7"/>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12" name="Google Shape;6712;p57"/>
          <p:cNvGrpSpPr/>
          <p:nvPr/>
        </p:nvGrpSpPr>
        <p:grpSpPr>
          <a:xfrm>
            <a:off x="8093068" y="1851201"/>
            <a:ext cx="1917416" cy="888278"/>
            <a:chOff x="634175" y="2986275"/>
            <a:chExt cx="3147949" cy="1458344"/>
          </a:xfrm>
        </p:grpSpPr>
        <p:cxnSp>
          <p:nvCxnSpPr>
            <p:cNvPr id="6713" name="Google Shape;6713;p57"/>
            <p:cNvCxnSpPr>
              <a:stCxn id="6714" idx="4"/>
              <a:endCxn id="6715"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716" name="Google Shape;6716;p57"/>
            <p:cNvCxnSpPr>
              <a:stCxn id="6715" idx="0"/>
              <a:endCxn id="6717"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18" name="Google Shape;6718;p57"/>
            <p:cNvCxnSpPr>
              <a:stCxn id="6717" idx="4"/>
              <a:endCxn id="6719"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20" name="Google Shape;6720;p57"/>
            <p:cNvCxnSpPr>
              <a:stCxn id="6719" idx="0"/>
              <a:endCxn id="6721"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721" name="Google Shape;6721;p57"/>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17" name="Google Shape;6717;p57"/>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14" name="Google Shape;6714;p57"/>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19" name="Google Shape;6719;p57"/>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15" name="Google Shape;6715;p57"/>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722" name="Google Shape;6722;p57"/>
          <p:cNvGrpSpPr/>
          <p:nvPr/>
        </p:nvGrpSpPr>
        <p:grpSpPr>
          <a:xfrm>
            <a:off x="3933338" y="3904229"/>
            <a:ext cx="2030120" cy="380147"/>
            <a:chOff x="998425" y="1182125"/>
            <a:chExt cx="1065400" cy="199500"/>
          </a:xfrm>
        </p:grpSpPr>
        <p:sp>
          <p:nvSpPr>
            <p:cNvPr id="6723" name="Google Shape;6723;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57"/>
          <p:cNvGrpSpPr/>
          <p:nvPr/>
        </p:nvGrpSpPr>
        <p:grpSpPr>
          <a:xfrm>
            <a:off x="3933013" y="5062562"/>
            <a:ext cx="2029926" cy="636614"/>
            <a:chOff x="5194708" y="3484366"/>
            <a:chExt cx="3148148" cy="987304"/>
          </a:xfrm>
        </p:grpSpPr>
        <p:grpSp>
          <p:nvGrpSpPr>
            <p:cNvPr id="6729" name="Google Shape;6729;p57"/>
            <p:cNvGrpSpPr/>
            <p:nvPr/>
          </p:nvGrpSpPr>
          <p:grpSpPr>
            <a:xfrm>
              <a:off x="7531521" y="3484366"/>
              <a:ext cx="811335" cy="987304"/>
              <a:chOff x="3379425" y="1617275"/>
              <a:chExt cx="1090650" cy="1327200"/>
            </a:xfrm>
          </p:grpSpPr>
          <p:sp>
            <p:nvSpPr>
              <p:cNvPr id="6730" name="Google Shape;6730;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57"/>
            <p:cNvGrpSpPr/>
            <p:nvPr/>
          </p:nvGrpSpPr>
          <p:grpSpPr>
            <a:xfrm>
              <a:off x="6752546" y="3484366"/>
              <a:ext cx="811428" cy="987304"/>
              <a:chOff x="2332275" y="1617275"/>
              <a:chExt cx="1090775" cy="1327200"/>
            </a:xfrm>
          </p:grpSpPr>
          <p:sp>
            <p:nvSpPr>
              <p:cNvPr id="6734" name="Google Shape;6734;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7" name="Google Shape;6737;p57"/>
            <p:cNvGrpSpPr/>
            <p:nvPr/>
          </p:nvGrpSpPr>
          <p:grpSpPr>
            <a:xfrm>
              <a:off x="5973664" y="3484366"/>
              <a:ext cx="811335" cy="987304"/>
              <a:chOff x="1285250" y="1617275"/>
              <a:chExt cx="1090650" cy="1327200"/>
            </a:xfrm>
          </p:grpSpPr>
          <p:sp>
            <p:nvSpPr>
              <p:cNvPr id="6738" name="Google Shape;6738;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57"/>
            <p:cNvGrpSpPr/>
            <p:nvPr/>
          </p:nvGrpSpPr>
          <p:grpSpPr>
            <a:xfrm>
              <a:off x="5194708" y="3484366"/>
              <a:ext cx="811409" cy="987304"/>
              <a:chOff x="238125" y="1617275"/>
              <a:chExt cx="1090750" cy="1327200"/>
            </a:xfrm>
          </p:grpSpPr>
          <p:sp>
            <p:nvSpPr>
              <p:cNvPr id="6742" name="Google Shape;6742;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45" name="Google Shape;6745;p57"/>
          <p:cNvGrpSpPr/>
          <p:nvPr/>
        </p:nvGrpSpPr>
        <p:grpSpPr>
          <a:xfrm>
            <a:off x="8095379" y="3421974"/>
            <a:ext cx="1913830" cy="632952"/>
            <a:chOff x="6853641" y="2534077"/>
            <a:chExt cx="1515545" cy="501229"/>
          </a:xfrm>
        </p:grpSpPr>
        <p:grpSp>
          <p:nvGrpSpPr>
            <p:cNvPr id="6746" name="Google Shape;6746;p57"/>
            <p:cNvGrpSpPr/>
            <p:nvPr/>
          </p:nvGrpSpPr>
          <p:grpSpPr>
            <a:xfrm>
              <a:off x="6853641" y="2618923"/>
              <a:ext cx="1515545" cy="324556"/>
              <a:chOff x="6853641" y="2618923"/>
              <a:chExt cx="1515545" cy="324556"/>
            </a:xfrm>
          </p:grpSpPr>
          <p:sp>
            <p:nvSpPr>
              <p:cNvPr id="6747" name="Google Shape;6747;p57"/>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7"/>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7"/>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7"/>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7"/>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2" name="Google Shape;6752;p57"/>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7"/>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7"/>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7"/>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7"/>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57"/>
          <p:cNvGrpSpPr/>
          <p:nvPr/>
        </p:nvGrpSpPr>
        <p:grpSpPr>
          <a:xfrm>
            <a:off x="3967934" y="4482344"/>
            <a:ext cx="1960784" cy="420097"/>
            <a:chOff x="1808063" y="4294338"/>
            <a:chExt cx="3370782" cy="721817"/>
          </a:xfrm>
        </p:grpSpPr>
        <p:sp>
          <p:nvSpPr>
            <p:cNvPr id="6758" name="Google Shape;6758;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57"/>
          <p:cNvGrpSpPr/>
          <p:nvPr/>
        </p:nvGrpSpPr>
        <p:grpSpPr>
          <a:xfrm>
            <a:off x="6180669" y="5290092"/>
            <a:ext cx="1717107" cy="424840"/>
            <a:chOff x="4234950" y="2101012"/>
            <a:chExt cx="4219974" cy="1044090"/>
          </a:xfrm>
        </p:grpSpPr>
        <p:sp>
          <p:nvSpPr>
            <p:cNvPr id="6769" name="Google Shape;6769;p57"/>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7"/>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7"/>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7"/>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7"/>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7"/>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7"/>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7"/>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7"/>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7"/>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7"/>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7"/>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7"/>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7"/>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7"/>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7"/>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57"/>
          <p:cNvGrpSpPr/>
          <p:nvPr/>
        </p:nvGrpSpPr>
        <p:grpSpPr>
          <a:xfrm>
            <a:off x="8090327" y="2854853"/>
            <a:ext cx="1922740" cy="450042"/>
            <a:chOff x="1247650" y="2075423"/>
            <a:chExt cx="6648477" cy="1557238"/>
          </a:xfrm>
        </p:grpSpPr>
        <p:sp>
          <p:nvSpPr>
            <p:cNvPr id="6786" name="Google Shape;6786;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57"/>
          <p:cNvGrpSpPr/>
          <p:nvPr/>
        </p:nvGrpSpPr>
        <p:grpSpPr>
          <a:xfrm>
            <a:off x="6189295" y="1829168"/>
            <a:ext cx="1715793" cy="1998120"/>
            <a:chOff x="1839112" y="2209163"/>
            <a:chExt cx="1918159" cy="2233784"/>
          </a:xfrm>
        </p:grpSpPr>
        <p:sp>
          <p:nvSpPr>
            <p:cNvPr id="6793" name="Google Shape;6793;p57"/>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7"/>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7"/>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96" name="Google Shape;6796;p57"/>
            <p:cNvCxnSpPr>
              <a:stCxn id="6793" idx="6"/>
              <a:endCxn id="6794"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797" name="Google Shape;6797;p57"/>
            <p:cNvCxnSpPr>
              <a:stCxn id="6794" idx="4"/>
              <a:endCxn id="6798"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799" name="Google Shape;6799;p57"/>
            <p:cNvCxnSpPr>
              <a:stCxn id="6798" idx="6"/>
              <a:endCxn id="6795"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00" name="Google Shape;6800;p57"/>
            <p:cNvCxnSpPr>
              <a:stCxn id="6795" idx="4"/>
              <a:endCxn id="6801"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798" name="Google Shape;6798;p57"/>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7"/>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7"/>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03" name="Google Shape;6803;p57"/>
            <p:cNvCxnSpPr>
              <a:endCxn id="6802"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804" name="Google Shape;6804;p57"/>
          <p:cNvGrpSpPr/>
          <p:nvPr/>
        </p:nvGrpSpPr>
        <p:grpSpPr>
          <a:xfrm>
            <a:off x="3955839" y="1850640"/>
            <a:ext cx="1984488" cy="187721"/>
            <a:chOff x="238125" y="2506075"/>
            <a:chExt cx="7115411" cy="673075"/>
          </a:xfrm>
        </p:grpSpPr>
        <p:sp>
          <p:nvSpPr>
            <p:cNvPr id="6805" name="Google Shape;6805;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57"/>
          <p:cNvGrpSpPr/>
          <p:nvPr/>
        </p:nvGrpSpPr>
        <p:grpSpPr>
          <a:xfrm>
            <a:off x="2187327" y="2232244"/>
            <a:ext cx="1530430" cy="951763"/>
            <a:chOff x="548861" y="389676"/>
            <a:chExt cx="3843371" cy="2390163"/>
          </a:xfrm>
        </p:grpSpPr>
        <p:cxnSp>
          <p:nvCxnSpPr>
            <p:cNvPr id="6811" name="Google Shape;6811;p57"/>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12" name="Google Shape;6812;p57"/>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13" name="Google Shape;6813;p57"/>
            <p:cNvCxnSpPr/>
            <p:nvPr/>
          </p:nvCxnSpPr>
          <p:spPr>
            <a:xfrm>
              <a:off x="2725450" y="576000"/>
              <a:ext cx="1410600" cy="2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14" name="Google Shape;6814;p57"/>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815" name="Google Shape;6815;p57"/>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816" name="Google Shape;6816;p57"/>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17" name="Google Shape;6817;p57"/>
            <p:cNvCxnSpPr/>
            <p:nvPr/>
          </p:nvCxnSpPr>
          <p:spPr>
            <a:xfrm>
              <a:off x="2725450" y="2609025"/>
              <a:ext cx="1416000" cy="21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818" name="Google Shape;6818;p57"/>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7"/>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7"/>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7"/>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7"/>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7"/>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57"/>
          <p:cNvGrpSpPr/>
          <p:nvPr/>
        </p:nvGrpSpPr>
        <p:grpSpPr>
          <a:xfrm>
            <a:off x="718769" y="3573477"/>
            <a:ext cx="1711929" cy="767628"/>
            <a:chOff x="1187400" y="2529299"/>
            <a:chExt cx="6769193" cy="2241903"/>
          </a:xfrm>
        </p:grpSpPr>
        <p:sp>
          <p:nvSpPr>
            <p:cNvPr id="6825" name="Google Shape;6825;p57"/>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826" name="Google Shape;6826;p57"/>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27" name="Google Shape;6827;p57"/>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28" name="Google Shape;6828;p57"/>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29" name="Google Shape;6829;p57"/>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0" name="Google Shape;6830;p57"/>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1" name="Google Shape;6831;p57"/>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832" name="Google Shape;6832;p57"/>
            <p:cNvCxnSpPr>
              <a:stCxn id="6825" idx="2"/>
              <a:endCxn id="6826" idx="0"/>
            </p:cNvCxnSpPr>
            <p:nvPr/>
          </p:nvCxnSpPr>
          <p:spPr>
            <a:xfrm flipH="1" rot="-5400000">
              <a:off x="5228543" y="2315249"/>
              <a:ext cx="457200" cy="17703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6833" name="Google Shape;6833;p57"/>
            <p:cNvCxnSpPr>
              <a:stCxn id="6827" idx="0"/>
              <a:endCxn id="6825" idx="2"/>
            </p:cNvCxnSpPr>
            <p:nvPr/>
          </p:nvCxnSpPr>
          <p:spPr>
            <a:xfrm rot="-5400000">
              <a:off x="3458247" y="2315250"/>
              <a:ext cx="457200" cy="17703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6834" name="Google Shape;6834;p57"/>
            <p:cNvCxnSpPr>
              <a:stCxn id="6827" idx="2"/>
              <a:endCxn id="6829" idx="0"/>
            </p:cNvCxnSpPr>
            <p:nvPr/>
          </p:nvCxnSpPr>
          <p:spPr>
            <a:xfrm flipH="1" rot="-5400000">
              <a:off x="2995647" y="3677550"/>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6835" name="Google Shape;6835;p57"/>
            <p:cNvCxnSpPr>
              <a:stCxn id="6828" idx="0"/>
              <a:endCxn id="6827" idx="2"/>
            </p:cNvCxnSpPr>
            <p:nvPr/>
          </p:nvCxnSpPr>
          <p:spPr>
            <a:xfrm rot="-5400000">
              <a:off x="2150400" y="3677551"/>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6836" name="Google Shape;6836;p57"/>
            <p:cNvCxnSpPr>
              <a:stCxn id="6826" idx="2"/>
              <a:endCxn id="6831" idx="0"/>
            </p:cNvCxnSpPr>
            <p:nvPr/>
          </p:nvCxnSpPr>
          <p:spPr>
            <a:xfrm flipH="1" rot="-5400000">
              <a:off x="6536390" y="3677400"/>
              <a:ext cx="457200" cy="8454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6837" name="Google Shape;6837;p57"/>
            <p:cNvCxnSpPr>
              <a:stCxn id="6830" idx="0"/>
              <a:endCxn id="6826" idx="2"/>
            </p:cNvCxnSpPr>
            <p:nvPr/>
          </p:nvCxnSpPr>
          <p:spPr>
            <a:xfrm rot="-5400000">
              <a:off x="5691000" y="3677551"/>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grpSp>
      <p:grpSp>
        <p:nvGrpSpPr>
          <p:cNvPr id="6838" name="Google Shape;6838;p57"/>
          <p:cNvGrpSpPr/>
          <p:nvPr/>
        </p:nvGrpSpPr>
        <p:grpSpPr>
          <a:xfrm>
            <a:off x="8094555" y="4170773"/>
            <a:ext cx="1913634" cy="655484"/>
            <a:chOff x="6895650" y="3126697"/>
            <a:chExt cx="1436662" cy="492105"/>
          </a:xfrm>
        </p:grpSpPr>
        <p:sp>
          <p:nvSpPr>
            <p:cNvPr id="6839" name="Google Shape;6839;p57"/>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7"/>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7"/>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7"/>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7"/>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4" name="Google Shape;6844;p57"/>
            <p:cNvGrpSpPr/>
            <p:nvPr/>
          </p:nvGrpSpPr>
          <p:grpSpPr>
            <a:xfrm>
              <a:off x="6995957" y="3335810"/>
              <a:ext cx="1230393" cy="71754"/>
              <a:chOff x="6995957" y="3287964"/>
              <a:chExt cx="1230393" cy="71754"/>
            </a:xfrm>
          </p:grpSpPr>
          <p:sp>
            <p:nvSpPr>
              <p:cNvPr id="6845" name="Google Shape;6845;p57"/>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7"/>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7"/>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7"/>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7"/>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0" name="Google Shape;6850;p57"/>
          <p:cNvGrpSpPr/>
          <p:nvPr/>
        </p:nvGrpSpPr>
        <p:grpSpPr>
          <a:xfrm>
            <a:off x="8092651" y="4942359"/>
            <a:ext cx="1917009" cy="788472"/>
            <a:chOff x="6777990" y="3710194"/>
            <a:chExt cx="1646915" cy="677382"/>
          </a:xfrm>
        </p:grpSpPr>
        <p:grpSp>
          <p:nvGrpSpPr>
            <p:cNvPr id="6851" name="Google Shape;6851;p57"/>
            <p:cNvGrpSpPr/>
            <p:nvPr/>
          </p:nvGrpSpPr>
          <p:grpSpPr>
            <a:xfrm>
              <a:off x="6777990" y="3874492"/>
              <a:ext cx="411129" cy="513083"/>
              <a:chOff x="6777990" y="3874492"/>
              <a:chExt cx="411129" cy="513083"/>
            </a:xfrm>
          </p:grpSpPr>
          <p:cxnSp>
            <p:nvCxnSpPr>
              <p:cNvPr id="6852" name="Google Shape;6852;p57"/>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53" name="Google Shape;6853;p57"/>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57"/>
            <p:cNvGrpSpPr/>
            <p:nvPr/>
          </p:nvGrpSpPr>
          <p:grpSpPr>
            <a:xfrm>
              <a:off x="7188425" y="3710194"/>
              <a:ext cx="411123" cy="520535"/>
              <a:chOff x="7188425" y="3710194"/>
              <a:chExt cx="411123" cy="520535"/>
            </a:xfrm>
          </p:grpSpPr>
          <p:cxnSp>
            <p:nvCxnSpPr>
              <p:cNvPr id="6855" name="Google Shape;6855;p57"/>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56" name="Google Shape;6856;p57"/>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57"/>
            <p:cNvGrpSpPr/>
            <p:nvPr/>
          </p:nvGrpSpPr>
          <p:grpSpPr>
            <a:xfrm>
              <a:off x="7603341" y="3874492"/>
              <a:ext cx="411474" cy="513083"/>
              <a:chOff x="7603341" y="3874492"/>
              <a:chExt cx="411474" cy="513083"/>
            </a:xfrm>
          </p:grpSpPr>
          <p:cxnSp>
            <p:nvCxnSpPr>
              <p:cNvPr id="6858" name="Google Shape;6858;p57"/>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59" name="Google Shape;6859;p57"/>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57"/>
            <p:cNvGrpSpPr/>
            <p:nvPr/>
          </p:nvGrpSpPr>
          <p:grpSpPr>
            <a:xfrm>
              <a:off x="8013776" y="3722847"/>
              <a:ext cx="411129" cy="507881"/>
              <a:chOff x="8013776" y="3722847"/>
              <a:chExt cx="411129" cy="507881"/>
            </a:xfrm>
          </p:grpSpPr>
          <p:cxnSp>
            <p:nvCxnSpPr>
              <p:cNvPr id="6861" name="Google Shape;6861;p57"/>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862" name="Google Shape;6862;p57"/>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3" name="Google Shape;6863;p57"/>
          <p:cNvGrpSpPr/>
          <p:nvPr/>
        </p:nvGrpSpPr>
        <p:grpSpPr>
          <a:xfrm>
            <a:off x="6176778" y="3939663"/>
            <a:ext cx="1722982" cy="1236722"/>
            <a:chOff x="5190863" y="2824811"/>
            <a:chExt cx="1544860" cy="1108869"/>
          </a:xfrm>
        </p:grpSpPr>
        <p:grpSp>
          <p:nvGrpSpPr>
            <p:cNvPr id="6864" name="Google Shape;6864;p57"/>
            <p:cNvGrpSpPr/>
            <p:nvPr/>
          </p:nvGrpSpPr>
          <p:grpSpPr>
            <a:xfrm>
              <a:off x="5938695" y="3176919"/>
              <a:ext cx="685761" cy="404739"/>
              <a:chOff x="5938695" y="3176919"/>
              <a:chExt cx="685761" cy="404739"/>
            </a:xfrm>
          </p:grpSpPr>
          <p:grpSp>
            <p:nvGrpSpPr>
              <p:cNvPr id="6865" name="Google Shape;6865;p57"/>
              <p:cNvGrpSpPr/>
              <p:nvPr/>
            </p:nvGrpSpPr>
            <p:grpSpPr>
              <a:xfrm>
                <a:off x="5938695" y="3176919"/>
                <a:ext cx="685761" cy="404739"/>
                <a:chOff x="5938695" y="3176919"/>
                <a:chExt cx="685761" cy="404739"/>
              </a:xfrm>
            </p:grpSpPr>
            <p:sp>
              <p:nvSpPr>
                <p:cNvPr id="6866" name="Google Shape;6866;p57"/>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7"/>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8" name="Google Shape;6868;p57"/>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57"/>
            <p:cNvGrpSpPr/>
            <p:nvPr/>
          </p:nvGrpSpPr>
          <p:grpSpPr>
            <a:xfrm>
              <a:off x="5305233" y="3176835"/>
              <a:ext cx="685971" cy="404655"/>
              <a:chOff x="5305233" y="3176835"/>
              <a:chExt cx="685971" cy="404655"/>
            </a:xfrm>
          </p:grpSpPr>
          <p:grpSp>
            <p:nvGrpSpPr>
              <p:cNvPr id="6870" name="Google Shape;6870;p57"/>
              <p:cNvGrpSpPr/>
              <p:nvPr/>
            </p:nvGrpSpPr>
            <p:grpSpPr>
              <a:xfrm>
                <a:off x="5305233" y="3176835"/>
                <a:ext cx="685971" cy="404655"/>
                <a:chOff x="5305233" y="3176835"/>
                <a:chExt cx="685971" cy="404655"/>
              </a:xfrm>
            </p:grpSpPr>
            <p:sp>
              <p:nvSpPr>
                <p:cNvPr id="6871" name="Google Shape;6871;p57"/>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7"/>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3" name="Google Shape;6873;p57"/>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4" name="Google Shape;6874;p57"/>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5" name="Google Shape;6875;p57"/>
            <p:cNvGrpSpPr/>
            <p:nvPr/>
          </p:nvGrpSpPr>
          <p:grpSpPr>
            <a:xfrm>
              <a:off x="5657361" y="2824811"/>
              <a:ext cx="1078361" cy="404655"/>
              <a:chOff x="5657361" y="2824811"/>
              <a:chExt cx="1078361" cy="404655"/>
            </a:xfrm>
          </p:grpSpPr>
          <p:grpSp>
            <p:nvGrpSpPr>
              <p:cNvPr id="6876" name="Google Shape;6876;p57"/>
              <p:cNvGrpSpPr/>
              <p:nvPr/>
            </p:nvGrpSpPr>
            <p:grpSpPr>
              <a:xfrm>
                <a:off x="5657361" y="2824811"/>
                <a:ext cx="1078361" cy="404655"/>
                <a:chOff x="5657361" y="2824811"/>
                <a:chExt cx="1078361" cy="404655"/>
              </a:xfrm>
            </p:grpSpPr>
            <p:grpSp>
              <p:nvGrpSpPr>
                <p:cNvPr id="6877" name="Google Shape;6877;p57"/>
                <p:cNvGrpSpPr/>
                <p:nvPr/>
              </p:nvGrpSpPr>
              <p:grpSpPr>
                <a:xfrm>
                  <a:off x="5938485" y="2824811"/>
                  <a:ext cx="797237" cy="404655"/>
                  <a:chOff x="5938485" y="2824811"/>
                  <a:chExt cx="797237" cy="404655"/>
                </a:xfrm>
              </p:grpSpPr>
              <p:sp>
                <p:nvSpPr>
                  <p:cNvPr id="6878" name="Google Shape;6878;p57"/>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7"/>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0" name="Google Shape;6880;p57"/>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1" name="Google Shape;6881;p57"/>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57"/>
            <p:cNvGrpSpPr/>
            <p:nvPr/>
          </p:nvGrpSpPr>
          <p:grpSpPr>
            <a:xfrm>
              <a:off x="5190863" y="3528942"/>
              <a:ext cx="1078026" cy="404739"/>
              <a:chOff x="5190863" y="3528942"/>
              <a:chExt cx="1078026" cy="404739"/>
            </a:xfrm>
          </p:grpSpPr>
          <p:sp>
            <p:nvSpPr>
              <p:cNvPr id="6883" name="Google Shape;6883;p57"/>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4" name="Google Shape;6884;p57"/>
              <p:cNvGrpSpPr/>
              <p:nvPr/>
            </p:nvGrpSpPr>
            <p:grpSpPr>
              <a:xfrm>
                <a:off x="5190863" y="3528942"/>
                <a:ext cx="1078026" cy="404739"/>
                <a:chOff x="5190863" y="3528942"/>
                <a:chExt cx="1078026" cy="404739"/>
              </a:xfrm>
            </p:grpSpPr>
            <p:sp>
              <p:nvSpPr>
                <p:cNvPr id="6885" name="Google Shape;6885;p57"/>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7"/>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87" name="Google Shape;6887;p57"/>
          <p:cNvGrpSpPr/>
          <p:nvPr/>
        </p:nvGrpSpPr>
        <p:grpSpPr>
          <a:xfrm>
            <a:off x="682789" y="2200459"/>
            <a:ext cx="1317103" cy="1065938"/>
            <a:chOff x="803162" y="1474292"/>
            <a:chExt cx="1086719" cy="879487"/>
          </a:xfrm>
        </p:grpSpPr>
        <p:grpSp>
          <p:nvGrpSpPr>
            <p:cNvPr id="6888" name="Google Shape;6888;p57"/>
            <p:cNvGrpSpPr/>
            <p:nvPr/>
          </p:nvGrpSpPr>
          <p:grpSpPr>
            <a:xfrm>
              <a:off x="803162" y="1625948"/>
              <a:ext cx="445856" cy="576579"/>
              <a:chOff x="803162" y="1625948"/>
              <a:chExt cx="445856" cy="576579"/>
            </a:xfrm>
          </p:grpSpPr>
          <p:sp>
            <p:nvSpPr>
              <p:cNvPr id="6889" name="Google Shape;6889;p57"/>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0" name="Google Shape;6890;p57"/>
              <p:cNvGrpSpPr/>
              <p:nvPr/>
            </p:nvGrpSpPr>
            <p:grpSpPr>
              <a:xfrm>
                <a:off x="1056023" y="1625948"/>
                <a:ext cx="192995" cy="576579"/>
                <a:chOff x="1056023" y="1625948"/>
                <a:chExt cx="192995" cy="576579"/>
              </a:xfrm>
            </p:grpSpPr>
            <p:sp>
              <p:nvSpPr>
                <p:cNvPr id="6891" name="Google Shape;6891;p57"/>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7"/>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7"/>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7"/>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7"/>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6" name="Google Shape;6896;p57"/>
            <p:cNvGrpSpPr/>
            <p:nvPr/>
          </p:nvGrpSpPr>
          <p:grpSpPr>
            <a:xfrm>
              <a:off x="1371406" y="1474292"/>
              <a:ext cx="518475" cy="879487"/>
              <a:chOff x="1398231" y="1474292"/>
              <a:chExt cx="518475" cy="879487"/>
            </a:xfrm>
          </p:grpSpPr>
          <p:grpSp>
            <p:nvGrpSpPr>
              <p:cNvPr id="6897" name="Google Shape;6897;p57"/>
              <p:cNvGrpSpPr/>
              <p:nvPr/>
            </p:nvGrpSpPr>
            <p:grpSpPr>
              <a:xfrm>
                <a:off x="1398231" y="1474292"/>
                <a:ext cx="518475" cy="341643"/>
                <a:chOff x="1398231" y="1474292"/>
                <a:chExt cx="518475" cy="341643"/>
              </a:xfrm>
            </p:grpSpPr>
            <p:sp>
              <p:nvSpPr>
                <p:cNvPr id="6898" name="Google Shape;6898;p57"/>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9" name="Google Shape;6899;p57"/>
                <p:cNvGrpSpPr/>
                <p:nvPr/>
              </p:nvGrpSpPr>
              <p:grpSpPr>
                <a:xfrm>
                  <a:off x="1616453" y="1474292"/>
                  <a:ext cx="300253" cy="341643"/>
                  <a:chOff x="1616453" y="1475379"/>
                  <a:chExt cx="300253" cy="341643"/>
                </a:xfrm>
              </p:grpSpPr>
              <p:sp>
                <p:nvSpPr>
                  <p:cNvPr id="6900" name="Google Shape;6900;p57"/>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7"/>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7"/>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7"/>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7"/>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7"/>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7"/>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7" name="Google Shape;6907;p57"/>
                  <p:cNvGrpSpPr/>
                  <p:nvPr/>
                </p:nvGrpSpPr>
                <p:grpSpPr>
                  <a:xfrm>
                    <a:off x="1839639" y="1475379"/>
                    <a:ext cx="77067" cy="341643"/>
                    <a:chOff x="1839639" y="1475379"/>
                    <a:chExt cx="77067" cy="341643"/>
                  </a:xfrm>
                </p:grpSpPr>
                <p:sp>
                  <p:nvSpPr>
                    <p:cNvPr id="6908" name="Google Shape;6908;p57"/>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7"/>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10" name="Google Shape;6910;p57"/>
              <p:cNvGrpSpPr/>
              <p:nvPr/>
            </p:nvGrpSpPr>
            <p:grpSpPr>
              <a:xfrm>
                <a:off x="1398451" y="2012951"/>
                <a:ext cx="518255" cy="340828"/>
                <a:chOff x="1398451" y="2012951"/>
                <a:chExt cx="518255" cy="340828"/>
              </a:xfrm>
            </p:grpSpPr>
            <p:sp>
              <p:nvSpPr>
                <p:cNvPr id="6911" name="Google Shape;6911;p57"/>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2" name="Google Shape;6912;p57"/>
                <p:cNvGrpSpPr/>
                <p:nvPr/>
              </p:nvGrpSpPr>
              <p:grpSpPr>
                <a:xfrm>
                  <a:off x="1616453" y="2012951"/>
                  <a:ext cx="300253" cy="340828"/>
                  <a:chOff x="1616453" y="2013538"/>
                  <a:chExt cx="300253" cy="340828"/>
                </a:xfrm>
              </p:grpSpPr>
              <p:sp>
                <p:nvSpPr>
                  <p:cNvPr id="6913" name="Google Shape;6913;p57"/>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7"/>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7"/>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7"/>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7"/>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7"/>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7"/>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0" name="Google Shape;6920;p57"/>
                  <p:cNvGrpSpPr/>
                  <p:nvPr/>
                </p:nvGrpSpPr>
                <p:grpSpPr>
                  <a:xfrm>
                    <a:off x="1839639" y="2013538"/>
                    <a:ext cx="77067" cy="340828"/>
                    <a:chOff x="1839639" y="2013538"/>
                    <a:chExt cx="77067" cy="340828"/>
                  </a:xfrm>
                </p:grpSpPr>
                <p:sp>
                  <p:nvSpPr>
                    <p:cNvPr id="6921" name="Google Shape;6921;p57"/>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7"/>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923" name="Google Shape;6923;p57"/>
          <p:cNvGrpSpPr/>
          <p:nvPr/>
        </p:nvGrpSpPr>
        <p:grpSpPr>
          <a:xfrm>
            <a:off x="678934" y="4783458"/>
            <a:ext cx="1658841" cy="827697"/>
            <a:chOff x="724986" y="3605478"/>
            <a:chExt cx="1368681" cy="682918"/>
          </a:xfrm>
        </p:grpSpPr>
        <p:grpSp>
          <p:nvGrpSpPr>
            <p:cNvPr id="6924" name="Google Shape;6924;p57"/>
            <p:cNvGrpSpPr/>
            <p:nvPr/>
          </p:nvGrpSpPr>
          <p:grpSpPr>
            <a:xfrm>
              <a:off x="1289102" y="3823629"/>
              <a:ext cx="240442" cy="250435"/>
              <a:chOff x="-165066" y="3843615"/>
              <a:chExt cx="221259" cy="230455"/>
            </a:xfrm>
          </p:grpSpPr>
          <p:sp>
            <p:nvSpPr>
              <p:cNvPr id="6925" name="Google Shape;6925;p57"/>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7"/>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7"/>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7"/>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7"/>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7"/>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7"/>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7"/>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7"/>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7"/>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7"/>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7"/>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7"/>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7"/>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7"/>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7"/>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7"/>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7"/>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7"/>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7"/>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57"/>
            <p:cNvGrpSpPr/>
            <p:nvPr/>
          </p:nvGrpSpPr>
          <p:grpSpPr>
            <a:xfrm>
              <a:off x="724986" y="3605478"/>
              <a:ext cx="1368681" cy="682918"/>
              <a:chOff x="724986" y="3605478"/>
              <a:chExt cx="1368681" cy="682918"/>
            </a:xfrm>
          </p:grpSpPr>
          <p:grpSp>
            <p:nvGrpSpPr>
              <p:cNvPr id="6946" name="Google Shape;6946;p57"/>
              <p:cNvGrpSpPr/>
              <p:nvPr/>
            </p:nvGrpSpPr>
            <p:grpSpPr>
              <a:xfrm>
                <a:off x="1498221" y="4047614"/>
                <a:ext cx="529172" cy="240783"/>
                <a:chOff x="1498221" y="4047614"/>
                <a:chExt cx="529172" cy="240783"/>
              </a:xfrm>
            </p:grpSpPr>
            <p:grpSp>
              <p:nvGrpSpPr>
                <p:cNvPr id="6947" name="Google Shape;6947;p57"/>
                <p:cNvGrpSpPr/>
                <p:nvPr/>
              </p:nvGrpSpPr>
              <p:grpSpPr>
                <a:xfrm>
                  <a:off x="1826655" y="4224370"/>
                  <a:ext cx="200738" cy="25631"/>
                  <a:chOff x="1826655" y="4224370"/>
                  <a:chExt cx="200738" cy="25631"/>
                </a:xfrm>
              </p:grpSpPr>
              <p:sp>
                <p:nvSpPr>
                  <p:cNvPr id="6948" name="Google Shape;6948;p57"/>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7"/>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57"/>
                <p:cNvGrpSpPr/>
                <p:nvPr/>
              </p:nvGrpSpPr>
              <p:grpSpPr>
                <a:xfrm>
                  <a:off x="1498221" y="4047614"/>
                  <a:ext cx="328444" cy="240783"/>
                  <a:chOff x="1498221" y="4047614"/>
                  <a:chExt cx="328444" cy="240783"/>
                </a:xfrm>
              </p:grpSpPr>
              <p:sp>
                <p:nvSpPr>
                  <p:cNvPr id="6951" name="Google Shape;6951;p57"/>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2" name="Google Shape;6952;p57"/>
                  <p:cNvGrpSpPr/>
                  <p:nvPr/>
                </p:nvGrpSpPr>
                <p:grpSpPr>
                  <a:xfrm>
                    <a:off x="1498221" y="4047614"/>
                    <a:ext cx="150566" cy="190416"/>
                    <a:chOff x="1498221" y="4047614"/>
                    <a:chExt cx="150566" cy="190416"/>
                  </a:xfrm>
                </p:grpSpPr>
                <p:sp>
                  <p:nvSpPr>
                    <p:cNvPr id="6953" name="Google Shape;6953;p57"/>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7"/>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55" name="Google Shape;6955;p57"/>
              <p:cNvGrpSpPr/>
              <p:nvPr/>
            </p:nvGrpSpPr>
            <p:grpSpPr>
              <a:xfrm>
                <a:off x="1560718" y="3800594"/>
                <a:ext cx="532948" cy="302090"/>
                <a:chOff x="1560718" y="3800594"/>
                <a:chExt cx="532948" cy="302090"/>
              </a:xfrm>
            </p:grpSpPr>
            <p:grpSp>
              <p:nvGrpSpPr>
                <p:cNvPr id="6956" name="Google Shape;6956;p57"/>
                <p:cNvGrpSpPr/>
                <p:nvPr/>
              </p:nvGrpSpPr>
              <p:grpSpPr>
                <a:xfrm>
                  <a:off x="1912179" y="3827344"/>
                  <a:ext cx="181487" cy="25631"/>
                  <a:chOff x="1912179" y="3827344"/>
                  <a:chExt cx="181487" cy="25631"/>
                </a:xfrm>
              </p:grpSpPr>
              <p:sp>
                <p:nvSpPr>
                  <p:cNvPr id="6957" name="Google Shape;6957;p57"/>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7"/>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9" name="Google Shape;6959;p57"/>
                <p:cNvGrpSpPr/>
                <p:nvPr/>
              </p:nvGrpSpPr>
              <p:grpSpPr>
                <a:xfrm>
                  <a:off x="1912179" y="4044505"/>
                  <a:ext cx="181487" cy="25622"/>
                  <a:chOff x="1912179" y="4044506"/>
                  <a:chExt cx="181487" cy="25622"/>
                </a:xfrm>
              </p:grpSpPr>
              <p:sp>
                <p:nvSpPr>
                  <p:cNvPr id="6960" name="Google Shape;6960;p57"/>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7"/>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7"/>
                <p:cNvGrpSpPr/>
                <p:nvPr/>
              </p:nvGrpSpPr>
              <p:grpSpPr>
                <a:xfrm>
                  <a:off x="1560718" y="3800594"/>
                  <a:ext cx="351472" cy="302090"/>
                  <a:chOff x="1560718" y="3800594"/>
                  <a:chExt cx="351472" cy="302090"/>
                </a:xfrm>
              </p:grpSpPr>
              <p:grpSp>
                <p:nvGrpSpPr>
                  <p:cNvPr id="6963" name="Google Shape;6963;p57"/>
                  <p:cNvGrpSpPr/>
                  <p:nvPr/>
                </p:nvGrpSpPr>
                <p:grpSpPr>
                  <a:xfrm>
                    <a:off x="1560718" y="3842857"/>
                    <a:ext cx="173586" cy="217131"/>
                    <a:chOff x="1560718" y="3842857"/>
                    <a:chExt cx="173586" cy="217131"/>
                  </a:xfrm>
                </p:grpSpPr>
                <p:sp>
                  <p:nvSpPr>
                    <p:cNvPr id="6964" name="Google Shape;6964;p57"/>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7"/>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7"/>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7" name="Google Shape;6967;p57"/>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7"/>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69" name="Google Shape;6969;p57"/>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0" name="Google Shape;6970;p57"/>
              <p:cNvGrpSpPr/>
              <p:nvPr/>
            </p:nvGrpSpPr>
            <p:grpSpPr>
              <a:xfrm>
                <a:off x="785350" y="3605478"/>
                <a:ext cx="535311" cy="249245"/>
                <a:chOff x="785350" y="3605478"/>
                <a:chExt cx="535311" cy="249245"/>
              </a:xfrm>
            </p:grpSpPr>
            <p:grpSp>
              <p:nvGrpSpPr>
                <p:cNvPr id="6971" name="Google Shape;6971;p57"/>
                <p:cNvGrpSpPr/>
                <p:nvPr/>
              </p:nvGrpSpPr>
              <p:grpSpPr>
                <a:xfrm>
                  <a:off x="785350" y="3605478"/>
                  <a:ext cx="376191" cy="102736"/>
                  <a:chOff x="785350" y="3605478"/>
                  <a:chExt cx="376191" cy="102736"/>
                </a:xfrm>
              </p:grpSpPr>
              <p:sp>
                <p:nvSpPr>
                  <p:cNvPr id="6972" name="Google Shape;6972;p57"/>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7"/>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7"/>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57"/>
                <p:cNvGrpSpPr/>
                <p:nvPr/>
              </p:nvGrpSpPr>
              <p:grpSpPr>
                <a:xfrm>
                  <a:off x="1161530" y="3655851"/>
                  <a:ext cx="159131" cy="198872"/>
                  <a:chOff x="1161530" y="3655851"/>
                  <a:chExt cx="159131" cy="198872"/>
                </a:xfrm>
              </p:grpSpPr>
              <p:sp>
                <p:nvSpPr>
                  <p:cNvPr id="6976" name="Google Shape;6976;p57"/>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7"/>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8" name="Google Shape;6978;p57"/>
              <p:cNvGrpSpPr/>
              <p:nvPr/>
            </p:nvGrpSpPr>
            <p:grpSpPr>
              <a:xfrm>
                <a:off x="785350" y="4047614"/>
                <a:ext cx="535311" cy="240783"/>
                <a:chOff x="785350" y="4047614"/>
                <a:chExt cx="535311" cy="240783"/>
              </a:xfrm>
            </p:grpSpPr>
            <p:grpSp>
              <p:nvGrpSpPr>
                <p:cNvPr id="6979" name="Google Shape;6979;p57"/>
                <p:cNvGrpSpPr/>
                <p:nvPr/>
              </p:nvGrpSpPr>
              <p:grpSpPr>
                <a:xfrm>
                  <a:off x="1161636" y="4047614"/>
                  <a:ext cx="159025" cy="190415"/>
                  <a:chOff x="1161636" y="4047614"/>
                  <a:chExt cx="159025" cy="190415"/>
                </a:xfrm>
              </p:grpSpPr>
              <p:sp>
                <p:nvSpPr>
                  <p:cNvPr id="6980" name="Google Shape;6980;p57"/>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7"/>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57"/>
                <p:cNvGrpSpPr/>
                <p:nvPr/>
              </p:nvGrpSpPr>
              <p:grpSpPr>
                <a:xfrm>
                  <a:off x="785350" y="4185661"/>
                  <a:ext cx="376191" cy="102736"/>
                  <a:chOff x="785350" y="4185661"/>
                  <a:chExt cx="376191" cy="102736"/>
                </a:xfrm>
              </p:grpSpPr>
              <p:sp>
                <p:nvSpPr>
                  <p:cNvPr id="6983" name="Google Shape;6983;p57"/>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7"/>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7"/>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6" name="Google Shape;6986;p57"/>
              <p:cNvGrpSpPr/>
              <p:nvPr/>
            </p:nvGrpSpPr>
            <p:grpSpPr>
              <a:xfrm>
                <a:off x="1501054" y="3605478"/>
                <a:ext cx="526340" cy="249240"/>
                <a:chOff x="1501054" y="3605478"/>
                <a:chExt cx="526340" cy="249240"/>
              </a:xfrm>
            </p:grpSpPr>
            <p:grpSp>
              <p:nvGrpSpPr>
                <p:cNvPr id="6987" name="Google Shape;6987;p57"/>
                <p:cNvGrpSpPr/>
                <p:nvPr/>
              </p:nvGrpSpPr>
              <p:grpSpPr>
                <a:xfrm>
                  <a:off x="1834208" y="3643867"/>
                  <a:ext cx="193185" cy="25622"/>
                  <a:chOff x="1834208" y="3643867"/>
                  <a:chExt cx="193185" cy="25622"/>
                </a:xfrm>
              </p:grpSpPr>
              <p:sp>
                <p:nvSpPr>
                  <p:cNvPr id="6988" name="Google Shape;6988;p57"/>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7"/>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0" name="Google Shape;6990;p57"/>
                <p:cNvGrpSpPr/>
                <p:nvPr/>
              </p:nvGrpSpPr>
              <p:grpSpPr>
                <a:xfrm>
                  <a:off x="1501054" y="3605478"/>
                  <a:ext cx="333165" cy="249240"/>
                  <a:chOff x="1501054" y="3605478"/>
                  <a:chExt cx="333165" cy="249240"/>
                </a:xfrm>
              </p:grpSpPr>
              <p:sp>
                <p:nvSpPr>
                  <p:cNvPr id="6991" name="Google Shape;6991;p57"/>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2" name="Google Shape;6992;p57"/>
                  <p:cNvGrpSpPr/>
                  <p:nvPr/>
                </p:nvGrpSpPr>
                <p:grpSpPr>
                  <a:xfrm>
                    <a:off x="1501054" y="3655851"/>
                    <a:ext cx="155286" cy="198867"/>
                    <a:chOff x="1501054" y="3655851"/>
                    <a:chExt cx="155286" cy="198867"/>
                  </a:xfrm>
                </p:grpSpPr>
                <p:sp>
                  <p:nvSpPr>
                    <p:cNvPr id="6993" name="Google Shape;6993;p57"/>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7"/>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95" name="Google Shape;6995;p57"/>
              <p:cNvGrpSpPr/>
              <p:nvPr/>
            </p:nvGrpSpPr>
            <p:grpSpPr>
              <a:xfrm>
                <a:off x="724986" y="3800594"/>
                <a:ext cx="532950" cy="302090"/>
                <a:chOff x="724986" y="3800594"/>
                <a:chExt cx="532950" cy="302090"/>
              </a:xfrm>
            </p:grpSpPr>
            <p:grpSp>
              <p:nvGrpSpPr>
                <p:cNvPr id="6996" name="Google Shape;6996;p57"/>
                <p:cNvGrpSpPr/>
                <p:nvPr/>
              </p:nvGrpSpPr>
              <p:grpSpPr>
                <a:xfrm>
                  <a:off x="724986" y="4044367"/>
                  <a:ext cx="181314" cy="25626"/>
                  <a:chOff x="724986" y="4044367"/>
                  <a:chExt cx="181314" cy="25626"/>
                </a:xfrm>
              </p:grpSpPr>
              <p:sp>
                <p:nvSpPr>
                  <p:cNvPr id="6997" name="Google Shape;6997;p57"/>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7"/>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57"/>
                <p:cNvGrpSpPr/>
                <p:nvPr/>
              </p:nvGrpSpPr>
              <p:grpSpPr>
                <a:xfrm>
                  <a:off x="906290" y="3800594"/>
                  <a:ext cx="351646" cy="302090"/>
                  <a:chOff x="906290" y="3800594"/>
                  <a:chExt cx="351646" cy="302090"/>
                </a:xfrm>
              </p:grpSpPr>
              <p:grpSp>
                <p:nvGrpSpPr>
                  <p:cNvPr id="7000" name="Google Shape;7000;p57"/>
                  <p:cNvGrpSpPr/>
                  <p:nvPr/>
                </p:nvGrpSpPr>
                <p:grpSpPr>
                  <a:xfrm>
                    <a:off x="1084172" y="3842857"/>
                    <a:ext cx="173764" cy="217131"/>
                    <a:chOff x="1084172" y="3842857"/>
                    <a:chExt cx="173764" cy="217131"/>
                  </a:xfrm>
                </p:grpSpPr>
                <p:grpSp>
                  <p:nvGrpSpPr>
                    <p:cNvPr id="7001" name="Google Shape;7001;p57"/>
                    <p:cNvGrpSpPr/>
                    <p:nvPr/>
                  </p:nvGrpSpPr>
                  <p:grpSpPr>
                    <a:xfrm>
                      <a:off x="1156862" y="3936509"/>
                      <a:ext cx="101073" cy="25622"/>
                      <a:chOff x="1156862" y="3936509"/>
                      <a:chExt cx="101073" cy="25622"/>
                    </a:xfrm>
                  </p:grpSpPr>
                  <p:sp>
                    <p:nvSpPr>
                      <p:cNvPr id="7002" name="Google Shape;7002;p57"/>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7"/>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4" name="Google Shape;7004;p57"/>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5" name="Google Shape;7005;p57"/>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7"/>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57"/>
                <p:cNvGrpSpPr/>
                <p:nvPr/>
              </p:nvGrpSpPr>
              <p:grpSpPr>
                <a:xfrm>
                  <a:off x="724986" y="3830189"/>
                  <a:ext cx="189533" cy="25626"/>
                  <a:chOff x="724986" y="3830189"/>
                  <a:chExt cx="189533" cy="25626"/>
                </a:xfrm>
              </p:grpSpPr>
              <p:sp>
                <p:nvSpPr>
                  <p:cNvPr id="7008" name="Google Shape;7008;p57"/>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7"/>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010" name="Google Shape;7010;p57"/>
          <p:cNvGrpSpPr/>
          <p:nvPr/>
        </p:nvGrpSpPr>
        <p:grpSpPr>
          <a:xfrm>
            <a:off x="2531248" y="3389851"/>
            <a:ext cx="1149826" cy="1133678"/>
            <a:chOff x="2253298" y="2428317"/>
            <a:chExt cx="948701" cy="935378"/>
          </a:xfrm>
        </p:grpSpPr>
        <p:sp>
          <p:nvSpPr>
            <p:cNvPr id="7011" name="Google Shape;7011;p57"/>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7"/>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7"/>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7"/>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7"/>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7"/>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7"/>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7"/>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7"/>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7"/>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7"/>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7"/>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7"/>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7"/>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7"/>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7"/>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7"/>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7"/>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7"/>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7"/>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7"/>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7"/>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7"/>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7"/>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7"/>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7"/>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7"/>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7"/>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7"/>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7"/>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7"/>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7"/>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7"/>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7" name="Shape 7047"/>
        <p:cNvGrpSpPr/>
        <p:nvPr/>
      </p:nvGrpSpPr>
      <p:grpSpPr>
        <a:xfrm>
          <a:off x="0" y="0"/>
          <a:ext cx="0" cy="0"/>
          <a:chOff x="0" y="0"/>
          <a:chExt cx="0" cy="0"/>
        </a:xfrm>
      </p:grpSpPr>
      <p:grpSp>
        <p:nvGrpSpPr>
          <p:cNvPr id="7048" name="Google Shape;7048;p58"/>
          <p:cNvGrpSpPr/>
          <p:nvPr/>
        </p:nvGrpSpPr>
        <p:grpSpPr>
          <a:xfrm>
            <a:off x="4117894" y="1788177"/>
            <a:ext cx="2363393" cy="1017867"/>
            <a:chOff x="3292400" y="1219146"/>
            <a:chExt cx="2615240" cy="1110239"/>
          </a:xfrm>
        </p:grpSpPr>
        <p:sp>
          <p:nvSpPr>
            <p:cNvPr id="7049" name="Google Shape;7049;p58"/>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7050" name="Google Shape;7050;p58"/>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51" name="Google Shape;7051;p58"/>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7052" name="Google Shape;7052;p58"/>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7053" name="Google Shape;7053;p58"/>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7054" name="Google Shape;7054;p58"/>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7055" name="Google Shape;7055;p58"/>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7056" name="Google Shape;7056;p58"/>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7057" name="Google Shape;7057;p58"/>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7058" name="Google Shape;7058;p58"/>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7059" name="Google Shape;7059;p58"/>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060" name="Google Shape;7060;p58"/>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061" name="Google Shape;7061;p58"/>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062" name="Google Shape;7062;p58"/>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063" name="Google Shape;7063;p58"/>
            <p:cNvGrpSpPr/>
            <p:nvPr/>
          </p:nvGrpSpPr>
          <p:grpSpPr>
            <a:xfrm>
              <a:off x="3748438" y="1378608"/>
              <a:ext cx="2159202" cy="903971"/>
              <a:chOff x="1683525" y="2179850"/>
              <a:chExt cx="4519050" cy="2134525"/>
            </a:xfrm>
          </p:grpSpPr>
          <p:sp>
            <p:nvSpPr>
              <p:cNvPr id="7064" name="Google Shape;7064;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65" name="Google Shape;7065;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66" name="Google Shape;7066;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67" name="Google Shape;7067;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68" name="Google Shape;7068;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69" name="Google Shape;7069;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70" name="Google Shape;7070;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71" name="Google Shape;7071;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72" name="Google Shape;7072;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73" name="Google Shape;7073;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74" name="Google Shape;7074;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75" name="Google Shape;7075;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7076" name="Google Shape;7076;p58"/>
          <p:cNvGraphicFramePr/>
          <p:nvPr/>
        </p:nvGraphicFramePr>
        <p:xfrm>
          <a:off x="7028729" y="3362075"/>
          <a:ext cx="3000000" cy="3000000"/>
        </p:xfrm>
        <a:graphic>
          <a:graphicData uri="http://schemas.openxmlformats.org/drawingml/2006/table">
            <a:tbl>
              <a:tblPr>
                <a:noFill/>
                <a:tableStyleId>{58684BED-01C9-44DD-9E71-CFA0C2D54B5F}</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077" name="Google Shape;7077;p58"/>
          <p:cNvGrpSpPr/>
          <p:nvPr/>
        </p:nvGrpSpPr>
        <p:grpSpPr>
          <a:xfrm>
            <a:off x="6953262" y="4909259"/>
            <a:ext cx="2519825" cy="1001454"/>
            <a:chOff x="1906114" y="789980"/>
            <a:chExt cx="1487676" cy="606868"/>
          </a:xfrm>
        </p:grpSpPr>
        <p:cxnSp>
          <p:nvCxnSpPr>
            <p:cNvPr id="7078" name="Google Shape;7078;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79" name="Google Shape;7079;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80" name="Google Shape;7080;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081" name="Google Shape;7081;p58"/>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7082" name="Google Shape;7082;p58"/>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7083" name="Google Shape;7083;p58"/>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7084" name="Google Shape;7084;p58"/>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7085" name="Google Shape;7085;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8"/>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7092" name="Google Shape;7092;p58"/>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093" name="Google Shape;7093;p58"/>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094" name="Google Shape;7094;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58"/>
          <p:cNvGrpSpPr/>
          <p:nvPr/>
        </p:nvGrpSpPr>
        <p:grpSpPr>
          <a:xfrm>
            <a:off x="1188187" y="1829568"/>
            <a:ext cx="2394370" cy="976502"/>
            <a:chOff x="749309" y="1112739"/>
            <a:chExt cx="2371603" cy="976502"/>
          </a:xfrm>
        </p:grpSpPr>
        <p:sp>
          <p:nvSpPr>
            <p:cNvPr id="7096" name="Google Shape;7096;p58"/>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8"/>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8"/>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8"/>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8"/>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8"/>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8"/>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8"/>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8"/>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8"/>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8"/>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8"/>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8"/>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8"/>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8"/>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8"/>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8"/>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8"/>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8"/>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8"/>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8"/>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8"/>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8"/>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8"/>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8"/>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8"/>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8"/>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8"/>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128" name="Google Shape;7128;p58"/>
          <p:cNvGraphicFramePr/>
          <p:nvPr/>
        </p:nvGraphicFramePr>
        <p:xfrm>
          <a:off x="7022988" y="1808900"/>
          <a:ext cx="3000000" cy="3000000"/>
        </p:xfrm>
        <a:graphic>
          <a:graphicData uri="http://schemas.openxmlformats.org/drawingml/2006/table">
            <a:tbl>
              <a:tblPr>
                <a:noFill/>
                <a:tableStyleId>{58684BED-01C9-44DD-9E71-CFA0C2D54B5F}</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7129" name="Google Shape;7129;p58"/>
          <p:cNvGrpSpPr/>
          <p:nvPr/>
        </p:nvGrpSpPr>
        <p:grpSpPr>
          <a:xfrm>
            <a:off x="4164386" y="4907001"/>
            <a:ext cx="2363244" cy="1005943"/>
            <a:chOff x="3358415" y="3361302"/>
            <a:chExt cx="2363244" cy="1024695"/>
          </a:xfrm>
        </p:grpSpPr>
        <p:grpSp>
          <p:nvGrpSpPr>
            <p:cNvPr id="7130" name="Google Shape;7130;p58"/>
            <p:cNvGrpSpPr/>
            <p:nvPr/>
          </p:nvGrpSpPr>
          <p:grpSpPr>
            <a:xfrm>
              <a:off x="3358415" y="3361302"/>
              <a:ext cx="441300" cy="1024695"/>
              <a:chOff x="3358415" y="3361302"/>
              <a:chExt cx="441300" cy="1024695"/>
            </a:xfrm>
          </p:grpSpPr>
          <p:sp>
            <p:nvSpPr>
              <p:cNvPr id="7131" name="Google Shape;7131;p58"/>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8"/>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8"/>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8"/>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8"/>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8"/>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58"/>
            <p:cNvGrpSpPr/>
            <p:nvPr/>
          </p:nvGrpSpPr>
          <p:grpSpPr>
            <a:xfrm>
              <a:off x="3838901" y="3361302"/>
              <a:ext cx="441300" cy="1024695"/>
              <a:chOff x="3838901" y="3361302"/>
              <a:chExt cx="441300" cy="1024695"/>
            </a:xfrm>
          </p:grpSpPr>
          <p:sp>
            <p:nvSpPr>
              <p:cNvPr id="7138" name="Google Shape;7138;p58"/>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8"/>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8"/>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8"/>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8"/>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8"/>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58"/>
            <p:cNvGrpSpPr/>
            <p:nvPr/>
          </p:nvGrpSpPr>
          <p:grpSpPr>
            <a:xfrm>
              <a:off x="4319387" y="3361302"/>
              <a:ext cx="441300" cy="1024695"/>
              <a:chOff x="4319387" y="3361302"/>
              <a:chExt cx="441300" cy="1024695"/>
            </a:xfrm>
          </p:grpSpPr>
          <p:sp>
            <p:nvSpPr>
              <p:cNvPr id="7145" name="Google Shape;7145;p58"/>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8"/>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8"/>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8"/>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8"/>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8"/>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58"/>
            <p:cNvGrpSpPr/>
            <p:nvPr/>
          </p:nvGrpSpPr>
          <p:grpSpPr>
            <a:xfrm>
              <a:off x="4799873" y="3361302"/>
              <a:ext cx="441300" cy="1024695"/>
              <a:chOff x="4799873" y="3361302"/>
              <a:chExt cx="441300" cy="1024695"/>
            </a:xfrm>
          </p:grpSpPr>
          <p:sp>
            <p:nvSpPr>
              <p:cNvPr id="7152" name="Google Shape;7152;p58"/>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8"/>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8"/>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8"/>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8"/>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8"/>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8" name="Google Shape;7158;p58"/>
            <p:cNvGrpSpPr/>
            <p:nvPr/>
          </p:nvGrpSpPr>
          <p:grpSpPr>
            <a:xfrm>
              <a:off x="5280360" y="3361302"/>
              <a:ext cx="441300" cy="1024695"/>
              <a:chOff x="5280360" y="3361302"/>
              <a:chExt cx="441300" cy="1024695"/>
            </a:xfrm>
          </p:grpSpPr>
          <p:sp>
            <p:nvSpPr>
              <p:cNvPr id="7159" name="Google Shape;7159;p58"/>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8"/>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8"/>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8"/>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8"/>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8"/>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165" name="Google Shape;7165;p58"/>
          <p:cNvGraphicFramePr/>
          <p:nvPr/>
        </p:nvGraphicFramePr>
        <p:xfrm>
          <a:off x="1163763" y="3355675"/>
          <a:ext cx="3000000" cy="3000000"/>
        </p:xfrm>
        <a:graphic>
          <a:graphicData uri="http://schemas.openxmlformats.org/drawingml/2006/table">
            <a:tbl>
              <a:tblPr>
                <a:noFill/>
                <a:tableStyleId>{58684BED-01C9-44DD-9E71-CFA0C2D54B5F}</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66" name="Google Shape;7166;p58"/>
          <p:cNvGrpSpPr/>
          <p:nvPr/>
        </p:nvGrpSpPr>
        <p:grpSpPr>
          <a:xfrm>
            <a:off x="1164688" y="4907037"/>
            <a:ext cx="2403614" cy="1005900"/>
            <a:chOff x="726450" y="3372825"/>
            <a:chExt cx="2403614" cy="1005900"/>
          </a:xfrm>
        </p:grpSpPr>
        <p:grpSp>
          <p:nvGrpSpPr>
            <p:cNvPr id="7167" name="Google Shape;7167;p58"/>
            <p:cNvGrpSpPr/>
            <p:nvPr/>
          </p:nvGrpSpPr>
          <p:grpSpPr>
            <a:xfrm>
              <a:off x="726450" y="3696000"/>
              <a:ext cx="2403614" cy="500898"/>
              <a:chOff x="726450" y="3696000"/>
              <a:chExt cx="2403614" cy="500898"/>
            </a:xfrm>
          </p:grpSpPr>
          <p:sp>
            <p:nvSpPr>
              <p:cNvPr id="7168" name="Google Shape;7168;p58"/>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69" name="Google Shape;7169;p58"/>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70" name="Google Shape;7170;p58"/>
            <p:cNvGrpSpPr/>
            <p:nvPr/>
          </p:nvGrpSpPr>
          <p:grpSpPr>
            <a:xfrm>
              <a:off x="1348050" y="3372825"/>
              <a:ext cx="1720425" cy="1005900"/>
              <a:chOff x="1348050" y="3372825"/>
              <a:chExt cx="1720425" cy="1005900"/>
            </a:xfrm>
          </p:grpSpPr>
          <p:sp>
            <p:nvSpPr>
              <p:cNvPr id="7171" name="Google Shape;7171;p58"/>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72" name="Google Shape;7172;p58"/>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73" name="Google Shape;7173;p58"/>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74" name="Google Shape;7174;p58"/>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75" name="Google Shape;7175;p58"/>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76" name="Google Shape;7176;p58"/>
            <p:cNvGrpSpPr/>
            <p:nvPr/>
          </p:nvGrpSpPr>
          <p:grpSpPr>
            <a:xfrm>
              <a:off x="1455707" y="3731058"/>
              <a:ext cx="1491150" cy="417657"/>
              <a:chOff x="1455707" y="3731058"/>
              <a:chExt cx="1491150" cy="417657"/>
            </a:xfrm>
          </p:grpSpPr>
          <p:grpSp>
            <p:nvGrpSpPr>
              <p:cNvPr id="7177" name="Google Shape;7177;p58"/>
              <p:cNvGrpSpPr/>
              <p:nvPr/>
            </p:nvGrpSpPr>
            <p:grpSpPr>
              <a:xfrm>
                <a:off x="1472938" y="3745828"/>
                <a:ext cx="72126" cy="53788"/>
                <a:chOff x="1472938" y="3745828"/>
                <a:chExt cx="72126" cy="53788"/>
              </a:xfrm>
            </p:grpSpPr>
            <p:sp>
              <p:nvSpPr>
                <p:cNvPr id="7178" name="Google Shape;7178;p58"/>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8"/>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0" name="Google Shape;7180;p58"/>
              <p:cNvGrpSpPr/>
              <p:nvPr/>
            </p:nvGrpSpPr>
            <p:grpSpPr>
              <a:xfrm>
                <a:off x="1819181" y="4089633"/>
                <a:ext cx="72126" cy="53788"/>
                <a:chOff x="1819181" y="4089633"/>
                <a:chExt cx="72126" cy="53788"/>
              </a:xfrm>
            </p:grpSpPr>
            <p:sp>
              <p:nvSpPr>
                <p:cNvPr id="7181" name="Google Shape;7181;p58"/>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8"/>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58"/>
              <p:cNvGrpSpPr/>
              <p:nvPr/>
            </p:nvGrpSpPr>
            <p:grpSpPr>
              <a:xfrm>
                <a:off x="1455707" y="4084171"/>
                <a:ext cx="64321" cy="64544"/>
                <a:chOff x="1455707" y="4084171"/>
                <a:chExt cx="64321" cy="64544"/>
              </a:xfrm>
            </p:grpSpPr>
            <p:sp>
              <p:nvSpPr>
                <p:cNvPr id="7184" name="Google Shape;7184;p58"/>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8"/>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58"/>
              <p:cNvGrpSpPr/>
              <p:nvPr/>
            </p:nvGrpSpPr>
            <p:grpSpPr>
              <a:xfrm>
                <a:off x="1818610" y="3731058"/>
                <a:ext cx="64321" cy="64544"/>
                <a:chOff x="1818610" y="3731058"/>
                <a:chExt cx="64321" cy="64544"/>
              </a:xfrm>
            </p:grpSpPr>
            <p:sp>
              <p:nvSpPr>
                <p:cNvPr id="7187" name="Google Shape;7187;p58"/>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8"/>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58"/>
              <p:cNvGrpSpPr/>
              <p:nvPr/>
            </p:nvGrpSpPr>
            <p:grpSpPr>
              <a:xfrm>
                <a:off x="2172491" y="4089633"/>
                <a:ext cx="72126" cy="53788"/>
                <a:chOff x="2172491" y="4089633"/>
                <a:chExt cx="72126" cy="53788"/>
              </a:xfrm>
            </p:grpSpPr>
            <p:sp>
              <p:nvSpPr>
                <p:cNvPr id="7190" name="Google Shape;7190;p58"/>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8"/>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58"/>
              <p:cNvGrpSpPr/>
              <p:nvPr/>
            </p:nvGrpSpPr>
            <p:grpSpPr>
              <a:xfrm>
                <a:off x="2171920" y="3731058"/>
                <a:ext cx="64321" cy="64544"/>
                <a:chOff x="2171920" y="3731058"/>
                <a:chExt cx="64321" cy="64544"/>
              </a:xfrm>
            </p:grpSpPr>
            <p:sp>
              <p:nvSpPr>
                <p:cNvPr id="7193" name="Google Shape;7193;p58"/>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8"/>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58"/>
              <p:cNvGrpSpPr/>
              <p:nvPr/>
            </p:nvGrpSpPr>
            <p:grpSpPr>
              <a:xfrm>
                <a:off x="2874730" y="3745828"/>
                <a:ext cx="72126" cy="53788"/>
                <a:chOff x="2874730" y="3745828"/>
                <a:chExt cx="72126" cy="53788"/>
              </a:xfrm>
            </p:grpSpPr>
            <p:sp>
              <p:nvSpPr>
                <p:cNvPr id="7196" name="Google Shape;7196;p58"/>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8"/>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58"/>
              <p:cNvGrpSpPr/>
              <p:nvPr/>
            </p:nvGrpSpPr>
            <p:grpSpPr>
              <a:xfrm>
                <a:off x="2878589" y="4081481"/>
                <a:ext cx="64321" cy="64544"/>
                <a:chOff x="2878589" y="4081481"/>
                <a:chExt cx="64321" cy="64544"/>
              </a:xfrm>
            </p:grpSpPr>
            <p:sp>
              <p:nvSpPr>
                <p:cNvPr id="7199" name="Google Shape;7199;p58"/>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8"/>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58"/>
              <p:cNvGrpSpPr/>
              <p:nvPr/>
            </p:nvGrpSpPr>
            <p:grpSpPr>
              <a:xfrm>
                <a:off x="2525796" y="4089633"/>
                <a:ext cx="72126" cy="53788"/>
                <a:chOff x="2525796" y="4089633"/>
                <a:chExt cx="72126" cy="53788"/>
              </a:xfrm>
            </p:grpSpPr>
            <p:sp>
              <p:nvSpPr>
                <p:cNvPr id="7202" name="Google Shape;7202;p58"/>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8"/>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58"/>
              <p:cNvGrpSpPr/>
              <p:nvPr/>
            </p:nvGrpSpPr>
            <p:grpSpPr>
              <a:xfrm>
                <a:off x="2525225" y="3731058"/>
                <a:ext cx="64321" cy="64544"/>
                <a:chOff x="2525225" y="3731058"/>
                <a:chExt cx="64321" cy="64544"/>
              </a:xfrm>
            </p:grpSpPr>
            <p:sp>
              <p:nvSpPr>
                <p:cNvPr id="7205" name="Google Shape;7205;p58"/>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8"/>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aphicFrame>
        <p:nvGraphicFramePr>
          <p:cNvPr id="7207" name="Google Shape;7207;p58"/>
          <p:cNvGraphicFramePr/>
          <p:nvPr/>
        </p:nvGraphicFramePr>
        <p:xfrm>
          <a:off x="4164300" y="3345725"/>
          <a:ext cx="3000000" cy="3000000"/>
        </p:xfrm>
        <a:graphic>
          <a:graphicData uri="http://schemas.openxmlformats.org/drawingml/2006/table">
            <a:tbl>
              <a:tblPr>
                <a:noFill/>
                <a:tableStyleId>{58684BED-01C9-44DD-9E71-CFA0C2D54B5F}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208" name="Google Shape;7208;p58"/>
          <p:cNvGrpSpPr/>
          <p:nvPr/>
        </p:nvGrpSpPr>
        <p:grpSpPr>
          <a:xfrm>
            <a:off x="4908229" y="3732368"/>
            <a:ext cx="1517436" cy="74460"/>
            <a:chOff x="3980086" y="2804397"/>
            <a:chExt cx="1227600" cy="66900"/>
          </a:xfrm>
        </p:grpSpPr>
        <p:sp>
          <p:nvSpPr>
            <p:cNvPr id="7209" name="Google Shape;7209;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58"/>
          <p:cNvGrpSpPr/>
          <p:nvPr/>
        </p:nvGrpSpPr>
        <p:grpSpPr>
          <a:xfrm>
            <a:off x="5533294" y="4024955"/>
            <a:ext cx="892956" cy="74460"/>
            <a:chOff x="3980086" y="2804397"/>
            <a:chExt cx="1227600" cy="66900"/>
          </a:xfrm>
        </p:grpSpPr>
        <p:sp>
          <p:nvSpPr>
            <p:cNvPr id="7212" name="Google Shape;7212;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7" name="Shape 7217"/>
        <p:cNvGrpSpPr/>
        <p:nvPr/>
      </p:nvGrpSpPr>
      <p:grpSpPr>
        <a:xfrm>
          <a:off x="0" y="0"/>
          <a:ext cx="0" cy="0"/>
          <a:chOff x="0" y="0"/>
          <a:chExt cx="0" cy="0"/>
        </a:xfrm>
      </p:grpSpPr>
      <p:grpSp>
        <p:nvGrpSpPr>
          <p:cNvPr id="7218" name="Google Shape;7218;p59"/>
          <p:cNvGrpSpPr/>
          <p:nvPr/>
        </p:nvGrpSpPr>
        <p:grpSpPr>
          <a:xfrm>
            <a:off x="696816" y="1850725"/>
            <a:ext cx="9304635" cy="3855552"/>
            <a:chOff x="696816" y="1850725"/>
            <a:chExt cx="9304635" cy="3855552"/>
          </a:xfrm>
        </p:grpSpPr>
        <p:grpSp>
          <p:nvGrpSpPr>
            <p:cNvPr id="7219" name="Google Shape;7219;p59"/>
            <p:cNvGrpSpPr/>
            <p:nvPr/>
          </p:nvGrpSpPr>
          <p:grpSpPr>
            <a:xfrm>
              <a:off x="705791" y="1850772"/>
              <a:ext cx="1018912" cy="832010"/>
              <a:chOff x="732428" y="1198513"/>
              <a:chExt cx="845921" cy="690752"/>
            </a:xfrm>
          </p:grpSpPr>
          <p:grpSp>
            <p:nvGrpSpPr>
              <p:cNvPr id="7220" name="Google Shape;7220;p59"/>
              <p:cNvGrpSpPr/>
              <p:nvPr/>
            </p:nvGrpSpPr>
            <p:grpSpPr>
              <a:xfrm>
                <a:off x="823030" y="1198513"/>
                <a:ext cx="755319" cy="690752"/>
                <a:chOff x="823030" y="1198513"/>
                <a:chExt cx="755319" cy="690752"/>
              </a:xfrm>
            </p:grpSpPr>
            <p:sp>
              <p:nvSpPr>
                <p:cNvPr id="7221" name="Google Shape;7221;p59"/>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9"/>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3" name="Google Shape;7223;p59"/>
              <p:cNvGrpSpPr/>
              <p:nvPr/>
            </p:nvGrpSpPr>
            <p:grpSpPr>
              <a:xfrm>
                <a:off x="732428" y="1239937"/>
                <a:ext cx="739912" cy="607886"/>
                <a:chOff x="732428" y="1239937"/>
                <a:chExt cx="739912" cy="607886"/>
              </a:xfrm>
            </p:grpSpPr>
            <p:sp>
              <p:nvSpPr>
                <p:cNvPr id="7224" name="Google Shape;7224;p59"/>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9"/>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6" name="Google Shape;7226;p59"/>
              <p:cNvGrpSpPr/>
              <p:nvPr/>
            </p:nvGrpSpPr>
            <p:grpSpPr>
              <a:xfrm>
                <a:off x="732428" y="1277018"/>
                <a:ext cx="702832" cy="533758"/>
                <a:chOff x="732428" y="1277018"/>
                <a:chExt cx="702832" cy="533758"/>
              </a:xfrm>
            </p:grpSpPr>
            <p:sp>
              <p:nvSpPr>
                <p:cNvPr id="7227" name="Google Shape;7227;p59"/>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9"/>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59"/>
              <p:cNvGrpSpPr/>
              <p:nvPr/>
            </p:nvGrpSpPr>
            <p:grpSpPr>
              <a:xfrm>
                <a:off x="931170" y="1306653"/>
                <a:ext cx="647179" cy="474455"/>
                <a:chOff x="931170" y="1306653"/>
                <a:chExt cx="647179" cy="474455"/>
              </a:xfrm>
            </p:grpSpPr>
            <p:sp>
              <p:nvSpPr>
                <p:cNvPr id="7230" name="Google Shape;7230;p59"/>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9"/>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2" name="Google Shape;7232;p59"/>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59"/>
            <p:cNvGrpSpPr/>
            <p:nvPr/>
          </p:nvGrpSpPr>
          <p:grpSpPr>
            <a:xfrm>
              <a:off x="4598451" y="1850879"/>
              <a:ext cx="764491" cy="843181"/>
              <a:chOff x="5985650" y="2860025"/>
              <a:chExt cx="1396075" cy="1539775"/>
            </a:xfrm>
          </p:grpSpPr>
          <p:sp>
            <p:nvSpPr>
              <p:cNvPr id="7234" name="Google Shape;7234;p59"/>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9"/>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9"/>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9"/>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9"/>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9"/>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9"/>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9"/>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9"/>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9"/>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9"/>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9"/>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9"/>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9"/>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9"/>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9"/>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9"/>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9"/>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9"/>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9"/>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9"/>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9"/>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9"/>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9"/>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9"/>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9"/>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9"/>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9"/>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9"/>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9"/>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9"/>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9"/>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59"/>
            <p:cNvGrpSpPr/>
            <p:nvPr/>
          </p:nvGrpSpPr>
          <p:grpSpPr>
            <a:xfrm>
              <a:off x="5508450" y="1850777"/>
              <a:ext cx="874305" cy="843143"/>
              <a:chOff x="4249973" y="1201875"/>
              <a:chExt cx="1958568" cy="1888762"/>
            </a:xfrm>
          </p:grpSpPr>
          <p:sp>
            <p:nvSpPr>
              <p:cNvPr id="7267" name="Google Shape;7267;p59"/>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8" name="Google Shape;7268;p59"/>
              <p:cNvGrpSpPr/>
              <p:nvPr/>
            </p:nvGrpSpPr>
            <p:grpSpPr>
              <a:xfrm>
                <a:off x="5853086" y="1789142"/>
                <a:ext cx="355454" cy="1048099"/>
                <a:chOff x="5576108" y="2016725"/>
                <a:chExt cx="565200" cy="1666560"/>
              </a:xfrm>
            </p:grpSpPr>
            <p:sp>
              <p:nvSpPr>
                <p:cNvPr id="7269" name="Google Shape;7269;p59"/>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70" name="Google Shape;7270;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59"/>
              <p:cNvGrpSpPr/>
              <p:nvPr/>
            </p:nvGrpSpPr>
            <p:grpSpPr>
              <a:xfrm>
                <a:off x="4869455" y="2691676"/>
                <a:ext cx="1013897" cy="398961"/>
                <a:chOff x="4012057" y="3451825"/>
                <a:chExt cx="1612175" cy="634379"/>
              </a:xfrm>
            </p:grpSpPr>
            <p:sp>
              <p:nvSpPr>
                <p:cNvPr id="7272" name="Google Shape;7272;p59"/>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73" name="Google Shape;7273;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4" name="Google Shape;7274;p59"/>
              <p:cNvGrpSpPr/>
              <p:nvPr/>
            </p:nvGrpSpPr>
            <p:grpSpPr>
              <a:xfrm>
                <a:off x="4276937" y="2155961"/>
                <a:ext cx="651965" cy="891358"/>
                <a:chOff x="3069908" y="2599997"/>
                <a:chExt cx="1036675" cy="1417328"/>
              </a:xfrm>
            </p:grpSpPr>
            <p:sp>
              <p:nvSpPr>
                <p:cNvPr id="7275" name="Google Shape;7275;p59"/>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76" name="Google Shape;7276;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59"/>
              <p:cNvGrpSpPr/>
              <p:nvPr/>
            </p:nvGrpSpPr>
            <p:grpSpPr>
              <a:xfrm>
                <a:off x="5054918" y="1201875"/>
                <a:ext cx="999548" cy="602711"/>
                <a:chOff x="4306958" y="1082925"/>
                <a:chExt cx="1589359" cy="958358"/>
              </a:xfrm>
            </p:grpSpPr>
            <p:sp>
              <p:nvSpPr>
                <p:cNvPr id="7278" name="Google Shape;7278;p59"/>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79" name="Google Shape;7279;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59"/>
              <p:cNvGrpSpPr/>
              <p:nvPr/>
            </p:nvGrpSpPr>
            <p:grpSpPr>
              <a:xfrm>
                <a:off x="4249973" y="1303451"/>
                <a:ext cx="799317" cy="841334"/>
                <a:chOff x="3027033" y="1244439"/>
                <a:chExt cx="1270977" cy="1337786"/>
              </a:xfrm>
            </p:grpSpPr>
            <p:sp>
              <p:nvSpPr>
                <p:cNvPr id="7281" name="Google Shape;7281;p59"/>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2" name="Google Shape;7282;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3" name="Google Shape;7283;p59"/>
            <p:cNvGrpSpPr/>
            <p:nvPr/>
          </p:nvGrpSpPr>
          <p:grpSpPr>
            <a:xfrm>
              <a:off x="4729028" y="2918928"/>
              <a:ext cx="904310" cy="823626"/>
              <a:chOff x="4204684" y="2104422"/>
              <a:chExt cx="699822" cy="637382"/>
            </a:xfrm>
          </p:grpSpPr>
          <p:grpSp>
            <p:nvGrpSpPr>
              <p:cNvPr id="7284" name="Google Shape;7284;p59"/>
              <p:cNvGrpSpPr/>
              <p:nvPr/>
            </p:nvGrpSpPr>
            <p:grpSpPr>
              <a:xfrm>
                <a:off x="4204684" y="2430067"/>
                <a:ext cx="342957" cy="311738"/>
                <a:chOff x="4204684" y="2430067"/>
                <a:chExt cx="342957" cy="311738"/>
              </a:xfrm>
            </p:grpSpPr>
            <p:sp>
              <p:nvSpPr>
                <p:cNvPr id="7285" name="Google Shape;7285;p59"/>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9"/>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59"/>
              <p:cNvGrpSpPr/>
              <p:nvPr/>
            </p:nvGrpSpPr>
            <p:grpSpPr>
              <a:xfrm>
                <a:off x="4561586" y="2430067"/>
                <a:ext cx="342920" cy="311738"/>
                <a:chOff x="4561586" y="2430067"/>
                <a:chExt cx="342920" cy="311738"/>
              </a:xfrm>
            </p:grpSpPr>
            <p:sp>
              <p:nvSpPr>
                <p:cNvPr id="7288" name="Google Shape;7288;p59"/>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9"/>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59"/>
              <p:cNvGrpSpPr/>
              <p:nvPr/>
            </p:nvGrpSpPr>
            <p:grpSpPr>
              <a:xfrm>
                <a:off x="4561586" y="2104422"/>
                <a:ext cx="342920" cy="311738"/>
                <a:chOff x="4561586" y="2104422"/>
                <a:chExt cx="342920" cy="311738"/>
              </a:xfrm>
            </p:grpSpPr>
            <p:sp>
              <p:nvSpPr>
                <p:cNvPr id="7291" name="Google Shape;7291;p59"/>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9"/>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59"/>
              <p:cNvGrpSpPr/>
              <p:nvPr/>
            </p:nvGrpSpPr>
            <p:grpSpPr>
              <a:xfrm>
                <a:off x="4204684" y="2104422"/>
                <a:ext cx="342957" cy="311664"/>
                <a:chOff x="4204684" y="2104422"/>
                <a:chExt cx="342957" cy="311664"/>
              </a:xfrm>
            </p:grpSpPr>
            <p:sp>
              <p:nvSpPr>
                <p:cNvPr id="7294" name="Google Shape;7294;p59"/>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9"/>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6" name="Google Shape;7296;p59"/>
            <p:cNvGrpSpPr/>
            <p:nvPr/>
          </p:nvGrpSpPr>
          <p:grpSpPr>
            <a:xfrm>
              <a:off x="6492757" y="1850739"/>
              <a:ext cx="795669" cy="829726"/>
              <a:chOff x="5830645" y="1267368"/>
              <a:chExt cx="530340" cy="553040"/>
            </a:xfrm>
          </p:grpSpPr>
          <p:sp>
            <p:nvSpPr>
              <p:cNvPr id="7297" name="Google Shape;7297;p59"/>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8" name="Google Shape;7298;p59"/>
              <p:cNvGrpSpPr/>
              <p:nvPr/>
            </p:nvGrpSpPr>
            <p:grpSpPr>
              <a:xfrm>
                <a:off x="5830645" y="1267368"/>
                <a:ext cx="259743" cy="269909"/>
                <a:chOff x="5830645" y="1267368"/>
                <a:chExt cx="259743" cy="269909"/>
              </a:xfrm>
            </p:grpSpPr>
            <p:sp>
              <p:nvSpPr>
                <p:cNvPr id="7299" name="Google Shape;7299;p59"/>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9"/>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59"/>
              <p:cNvGrpSpPr/>
              <p:nvPr/>
            </p:nvGrpSpPr>
            <p:grpSpPr>
              <a:xfrm>
                <a:off x="6101293" y="1267368"/>
                <a:ext cx="259692" cy="269909"/>
                <a:chOff x="6101293" y="1267368"/>
                <a:chExt cx="259692" cy="269909"/>
              </a:xfrm>
            </p:grpSpPr>
            <p:sp>
              <p:nvSpPr>
                <p:cNvPr id="7302" name="Google Shape;7302;p59"/>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9"/>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59"/>
              <p:cNvGrpSpPr/>
              <p:nvPr/>
            </p:nvGrpSpPr>
            <p:grpSpPr>
              <a:xfrm>
                <a:off x="5830645" y="1550500"/>
                <a:ext cx="259692" cy="269909"/>
                <a:chOff x="5830645" y="1550500"/>
                <a:chExt cx="259692" cy="269909"/>
              </a:xfrm>
            </p:grpSpPr>
            <p:sp>
              <p:nvSpPr>
                <p:cNvPr id="7305" name="Google Shape;7305;p59"/>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9"/>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59"/>
              <p:cNvGrpSpPr/>
              <p:nvPr/>
            </p:nvGrpSpPr>
            <p:grpSpPr>
              <a:xfrm>
                <a:off x="6101293" y="1550500"/>
                <a:ext cx="259692" cy="269909"/>
                <a:chOff x="6101293" y="1550500"/>
                <a:chExt cx="259692" cy="269909"/>
              </a:xfrm>
            </p:grpSpPr>
            <p:sp>
              <p:nvSpPr>
                <p:cNvPr id="7308" name="Google Shape;7308;p59"/>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9"/>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10" name="Google Shape;7310;p59"/>
            <p:cNvGrpSpPr/>
            <p:nvPr/>
          </p:nvGrpSpPr>
          <p:grpSpPr>
            <a:xfrm>
              <a:off x="713951" y="2923275"/>
              <a:ext cx="839737" cy="818531"/>
              <a:chOff x="2679875" y="2361475"/>
              <a:chExt cx="780425" cy="760575"/>
            </a:xfrm>
          </p:grpSpPr>
          <p:sp>
            <p:nvSpPr>
              <p:cNvPr id="7311" name="Google Shape;7311;p59"/>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9"/>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9"/>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59"/>
            <p:cNvGrpSpPr/>
            <p:nvPr/>
          </p:nvGrpSpPr>
          <p:grpSpPr>
            <a:xfrm>
              <a:off x="3603560" y="1850768"/>
              <a:ext cx="886284" cy="824501"/>
              <a:chOff x="3351965" y="1148808"/>
              <a:chExt cx="750770" cy="698375"/>
            </a:xfrm>
          </p:grpSpPr>
          <p:grpSp>
            <p:nvGrpSpPr>
              <p:cNvPr id="7318" name="Google Shape;7318;p59"/>
              <p:cNvGrpSpPr/>
              <p:nvPr/>
            </p:nvGrpSpPr>
            <p:grpSpPr>
              <a:xfrm>
                <a:off x="3586796" y="1148808"/>
                <a:ext cx="294857" cy="286830"/>
                <a:chOff x="3750225" y="1774000"/>
                <a:chExt cx="149575" cy="145525"/>
              </a:xfrm>
            </p:grpSpPr>
            <p:sp>
              <p:nvSpPr>
                <p:cNvPr id="7319" name="Google Shape;7319;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59"/>
              <p:cNvGrpSpPr/>
              <p:nvPr/>
            </p:nvGrpSpPr>
            <p:grpSpPr>
              <a:xfrm>
                <a:off x="3779245" y="1375768"/>
                <a:ext cx="323490" cy="286978"/>
                <a:chOff x="3847850" y="1889150"/>
                <a:chExt cx="164100" cy="145600"/>
              </a:xfrm>
            </p:grpSpPr>
            <p:sp>
              <p:nvSpPr>
                <p:cNvPr id="7322" name="Google Shape;7322;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9"/>
              <p:cNvGrpSpPr/>
              <p:nvPr/>
            </p:nvGrpSpPr>
            <p:grpSpPr>
              <a:xfrm>
                <a:off x="3351965" y="1330435"/>
                <a:ext cx="295449" cy="285401"/>
                <a:chOff x="3631100" y="1866150"/>
                <a:chExt cx="149875" cy="144800"/>
              </a:xfrm>
            </p:grpSpPr>
            <p:sp>
              <p:nvSpPr>
                <p:cNvPr id="7325" name="Google Shape;7325;p59"/>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9"/>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59"/>
              <p:cNvGrpSpPr/>
              <p:nvPr/>
            </p:nvGrpSpPr>
            <p:grpSpPr>
              <a:xfrm>
                <a:off x="3548208" y="1560352"/>
                <a:ext cx="294808" cy="286830"/>
                <a:chOff x="3730650" y="1982800"/>
                <a:chExt cx="149550" cy="145525"/>
              </a:xfrm>
            </p:grpSpPr>
            <p:sp>
              <p:nvSpPr>
                <p:cNvPr id="7328" name="Google Shape;7328;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0" name="Google Shape;7330;p59"/>
            <p:cNvGrpSpPr/>
            <p:nvPr/>
          </p:nvGrpSpPr>
          <p:grpSpPr>
            <a:xfrm>
              <a:off x="9025900" y="1850772"/>
              <a:ext cx="969098" cy="816404"/>
              <a:chOff x="7636443" y="1204988"/>
              <a:chExt cx="804565" cy="677795"/>
            </a:xfrm>
          </p:grpSpPr>
          <p:grpSp>
            <p:nvGrpSpPr>
              <p:cNvPr id="7331" name="Google Shape;7331;p59"/>
              <p:cNvGrpSpPr/>
              <p:nvPr/>
            </p:nvGrpSpPr>
            <p:grpSpPr>
              <a:xfrm>
                <a:off x="7636443" y="1509705"/>
                <a:ext cx="804565" cy="373078"/>
                <a:chOff x="7636443" y="1509705"/>
                <a:chExt cx="804565" cy="373078"/>
              </a:xfrm>
            </p:grpSpPr>
            <p:sp>
              <p:nvSpPr>
                <p:cNvPr id="7332" name="Google Shape;7332;p59"/>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9"/>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59"/>
              <p:cNvGrpSpPr/>
              <p:nvPr/>
            </p:nvGrpSpPr>
            <p:grpSpPr>
              <a:xfrm>
                <a:off x="7636443" y="1408133"/>
                <a:ext cx="804565" cy="373078"/>
                <a:chOff x="7636443" y="1408133"/>
                <a:chExt cx="804565" cy="373078"/>
              </a:xfrm>
            </p:grpSpPr>
            <p:sp>
              <p:nvSpPr>
                <p:cNvPr id="7335" name="Google Shape;7335;p59"/>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9"/>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59"/>
              <p:cNvGrpSpPr/>
              <p:nvPr/>
            </p:nvGrpSpPr>
            <p:grpSpPr>
              <a:xfrm>
                <a:off x="7636443" y="1306560"/>
                <a:ext cx="804565" cy="373078"/>
                <a:chOff x="7636443" y="1306560"/>
                <a:chExt cx="804565" cy="373078"/>
              </a:xfrm>
            </p:grpSpPr>
            <p:sp>
              <p:nvSpPr>
                <p:cNvPr id="7338" name="Google Shape;7338;p59"/>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9"/>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59"/>
              <p:cNvGrpSpPr/>
              <p:nvPr/>
            </p:nvGrpSpPr>
            <p:grpSpPr>
              <a:xfrm>
                <a:off x="7636443" y="1204988"/>
                <a:ext cx="804565" cy="373078"/>
                <a:chOff x="7636443" y="1204988"/>
                <a:chExt cx="804565" cy="373078"/>
              </a:xfrm>
            </p:grpSpPr>
            <p:sp>
              <p:nvSpPr>
                <p:cNvPr id="7341" name="Google Shape;7341;p59"/>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9"/>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43" name="Google Shape;7343;p59"/>
            <p:cNvGrpSpPr/>
            <p:nvPr/>
          </p:nvGrpSpPr>
          <p:grpSpPr>
            <a:xfrm>
              <a:off x="5820571" y="2943749"/>
              <a:ext cx="796675" cy="796493"/>
              <a:chOff x="3990000" y="975400"/>
              <a:chExt cx="3934200" cy="3933300"/>
            </a:xfrm>
          </p:grpSpPr>
          <p:sp>
            <p:nvSpPr>
              <p:cNvPr id="7344" name="Google Shape;7344;p59"/>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9"/>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9"/>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9"/>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59"/>
            <p:cNvGrpSpPr/>
            <p:nvPr/>
          </p:nvGrpSpPr>
          <p:grpSpPr>
            <a:xfrm>
              <a:off x="7800314" y="2918022"/>
              <a:ext cx="1046567" cy="824168"/>
              <a:chOff x="6598259" y="2078634"/>
              <a:chExt cx="868881" cy="684241"/>
            </a:xfrm>
          </p:grpSpPr>
          <p:sp>
            <p:nvSpPr>
              <p:cNvPr id="7349" name="Google Shape;7349;p59"/>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9"/>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9"/>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9"/>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9"/>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9"/>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5" name="Google Shape;7355;p59"/>
              <p:cNvGrpSpPr/>
              <p:nvPr/>
            </p:nvGrpSpPr>
            <p:grpSpPr>
              <a:xfrm>
                <a:off x="6808175" y="2078634"/>
                <a:ext cx="452229" cy="684241"/>
                <a:chOff x="6808175" y="2078634"/>
                <a:chExt cx="452229" cy="684241"/>
              </a:xfrm>
            </p:grpSpPr>
            <p:sp>
              <p:nvSpPr>
                <p:cNvPr id="7356" name="Google Shape;7356;p59"/>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9"/>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9"/>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9"/>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9"/>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9"/>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2" name="Google Shape;7362;p59"/>
                <p:cNvGrpSpPr/>
                <p:nvPr/>
              </p:nvGrpSpPr>
              <p:grpSpPr>
                <a:xfrm>
                  <a:off x="6821586" y="2078634"/>
                  <a:ext cx="426871" cy="684241"/>
                  <a:chOff x="6821586" y="2078634"/>
                  <a:chExt cx="426871" cy="684241"/>
                </a:xfrm>
              </p:grpSpPr>
              <p:grpSp>
                <p:nvGrpSpPr>
                  <p:cNvPr id="7363" name="Google Shape;7363;p59"/>
                  <p:cNvGrpSpPr/>
                  <p:nvPr/>
                </p:nvGrpSpPr>
                <p:grpSpPr>
                  <a:xfrm>
                    <a:off x="6821586" y="2078634"/>
                    <a:ext cx="426871" cy="684241"/>
                    <a:chOff x="6821586" y="2078634"/>
                    <a:chExt cx="426871" cy="684241"/>
                  </a:xfrm>
                </p:grpSpPr>
                <p:sp>
                  <p:nvSpPr>
                    <p:cNvPr id="7364" name="Google Shape;7364;p59"/>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9"/>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9"/>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9"/>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9"/>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9"/>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9"/>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9"/>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9"/>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9"/>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9"/>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9"/>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9"/>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9"/>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9"/>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9"/>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9"/>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9"/>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9"/>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3" name="Google Shape;7383;p59"/>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9"/>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9"/>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9"/>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9"/>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9"/>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89" name="Google Shape;7389;p59"/>
            <p:cNvGrpSpPr/>
            <p:nvPr/>
          </p:nvGrpSpPr>
          <p:grpSpPr>
            <a:xfrm>
              <a:off x="6804259" y="2924744"/>
              <a:ext cx="808628" cy="808628"/>
              <a:chOff x="6535625" y="760425"/>
              <a:chExt cx="1665900" cy="1665900"/>
            </a:xfrm>
          </p:grpSpPr>
          <p:sp>
            <p:nvSpPr>
              <p:cNvPr id="7390" name="Google Shape;7390;p59"/>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9"/>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9"/>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9"/>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59"/>
            <p:cNvGrpSpPr/>
            <p:nvPr/>
          </p:nvGrpSpPr>
          <p:grpSpPr>
            <a:xfrm>
              <a:off x="705778" y="4934313"/>
              <a:ext cx="1614944" cy="771862"/>
              <a:chOff x="238125" y="1151100"/>
              <a:chExt cx="7139450" cy="3412300"/>
            </a:xfrm>
          </p:grpSpPr>
          <p:sp>
            <p:nvSpPr>
              <p:cNvPr id="7395" name="Google Shape;7395;p59"/>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9"/>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9"/>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9"/>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9"/>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9"/>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9"/>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9"/>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9"/>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9"/>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9"/>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9"/>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59"/>
            <p:cNvGrpSpPr/>
            <p:nvPr/>
          </p:nvGrpSpPr>
          <p:grpSpPr>
            <a:xfrm>
              <a:off x="6568225" y="3974646"/>
              <a:ext cx="1186837" cy="705537"/>
              <a:chOff x="5145061" y="2881789"/>
              <a:chExt cx="1107641" cy="658458"/>
            </a:xfrm>
          </p:grpSpPr>
          <p:grpSp>
            <p:nvGrpSpPr>
              <p:cNvPr id="7408" name="Google Shape;7408;p59"/>
              <p:cNvGrpSpPr/>
              <p:nvPr/>
            </p:nvGrpSpPr>
            <p:grpSpPr>
              <a:xfrm>
                <a:off x="5722989" y="3244587"/>
                <a:ext cx="529713" cy="295659"/>
                <a:chOff x="5722989" y="3244587"/>
                <a:chExt cx="529713" cy="295659"/>
              </a:xfrm>
            </p:grpSpPr>
            <p:sp>
              <p:nvSpPr>
                <p:cNvPr id="7409" name="Google Shape;7409;p59"/>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10" name="Google Shape;7410;p59"/>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11" name="Google Shape;7411;p59"/>
              <p:cNvGrpSpPr/>
              <p:nvPr/>
            </p:nvGrpSpPr>
            <p:grpSpPr>
              <a:xfrm>
                <a:off x="5145061" y="3244587"/>
                <a:ext cx="536807" cy="295659"/>
                <a:chOff x="5145061" y="3244587"/>
                <a:chExt cx="536807" cy="295659"/>
              </a:xfrm>
            </p:grpSpPr>
            <p:sp>
              <p:nvSpPr>
                <p:cNvPr id="7412" name="Google Shape;7412;p59"/>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13" name="Google Shape;7413;p59"/>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14" name="Google Shape;7414;p59"/>
              <p:cNvGrpSpPr/>
              <p:nvPr/>
            </p:nvGrpSpPr>
            <p:grpSpPr>
              <a:xfrm>
                <a:off x="5341327" y="2898245"/>
                <a:ext cx="532309" cy="614891"/>
                <a:chOff x="5341327" y="2898245"/>
                <a:chExt cx="532309" cy="614891"/>
              </a:xfrm>
            </p:grpSpPr>
            <p:sp>
              <p:nvSpPr>
                <p:cNvPr id="7415" name="Google Shape;7415;p59"/>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16" name="Google Shape;7416;p59"/>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17" name="Google Shape;7417;p59"/>
              <p:cNvGrpSpPr/>
              <p:nvPr/>
            </p:nvGrpSpPr>
            <p:grpSpPr>
              <a:xfrm>
                <a:off x="5532290" y="2881789"/>
                <a:ext cx="620516" cy="305456"/>
                <a:chOff x="5532290" y="2881789"/>
                <a:chExt cx="620516" cy="305456"/>
              </a:xfrm>
            </p:grpSpPr>
            <p:sp>
              <p:nvSpPr>
                <p:cNvPr id="7418" name="Google Shape;7418;p59"/>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19" name="Google Shape;7419;p59"/>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420" name="Google Shape;7420;p59"/>
            <p:cNvGrpSpPr/>
            <p:nvPr/>
          </p:nvGrpSpPr>
          <p:grpSpPr>
            <a:xfrm>
              <a:off x="9674701" y="4928770"/>
              <a:ext cx="324098" cy="777506"/>
              <a:chOff x="7026852" y="3311869"/>
              <a:chExt cx="434331" cy="1041954"/>
            </a:xfrm>
          </p:grpSpPr>
          <p:sp>
            <p:nvSpPr>
              <p:cNvPr id="7421" name="Google Shape;7421;p59"/>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9"/>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9"/>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59"/>
            <p:cNvGrpSpPr/>
            <p:nvPr/>
          </p:nvGrpSpPr>
          <p:grpSpPr>
            <a:xfrm>
              <a:off x="7285360" y="4975830"/>
              <a:ext cx="353956" cy="353901"/>
              <a:chOff x="4873519" y="3311869"/>
              <a:chExt cx="499374" cy="499296"/>
            </a:xfrm>
          </p:grpSpPr>
          <p:sp>
            <p:nvSpPr>
              <p:cNvPr id="7425" name="Google Shape;7425;p59"/>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9"/>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59"/>
            <p:cNvGrpSpPr/>
            <p:nvPr/>
          </p:nvGrpSpPr>
          <p:grpSpPr>
            <a:xfrm>
              <a:off x="7285360" y="5352054"/>
              <a:ext cx="353956" cy="353956"/>
              <a:chOff x="4873519" y="3875839"/>
              <a:chExt cx="499374" cy="499374"/>
            </a:xfrm>
          </p:grpSpPr>
          <p:sp>
            <p:nvSpPr>
              <p:cNvPr id="7428" name="Google Shape;7428;p59"/>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9"/>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0" name="Google Shape;7430;p59"/>
            <p:cNvGrpSpPr/>
            <p:nvPr/>
          </p:nvGrpSpPr>
          <p:grpSpPr>
            <a:xfrm>
              <a:off x="2745339" y="2909458"/>
              <a:ext cx="840872" cy="840983"/>
              <a:chOff x="2565073" y="2075876"/>
              <a:chExt cx="672482" cy="672518"/>
            </a:xfrm>
          </p:grpSpPr>
          <p:sp>
            <p:nvSpPr>
              <p:cNvPr id="7431" name="Google Shape;7431;p59"/>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9"/>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9"/>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9"/>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9"/>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9"/>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59"/>
            <p:cNvGrpSpPr/>
            <p:nvPr/>
          </p:nvGrpSpPr>
          <p:grpSpPr>
            <a:xfrm>
              <a:off x="6627771" y="4938484"/>
              <a:ext cx="527964" cy="767637"/>
              <a:chOff x="1697726" y="3244179"/>
              <a:chExt cx="788124" cy="1146069"/>
            </a:xfrm>
          </p:grpSpPr>
          <p:sp>
            <p:nvSpPr>
              <p:cNvPr id="7438" name="Google Shape;7438;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0" name="Google Shape;7440;p59"/>
            <p:cNvSpPr/>
            <p:nvPr/>
          </p:nvSpPr>
          <p:spPr>
            <a:xfrm>
              <a:off x="9635741" y="4803370"/>
              <a:ext cx="245" cy="5"/>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1" name="Google Shape;7441;p59"/>
            <p:cNvGrpSpPr/>
            <p:nvPr/>
          </p:nvGrpSpPr>
          <p:grpSpPr>
            <a:xfrm>
              <a:off x="9038375" y="2925096"/>
              <a:ext cx="963076" cy="807355"/>
              <a:chOff x="7617850" y="2063282"/>
              <a:chExt cx="799565" cy="670282"/>
            </a:xfrm>
          </p:grpSpPr>
          <p:cxnSp>
            <p:nvCxnSpPr>
              <p:cNvPr id="7442" name="Google Shape;7442;p59"/>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3" name="Google Shape;7443;p59"/>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4" name="Google Shape;7444;p59"/>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5" name="Google Shape;7445;p59"/>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46" name="Google Shape;7446;p59"/>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447" name="Google Shape;7447;p59"/>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448" name="Google Shape;7448;p59"/>
              <p:cNvGrpSpPr/>
              <p:nvPr/>
            </p:nvGrpSpPr>
            <p:grpSpPr>
              <a:xfrm>
                <a:off x="7734309" y="2063282"/>
                <a:ext cx="570957" cy="620095"/>
                <a:chOff x="7734309" y="2063282"/>
                <a:chExt cx="570957" cy="620095"/>
              </a:xfrm>
            </p:grpSpPr>
            <p:grpSp>
              <p:nvGrpSpPr>
                <p:cNvPr id="7449" name="Google Shape;7449;p59"/>
                <p:cNvGrpSpPr/>
                <p:nvPr/>
              </p:nvGrpSpPr>
              <p:grpSpPr>
                <a:xfrm>
                  <a:off x="8031573" y="2063282"/>
                  <a:ext cx="273693" cy="620095"/>
                  <a:chOff x="8031573" y="2063282"/>
                  <a:chExt cx="273693" cy="620095"/>
                </a:xfrm>
              </p:grpSpPr>
              <p:sp>
                <p:nvSpPr>
                  <p:cNvPr id="7450" name="Google Shape;7450;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59"/>
                <p:cNvGrpSpPr/>
                <p:nvPr/>
              </p:nvGrpSpPr>
              <p:grpSpPr>
                <a:xfrm flipH="1">
                  <a:off x="7734309" y="2063282"/>
                  <a:ext cx="273693" cy="620095"/>
                  <a:chOff x="8031573" y="2063282"/>
                  <a:chExt cx="273693" cy="620095"/>
                </a:xfrm>
              </p:grpSpPr>
              <p:sp>
                <p:nvSpPr>
                  <p:cNvPr id="7455" name="Google Shape;7455;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459" name="Google Shape;7459;p59"/>
            <p:cNvSpPr/>
            <p:nvPr/>
          </p:nvSpPr>
          <p:spPr>
            <a:xfrm>
              <a:off x="8388147" y="4963168"/>
              <a:ext cx="672997" cy="743021"/>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9"/>
            <p:cNvSpPr/>
            <p:nvPr/>
          </p:nvSpPr>
          <p:spPr>
            <a:xfrm rot="10800000">
              <a:off x="7769256" y="4960046"/>
              <a:ext cx="489160" cy="746141"/>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1" name="Google Shape;7461;p59"/>
            <p:cNvGrpSpPr/>
            <p:nvPr/>
          </p:nvGrpSpPr>
          <p:grpSpPr>
            <a:xfrm>
              <a:off x="9263033" y="3953079"/>
              <a:ext cx="725808" cy="724984"/>
              <a:chOff x="1186975" y="238125"/>
              <a:chExt cx="5244275" cy="5238325"/>
            </a:xfrm>
          </p:grpSpPr>
          <p:sp>
            <p:nvSpPr>
              <p:cNvPr id="7462" name="Google Shape;7462;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9"/>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9"/>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9"/>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59"/>
            <p:cNvGrpSpPr/>
            <p:nvPr/>
          </p:nvGrpSpPr>
          <p:grpSpPr>
            <a:xfrm>
              <a:off x="3773777" y="2916658"/>
              <a:ext cx="785121" cy="827911"/>
              <a:chOff x="3400515" y="2056248"/>
              <a:chExt cx="698134" cy="735987"/>
            </a:xfrm>
          </p:grpSpPr>
          <p:grpSp>
            <p:nvGrpSpPr>
              <p:cNvPr id="7467" name="Google Shape;7467;p59"/>
              <p:cNvGrpSpPr/>
              <p:nvPr/>
            </p:nvGrpSpPr>
            <p:grpSpPr>
              <a:xfrm>
                <a:off x="3400515" y="2283913"/>
                <a:ext cx="312919" cy="219900"/>
                <a:chOff x="3400515" y="2283913"/>
                <a:chExt cx="312919" cy="219900"/>
              </a:xfrm>
            </p:grpSpPr>
            <p:sp>
              <p:nvSpPr>
                <p:cNvPr id="7468" name="Google Shape;7468;p59"/>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69" name="Google Shape;7469;p59"/>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470" name="Google Shape;7470;p59"/>
              <p:cNvGrpSpPr/>
              <p:nvPr/>
            </p:nvGrpSpPr>
            <p:grpSpPr>
              <a:xfrm>
                <a:off x="3547823" y="2461089"/>
                <a:ext cx="219900" cy="331146"/>
                <a:chOff x="3547823" y="2461089"/>
                <a:chExt cx="219900" cy="331146"/>
              </a:xfrm>
            </p:grpSpPr>
            <p:sp>
              <p:nvSpPr>
                <p:cNvPr id="7471" name="Google Shape;7471;p59"/>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2" name="Google Shape;7472;p59"/>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473" name="Google Shape;7473;p59"/>
              <p:cNvGrpSpPr/>
              <p:nvPr/>
            </p:nvGrpSpPr>
            <p:grpSpPr>
              <a:xfrm>
                <a:off x="3734138" y="2461089"/>
                <a:ext cx="219900" cy="331146"/>
                <a:chOff x="3734138" y="2461089"/>
                <a:chExt cx="219900" cy="331146"/>
              </a:xfrm>
            </p:grpSpPr>
            <p:sp>
              <p:nvSpPr>
                <p:cNvPr id="7474" name="Google Shape;7474;p59"/>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5" name="Google Shape;7475;p59"/>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476" name="Google Shape;7476;p59"/>
              <p:cNvGrpSpPr/>
              <p:nvPr/>
            </p:nvGrpSpPr>
            <p:grpSpPr>
              <a:xfrm>
                <a:off x="3787560" y="2281742"/>
                <a:ext cx="311089" cy="219900"/>
                <a:chOff x="3787560" y="2281742"/>
                <a:chExt cx="311089" cy="219900"/>
              </a:xfrm>
            </p:grpSpPr>
            <p:sp>
              <p:nvSpPr>
                <p:cNvPr id="7477" name="Google Shape;7477;p59"/>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8" name="Google Shape;7478;p59"/>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479" name="Google Shape;7479;p59"/>
              <p:cNvGrpSpPr/>
              <p:nvPr/>
            </p:nvGrpSpPr>
            <p:grpSpPr>
              <a:xfrm>
                <a:off x="3637290" y="2056248"/>
                <a:ext cx="219900" cy="330736"/>
                <a:chOff x="3637290" y="2056248"/>
                <a:chExt cx="219900" cy="330736"/>
              </a:xfrm>
            </p:grpSpPr>
            <p:sp>
              <p:nvSpPr>
                <p:cNvPr id="7480" name="Google Shape;7480;p59"/>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481" name="Google Shape;7481;p59"/>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482" name="Google Shape;7482;p59"/>
            <p:cNvGrpSpPr/>
            <p:nvPr/>
          </p:nvGrpSpPr>
          <p:grpSpPr>
            <a:xfrm>
              <a:off x="2920738" y="3964488"/>
              <a:ext cx="1527342" cy="713474"/>
              <a:chOff x="238125" y="1188750"/>
              <a:chExt cx="7140450" cy="3335550"/>
            </a:xfrm>
          </p:grpSpPr>
          <p:sp>
            <p:nvSpPr>
              <p:cNvPr id="7483" name="Google Shape;7483;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59"/>
            <p:cNvGrpSpPr/>
            <p:nvPr/>
          </p:nvGrpSpPr>
          <p:grpSpPr>
            <a:xfrm>
              <a:off x="7868654" y="3967140"/>
              <a:ext cx="1269610" cy="710907"/>
              <a:chOff x="238125" y="1335475"/>
              <a:chExt cx="5418735" cy="3034175"/>
            </a:xfrm>
          </p:grpSpPr>
          <p:sp>
            <p:nvSpPr>
              <p:cNvPr id="7489" name="Google Shape;7489;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59"/>
            <p:cNvGrpSpPr/>
            <p:nvPr/>
          </p:nvGrpSpPr>
          <p:grpSpPr>
            <a:xfrm>
              <a:off x="4774074" y="4936571"/>
              <a:ext cx="1527529" cy="769588"/>
              <a:chOff x="3967651" y="3645904"/>
              <a:chExt cx="1479304" cy="745292"/>
            </a:xfrm>
          </p:grpSpPr>
          <p:grpSp>
            <p:nvGrpSpPr>
              <p:cNvPr id="7493" name="Google Shape;7493;p59"/>
              <p:cNvGrpSpPr/>
              <p:nvPr/>
            </p:nvGrpSpPr>
            <p:grpSpPr>
              <a:xfrm>
                <a:off x="3967651" y="4009026"/>
                <a:ext cx="1479304" cy="382170"/>
                <a:chOff x="3967651" y="4009026"/>
                <a:chExt cx="1479304" cy="382170"/>
              </a:xfrm>
            </p:grpSpPr>
            <p:grpSp>
              <p:nvGrpSpPr>
                <p:cNvPr id="7494" name="Google Shape;7494;p59"/>
                <p:cNvGrpSpPr/>
                <p:nvPr/>
              </p:nvGrpSpPr>
              <p:grpSpPr>
                <a:xfrm>
                  <a:off x="4892216" y="4195630"/>
                  <a:ext cx="554739" cy="195566"/>
                  <a:chOff x="3604375" y="4892160"/>
                  <a:chExt cx="1651500" cy="582215"/>
                </a:xfrm>
              </p:grpSpPr>
              <p:sp>
                <p:nvSpPr>
                  <p:cNvPr id="7495" name="Google Shape;7495;p59"/>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9"/>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59"/>
                <p:cNvGrpSpPr/>
                <p:nvPr/>
              </p:nvGrpSpPr>
              <p:grpSpPr>
                <a:xfrm>
                  <a:off x="3967651" y="4146303"/>
                  <a:ext cx="579402" cy="244893"/>
                  <a:chOff x="851875" y="4745310"/>
                  <a:chExt cx="1724925" cy="729065"/>
                </a:xfrm>
              </p:grpSpPr>
              <p:sp>
                <p:nvSpPr>
                  <p:cNvPr id="7498" name="Google Shape;7498;p59"/>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9"/>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59"/>
                <p:cNvGrpSpPr/>
                <p:nvPr/>
              </p:nvGrpSpPr>
              <p:grpSpPr>
                <a:xfrm>
                  <a:off x="4460753" y="4009026"/>
                  <a:ext cx="493110" cy="382170"/>
                  <a:chOff x="2319875" y="4336625"/>
                  <a:chExt cx="1468025" cy="1137750"/>
                </a:xfrm>
              </p:grpSpPr>
              <p:sp>
                <p:nvSpPr>
                  <p:cNvPr id="7501" name="Google Shape;7501;p59"/>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9"/>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3" name="Google Shape;7503;p59"/>
              <p:cNvGrpSpPr/>
              <p:nvPr/>
            </p:nvGrpSpPr>
            <p:grpSpPr>
              <a:xfrm>
                <a:off x="4479443" y="3645904"/>
                <a:ext cx="455965" cy="388789"/>
                <a:chOff x="2957425" y="238100"/>
                <a:chExt cx="1910200" cy="1628775"/>
              </a:xfrm>
            </p:grpSpPr>
            <p:sp>
              <p:nvSpPr>
                <p:cNvPr id="7504" name="Google Shape;7504;p59"/>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9"/>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9"/>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9"/>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9"/>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9"/>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9"/>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9"/>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9"/>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9"/>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14" name="Google Shape;7514;p59"/>
            <p:cNvGrpSpPr/>
            <p:nvPr/>
          </p:nvGrpSpPr>
          <p:grpSpPr>
            <a:xfrm>
              <a:off x="2830212" y="4938065"/>
              <a:ext cx="1497340" cy="768152"/>
              <a:chOff x="2496310" y="3693351"/>
              <a:chExt cx="1342906" cy="688926"/>
            </a:xfrm>
          </p:grpSpPr>
          <p:grpSp>
            <p:nvGrpSpPr>
              <p:cNvPr id="7515" name="Google Shape;7515;p59"/>
              <p:cNvGrpSpPr/>
              <p:nvPr/>
            </p:nvGrpSpPr>
            <p:grpSpPr>
              <a:xfrm>
                <a:off x="2496310" y="3693351"/>
                <a:ext cx="1342906" cy="688875"/>
                <a:chOff x="2496310" y="3693351"/>
                <a:chExt cx="1342906" cy="688875"/>
              </a:xfrm>
            </p:grpSpPr>
            <p:sp>
              <p:nvSpPr>
                <p:cNvPr id="7516" name="Google Shape;7516;p59"/>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9"/>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9"/>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9"/>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9"/>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9"/>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22" name="Google Shape;7522;p59"/>
                <p:cNvCxnSpPr>
                  <a:stCxn id="7520"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523" name="Google Shape;7523;p59"/>
                <p:cNvCxnSpPr>
                  <a:stCxn id="7517"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524" name="Google Shape;7524;p59"/>
                <p:cNvCxnSpPr>
                  <a:stCxn id="7518"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25" name="Google Shape;7525;p59"/>
                <p:cNvCxnSpPr>
                  <a:stCxn id="7521"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26" name="Google Shape;7526;p59"/>
                <p:cNvCxnSpPr>
                  <a:stCxn id="7519"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27" name="Google Shape;7527;p59"/>
              <p:cNvGrpSpPr/>
              <p:nvPr/>
            </p:nvGrpSpPr>
            <p:grpSpPr>
              <a:xfrm>
                <a:off x="2675275" y="3930557"/>
                <a:ext cx="1003306" cy="451719"/>
                <a:chOff x="2675275" y="4174282"/>
                <a:chExt cx="1003306" cy="451719"/>
              </a:xfrm>
            </p:grpSpPr>
            <p:sp>
              <p:nvSpPr>
                <p:cNvPr id="7528" name="Google Shape;7528;p59"/>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9"/>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9"/>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1" name="Google Shape;7531;p59"/>
            <p:cNvGrpSpPr/>
            <p:nvPr/>
          </p:nvGrpSpPr>
          <p:grpSpPr>
            <a:xfrm>
              <a:off x="1834870" y="1850764"/>
              <a:ext cx="691982" cy="1053582"/>
              <a:chOff x="1715404" y="1112080"/>
              <a:chExt cx="642270" cy="977984"/>
            </a:xfrm>
          </p:grpSpPr>
          <p:grpSp>
            <p:nvGrpSpPr>
              <p:cNvPr id="7532" name="Google Shape;7532;p59"/>
              <p:cNvGrpSpPr/>
              <p:nvPr/>
            </p:nvGrpSpPr>
            <p:grpSpPr>
              <a:xfrm>
                <a:off x="1715404" y="1112080"/>
                <a:ext cx="642270" cy="977984"/>
                <a:chOff x="1715404" y="1112080"/>
                <a:chExt cx="642270" cy="977984"/>
              </a:xfrm>
            </p:grpSpPr>
            <p:sp>
              <p:nvSpPr>
                <p:cNvPr id="7533" name="Google Shape;7533;p59"/>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9"/>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59"/>
              <p:cNvGrpSpPr/>
              <p:nvPr/>
            </p:nvGrpSpPr>
            <p:grpSpPr>
              <a:xfrm>
                <a:off x="1768927" y="1165603"/>
                <a:ext cx="535225" cy="851367"/>
                <a:chOff x="1768927" y="1165603"/>
                <a:chExt cx="535225" cy="851367"/>
              </a:xfrm>
            </p:grpSpPr>
            <p:sp>
              <p:nvSpPr>
                <p:cNvPr id="7536" name="Google Shape;7536;p59"/>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9"/>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59"/>
              <p:cNvGrpSpPr/>
              <p:nvPr/>
            </p:nvGrpSpPr>
            <p:grpSpPr>
              <a:xfrm>
                <a:off x="1822449" y="1219125"/>
                <a:ext cx="428180" cy="718859"/>
                <a:chOff x="1822449" y="1219125"/>
                <a:chExt cx="428180" cy="718859"/>
              </a:xfrm>
            </p:grpSpPr>
            <p:sp>
              <p:nvSpPr>
                <p:cNvPr id="7539" name="Google Shape;7539;p59"/>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9"/>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59"/>
              <p:cNvGrpSpPr/>
              <p:nvPr/>
            </p:nvGrpSpPr>
            <p:grpSpPr>
              <a:xfrm>
                <a:off x="1875972" y="1272648"/>
                <a:ext cx="321135" cy="586939"/>
                <a:chOff x="1875972" y="1272648"/>
                <a:chExt cx="321135" cy="586939"/>
              </a:xfrm>
            </p:grpSpPr>
            <p:sp>
              <p:nvSpPr>
                <p:cNvPr id="7542" name="Google Shape;7542;p59"/>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9"/>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4" name="Google Shape;7544;p59"/>
            <p:cNvGrpSpPr/>
            <p:nvPr/>
          </p:nvGrpSpPr>
          <p:grpSpPr>
            <a:xfrm>
              <a:off x="9190879" y="4930335"/>
              <a:ext cx="353948" cy="775903"/>
              <a:chOff x="241025" y="3151575"/>
              <a:chExt cx="293855" cy="644170"/>
            </a:xfrm>
          </p:grpSpPr>
          <p:sp>
            <p:nvSpPr>
              <p:cNvPr id="7545" name="Google Shape;7545;p59"/>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9"/>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59"/>
            <p:cNvGrpSpPr/>
            <p:nvPr/>
          </p:nvGrpSpPr>
          <p:grpSpPr>
            <a:xfrm>
              <a:off x="696816" y="3966658"/>
              <a:ext cx="2143482" cy="712584"/>
              <a:chOff x="246070" y="1983375"/>
              <a:chExt cx="1855347" cy="616849"/>
            </a:xfrm>
          </p:grpSpPr>
          <p:sp>
            <p:nvSpPr>
              <p:cNvPr id="7548" name="Google Shape;7548;p59"/>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9"/>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9"/>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9"/>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9"/>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9"/>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9"/>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9"/>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9"/>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59"/>
            <p:cNvGrpSpPr/>
            <p:nvPr/>
          </p:nvGrpSpPr>
          <p:grpSpPr>
            <a:xfrm>
              <a:off x="2637027" y="1850725"/>
              <a:ext cx="856436" cy="898517"/>
              <a:chOff x="2496269" y="1171698"/>
              <a:chExt cx="761953" cy="799392"/>
            </a:xfrm>
          </p:grpSpPr>
          <p:grpSp>
            <p:nvGrpSpPr>
              <p:cNvPr id="7558" name="Google Shape;7558;p59"/>
              <p:cNvGrpSpPr/>
              <p:nvPr/>
            </p:nvGrpSpPr>
            <p:grpSpPr>
              <a:xfrm>
                <a:off x="2496269" y="1171698"/>
                <a:ext cx="761953" cy="723022"/>
                <a:chOff x="2496269" y="1171698"/>
                <a:chExt cx="761953" cy="723022"/>
              </a:xfrm>
            </p:grpSpPr>
            <p:sp>
              <p:nvSpPr>
                <p:cNvPr id="7559" name="Google Shape;7559;p59"/>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9"/>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1" name="Google Shape;7561;p59"/>
                <p:cNvGrpSpPr/>
                <p:nvPr/>
              </p:nvGrpSpPr>
              <p:grpSpPr>
                <a:xfrm>
                  <a:off x="2496269" y="1171698"/>
                  <a:ext cx="761953" cy="723022"/>
                  <a:chOff x="2496269" y="1120652"/>
                  <a:chExt cx="761953" cy="723022"/>
                </a:xfrm>
              </p:grpSpPr>
              <p:grpSp>
                <p:nvGrpSpPr>
                  <p:cNvPr id="7562" name="Google Shape;7562;p59"/>
                  <p:cNvGrpSpPr/>
                  <p:nvPr/>
                </p:nvGrpSpPr>
                <p:grpSpPr>
                  <a:xfrm>
                    <a:off x="2496269" y="1120652"/>
                    <a:ext cx="761953" cy="723022"/>
                    <a:chOff x="2496269" y="1120652"/>
                    <a:chExt cx="761953" cy="723022"/>
                  </a:xfrm>
                </p:grpSpPr>
                <p:grpSp>
                  <p:nvGrpSpPr>
                    <p:cNvPr id="7563" name="Google Shape;7563;p59"/>
                    <p:cNvGrpSpPr/>
                    <p:nvPr/>
                  </p:nvGrpSpPr>
                  <p:grpSpPr>
                    <a:xfrm>
                      <a:off x="2496269" y="1304589"/>
                      <a:ext cx="407089" cy="305057"/>
                      <a:chOff x="2496269" y="1304589"/>
                      <a:chExt cx="407089" cy="305057"/>
                    </a:xfrm>
                  </p:grpSpPr>
                  <p:sp>
                    <p:nvSpPr>
                      <p:cNvPr id="7564" name="Google Shape;7564;p59"/>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9"/>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59"/>
                    <p:cNvGrpSpPr/>
                    <p:nvPr/>
                  </p:nvGrpSpPr>
                  <p:grpSpPr>
                    <a:xfrm>
                      <a:off x="2586468" y="1493376"/>
                      <a:ext cx="358850" cy="349656"/>
                      <a:chOff x="2586468" y="1493376"/>
                      <a:chExt cx="358850" cy="349656"/>
                    </a:xfrm>
                  </p:grpSpPr>
                  <p:sp>
                    <p:nvSpPr>
                      <p:cNvPr id="7567" name="Google Shape;7567;p59"/>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9"/>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9" name="Google Shape;7569;p59"/>
                    <p:cNvGrpSpPr/>
                    <p:nvPr/>
                  </p:nvGrpSpPr>
                  <p:grpSpPr>
                    <a:xfrm>
                      <a:off x="2807939" y="1494024"/>
                      <a:ext cx="358857" cy="349650"/>
                      <a:chOff x="2807939" y="1494024"/>
                      <a:chExt cx="358857" cy="349650"/>
                    </a:xfrm>
                  </p:grpSpPr>
                  <p:sp>
                    <p:nvSpPr>
                      <p:cNvPr id="7570" name="Google Shape;7570;p59"/>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9"/>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59"/>
                    <p:cNvGrpSpPr/>
                    <p:nvPr/>
                  </p:nvGrpSpPr>
                  <p:grpSpPr>
                    <a:xfrm>
                      <a:off x="2851133" y="1305635"/>
                      <a:ext cx="407089" cy="305057"/>
                      <a:chOff x="2851133" y="1305635"/>
                      <a:chExt cx="407089" cy="305057"/>
                    </a:xfrm>
                  </p:grpSpPr>
                  <p:sp>
                    <p:nvSpPr>
                      <p:cNvPr id="7573" name="Google Shape;7573;p59"/>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9"/>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59"/>
                    <p:cNvGrpSpPr/>
                    <p:nvPr/>
                  </p:nvGrpSpPr>
                  <p:grpSpPr>
                    <a:xfrm>
                      <a:off x="2727495" y="1120652"/>
                      <a:ext cx="300271" cy="396358"/>
                      <a:chOff x="2727495" y="1120652"/>
                      <a:chExt cx="300271" cy="396358"/>
                    </a:xfrm>
                  </p:grpSpPr>
                  <p:sp>
                    <p:nvSpPr>
                      <p:cNvPr id="7576" name="Google Shape;7576;p59"/>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9"/>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8" name="Google Shape;7578;p59"/>
                  <p:cNvGrpSpPr/>
                  <p:nvPr/>
                </p:nvGrpSpPr>
                <p:grpSpPr>
                  <a:xfrm>
                    <a:off x="2722305" y="1350460"/>
                    <a:ext cx="308357" cy="308344"/>
                    <a:chOff x="2722305" y="1350460"/>
                    <a:chExt cx="308357" cy="308344"/>
                  </a:xfrm>
                </p:grpSpPr>
                <p:sp>
                  <p:nvSpPr>
                    <p:cNvPr id="7579" name="Google Shape;7579;p59"/>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59"/>
                    <p:cNvGrpSpPr/>
                    <p:nvPr/>
                  </p:nvGrpSpPr>
                  <p:grpSpPr>
                    <a:xfrm>
                      <a:off x="2725064" y="1364529"/>
                      <a:ext cx="297954" cy="280182"/>
                      <a:chOff x="2725064" y="1364529"/>
                      <a:chExt cx="297954" cy="280182"/>
                    </a:xfrm>
                  </p:grpSpPr>
                  <p:sp>
                    <p:nvSpPr>
                      <p:cNvPr id="7581" name="Google Shape;7581;p59"/>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9"/>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9"/>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9"/>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9"/>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586" name="Google Shape;7586;p59"/>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9"/>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9"/>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9"/>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9"/>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59"/>
            <p:cNvGrpSpPr/>
            <p:nvPr/>
          </p:nvGrpSpPr>
          <p:grpSpPr>
            <a:xfrm>
              <a:off x="4550743" y="3966086"/>
              <a:ext cx="1890040" cy="711890"/>
              <a:chOff x="3820100" y="3023049"/>
              <a:chExt cx="1303926" cy="491162"/>
            </a:xfrm>
          </p:grpSpPr>
          <p:grpSp>
            <p:nvGrpSpPr>
              <p:cNvPr id="7592" name="Google Shape;7592;p59"/>
              <p:cNvGrpSpPr/>
              <p:nvPr/>
            </p:nvGrpSpPr>
            <p:grpSpPr>
              <a:xfrm>
                <a:off x="3820100" y="3023072"/>
                <a:ext cx="1303926" cy="491139"/>
                <a:chOff x="3820100" y="3023072"/>
                <a:chExt cx="1303926" cy="491139"/>
              </a:xfrm>
            </p:grpSpPr>
            <p:sp>
              <p:nvSpPr>
                <p:cNvPr id="7593" name="Google Shape;7593;p59"/>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9"/>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5" name="Google Shape;7595;p59"/>
              <p:cNvGrpSpPr/>
              <p:nvPr/>
            </p:nvGrpSpPr>
            <p:grpSpPr>
              <a:xfrm>
                <a:off x="4132439" y="3023645"/>
                <a:ext cx="393633" cy="177096"/>
                <a:chOff x="4132439" y="3023645"/>
                <a:chExt cx="393633" cy="177096"/>
              </a:xfrm>
            </p:grpSpPr>
            <p:sp>
              <p:nvSpPr>
                <p:cNvPr id="7596" name="Google Shape;7596;p59"/>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9"/>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59"/>
              <p:cNvGrpSpPr/>
              <p:nvPr/>
            </p:nvGrpSpPr>
            <p:grpSpPr>
              <a:xfrm>
                <a:off x="3921811" y="3023049"/>
                <a:ext cx="1002397" cy="388943"/>
                <a:chOff x="3921811" y="3023049"/>
                <a:chExt cx="1002397" cy="388943"/>
              </a:xfrm>
            </p:grpSpPr>
            <p:sp>
              <p:nvSpPr>
                <p:cNvPr id="7599" name="Google Shape;7599;p59"/>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9"/>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59"/>
              <p:cNvGrpSpPr/>
              <p:nvPr/>
            </p:nvGrpSpPr>
            <p:grpSpPr>
              <a:xfrm>
                <a:off x="4023645" y="3023049"/>
                <a:ext cx="683032" cy="286722"/>
                <a:chOff x="4023645" y="3023049"/>
                <a:chExt cx="683032" cy="286722"/>
              </a:xfrm>
            </p:grpSpPr>
            <p:sp>
              <p:nvSpPr>
                <p:cNvPr id="7602" name="Google Shape;7602;p59"/>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9"/>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4" name="Google Shape;7604;p59"/>
            <p:cNvGrpSpPr/>
            <p:nvPr/>
          </p:nvGrpSpPr>
          <p:grpSpPr>
            <a:xfrm>
              <a:off x="1698648" y="2914334"/>
              <a:ext cx="859452" cy="828740"/>
              <a:chOff x="1706078" y="2092648"/>
              <a:chExt cx="660913" cy="637296"/>
            </a:xfrm>
          </p:grpSpPr>
          <p:sp>
            <p:nvSpPr>
              <p:cNvPr id="7605" name="Google Shape;7605;p59"/>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6" name="Google Shape;7606;p59"/>
              <p:cNvGrpSpPr/>
              <p:nvPr/>
            </p:nvGrpSpPr>
            <p:grpSpPr>
              <a:xfrm>
                <a:off x="1706078" y="2092648"/>
                <a:ext cx="660913" cy="575241"/>
                <a:chOff x="1706078" y="2092648"/>
                <a:chExt cx="660913" cy="575241"/>
              </a:xfrm>
            </p:grpSpPr>
            <p:sp>
              <p:nvSpPr>
                <p:cNvPr id="7607" name="Google Shape;7607;p59"/>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9"/>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9"/>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0" name="Google Shape;7610;p59"/>
            <p:cNvGrpSpPr/>
            <p:nvPr/>
          </p:nvGrpSpPr>
          <p:grpSpPr>
            <a:xfrm>
              <a:off x="7434165" y="1851330"/>
              <a:ext cx="1586664" cy="823968"/>
              <a:chOff x="238125" y="999450"/>
              <a:chExt cx="7140700" cy="3708225"/>
            </a:xfrm>
          </p:grpSpPr>
          <p:sp>
            <p:nvSpPr>
              <p:cNvPr id="7611" name="Google Shape;7611;p59"/>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9"/>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3" name="Shape 7623"/>
        <p:cNvGrpSpPr/>
        <p:nvPr/>
      </p:nvGrpSpPr>
      <p:grpSpPr>
        <a:xfrm>
          <a:off x="0" y="0"/>
          <a:ext cx="0" cy="0"/>
          <a:chOff x="0" y="0"/>
          <a:chExt cx="0" cy="0"/>
        </a:xfrm>
      </p:grpSpPr>
      <p:grpSp>
        <p:nvGrpSpPr>
          <p:cNvPr id="7624" name="Google Shape;7624;p60"/>
          <p:cNvGrpSpPr/>
          <p:nvPr/>
        </p:nvGrpSpPr>
        <p:grpSpPr>
          <a:xfrm>
            <a:off x="881093" y="1915044"/>
            <a:ext cx="1893806" cy="1772922"/>
            <a:chOff x="729238" y="1179665"/>
            <a:chExt cx="1636117" cy="1526144"/>
          </a:xfrm>
        </p:grpSpPr>
        <p:grpSp>
          <p:nvGrpSpPr>
            <p:cNvPr id="7625" name="Google Shape;7625;p60"/>
            <p:cNvGrpSpPr/>
            <p:nvPr/>
          </p:nvGrpSpPr>
          <p:grpSpPr>
            <a:xfrm>
              <a:off x="729238" y="1179665"/>
              <a:ext cx="80700" cy="1526144"/>
              <a:chOff x="729238" y="1179665"/>
              <a:chExt cx="80700" cy="1526144"/>
            </a:xfrm>
          </p:grpSpPr>
          <p:sp>
            <p:nvSpPr>
              <p:cNvPr id="7626" name="Google Shape;7626;p60"/>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0"/>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0"/>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0"/>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60"/>
            <p:cNvGrpSpPr/>
            <p:nvPr/>
          </p:nvGrpSpPr>
          <p:grpSpPr>
            <a:xfrm>
              <a:off x="903098" y="1179665"/>
              <a:ext cx="80700" cy="1526144"/>
              <a:chOff x="903098" y="1179665"/>
              <a:chExt cx="80700" cy="1526144"/>
            </a:xfrm>
          </p:grpSpPr>
          <p:sp>
            <p:nvSpPr>
              <p:cNvPr id="7637" name="Google Shape;7637;p60"/>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0"/>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0"/>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0"/>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0"/>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0"/>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60"/>
            <p:cNvGrpSpPr/>
            <p:nvPr/>
          </p:nvGrpSpPr>
          <p:grpSpPr>
            <a:xfrm>
              <a:off x="1076958" y="1179665"/>
              <a:ext cx="80700" cy="1526144"/>
              <a:chOff x="1076958" y="1179665"/>
              <a:chExt cx="80700" cy="1526144"/>
            </a:xfrm>
          </p:grpSpPr>
          <p:sp>
            <p:nvSpPr>
              <p:cNvPr id="7648" name="Google Shape;7648;p60"/>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0"/>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0"/>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0"/>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0"/>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0"/>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0"/>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60"/>
            <p:cNvGrpSpPr/>
            <p:nvPr/>
          </p:nvGrpSpPr>
          <p:grpSpPr>
            <a:xfrm>
              <a:off x="1247707" y="1179665"/>
              <a:ext cx="80700" cy="1526144"/>
              <a:chOff x="1247707" y="1179665"/>
              <a:chExt cx="80700" cy="1526144"/>
            </a:xfrm>
          </p:grpSpPr>
          <p:sp>
            <p:nvSpPr>
              <p:cNvPr id="7659" name="Google Shape;7659;p60"/>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0"/>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0"/>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60"/>
            <p:cNvGrpSpPr/>
            <p:nvPr/>
          </p:nvGrpSpPr>
          <p:grpSpPr>
            <a:xfrm>
              <a:off x="1421567" y="1179665"/>
              <a:ext cx="80700" cy="1526144"/>
              <a:chOff x="1421567" y="1179665"/>
              <a:chExt cx="80700" cy="1526144"/>
            </a:xfrm>
          </p:grpSpPr>
          <p:sp>
            <p:nvSpPr>
              <p:cNvPr id="7670" name="Google Shape;7670;p60"/>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0"/>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0"/>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0"/>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0"/>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0"/>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0"/>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0"/>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60"/>
            <p:cNvGrpSpPr/>
            <p:nvPr/>
          </p:nvGrpSpPr>
          <p:grpSpPr>
            <a:xfrm>
              <a:off x="1592327" y="1179665"/>
              <a:ext cx="80700" cy="1526144"/>
              <a:chOff x="1592327" y="1179665"/>
              <a:chExt cx="80700" cy="1526144"/>
            </a:xfrm>
          </p:grpSpPr>
          <p:sp>
            <p:nvSpPr>
              <p:cNvPr id="7681" name="Google Shape;7681;p60"/>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0"/>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0"/>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0"/>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0"/>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0"/>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60"/>
            <p:cNvGrpSpPr/>
            <p:nvPr/>
          </p:nvGrpSpPr>
          <p:grpSpPr>
            <a:xfrm>
              <a:off x="1766187" y="1179665"/>
              <a:ext cx="80700" cy="1526144"/>
              <a:chOff x="1766187" y="1179665"/>
              <a:chExt cx="80700" cy="1526144"/>
            </a:xfrm>
          </p:grpSpPr>
          <p:sp>
            <p:nvSpPr>
              <p:cNvPr id="7692" name="Google Shape;7692;p60"/>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0"/>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0"/>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0"/>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0"/>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0"/>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0"/>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0"/>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0"/>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60"/>
            <p:cNvGrpSpPr/>
            <p:nvPr/>
          </p:nvGrpSpPr>
          <p:grpSpPr>
            <a:xfrm>
              <a:off x="1936935" y="1179665"/>
              <a:ext cx="80700" cy="1526144"/>
              <a:chOff x="1936935" y="1179665"/>
              <a:chExt cx="80700" cy="1526144"/>
            </a:xfrm>
          </p:grpSpPr>
          <p:sp>
            <p:nvSpPr>
              <p:cNvPr id="7703" name="Google Shape;7703;p60"/>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0"/>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0"/>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0"/>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0"/>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60"/>
            <p:cNvGrpSpPr/>
            <p:nvPr/>
          </p:nvGrpSpPr>
          <p:grpSpPr>
            <a:xfrm>
              <a:off x="2110795" y="1179665"/>
              <a:ext cx="80700" cy="1526144"/>
              <a:chOff x="2110795" y="1179665"/>
              <a:chExt cx="80700" cy="1526144"/>
            </a:xfrm>
          </p:grpSpPr>
          <p:sp>
            <p:nvSpPr>
              <p:cNvPr id="7714" name="Google Shape;7714;p60"/>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0"/>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0"/>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0"/>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60"/>
            <p:cNvGrpSpPr/>
            <p:nvPr/>
          </p:nvGrpSpPr>
          <p:grpSpPr>
            <a:xfrm>
              <a:off x="2284655" y="1179665"/>
              <a:ext cx="80700" cy="1526144"/>
              <a:chOff x="2284655" y="1179665"/>
              <a:chExt cx="80700" cy="1526144"/>
            </a:xfrm>
          </p:grpSpPr>
          <p:sp>
            <p:nvSpPr>
              <p:cNvPr id="7725" name="Google Shape;7725;p60"/>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0"/>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0"/>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0"/>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0"/>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0"/>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5" name="Google Shape;7735;p60"/>
          <p:cNvGrpSpPr/>
          <p:nvPr/>
        </p:nvGrpSpPr>
        <p:grpSpPr>
          <a:xfrm>
            <a:off x="3074169" y="1937278"/>
            <a:ext cx="1579117" cy="1280348"/>
            <a:chOff x="2623904" y="1198803"/>
            <a:chExt cx="1364248" cy="1102133"/>
          </a:xfrm>
        </p:grpSpPr>
        <p:grpSp>
          <p:nvGrpSpPr>
            <p:cNvPr id="7736" name="Google Shape;7736;p60"/>
            <p:cNvGrpSpPr/>
            <p:nvPr/>
          </p:nvGrpSpPr>
          <p:grpSpPr>
            <a:xfrm>
              <a:off x="2623907" y="1198803"/>
              <a:ext cx="1364245" cy="273000"/>
              <a:chOff x="2623907" y="1198803"/>
              <a:chExt cx="1364245" cy="273000"/>
            </a:xfrm>
          </p:grpSpPr>
          <p:sp>
            <p:nvSpPr>
              <p:cNvPr id="7737" name="Google Shape;7737;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0"/>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60"/>
            <p:cNvGrpSpPr/>
            <p:nvPr/>
          </p:nvGrpSpPr>
          <p:grpSpPr>
            <a:xfrm>
              <a:off x="2623904" y="1476964"/>
              <a:ext cx="1364245" cy="273000"/>
              <a:chOff x="2623904" y="1476964"/>
              <a:chExt cx="1364245" cy="273000"/>
            </a:xfrm>
          </p:grpSpPr>
          <p:sp>
            <p:nvSpPr>
              <p:cNvPr id="7743" name="Google Shape;7743;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0"/>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0"/>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0"/>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60"/>
            <p:cNvGrpSpPr/>
            <p:nvPr/>
          </p:nvGrpSpPr>
          <p:grpSpPr>
            <a:xfrm>
              <a:off x="2623907" y="1749775"/>
              <a:ext cx="1364245" cy="273000"/>
              <a:chOff x="2623907" y="1749775"/>
              <a:chExt cx="1364245" cy="273000"/>
            </a:xfrm>
          </p:grpSpPr>
          <p:sp>
            <p:nvSpPr>
              <p:cNvPr id="7749" name="Google Shape;7749;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0"/>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0"/>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60"/>
            <p:cNvGrpSpPr/>
            <p:nvPr/>
          </p:nvGrpSpPr>
          <p:grpSpPr>
            <a:xfrm>
              <a:off x="2623904" y="2027936"/>
              <a:ext cx="1364245" cy="273000"/>
              <a:chOff x="2623904" y="2027936"/>
              <a:chExt cx="1364245" cy="273000"/>
            </a:xfrm>
          </p:grpSpPr>
          <p:sp>
            <p:nvSpPr>
              <p:cNvPr id="7755" name="Google Shape;7755;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0" name="Google Shape;7760;p60"/>
          <p:cNvGrpSpPr/>
          <p:nvPr/>
        </p:nvGrpSpPr>
        <p:grpSpPr>
          <a:xfrm>
            <a:off x="3064387" y="3632907"/>
            <a:ext cx="1607774" cy="184882"/>
            <a:chOff x="3200660" y="2180272"/>
            <a:chExt cx="2563824" cy="378237"/>
          </a:xfrm>
        </p:grpSpPr>
        <p:sp>
          <p:nvSpPr>
            <p:cNvPr id="7761" name="Google Shape;7761;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0"/>
          <p:cNvGrpSpPr/>
          <p:nvPr/>
        </p:nvGrpSpPr>
        <p:grpSpPr>
          <a:xfrm>
            <a:off x="3058377" y="3955317"/>
            <a:ext cx="1609725" cy="185444"/>
            <a:chOff x="3530150" y="2790075"/>
            <a:chExt cx="1962600" cy="225300"/>
          </a:xfrm>
        </p:grpSpPr>
        <p:sp>
          <p:nvSpPr>
            <p:cNvPr id="7780" name="Google Shape;7780;p60"/>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0"/>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60"/>
          <p:cNvGrpSpPr/>
          <p:nvPr/>
        </p:nvGrpSpPr>
        <p:grpSpPr>
          <a:xfrm>
            <a:off x="3059948" y="4280051"/>
            <a:ext cx="1634989" cy="179174"/>
            <a:chOff x="3558802" y="4011244"/>
            <a:chExt cx="1866000" cy="111600"/>
          </a:xfrm>
        </p:grpSpPr>
        <p:sp>
          <p:nvSpPr>
            <p:cNvPr id="7783" name="Google Shape;7783;p60"/>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0"/>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60"/>
          <p:cNvGrpSpPr/>
          <p:nvPr/>
        </p:nvGrpSpPr>
        <p:grpSpPr>
          <a:xfrm>
            <a:off x="3058418" y="3355502"/>
            <a:ext cx="1601407" cy="139122"/>
            <a:chOff x="3465975" y="2270258"/>
            <a:chExt cx="1986364" cy="171947"/>
          </a:xfrm>
        </p:grpSpPr>
        <p:sp>
          <p:nvSpPr>
            <p:cNvPr id="7786" name="Google Shape;7786;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0"/>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0"/>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0"/>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0"/>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0"/>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60"/>
          <p:cNvGrpSpPr/>
          <p:nvPr/>
        </p:nvGrpSpPr>
        <p:grpSpPr>
          <a:xfrm>
            <a:off x="3072304" y="4942597"/>
            <a:ext cx="1586708" cy="227268"/>
            <a:chOff x="723300" y="4253549"/>
            <a:chExt cx="2276482" cy="324900"/>
          </a:xfrm>
        </p:grpSpPr>
        <p:sp>
          <p:nvSpPr>
            <p:cNvPr id="7795" name="Google Shape;7795;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0"/>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60"/>
          <p:cNvGrpSpPr/>
          <p:nvPr/>
        </p:nvGrpSpPr>
        <p:grpSpPr>
          <a:xfrm>
            <a:off x="3060210" y="4595235"/>
            <a:ext cx="1609340" cy="209430"/>
            <a:chOff x="705948" y="3788465"/>
            <a:chExt cx="2308953" cy="299400"/>
          </a:xfrm>
        </p:grpSpPr>
        <p:sp>
          <p:nvSpPr>
            <p:cNvPr id="7801" name="Google Shape;7801;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0"/>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0"/>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60"/>
          <p:cNvGrpSpPr/>
          <p:nvPr/>
        </p:nvGrpSpPr>
        <p:grpSpPr>
          <a:xfrm>
            <a:off x="4907499" y="2970772"/>
            <a:ext cx="1659648" cy="222466"/>
            <a:chOff x="4273350" y="2088443"/>
            <a:chExt cx="1433821" cy="191501"/>
          </a:xfrm>
        </p:grpSpPr>
        <p:grpSp>
          <p:nvGrpSpPr>
            <p:cNvPr id="7807" name="Google Shape;7807;p60"/>
            <p:cNvGrpSpPr/>
            <p:nvPr/>
          </p:nvGrpSpPr>
          <p:grpSpPr>
            <a:xfrm>
              <a:off x="4273350" y="2088443"/>
              <a:ext cx="1433821" cy="0"/>
              <a:chOff x="5224975" y="2962250"/>
              <a:chExt cx="1544400" cy="0"/>
            </a:xfrm>
          </p:grpSpPr>
          <p:cxnSp>
            <p:nvCxnSpPr>
              <p:cNvPr id="7808" name="Google Shape;7808;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09" name="Google Shape;7809;p60"/>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810" name="Google Shape;7810;p60"/>
            <p:cNvGrpSpPr/>
            <p:nvPr/>
          </p:nvGrpSpPr>
          <p:grpSpPr>
            <a:xfrm>
              <a:off x="4273350" y="2279944"/>
              <a:ext cx="1433821" cy="0"/>
              <a:chOff x="5224975" y="2962250"/>
              <a:chExt cx="1544400" cy="0"/>
            </a:xfrm>
          </p:grpSpPr>
          <p:cxnSp>
            <p:nvCxnSpPr>
              <p:cNvPr id="7811" name="Google Shape;7811;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12" name="Google Shape;7812;p60"/>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813" name="Google Shape;7813;p60"/>
          <p:cNvGrpSpPr/>
          <p:nvPr/>
        </p:nvGrpSpPr>
        <p:grpSpPr>
          <a:xfrm>
            <a:off x="3114492" y="5304516"/>
            <a:ext cx="1510085" cy="341625"/>
            <a:chOff x="2658741" y="4097347"/>
            <a:chExt cx="1304609" cy="294074"/>
          </a:xfrm>
        </p:grpSpPr>
        <p:grpSp>
          <p:nvGrpSpPr>
            <p:cNvPr id="7814" name="Google Shape;7814;p60"/>
            <p:cNvGrpSpPr/>
            <p:nvPr/>
          </p:nvGrpSpPr>
          <p:grpSpPr>
            <a:xfrm>
              <a:off x="2658741" y="4097347"/>
              <a:ext cx="118572" cy="294074"/>
              <a:chOff x="3343310" y="4475555"/>
              <a:chExt cx="127717" cy="316753"/>
            </a:xfrm>
          </p:grpSpPr>
          <p:sp>
            <p:nvSpPr>
              <p:cNvPr id="7815" name="Google Shape;7815;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60"/>
            <p:cNvGrpSpPr/>
            <p:nvPr/>
          </p:nvGrpSpPr>
          <p:grpSpPr>
            <a:xfrm>
              <a:off x="3815519" y="4098388"/>
              <a:ext cx="147831" cy="291991"/>
              <a:chOff x="3527539" y="4476677"/>
              <a:chExt cx="159232" cy="314510"/>
            </a:xfrm>
          </p:grpSpPr>
          <p:sp>
            <p:nvSpPr>
              <p:cNvPr id="7818" name="Google Shape;7818;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60"/>
            <p:cNvGrpSpPr/>
            <p:nvPr/>
          </p:nvGrpSpPr>
          <p:grpSpPr>
            <a:xfrm>
              <a:off x="3511696" y="4098388"/>
              <a:ext cx="147831" cy="291991"/>
              <a:chOff x="3527539" y="4476677"/>
              <a:chExt cx="159232" cy="314510"/>
            </a:xfrm>
          </p:grpSpPr>
          <p:sp>
            <p:nvSpPr>
              <p:cNvPr id="7821" name="Google Shape;7821;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60"/>
            <p:cNvGrpSpPr/>
            <p:nvPr/>
          </p:nvGrpSpPr>
          <p:grpSpPr>
            <a:xfrm>
              <a:off x="3207874" y="4098388"/>
              <a:ext cx="147831" cy="291991"/>
              <a:chOff x="3527539" y="4476677"/>
              <a:chExt cx="159232" cy="314510"/>
            </a:xfrm>
          </p:grpSpPr>
          <p:sp>
            <p:nvSpPr>
              <p:cNvPr id="7824" name="Google Shape;7824;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60"/>
            <p:cNvGrpSpPr/>
            <p:nvPr/>
          </p:nvGrpSpPr>
          <p:grpSpPr>
            <a:xfrm>
              <a:off x="2933305" y="4097347"/>
              <a:ext cx="118572" cy="294074"/>
              <a:chOff x="3343310" y="4475555"/>
              <a:chExt cx="127717" cy="316753"/>
            </a:xfrm>
          </p:grpSpPr>
          <p:sp>
            <p:nvSpPr>
              <p:cNvPr id="7827" name="Google Shape;7827;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9" name="Google Shape;7829;p60"/>
          <p:cNvGrpSpPr/>
          <p:nvPr/>
        </p:nvGrpSpPr>
        <p:grpSpPr>
          <a:xfrm>
            <a:off x="4911068" y="1912544"/>
            <a:ext cx="1656629" cy="873540"/>
            <a:chOff x="5159450" y="1919950"/>
            <a:chExt cx="1541050" cy="862500"/>
          </a:xfrm>
        </p:grpSpPr>
        <p:sp>
          <p:nvSpPr>
            <p:cNvPr id="7830" name="Google Shape;7830;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831" name="Google Shape;7831;p60"/>
            <p:cNvGrpSpPr/>
            <p:nvPr/>
          </p:nvGrpSpPr>
          <p:grpSpPr>
            <a:xfrm>
              <a:off x="5159450" y="1919950"/>
              <a:ext cx="1541050" cy="862500"/>
              <a:chOff x="5159450" y="1919950"/>
              <a:chExt cx="1541050" cy="862500"/>
            </a:xfrm>
          </p:grpSpPr>
          <p:cxnSp>
            <p:nvCxnSpPr>
              <p:cNvPr id="7832" name="Google Shape;7832;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833" name="Google Shape;7833;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834" name="Google Shape;7834;p60"/>
          <p:cNvGrpSpPr/>
          <p:nvPr/>
        </p:nvGrpSpPr>
        <p:grpSpPr>
          <a:xfrm>
            <a:off x="4965027" y="3378957"/>
            <a:ext cx="1544610" cy="1124425"/>
            <a:chOff x="4294923" y="2439811"/>
            <a:chExt cx="1334436" cy="967914"/>
          </a:xfrm>
        </p:grpSpPr>
        <p:grpSp>
          <p:nvGrpSpPr>
            <p:cNvPr id="7835" name="Google Shape;7835;p60"/>
            <p:cNvGrpSpPr/>
            <p:nvPr/>
          </p:nvGrpSpPr>
          <p:grpSpPr>
            <a:xfrm>
              <a:off x="4960455" y="2469658"/>
              <a:ext cx="668904" cy="885524"/>
              <a:chOff x="4960455" y="2469658"/>
              <a:chExt cx="668904" cy="885524"/>
            </a:xfrm>
          </p:grpSpPr>
          <p:sp>
            <p:nvSpPr>
              <p:cNvPr id="7836" name="Google Shape;7836;p60"/>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0"/>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0"/>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0"/>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0"/>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0"/>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60"/>
            <p:cNvGrpSpPr/>
            <p:nvPr/>
          </p:nvGrpSpPr>
          <p:grpSpPr>
            <a:xfrm>
              <a:off x="4294923" y="2469658"/>
              <a:ext cx="668951" cy="885524"/>
              <a:chOff x="4294923" y="2469658"/>
              <a:chExt cx="668951" cy="885524"/>
            </a:xfrm>
          </p:grpSpPr>
          <p:sp>
            <p:nvSpPr>
              <p:cNvPr id="7843" name="Google Shape;7843;p60"/>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0"/>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0"/>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0"/>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0"/>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0"/>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9" name="Google Shape;7849;p60"/>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60"/>
          <p:cNvGrpSpPr/>
          <p:nvPr/>
        </p:nvGrpSpPr>
        <p:grpSpPr>
          <a:xfrm>
            <a:off x="4950468" y="4604836"/>
            <a:ext cx="1656796" cy="1042619"/>
            <a:chOff x="4351371" y="3547942"/>
            <a:chExt cx="1345130" cy="843475"/>
          </a:xfrm>
        </p:grpSpPr>
        <p:grpSp>
          <p:nvGrpSpPr>
            <p:cNvPr id="7851" name="Google Shape;7851;p60"/>
            <p:cNvGrpSpPr/>
            <p:nvPr/>
          </p:nvGrpSpPr>
          <p:grpSpPr>
            <a:xfrm>
              <a:off x="4351371" y="4209917"/>
              <a:ext cx="1345130" cy="181500"/>
              <a:chOff x="4351371" y="4209917"/>
              <a:chExt cx="1345130" cy="181500"/>
            </a:xfrm>
          </p:grpSpPr>
          <p:sp>
            <p:nvSpPr>
              <p:cNvPr id="7852" name="Google Shape;7852;p60"/>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53" name="Google Shape;7853;p60"/>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854" name="Google Shape;7854;p60"/>
            <p:cNvGrpSpPr/>
            <p:nvPr/>
          </p:nvGrpSpPr>
          <p:grpSpPr>
            <a:xfrm>
              <a:off x="4403010" y="3985221"/>
              <a:ext cx="1109518" cy="181500"/>
              <a:chOff x="4403010" y="3985221"/>
              <a:chExt cx="1109518" cy="181500"/>
            </a:xfrm>
          </p:grpSpPr>
          <p:sp>
            <p:nvSpPr>
              <p:cNvPr id="7855" name="Google Shape;7855;p60"/>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56" name="Google Shape;7856;p60"/>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857" name="Google Shape;7857;p60"/>
            <p:cNvGrpSpPr/>
            <p:nvPr/>
          </p:nvGrpSpPr>
          <p:grpSpPr>
            <a:xfrm>
              <a:off x="4618704" y="3766582"/>
              <a:ext cx="807858" cy="181500"/>
              <a:chOff x="4618704" y="3766582"/>
              <a:chExt cx="807858" cy="181500"/>
            </a:xfrm>
          </p:grpSpPr>
          <p:sp>
            <p:nvSpPr>
              <p:cNvPr id="7858" name="Google Shape;7858;p60"/>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59" name="Google Shape;7859;p60"/>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860" name="Google Shape;7860;p60"/>
            <p:cNvGrpSpPr/>
            <p:nvPr/>
          </p:nvGrpSpPr>
          <p:grpSpPr>
            <a:xfrm>
              <a:off x="4735238" y="3547942"/>
              <a:ext cx="462839" cy="181500"/>
              <a:chOff x="4735238" y="3547942"/>
              <a:chExt cx="462839" cy="181500"/>
            </a:xfrm>
          </p:grpSpPr>
          <p:sp>
            <p:nvSpPr>
              <p:cNvPr id="7861" name="Google Shape;7861;p60"/>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2" name="Google Shape;7862;p60"/>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863" name="Google Shape;7863;p60"/>
          <p:cNvGrpSpPr/>
          <p:nvPr/>
        </p:nvGrpSpPr>
        <p:grpSpPr>
          <a:xfrm>
            <a:off x="8628611" y="3367781"/>
            <a:ext cx="1184400" cy="1080609"/>
            <a:chOff x="926675" y="238125"/>
            <a:chExt cx="5755100" cy="5232975"/>
          </a:xfrm>
        </p:grpSpPr>
        <p:sp>
          <p:nvSpPr>
            <p:cNvPr id="7864" name="Google Shape;7864;p60"/>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0"/>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0"/>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0"/>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60"/>
          <p:cNvGrpSpPr/>
          <p:nvPr/>
        </p:nvGrpSpPr>
        <p:grpSpPr>
          <a:xfrm>
            <a:off x="878989" y="3830282"/>
            <a:ext cx="1962395" cy="1813225"/>
            <a:chOff x="727421" y="2828315"/>
            <a:chExt cx="1695374" cy="1560837"/>
          </a:xfrm>
        </p:grpSpPr>
        <p:grpSp>
          <p:nvGrpSpPr>
            <p:cNvPr id="7869" name="Google Shape;7869;p60"/>
            <p:cNvGrpSpPr/>
            <p:nvPr/>
          </p:nvGrpSpPr>
          <p:grpSpPr>
            <a:xfrm>
              <a:off x="727421" y="2828315"/>
              <a:ext cx="1695374" cy="1560837"/>
              <a:chOff x="734799" y="2782450"/>
              <a:chExt cx="1571100" cy="1577400"/>
            </a:xfrm>
          </p:grpSpPr>
          <p:cxnSp>
            <p:nvCxnSpPr>
              <p:cNvPr id="7870" name="Google Shape;7870;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871" name="Google Shape;7871;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872" name="Google Shape;7872;p60"/>
            <p:cNvGrpSpPr/>
            <p:nvPr/>
          </p:nvGrpSpPr>
          <p:grpSpPr>
            <a:xfrm>
              <a:off x="819108" y="2882501"/>
              <a:ext cx="1556791" cy="1426186"/>
              <a:chOff x="819108" y="2882501"/>
              <a:chExt cx="1556791" cy="1426186"/>
            </a:xfrm>
          </p:grpSpPr>
          <p:grpSp>
            <p:nvGrpSpPr>
              <p:cNvPr id="7873" name="Google Shape;7873;p60"/>
              <p:cNvGrpSpPr/>
              <p:nvPr/>
            </p:nvGrpSpPr>
            <p:grpSpPr>
              <a:xfrm>
                <a:off x="819108" y="2882501"/>
                <a:ext cx="103104" cy="1426186"/>
                <a:chOff x="4674013" y="3100904"/>
                <a:chExt cx="122758" cy="1698043"/>
              </a:xfrm>
            </p:grpSpPr>
            <p:sp>
              <p:nvSpPr>
                <p:cNvPr id="7874" name="Google Shape;7874;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60"/>
              <p:cNvGrpSpPr/>
              <p:nvPr/>
            </p:nvGrpSpPr>
            <p:grpSpPr>
              <a:xfrm>
                <a:off x="1062475" y="2882501"/>
                <a:ext cx="103104" cy="1426186"/>
                <a:chOff x="4940438" y="3100904"/>
                <a:chExt cx="122758" cy="1698043"/>
              </a:xfrm>
            </p:grpSpPr>
            <p:sp>
              <p:nvSpPr>
                <p:cNvPr id="7882" name="Google Shape;7882;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60"/>
              <p:cNvGrpSpPr/>
              <p:nvPr/>
            </p:nvGrpSpPr>
            <p:grpSpPr>
              <a:xfrm>
                <a:off x="1299324" y="2882501"/>
                <a:ext cx="103104" cy="1426186"/>
                <a:chOff x="5206863" y="3100904"/>
                <a:chExt cx="122758" cy="1698043"/>
              </a:xfrm>
            </p:grpSpPr>
            <p:sp>
              <p:nvSpPr>
                <p:cNvPr id="7890" name="Google Shape;7890;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60"/>
              <p:cNvGrpSpPr/>
              <p:nvPr/>
            </p:nvGrpSpPr>
            <p:grpSpPr>
              <a:xfrm>
                <a:off x="1786057" y="2882501"/>
                <a:ext cx="103104" cy="1426186"/>
                <a:chOff x="6006138" y="3143629"/>
                <a:chExt cx="122758" cy="1698043"/>
              </a:xfrm>
            </p:grpSpPr>
            <p:sp>
              <p:nvSpPr>
                <p:cNvPr id="7898" name="Google Shape;7898;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60"/>
              <p:cNvGrpSpPr/>
              <p:nvPr/>
            </p:nvGrpSpPr>
            <p:grpSpPr>
              <a:xfrm>
                <a:off x="2029422" y="2882501"/>
                <a:ext cx="103104" cy="1426186"/>
                <a:chOff x="6805413" y="3100904"/>
                <a:chExt cx="122758" cy="1698043"/>
              </a:xfrm>
            </p:grpSpPr>
            <p:sp>
              <p:nvSpPr>
                <p:cNvPr id="7906" name="Google Shape;7906;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60"/>
              <p:cNvGrpSpPr/>
              <p:nvPr/>
            </p:nvGrpSpPr>
            <p:grpSpPr>
              <a:xfrm>
                <a:off x="2272795" y="2882501"/>
                <a:ext cx="103104" cy="1426186"/>
                <a:chOff x="5206863" y="3100904"/>
                <a:chExt cx="122758" cy="1698043"/>
              </a:xfrm>
            </p:grpSpPr>
            <p:sp>
              <p:nvSpPr>
                <p:cNvPr id="7914" name="Google Shape;7914;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60"/>
              <p:cNvGrpSpPr/>
              <p:nvPr/>
            </p:nvGrpSpPr>
            <p:grpSpPr>
              <a:xfrm>
                <a:off x="1542694" y="2882501"/>
                <a:ext cx="103104" cy="1426186"/>
                <a:chOff x="6006138" y="3143629"/>
                <a:chExt cx="122758" cy="1698043"/>
              </a:xfrm>
            </p:grpSpPr>
            <p:sp>
              <p:nvSpPr>
                <p:cNvPr id="7922" name="Google Shape;7922;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29" name="Google Shape;7929;p60"/>
          <p:cNvGrpSpPr/>
          <p:nvPr/>
        </p:nvGrpSpPr>
        <p:grpSpPr>
          <a:xfrm>
            <a:off x="6617680" y="4633353"/>
            <a:ext cx="3187575" cy="1012852"/>
            <a:chOff x="238125" y="1725700"/>
            <a:chExt cx="7139025" cy="2260325"/>
          </a:xfrm>
        </p:grpSpPr>
        <p:sp>
          <p:nvSpPr>
            <p:cNvPr id="7930" name="Google Shape;7930;p60"/>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0"/>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0"/>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0"/>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0"/>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0"/>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0"/>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0"/>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0"/>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0"/>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60"/>
          <p:cNvGrpSpPr/>
          <p:nvPr/>
        </p:nvGrpSpPr>
        <p:grpSpPr>
          <a:xfrm>
            <a:off x="6929766" y="3402675"/>
            <a:ext cx="1279536" cy="1064891"/>
            <a:chOff x="5249100" y="1210600"/>
            <a:chExt cx="3502700" cy="2904775"/>
          </a:xfrm>
        </p:grpSpPr>
        <p:sp>
          <p:nvSpPr>
            <p:cNvPr id="7941" name="Google Shape;7941;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5" name="Google Shape;7945;p60"/>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946" name="Google Shape;7946;p60"/>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947" name="Google Shape;7947;p60"/>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948" name="Google Shape;7948;p60"/>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949" name="Google Shape;7949;p60"/>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60"/>
          <p:cNvGrpSpPr/>
          <p:nvPr/>
        </p:nvGrpSpPr>
        <p:grpSpPr>
          <a:xfrm>
            <a:off x="8299024" y="1914717"/>
            <a:ext cx="1510487" cy="1306952"/>
            <a:chOff x="7287122" y="1165658"/>
            <a:chExt cx="1219413" cy="1051365"/>
          </a:xfrm>
        </p:grpSpPr>
        <p:grpSp>
          <p:nvGrpSpPr>
            <p:cNvPr id="7951" name="Google Shape;7951;p60"/>
            <p:cNvGrpSpPr/>
            <p:nvPr/>
          </p:nvGrpSpPr>
          <p:grpSpPr>
            <a:xfrm>
              <a:off x="7287122" y="1969723"/>
              <a:ext cx="1219413" cy="247300"/>
              <a:chOff x="7287122" y="1969723"/>
              <a:chExt cx="1219413" cy="247300"/>
            </a:xfrm>
          </p:grpSpPr>
          <p:sp>
            <p:nvSpPr>
              <p:cNvPr id="7952" name="Google Shape;7952;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3" name="Google Shape;7953;p60"/>
              <p:cNvGrpSpPr/>
              <p:nvPr/>
            </p:nvGrpSpPr>
            <p:grpSpPr>
              <a:xfrm>
                <a:off x="7287122" y="2063892"/>
                <a:ext cx="1151753" cy="73428"/>
                <a:chOff x="7287122" y="2063892"/>
                <a:chExt cx="1151753" cy="73428"/>
              </a:xfrm>
            </p:grpSpPr>
            <p:sp>
              <p:nvSpPr>
                <p:cNvPr id="7954" name="Google Shape;7954;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55" name="Google Shape;7955;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956" name="Google Shape;7956;p60"/>
            <p:cNvGrpSpPr/>
            <p:nvPr/>
          </p:nvGrpSpPr>
          <p:grpSpPr>
            <a:xfrm>
              <a:off x="7287122" y="1712201"/>
              <a:ext cx="1219403" cy="246767"/>
              <a:chOff x="7287122" y="1712201"/>
              <a:chExt cx="1219403" cy="246767"/>
            </a:xfrm>
          </p:grpSpPr>
          <p:sp>
            <p:nvSpPr>
              <p:cNvPr id="7957" name="Google Shape;7957;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8" name="Google Shape;7958;p60"/>
              <p:cNvGrpSpPr/>
              <p:nvPr/>
            </p:nvGrpSpPr>
            <p:grpSpPr>
              <a:xfrm>
                <a:off x="7287122" y="1842861"/>
                <a:ext cx="1005303" cy="73419"/>
                <a:chOff x="7287122" y="1842861"/>
                <a:chExt cx="1005303" cy="73419"/>
              </a:xfrm>
            </p:grpSpPr>
            <p:sp>
              <p:nvSpPr>
                <p:cNvPr id="7959" name="Google Shape;7959;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0" name="Google Shape;7960;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961" name="Google Shape;7961;p60"/>
            <p:cNvGrpSpPr/>
            <p:nvPr/>
          </p:nvGrpSpPr>
          <p:grpSpPr>
            <a:xfrm>
              <a:off x="7287122" y="1447520"/>
              <a:ext cx="1219403" cy="286667"/>
              <a:chOff x="7287122" y="1447520"/>
              <a:chExt cx="1219403" cy="286667"/>
            </a:xfrm>
          </p:grpSpPr>
          <p:sp>
            <p:nvSpPr>
              <p:cNvPr id="7962" name="Google Shape;7962;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3" name="Google Shape;7963;p60"/>
              <p:cNvGrpSpPr/>
              <p:nvPr/>
            </p:nvGrpSpPr>
            <p:grpSpPr>
              <a:xfrm>
                <a:off x="7287122" y="1581977"/>
                <a:ext cx="852803" cy="73428"/>
                <a:chOff x="7287122" y="1581977"/>
                <a:chExt cx="852803" cy="73428"/>
              </a:xfrm>
            </p:grpSpPr>
            <p:sp>
              <p:nvSpPr>
                <p:cNvPr id="7964" name="Google Shape;7964;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5" name="Google Shape;7965;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966" name="Google Shape;7966;p60"/>
            <p:cNvGrpSpPr/>
            <p:nvPr/>
          </p:nvGrpSpPr>
          <p:grpSpPr>
            <a:xfrm>
              <a:off x="7287122" y="1165658"/>
              <a:ext cx="1219403" cy="344253"/>
              <a:chOff x="7287122" y="1165658"/>
              <a:chExt cx="1219403" cy="344253"/>
            </a:xfrm>
          </p:grpSpPr>
          <p:sp>
            <p:nvSpPr>
              <p:cNvPr id="7967" name="Google Shape;7967;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8" name="Google Shape;7968;p60"/>
              <p:cNvGrpSpPr/>
              <p:nvPr/>
            </p:nvGrpSpPr>
            <p:grpSpPr>
              <a:xfrm>
                <a:off x="7287122" y="1341025"/>
                <a:ext cx="695703" cy="73419"/>
                <a:chOff x="7287122" y="1341025"/>
                <a:chExt cx="695703" cy="73419"/>
              </a:xfrm>
            </p:grpSpPr>
            <p:sp>
              <p:nvSpPr>
                <p:cNvPr id="7969" name="Google Shape;7969;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0" name="Google Shape;7970;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971" name="Google Shape;7971;p60"/>
          <p:cNvGrpSpPr/>
          <p:nvPr/>
        </p:nvGrpSpPr>
        <p:grpSpPr>
          <a:xfrm>
            <a:off x="6751288" y="1921047"/>
            <a:ext cx="1617404" cy="1275806"/>
            <a:chOff x="5900602" y="1193063"/>
            <a:chExt cx="1299851" cy="1021707"/>
          </a:xfrm>
        </p:grpSpPr>
        <p:grpSp>
          <p:nvGrpSpPr>
            <p:cNvPr id="7972" name="Google Shape;7972;p60"/>
            <p:cNvGrpSpPr/>
            <p:nvPr/>
          </p:nvGrpSpPr>
          <p:grpSpPr>
            <a:xfrm>
              <a:off x="6520337" y="1193063"/>
              <a:ext cx="341815" cy="799959"/>
              <a:chOff x="6520337" y="1193063"/>
              <a:chExt cx="341815" cy="799959"/>
            </a:xfrm>
          </p:grpSpPr>
          <p:grpSp>
            <p:nvGrpSpPr>
              <p:cNvPr id="7973" name="Google Shape;7973;p60"/>
              <p:cNvGrpSpPr/>
              <p:nvPr/>
            </p:nvGrpSpPr>
            <p:grpSpPr>
              <a:xfrm>
                <a:off x="6520337" y="1589527"/>
                <a:ext cx="213950" cy="403494"/>
                <a:chOff x="6520337" y="1589527"/>
                <a:chExt cx="213950" cy="403494"/>
              </a:xfrm>
            </p:grpSpPr>
            <p:sp>
              <p:nvSpPr>
                <p:cNvPr id="7974" name="Google Shape;7974;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0"/>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0"/>
              <p:cNvGrpSpPr/>
              <p:nvPr/>
            </p:nvGrpSpPr>
            <p:grpSpPr>
              <a:xfrm>
                <a:off x="6577204" y="1193063"/>
                <a:ext cx="284947" cy="464512"/>
                <a:chOff x="6577204" y="1193063"/>
                <a:chExt cx="284947" cy="464512"/>
              </a:xfrm>
            </p:grpSpPr>
            <p:sp>
              <p:nvSpPr>
                <p:cNvPr id="7977" name="Google Shape;7977;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8" name="Google Shape;7978;p60"/>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979" name="Google Shape;7979;p60"/>
            <p:cNvGrpSpPr/>
            <p:nvPr/>
          </p:nvGrpSpPr>
          <p:grpSpPr>
            <a:xfrm>
              <a:off x="6238903" y="1193063"/>
              <a:ext cx="300475" cy="900152"/>
              <a:chOff x="6238903" y="1193063"/>
              <a:chExt cx="300475" cy="900152"/>
            </a:xfrm>
          </p:grpSpPr>
          <p:grpSp>
            <p:nvGrpSpPr>
              <p:cNvPr id="7980" name="Google Shape;7980;p60"/>
              <p:cNvGrpSpPr/>
              <p:nvPr/>
            </p:nvGrpSpPr>
            <p:grpSpPr>
              <a:xfrm>
                <a:off x="6290865" y="1489315"/>
                <a:ext cx="248514" cy="603900"/>
                <a:chOff x="6290865" y="1489315"/>
                <a:chExt cx="248514" cy="603900"/>
              </a:xfrm>
            </p:grpSpPr>
            <p:sp>
              <p:nvSpPr>
                <p:cNvPr id="7981" name="Google Shape;7981;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0"/>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60"/>
              <p:cNvGrpSpPr/>
              <p:nvPr/>
            </p:nvGrpSpPr>
            <p:grpSpPr>
              <a:xfrm>
                <a:off x="6238903" y="1193063"/>
                <a:ext cx="284947" cy="333087"/>
                <a:chOff x="6238903" y="1193063"/>
                <a:chExt cx="284947" cy="333087"/>
              </a:xfrm>
            </p:grpSpPr>
            <p:sp>
              <p:nvSpPr>
                <p:cNvPr id="7984" name="Google Shape;7984;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5" name="Google Shape;7985;p60"/>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986" name="Google Shape;7986;p60"/>
            <p:cNvGrpSpPr/>
            <p:nvPr/>
          </p:nvGrpSpPr>
          <p:grpSpPr>
            <a:xfrm>
              <a:off x="5900602" y="1193063"/>
              <a:ext cx="444345" cy="1021707"/>
              <a:chOff x="5900602" y="1193063"/>
              <a:chExt cx="444345" cy="1021707"/>
            </a:xfrm>
          </p:grpSpPr>
          <p:grpSp>
            <p:nvGrpSpPr>
              <p:cNvPr id="7987" name="Google Shape;7987;p60"/>
              <p:cNvGrpSpPr/>
              <p:nvPr/>
            </p:nvGrpSpPr>
            <p:grpSpPr>
              <a:xfrm>
                <a:off x="6046501" y="1367785"/>
                <a:ext cx="298446" cy="846986"/>
                <a:chOff x="6046501" y="1367785"/>
                <a:chExt cx="298446" cy="846986"/>
              </a:xfrm>
            </p:grpSpPr>
            <p:sp>
              <p:nvSpPr>
                <p:cNvPr id="7988" name="Google Shape;7988;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0"/>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60"/>
              <p:cNvGrpSpPr/>
              <p:nvPr/>
            </p:nvGrpSpPr>
            <p:grpSpPr>
              <a:xfrm>
                <a:off x="5900602" y="1193063"/>
                <a:ext cx="284947" cy="182312"/>
                <a:chOff x="5900602" y="1193063"/>
                <a:chExt cx="284947" cy="182312"/>
              </a:xfrm>
            </p:grpSpPr>
            <p:sp>
              <p:nvSpPr>
                <p:cNvPr id="7991" name="Google Shape;7991;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2" name="Google Shape;7992;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993" name="Google Shape;7993;p60"/>
            <p:cNvGrpSpPr/>
            <p:nvPr/>
          </p:nvGrpSpPr>
          <p:grpSpPr>
            <a:xfrm>
              <a:off x="6738300" y="1193063"/>
              <a:ext cx="462153" cy="707634"/>
              <a:chOff x="6738300" y="1193063"/>
              <a:chExt cx="462153" cy="707634"/>
            </a:xfrm>
          </p:grpSpPr>
          <p:grpSp>
            <p:nvGrpSpPr>
              <p:cNvPr id="7994" name="Google Shape;7994;p60"/>
              <p:cNvGrpSpPr/>
              <p:nvPr/>
            </p:nvGrpSpPr>
            <p:grpSpPr>
              <a:xfrm>
                <a:off x="6915505" y="1193063"/>
                <a:ext cx="284947" cy="597387"/>
                <a:chOff x="6915505" y="1193063"/>
                <a:chExt cx="284947" cy="597387"/>
              </a:xfrm>
            </p:grpSpPr>
            <p:sp>
              <p:nvSpPr>
                <p:cNvPr id="7995" name="Google Shape;7995;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6" name="Google Shape;7996;p60"/>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997" name="Google Shape;7997;p60"/>
              <p:cNvGrpSpPr/>
              <p:nvPr/>
            </p:nvGrpSpPr>
            <p:grpSpPr>
              <a:xfrm>
                <a:off x="6738300" y="1684725"/>
                <a:ext cx="230066" cy="215971"/>
                <a:chOff x="6738300" y="1684725"/>
                <a:chExt cx="230066" cy="215971"/>
              </a:xfrm>
            </p:grpSpPr>
            <p:sp>
              <p:nvSpPr>
                <p:cNvPr id="7998" name="Google Shape;7998;p60"/>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0"/>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03" name="Shape 8003"/>
        <p:cNvGrpSpPr/>
        <p:nvPr/>
      </p:nvGrpSpPr>
      <p:grpSpPr>
        <a:xfrm>
          <a:off x="0" y="0"/>
          <a:ext cx="0" cy="0"/>
          <a:chOff x="0" y="0"/>
          <a:chExt cx="0" cy="0"/>
        </a:xfrm>
      </p:grpSpPr>
      <p:sp>
        <p:nvSpPr>
          <p:cNvPr id="8004" name="Google Shape;8004;p61"/>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rPr>
              <a:t>...and our sets of editable icons</a:t>
            </a:r>
            <a:endParaRPr/>
          </a:p>
        </p:txBody>
      </p:sp>
      <p:sp>
        <p:nvSpPr>
          <p:cNvPr id="8005" name="Google Shape;8005;p61"/>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a:t>
            </a:r>
            <a:r>
              <a:rPr lang="en">
                <a:solidFill>
                  <a:srgbClr val="435D74"/>
                </a:solidFill>
              </a:rPr>
              <a:t> </a:t>
            </a:r>
            <a:r>
              <a:rPr lang="en">
                <a:solidFill>
                  <a:srgbClr val="869FB2"/>
                </a:solidFill>
              </a:rPr>
              <a:t>resize</a:t>
            </a:r>
            <a:r>
              <a:rPr lang="en">
                <a:solidFill>
                  <a:srgbClr val="435D74"/>
                </a:solidFill>
              </a:rPr>
              <a:t> </a:t>
            </a:r>
            <a:r>
              <a:rPr lang="en"/>
              <a:t>these icons without losing quality.</a:t>
            </a:r>
            <a:endParaRPr/>
          </a:p>
          <a:p>
            <a:pPr indent="0" lvl="0" marL="0" rtl="0" algn="ctr">
              <a:spcBef>
                <a:spcPts val="0"/>
              </a:spcBef>
              <a:spcAft>
                <a:spcPts val="0"/>
              </a:spcAft>
              <a:buClr>
                <a:schemeClr val="dk1"/>
              </a:buClr>
              <a:buSzPts val="1400"/>
              <a:buFont typeface="Arial"/>
              <a:buNone/>
            </a:pPr>
            <a:r>
              <a:rPr lang="en"/>
              <a:t>You can </a:t>
            </a:r>
            <a:r>
              <a:rPr lang="en">
                <a:solidFill>
                  <a:srgbClr val="869FB2"/>
                </a:solidFill>
              </a:rPr>
              <a:t>change the stroke and fill color</a:t>
            </a:r>
            <a:r>
              <a:rPr lang="en"/>
              <a:t>; just select the icon and click on the</a:t>
            </a:r>
            <a:r>
              <a:rPr lang="en">
                <a:solidFill>
                  <a:srgbClr val="435D74"/>
                </a:solidFill>
              </a:rPr>
              <a:t> </a:t>
            </a:r>
            <a:r>
              <a:rPr lang="en">
                <a:solidFill>
                  <a:srgbClr val="869FB2"/>
                </a:solidFill>
              </a:rPr>
              <a:t>paint bucket/pen</a:t>
            </a:r>
            <a:r>
              <a:rPr lang="en"/>
              <a:t>.</a:t>
            </a:r>
            <a:endParaRPr/>
          </a:p>
          <a:p>
            <a:pPr indent="0" lvl="0" marL="0" rtl="0" algn="ctr">
              <a:spcBef>
                <a:spcPts val="0"/>
              </a:spcBef>
              <a:spcAft>
                <a:spcPts val="0"/>
              </a:spcAft>
              <a:buClr>
                <a:schemeClr val="dk1"/>
              </a:buClr>
              <a:buSzPts val="1400"/>
              <a:buFont typeface="Arial"/>
              <a:buNone/>
            </a:pPr>
            <a:r>
              <a:rPr lang="en"/>
              <a:t>In Google Slides, you can also use </a:t>
            </a:r>
            <a:r>
              <a:rPr lang="en">
                <a:solidFill>
                  <a:srgbClr val="7994A9"/>
                </a:solidFill>
                <a:uFill>
                  <a:noFill/>
                </a:uFill>
                <a:hlinkClick r:id="rId3">
                  <a:extLst>
                    <a:ext uri="{A12FA001-AC4F-418D-AE19-62706E023703}">
                      <ahyp:hlinkClr val="tx"/>
                    </a:ext>
                  </a:extLst>
                </a:hlinkClick>
              </a:rPr>
              <a:t>Flaticon’s extension</a:t>
            </a:r>
            <a:r>
              <a:rPr lang="en"/>
              <a:t>, allowing you to customize and add even more icons.</a:t>
            </a:r>
            <a:endParaRPr/>
          </a:p>
        </p:txBody>
      </p:sp>
      <p:grpSp>
        <p:nvGrpSpPr>
          <p:cNvPr id="8006" name="Google Shape;8006;p61"/>
          <p:cNvGrpSpPr/>
          <p:nvPr/>
        </p:nvGrpSpPr>
        <p:grpSpPr>
          <a:xfrm>
            <a:off x="1206252" y="3507404"/>
            <a:ext cx="372743" cy="425211"/>
            <a:chOff x="1529350" y="258825"/>
            <a:chExt cx="423475" cy="481825"/>
          </a:xfrm>
        </p:grpSpPr>
        <p:sp>
          <p:nvSpPr>
            <p:cNvPr id="8007" name="Google Shape;8007;p61"/>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08" name="Google Shape;8008;p61"/>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09" name="Google Shape;8009;p61"/>
          <p:cNvGrpSpPr/>
          <p:nvPr/>
        </p:nvGrpSpPr>
        <p:grpSpPr>
          <a:xfrm>
            <a:off x="1697514" y="3607893"/>
            <a:ext cx="426149" cy="224243"/>
            <a:chOff x="2084325" y="363300"/>
            <a:chExt cx="484150" cy="254100"/>
          </a:xfrm>
        </p:grpSpPr>
        <p:sp>
          <p:nvSpPr>
            <p:cNvPr id="8010" name="Google Shape;8010;p61"/>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1" name="Google Shape;8011;p61"/>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2" name="Google Shape;8012;p61"/>
          <p:cNvGrpSpPr/>
          <p:nvPr/>
        </p:nvGrpSpPr>
        <p:grpSpPr>
          <a:xfrm>
            <a:off x="2259179" y="3507409"/>
            <a:ext cx="372743" cy="425211"/>
            <a:chOff x="2707500" y="249400"/>
            <a:chExt cx="423475" cy="481825"/>
          </a:xfrm>
        </p:grpSpPr>
        <p:sp>
          <p:nvSpPr>
            <p:cNvPr id="8013" name="Google Shape;8013;p61"/>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4" name="Google Shape;8014;p61"/>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15" name="Google Shape;8015;p61"/>
          <p:cNvGrpSpPr/>
          <p:nvPr/>
        </p:nvGrpSpPr>
        <p:grpSpPr>
          <a:xfrm>
            <a:off x="3262640" y="3507718"/>
            <a:ext cx="440474" cy="424593"/>
            <a:chOff x="3854700" y="249750"/>
            <a:chExt cx="500425" cy="481125"/>
          </a:xfrm>
        </p:grpSpPr>
        <p:sp>
          <p:nvSpPr>
            <p:cNvPr id="8016" name="Google Shape;8016;p61"/>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7" name="Google Shape;8017;p61"/>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8" name="Google Shape;8018;p61"/>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19" name="Google Shape;8019;p61"/>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0" name="Google Shape;8020;p61"/>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1" name="Google Shape;8021;p61"/>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2" name="Google Shape;8022;p61"/>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3" name="Google Shape;8023;p61"/>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24" name="Google Shape;8024;p61"/>
          <p:cNvGrpSpPr/>
          <p:nvPr/>
        </p:nvGrpSpPr>
        <p:grpSpPr>
          <a:xfrm>
            <a:off x="3785171" y="3507718"/>
            <a:ext cx="440474" cy="424593"/>
            <a:chOff x="4447550" y="249750"/>
            <a:chExt cx="500425" cy="481125"/>
          </a:xfrm>
        </p:grpSpPr>
        <p:sp>
          <p:nvSpPr>
            <p:cNvPr id="8025" name="Google Shape;8025;p61"/>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6" name="Google Shape;8026;p61"/>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27" name="Google Shape;8027;p61"/>
          <p:cNvGrpSpPr/>
          <p:nvPr/>
        </p:nvGrpSpPr>
        <p:grpSpPr>
          <a:xfrm>
            <a:off x="4321718" y="3507409"/>
            <a:ext cx="424102" cy="425211"/>
            <a:chOff x="5049725" y="249400"/>
            <a:chExt cx="481825" cy="481825"/>
          </a:xfrm>
        </p:grpSpPr>
        <p:sp>
          <p:nvSpPr>
            <p:cNvPr id="8028" name="Google Shape;8028;p61"/>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29" name="Google Shape;8029;p61"/>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0" name="Google Shape;8030;p61"/>
          <p:cNvGrpSpPr/>
          <p:nvPr/>
        </p:nvGrpSpPr>
        <p:grpSpPr>
          <a:xfrm>
            <a:off x="4839190" y="3507416"/>
            <a:ext cx="424102" cy="425211"/>
            <a:chOff x="5660400" y="238125"/>
            <a:chExt cx="481825" cy="481825"/>
          </a:xfrm>
        </p:grpSpPr>
        <p:sp>
          <p:nvSpPr>
            <p:cNvPr id="8031" name="Google Shape;8031;p61"/>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2" name="Google Shape;8032;p61"/>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33" name="Google Shape;8033;p61"/>
          <p:cNvGrpSpPr/>
          <p:nvPr/>
        </p:nvGrpSpPr>
        <p:grpSpPr>
          <a:xfrm>
            <a:off x="5360091" y="3507409"/>
            <a:ext cx="424102" cy="425211"/>
            <a:chOff x="6235400" y="249400"/>
            <a:chExt cx="481825" cy="481825"/>
          </a:xfrm>
        </p:grpSpPr>
        <p:sp>
          <p:nvSpPr>
            <p:cNvPr id="8034" name="Google Shape;8034;p61"/>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5" name="Google Shape;8035;p61"/>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6" name="Google Shape;8036;p61"/>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7" name="Google Shape;8037;p61"/>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38" name="Google Shape;8038;p61"/>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39" name="Google Shape;8039;p61"/>
          <p:cNvSpPr/>
          <p:nvPr/>
        </p:nvSpPr>
        <p:spPr>
          <a:xfrm>
            <a:off x="1203559" y="4039469"/>
            <a:ext cx="377782" cy="425211"/>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40" name="Google Shape;8040;p61"/>
          <p:cNvGrpSpPr/>
          <p:nvPr/>
        </p:nvGrpSpPr>
        <p:grpSpPr>
          <a:xfrm>
            <a:off x="1697712" y="4039008"/>
            <a:ext cx="425753" cy="425233"/>
            <a:chOff x="2085450" y="842250"/>
            <a:chExt cx="483700" cy="481850"/>
          </a:xfrm>
        </p:grpSpPr>
        <p:sp>
          <p:nvSpPr>
            <p:cNvPr id="8041" name="Google Shape;8041;p61"/>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2" name="Google Shape;8042;p61"/>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3" name="Google Shape;8043;p61"/>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4" name="Google Shape;8044;p61"/>
          <p:cNvGrpSpPr/>
          <p:nvPr/>
        </p:nvGrpSpPr>
        <p:grpSpPr>
          <a:xfrm>
            <a:off x="2233467" y="4039020"/>
            <a:ext cx="424168" cy="425211"/>
            <a:chOff x="2685825" y="840375"/>
            <a:chExt cx="481900" cy="481825"/>
          </a:xfrm>
        </p:grpSpPr>
        <p:sp>
          <p:nvSpPr>
            <p:cNvPr id="8045" name="Google Shape;8045;p61"/>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6" name="Google Shape;8046;p61"/>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47" name="Google Shape;8047;p61"/>
          <p:cNvGrpSpPr/>
          <p:nvPr/>
        </p:nvGrpSpPr>
        <p:grpSpPr>
          <a:xfrm>
            <a:off x="2748087" y="4038622"/>
            <a:ext cx="438076" cy="426005"/>
            <a:chOff x="3270675" y="841800"/>
            <a:chExt cx="497700" cy="482725"/>
          </a:xfrm>
        </p:grpSpPr>
        <p:sp>
          <p:nvSpPr>
            <p:cNvPr id="8048" name="Google Shape;8048;p61"/>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49" name="Google Shape;8049;p61"/>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0" name="Google Shape;8050;p61"/>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051" name="Google Shape;8051;p61"/>
          <p:cNvSpPr/>
          <p:nvPr/>
        </p:nvSpPr>
        <p:spPr>
          <a:xfrm>
            <a:off x="3270385" y="4052759"/>
            <a:ext cx="424102" cy="398647"/>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052" name="Google Shape;8052;p61"/>
          <p:cNvGrpSpPr/>
          <p:nvPr/>
        </p:nvGrpSpPr>
        <p:grpSpPr>
          <a:xfrm>
            <a:off x="3793358" y="4064763"/>
            <a:ext cx="424102" cy="373717"/>
            <a:chOff x="4467200" y="877100"/>
            <a:chExt cx="481825" cy="423475"/>
          </a:xfrm>
        </p:grpSpPr>
        <p:sp>
          <p:nvSpPr>
            <p:cNvPr id="8053" name="Google Shape;8053;p61"/>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4" name="Google Shape;8054;p61"/>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5" name="Google Shape;8055;p61"/>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6" name="Google Shape;8056;p61"/>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57" name="Google Shape;8057;p61"/>
          <p:cNvGrpSpPr/>
          <p:nvPr/>
        </p:nvGrpSpPr>
        <p:grpSpPr>
          <a:xfrm>
            <a:off x="4312015" y="4039008"/>
            <a:ext cx="443511" cy="425233"/>
            <a:chOff x="5045500" y="842250"/>
            <a:chExt cx="503875" cy="481850"/>
          </a:xfrm>
        </p:grpSpPr>
        <p:sp>
          <p:nvSpPr>
            <p:cNvPr id="8058" name="Google Shape;8058;p61"/>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59" name="Google Shape;8059;p61"/>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60" name="Google Shape;8060;p61"/>
          <p:cNvGrpSpPr/>
          <p:nvPr/>
        </p:nvGrpSpPr>
        <p:grpSpPr>
          <a:xfrm>
            <a:off x="2776242" y="3507818"/>
            <a:ext cx="381765" cy="424394"/>
            <a:chOff x="3300325" y="249875"/>
            <a:chExt cx="433725" cy="480900"/>
          </a:xfrm>
        </p:grpSpPr>
        <p:sp>
          <p:nvSpPr>
            <p:cNvPr id="8061" name="Google Shape;8061;p61"/>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2" name="Google Shape;8062;p61"/>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3" name="Google Shape;8063;p61"/>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4" name="Google Shape;8064;p61"/>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5" name="Google Shape;8065;p61"/>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6" name="Google Shape;8066;p61"/>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67" name="Google Shape;8067;p61"/>
          <p:cNvGrpSpPr/>
          <p:nvPr/>
        </p:nvGrpSpPr>
        <p:grpSpPr>
          <a:xfrm>
            <a:off x="4840619" y="4071870"/>
            <a:ext cx="421242" cy="359508"/>
            <a:chOff x="5645200" y="879425"/>
            <a:chExt cx="478575" cy="407375"/>
          </a:xfrm>
        </p:grpSpPr>
        <p:sp>
          <p:nvSpPr>
            <p:cNvPr id="8068" name="Google Shape;8068;p61"/>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69" name="Google Shape;8069;p61"/>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0" name="Google Shape;8070;p61"/>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1" name="Google Shape;8071;p61"/>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2" name="Google Shape;8072;p61"/>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3" name="Google Shape;8073;p61"/>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74" name="Google Shape;8074;p61"/>
          <p:cNvGrpSpPr/>
          <p:nvPr/>
        </p:nvGrpSpPr>
        <p:grpSpPr>
          <a:xfrm>
            <a:off x="5385760" y="4039019"/>
            <a:ext cx="372765" cy="425211"/>
            <a:chOff x="6264525" y="842250"/>
            <a:chExt cx="423500" cy="481825"/>
          </a:xfrm>
        </p:grpSpPr>
        <p:sp>
          <p:nvSpPr>
            <p:cNvPr id="8075" name="Google Shape;8075;p61"/>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6" name="Google Shape;8076;p61"/>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7" name="Google Shape;8077;p61"/>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8" name="Google Shape;8078;p61"/>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79" name="Google Shape;8079;p61"/>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0" name="Google Shape;8080;p61"/>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1" name="Google Shape;8081;p61"/>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82" name="Google Shape;8082;p61"/>
          <p:cNvGrpSpPr/>
          <p:nvPr/>
        </p:nvGrpSpPr>
        <p:grpSpPr>
          <a:xfrm>
            <a:off x="658217" y="4558732"/>
            <a:ext cx="424102" cy="425211"/>
            <a:chOff x="900750" y="1436075"/>
            <a:chExt cx="481825" cy="481825"/>
          </a:xfrm>
        </p:grpSpPr>
        <p:sp>
          <p:nvSpPr>
            <p:cNvPr id="8083" name="Google Shape;8083;p61"/>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4" name="Google Shape;8084;p61"/>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5" name="Google Shape;8085;p61"/>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6" name="Google Shape;8086;p61"/>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87" name="Google Shape;8087;p61"/>
          <p:cNvGrpSpPr/>
          <p:nvPr/>
        </p:nvGrpSpPr>
        <p:grpSpPr>
          <a:xfrm>
            <a:off x="1180572" y="4634296"/>
            <a:ext cx="424102" cy="274082"/>
            <a:chOff x="1492675" y="1520750"/>
            <a:chExt cx="481825" cy="310575"/>
          </a:xfrm>
        </p:grpSpPr>
        <p:sp>
          <p:nvSpPr>
            <p:cNvPr id="8088" name="Google Shape;8088;p61"/>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89" name="Google Shape;8089;p61"/>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90" name="Google Shape;8090;p61"/>
          <p:cNvGrpSpPr/>
          <p:nvPr/>
        </p:nvGrpSpPr>
        <p:grpSpPr>
          <a:xfrm>
            <a:off x="1690362" y="4558710"/>
            <a:ext cx="440452" cy="425255"/>
            <a:chOff x="2071000" y="1435025"/>
            <a:chExt cx="500400" cy="481875"/>
          </a:xfrm>
        </p:grpSpPr>
        <p:sp>
          <p:nvSpPr>
            <p:cNvPr id="8091" name="Google Shape;8091;p61"/>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2" name="Google Shape;8092;p61"/>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3" name="Google Shape;8093;p61"/>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94" name="Google Shape;8094;p61"/>
          <p:cNvGrpSpPr/>
          <p:nvPr/>
        </p:nvGrpSpPr>
        <p:grpSpPr>
          <a:xfrm>
            <a:off x="657623" y="4064799"/>
            <a:ext cx="425291" cy="373650"/>
            <a:chOff x="899850" y="871450"/>
            <a:chExt cx="483175" cy="423400"/>
          </a:xfrm>
        </p:grpSpPr>
        <p:sp>
          <p:nvSpPr>
            <p:cNvPr id="8095" name="Google Shape;8095;p61"/>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6" name="Google Shape;8096;p61"/>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7" name="Google Shape;8097;p61"/>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098" name="Google Shape;8098;p61"/>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099" name="Google Shape;8099;p61"/>
          <p:cNvGrpSpPr/>
          <p:nvPr/>
        </p:nvGrpSpPr>
        <p:grpSpPr>
          <a:xfrm>
            <a:off x="2225611" y="4584821"/>
            <a:ext cx="439880" cy="373033"/>
            <a:chOff x="2678350" y="1464650"/>
            <a:chExt cx="499750" cy="422700"/>
          </a:xfrm>
        </p:grpSpPr>
        <p:sp>
          <p:nvSpPr>
            <p:cNvPr id="8100" name="Google Shape;8100;p61"/>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1" name="Google Shape;8101;p61"/>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2" name="Google Shape;8102;p61"/>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3" name="Google Shape;8103;p61"/>
          <p:cNvGrpSpPr/>
          <p:nvPr/>
        </p:nvGrpSpPr>
        <p:grpSpPr>
          <a:xfrm>
            <a:off x="2755072" y="4558732"/>
            <a:ext cx="424102" cy="425211"/>
            <a:chOff x="3271200" y="1435075"/>
            <a:chExt cx="481825" cy="481825"/>
          </a:xfrm>
        </p:grpSpPr>
        <p:sp>
          <p:nvSpPr>
            <p:cNvPr id="8104" name="Google Shape;8104;p61"/>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5" name="Google Shape;8105;p61"/>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06" name="Google Shape;8106;p61"/>
          <p:cNvGrpSpPr/>
          <p:nvPr/>
        </p:nvGrpSpPr>
        <p:grpSpPr>
          <a:xfrm>
            <a:off x="3268207" y="4558710"/>
            <a:ext cx="429340" cy="425255"/>
            <a:chOff x="3858100" y="1435075"/>
            <a:chExt cx="487775" cy="481875"/>
          </a:xfrm>
        </p:grpSpPr>
        <p:sp>
          <p:nvSpPr>
            <p:cNvPr id="8107" name="Google Shape;8107;p61"/>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8" name="Google Shape;8108;p61"/>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09" name="Google Shape;8109;p61"/>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0" name="Google Shape;8110;p61"/>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1" name="Google Shape;8111;p61"/>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2" name="Google Shape;8112;p61"/>
          <p:cNvGrpSpPr/>
          <p:nvPr/>
        </p:nvGrpSpPr>
        <p:grpSpPr>
          <a:xfrm>
            <a:off x="3793357" y="4558732"/>
            <a:ext cx="424102" cy="425211"/>
            <a:chOff x="4456875" y="1435075"/>
            <a:chExt cx="481825" cy="481825"/>
          </a:xfrm>
        </p:grpSpPr>
        <p:sp>
          <p:nvSpPr>
            <p:cNvPr id="8113" name="Google Shape;8113;p61"/>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4" name="Google Shape;8114;p61"/>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5" name="Google Shape;8115;p61"/>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6" name="Google Shape;8116;p61"/>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7" name="Google Shape;8117;p61"/>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8" name="Google Shape;8118;p61"/>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9" name="Google Shape;8119;p61"/>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0" name="Google Shape;8120;p61"/>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1" name="Google Shape;8121;p61"/>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2" name="Google Shape;8122;p61"/>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3" name="Google Shape;8123;p61"/>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4" name="Google Shape;8124;p61"/>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5" name="Google Shape;8125;p61"/>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6" name="Google Shape;8126;p61"/>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7" name="Google Shape;8127;p61"/>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8" name="Google Shape;8128;p61"/>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9" name="Google Shape;8129;p61"/>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0" name="Google Shape;8130;p61"/>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1" name="Google Shape;8131;p61"/>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32" name="Google Shape;8132;p61"/>
          <p:cNvGrpSpPr/>
          <p:nvPr/>
        </p:nvGrpSpPr>
        <p:grpSpPr>
          <a:xfrm>
            <a:off x="4319639" y="4558721"/>
            <a:ext cx="428261" cy="425233"/>
            <a:chOff x="5049725" y="1435050"/>
            <a:chExt cx="486550" cy="481850"/>
          </a:xfrm>
        </p:grpSpPr>
        <p:sp>
          <p:nvSpPr>
            <p:cNvPr id="8133" name="Google Shape;8133;p61"/>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4" name="Google Shape;8134;p61"/>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5" name="Google Shape;8135;p61"/>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6" name="Google Shape;8136;p61"/>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37" name="Google Shape;8137;p61"/>
          <p:cNvGrpSpPr/>
          <p:nvPr/>
        </p:nvGrpSpPr>
        <p:grpSpPr>
          <a:xfrm>
            <a:off x="4839122" y="4558732"/>
            <a:ext cx="424234" cy="425211"/>
            <a:chOff x="5642475" y="1435075"/>
            <a:chExt cx="481975" cy="481825"/>
          </a:xfrm>
        </p:grpSpPr>
        <p:sp>
          <p:nvSpPr>
            <p:cNvPr id="8138" name="Google Shape;8138;p61"/>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9" name="Google Shape;8139;p61"/>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0" name="Google Shape;8140;p61"/>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41" name="Google Shape;8141;p61"/>
          <p:cNvGrpSpPr/>
          <p:nvPr/>
        </p:nvGrpSpPr>
        <p:grpSpPr>
          <a:xfrm>
            <a:off x="1698504" y="5102007"/>
            <a:ext cx="424168" cy="373739"/>
            <a:chOff x="2085450" y="2057100"/>
            <a:chExt cx="481900" cy="423500"/>
          </a:xfrm>
        </p:grpSpPr>
        <p:sp>
          <p:nvSpPr>
            <p:cNvPr id="8142" name="Google Shape;8142;p61"/>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3" name="Google Shape;8143;p61"/>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4" name="Google Shape;8144;p61"/>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45" name="Google Shape;8145;p61"/>
          <p:cNvGrpSpPr/>
          <p:nvPr/>
        </p:nvGrpSpPr>
        <p:grpSpPr>
          <a:xfrm>
            <a:off x="2233466" y="5131140"/>
            <a:ext cx="424168" cy="315472"/>
            <a:chOff x="2678275" y="2090100"/>
            <a:chExt cx="481900" cy="357475"/>
          </a:xfrm>
        </p:grpSpPr>
        <p:sp>
          <p:nvSpPr>
            <p:cNvPr id="8146" name="Google Shape;8146;p61"/>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7" name="Google Shape;8147;p61"/>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8" name="Google Shape;8148;p61"/>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9" name="Google Shape;8149;p61"/>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0" name="Google Shape;8150;p61"/>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1" name="Google Shape;8151;p61"/>
          <p:cNvGrpSpPr/>
          <p:nvPr/>
        </p:nvGrpSpPr>
        <p:grpSpPr>
          <a:xfrm>
            <a:off x="2830022" y="5146437"/>
            <a:ext cx="274204" cy="284893"/>
            <a:chOff x="3357325" y="2093500"/>
            <a:chExt cx="311525" cy="322825"/>
          </a:xfrm>
        </p:grpSpPr>
        <p:sp>
          <p:nvSpPr>
            <p:cNvPr id="8152" name="Google Shape;8152;p61"/>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3" name="Google Shape;8153;p61"/>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4" name="Google Shape;8154;p61"/>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55" name="Google Shape;8155;p61"/>
          <p:cNvSpPr/>
          <p:nvPr/>
        </p:nvSpPr>
        <p:spPr>
          <a:xfrm>
            <a:off x="3273873" y="5092046"/>
            <a:ext cx="417127" cy="395845"/>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56" name="Google Shape;8156;p61"/>
          <p:cNvGrpSpPr/>
          <p:nvPr/>
        </p:nvGrpSpPr>
        <p:grpSpPr>
          <a:xfrm>
            <a:off x="3822844" y="5076271"/>
            <a:ext cx="365129" cy="425211"/>
            <a:chOff x="4492800" y="2027925"/>
            <a:chExt cx="414825" cy="481825"/>
          </a:xfrm>
        </p:grpSpPr>
        <p:sp>
          <p:nvSpPr>
            <p:cNvPr id="8157" name="Google Shape;8157;p61"/>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8" name="Google Shape;8158;p61"/>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9" name="Google Shape;8159;p61"/>
          <p:cNvGrpSpPr/>
          <p:nvPr/>
        </p:nvGrpSpPr>
        <p:grpSpPr>
          <a:xfrm>
            <a:off x="4321751" y="5076260"/>
            <a:ext cx="424036" cy="425233"/>
            <a:chOff x="5049725" y="2027900"/>
            <a:chExt cx="481750" cy="481850"/>
          </a:xfrm>
        </p:grpSpPr>
        <p:sp>
          <p:nvSpPr>
            <p:cNvPr id="8160" name="Google Shape;8160;p61"/>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1" name="Google Shape;8161;p61"/>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2" name="Google Shape;8162;p61"/>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3" name="Google Shape;8163;p61"/>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4" name="Google Shape;8164;p61"/>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5" name="Google Shape;8165;p61"/>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6" name="Google Shape;8166;p61"/>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7" name="Google Shape;8167;p61"/>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8" name="Google Shape;8168;p61"/>
          <p:cNvGrpSpPr/>
          <p:nvPr/>
        </p:nvGrpSpPr>
        <p:grpSpPr>
          <a:xfrm>
            <a:off x="4913796" y="5076370"/>
            <a:ext cx="274886" cy="425012"/>
            <a:chOff x="5726350" y="2028150"/>
            <a:chExt cx="312300" cy="481600"/>
          </a:xfrm>
        </p:grpSpPr>
        <p:sp>
          <p:nvSpPr>
            <p:cNvPr id="8169" name="Google Shape;8169;p61"/>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0" name="Google Shape;8170;p61"/>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1" name="Google Shape;8171;p61"/>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2" name="Google Shape;8172;p61"/>
          <p:cNvGrpSpPr/>
          <p:nvPr/>
        </p:nvGrpSpPr>
        <p:grpSpPr>
          <a:xfrm>
            <a:off x="5364074" y="5080264"/>
            <a:ext cx="416137" cy="417224"/>
            <a:chOff x="6239925" y="2032450"/>
            <a:chExt cx="472775" cy="472775"/>
          </a:xfrm>
        </p:grpSpPr>
        <p:sp>
          <p:nvSpPr>
            <p:cNvPr id="8173" name="Google Shape;8173;p61"/>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4" name="Google Shape;8174;p61"/>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5" name="Google Shape;8175;p61"/>
          <p:cNvGrpSpPr/>
          <p:nvPr/>
        </p:nvGrpSpPr>
        <p:grpSpPr>
          <a:xfrm>
            <a:off x="5925057" y="3602545"/>
            <a:ext cx="418337" cy="232406"/>
            <a:chOff x="903075" y="2730000"/>
            <a:chExt cx="475275" cy="263350"/>
          </a:xfrm>
        </p:grpSpPr>
        <p:sp>
          <p:nvSpPr>
            <p:cNvPr id="8176" name="Google Shape;8176;p61"/>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7" name="Google Shape;8177;p61"/>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8" name="Google Shape;8178;p61"/>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9" name="Google Shape;8179;p61"/>
          <p:cNvGrpSpPr/>
          <p:nvPr/>
        </p:nvGrpSpPr>
        <p:grpSpPr>
          <a:xfrm>
            <a:off x="1180572" y="5076271"/>
            <a:ext cx="424102" cy="425211"/>
            <a:chOff x="1492675" y="2027925"/>
            <a:chExt cx="481825" cy="481825"/>
          </a:xfrm>
        </p:grpSpPr>
        <p:sp>
          <p:nvSpPr>
            <p:cNvPr id="8180" name="Google Shape;8180;p61"/>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1" name="Google Shape;8181;p61"/>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2" name="Google Shape;8182;p61"/>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3" name="Google Shape;8183;p61"/>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4" name="Google Shape;8184;p61"/>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85" name="Google Shape;8185;p61"/>
          <p:cNvGrpSpPr/>
          <p:nvPr/>
        </p:nvGrpSpPr>
        <p:grpSpPr>
          <a:xfrm>
            <a:off x="658228" y="3533163"/>
            <a:ext cx="424080" cy="373739"/>
            <a:chOff x="898875" y="244725"/>
            <a:chExt cx="481800" cy="423500"/>
          </a:xfrm>
        </p:grpSpPr>
        <p:sp>
          <p:nvSpPr>
            <p:cNvPr id="8186" name="Google Shape;8186;p61"/>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7" name="Google Shape;8187;p61"/>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8" name="Google Shape;8188;p61"/>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9" name="Google Shape;8189;p61"/>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0" name="Google Shape;8190;p61"/>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1" name="Google Shape;8191;p61"/>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2" name="Google Shape;8192;p61"/>
          <p:cNvGrpSpPr/>
          <p:nvPr/>
        </p:nvGrpSpPr>
        <p:grpSpPr>
          <a:xfrm>
            <a:off x="6463560" y="3506143"/>
            <a:ext cx="424102" cy="425211"/>
            <a:chOff x="1492675" y="2620775"/>
            <a:chExt cx="481825" cy="481825"/>
          </a:xfrm>
        </p:grpSpPr>
        <p:sp>
          <p:nvSpPr>
            <p:cNvPr id="8193" name="Google Shape;8193;p61"/>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4" name="Google Shape;8194;p61"/>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95" name="Google Shape;8195;p61"/>
          <p:cNvSpPr/>
          <p:nvPr/>
        </p:nvSpPr>
        <p:spPr>
          <a:xfrm>
            <a:off x="6963389" y="3507543"/>
            <a:ext cx="440672" cy="425211"/>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96" name="Google Shape;8196;p61"/>
          <p:cNvGrpSpPr/>
          <p:nvPr/>
        </p:nvGrpSpPr>
        <p:grpSpPr>
          <a:xfrm>
            <a:off x="7493342" y="3526175"/>
            <a:ext cx="417017" cy="385145"/>
            <a:chOff x="2682350" y="2643425"/>
            <a:chExt cx="473775" cy="436425"/>
          </a:xfrm>
        </p:grpSpPr>
        <p:sp>
          <p:nvSpPr>
            <p:cNvPr id="8197" name="Google Shape;8197;p61"/>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8" name="Google Shape;8198;p61"/>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9" name="Google Shape;8199;p61"/>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0" name="Google Shape;8200;p61"/>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1" name="Google Shape;8201;p61"/>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2" name="Google Shape;8202;p61"/>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3" name="Google Shape;8203;p61"/>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4" name="Google Shape;8204;p61"/>
          <p:cNvGrpSpPr/>
          <p:nvPr/>
        </p:nvGrpSpPr>
        <p:grpSpPr>
          <a:xfrm>
            <a:off x="8075253" y="3506143"/>
            <a:ext cx="298190" cy="425211"/>
            <a:chOff x="3342725" y="2620775"/>
            <a:chExt cx="338775" cy="481825"/>
          </a:xfrm>
        </p:grpSpPr>
        <p:sp>
          <p:nvSpPr>
            <p:cNvPr id="8205" name="Google Shape;8205;p61"/>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6" name="Google Shape;8206;p61"/>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7" name="Google Shape;8207;p61"/>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8" name="Google Shape;8208;p61"/>
          <p:cNvGrpSpPr/>
          <p:nvPr/>
        </p:nvGrpSpPr>
        <p:grpSpPr>
          <a:xfrm>
            <a:off x="8567483" y="3506143"/>
            <a:ext cx="347899" cy="425211"/>
            <a:chOff x="3907325" y="2620775"/>
            <a:chExt cx="395250" cy="481825"/>
          </a:xfrm>
        </p:grpSpPr>
        <p:sp>
          <p:nvSpPr>
            <p:cNvPr id="8209" name="Google Shape;8209;p61"/>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0" name="Google Shape;8210;p61"/>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1" name="Google Shape;8211;p61"/>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2" name="Google Shape;8212;p61"/>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3" name="Google Shape;8213;p61"/>
          <p:cNvGrpSpPr/>
          <p:nvPr/>
        </p:nvGrpSpPr>
        <p:grpSpPr>
          <a:xfrm>
            <a:off x="9590207" y="3519435"/>
            <a:ext cx="424102" cy="398625"/>
            <a:chOff x="5049725" y="2635825"/>
            <a:chExt cx="481825" cy="451700"/>
          </a:xfrm>
        </p:grpSpPr>
        <p:sp>
          <p:nvSpPr>
            <p:cNvPr id="8214" name="Google Shape;8214;p61"/>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5" name="Google Shape;8215;p61"/>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6" name="Google Shape;8216;p61"/>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7" name="Google Shape;8217;p61"/>
          <p:cNvGrpSpPr/>
          <p:nvPr/>
        </p:nvGrpSpPr>
        <p:grpSpPr>
          <a:xfrm>
            <a:off x="2335586" y="5645730"/>
            <a:ext cx="423244" cy="424107"/>
            <a:chOff x="5643000" y="2621375"/>
            <a:chExt cx="480850" cy="480575"/>
          </a:xfrm>
        </p:grpSpPr>
        <p:sp>
          <p:nvSpPr>
            <p:cNvPr id="8218" name="Google Shape;8218;p61"/>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9" name="Google Shape;8219;p61"/>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0" name="Google Shape;8220;p61"/>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1" name="Google Shape;8221;p61"/>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2" name="Google Shape;8222;p61"/>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3" name="Google Shape;8223;p61"/>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4" name="Google Shape;8224;p61"/>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5" name="Google Shape;8225;p61"/>
          <p:cNvGrpSpPr/>
          <p:nvPr/>
        </p:nvGrpSpPr>
        <p:grpSpPr>
          <a:xfrm>
            <a:off x="4525797" y="5645179"/>
            <a:ext cx="424234" cy="425211"/>
            <a:chOff x="6235250" y="2620775"/>
            <a:chExt cx="481975" cy="481825"/>
          </a:xfrm>
        </p:grpSpPr>
        <p:sp>
          <p:nvSpPr>
            <p:cNvPr id="8226" name="Google Shape;8226;p61"/>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7" name="Google Shape;8227;p61"/>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8" name="Google Shape;8228;p61"/>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9" name="Google Shape;8229;p61"/>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0" name="Google Shape;8230;p61"/>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31" name="Google Shape;8231;p61"/>
          <p:cNvSpPr/>
          <p:nvPr/>
        </p:nvSpPr>
        <p:spPr>
          <a:xfrm>
            <a:off x="5918463" y="4051357"/>
            <a:ext cx="431320" cy="401449"/>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32" name="Google Shape;8232;p61"/>
          <p:cNvGrpSpPr/>
          <p:nvPr/>
        </p:nvGrpSpPr>
        <p:grpSpPr>
          <a:xfrm>
            <a:off x="6462410" y="4037747"/>
            <a:ext cx="426413" cy="425211"/>
            <a:chOff x="1535000" y="3223325"/>
            <a:chExt cx="484450" cy="481825"/>
          </a:xfrm>
        </p:grpSpPr>
        <p:sp>
          <p:nvSpPr>
            <p:cNvPr id="8233" name="Google Shape;8233;p61"/>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4" name="Google Shape;8234;p61"/>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5" name="Google Shape;8235;p61"/>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6" name="Google Shape;8236;p61"/>
          <p:cNvGrpSpPr/>
          <p:nvPr/>
        </p:nvGrpSpPr>
        <p:grpSpPr>
          <a:xfrm>
            <a:off x="6971911" y="4081998"/>
            <a:ext cx="424102" cy="336718"/>
            <a:chOff x="2085525" y="3263750"/>
            <a:chExt cx="481825" cy="381550"/>
          </a:xfrm>
        </p:grpSpPr>
        <p:sp>
          <p:nvSpPr>
            <p:cNvPr id="8237" name="Google Shape;8237;p61"/>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8" name="Google Shape;8238;p61"/>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39" name="Google Shape;8239;p61"/>
          <p:cNvSpPr/>
          <p:nvPr/>
        </p:nvSpPr>
        <p:spPr>
          <a:xfrm>
            <a:off x="7489493" y="4124097"/>
            <a:ext cx="424102" cy="256057"/>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40" name="Google Shape;8240;p61"/>
          <p:cNvGrpSpPr/>
          <p:nvPr/>
        </p:nvGrpSpPr>
        <p:grpSpPr>
          <a:xfrm>
            <a:off x="8011702" y="4037741"/>
            <a:ext cx="425291" cy="425233"/>
            <a:chOff x="3270450" y="3213625"/>
            <a:chExt cx="483175" cy="481850"/>
          </a:xfrm>
        </p:grpSpPr>
        <p:sp>
          <p:nvSpPr>
            <p:cNvPr id="8241" name="Google Shape;8241;p61"/>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2" name="Google Shape;8242;p61"/>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43" name="Google Shape;8243;p61"/>
          <p:cNvGrpSpPr/>
          <p:nvPr/>
        </p:nvGrpSpPr>
        <p:grpSpPr>
          <a:xfrm>
            <a:off x="8635842" y="4037752"/>
            <a:ext cx="211182" cy="425211"/>
            <a:chOff x="3984950" y="3213600"/>
            <a:chExt cx="239925" cy="481825"/>
          </a:xfrm>
        </p:grpSpPr>
        <p:sp>
          <p:nvSpPr>
            <p:cNvPr id="8244" name="Google Shape;8244;p61"/>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5" name="Google Shape;8245;p61"/>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46" name="Google Shape;8246;p61"/>
          <p:cNvSpPr/>
          <p:nvPr/>
        </p:nvSpPr>
        <p:spPr>
          <a:xfrm>
            <a:off x="9058466" y="4039469"/>
            <a:ext cx="424168" cy="425211"/>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7" name="Google Shape;8247;p61"/>
          <p:cNvSpPr/>
          <p:nvPr/>
        </p:nvSpPr>
        <p:spPr>
          <a:xfrm>
            <a:off x="9589631" y="4064371"/>
            <a:ext cx="424102" cy="375438"/>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48" name="Google Shape;8248;p61"/>
          <p:cNvGrpSpPr/>
          <p:nvPr/>
        </p:nvGrpSpPr>
        <p:grpSpPr>
          <a:xfrm>
            <a:off x="1762959" y="5682387"/>
            <a:ext cx="444061" cy="350794"/>
            <a:chOff x="5629975" y="3255775"/>
            <a:chExt cx="504500" cy="397500"/>
          </a:xfrm>
        </p:grpSpPr>
        <p:sp>
          <p:nvSpPr>
            <p:cNvPr id="8249" name="Google Shape;8249;p61"/>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0" name="Google Shape;8250;p61"/>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1" name="Google Shape;8251;p61"/>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2" name="Google Shape;8252;p61"/>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3" name="Google Shape;8253;p61"/>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4" name="Google Shape;8254;p61"/>
          <p:cNvGrpSpPr/>
          <p:nvPr/>
        </p:nvGrpSpPr>
        <p:grpSpPr>
          <a:xfrm>
            <a:off x="3971874" y="5682519"/>
            <a:ext cx="425357" cy="350529"/>
            <a:chOff x="6234950" y="3255925"/>
            <a:chExt cx="483250" cy="397200"/>
          </a:xfrm>
        </p:grpSpPr>
        <p:sp>
          <p:nvSpPr>
            <p:cNvPr id="8255" name="Google Shape;8255;p61"/>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6" name="Google Shape;8256;p61"/>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7" name="Google Shape;8257;p61"/>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8" name="Google Shape;8258;p61"/>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9" name="Google Shape;8259;p61"/>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0" name="Google Shape;8260;p61"/>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1" name="Google Shape;8261;p61"/>
          <p:cNvGrpSpPr/>
          <p:nvPr/>
        </p:nvGrpSpPr>
        <p:grpSpPr>
          <a:xfrm>
            <a:off x="5935432" y="4557465"/>
            <a:ext cx="397586" cy="425211"/>
            <a:chOff x="914900" y="3806450"/>
            <a:chExt cx="451700" cy="481825"/>
          </a:xfrm>
        </p:grpSpPr>
        <p:sp>
          <p:nvSpPr>
            <p:cNvPr id="8262" name="Google Shape;8262;p61"/>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3" name="Google Shape;8263;p61"/>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4" name="Google Shape;8264;p61"/>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5" name="Google Shape;8265;p61"/>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6" name="Google Shape;8266;p61"/>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7" name="Google Shape;8267;p61"/>
          <p:cNvGrpSpPr/>
          <p:nvPr/>
        </p:nvGrpSpPr>
        <p:grpSpPr>
          <a:xfrm>
            <a:off x="6459127" y="4557234"/>
            <a:ext cx="432970" cy="425674"/>
            <a:chOff x="1490050" y="3805975"/>
            <a:chExt cx="491900" cy="482350"/>
          </a:xfrm>
        </p:grpSpPr>
        <p:sp>
          <p:nvSpPr>
            <p:cNvPr id="8268" name="Google Shape;8268;p61"/>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9" name="Google Shape;8269;p61"/>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0" name="Google Shape;8270;p61"/>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1" name="Google Shape;8271;p61"/>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2" name="Google Shape;8272;p61"/>
          <p:cNvGrpSpPr/>
          <p:nvPr/>
        </p:nvGrpSpPr>
        <p:grpSpPr>
          <a:xfrm>
            <a:off x="6989008" y="4557465"/>
            <a:ext cx="389907" cy="425211"/>
            <a:chOff x="2104275" y="3806450"/>
            <a:chExt cx="442975" cy="481825"/>
          </a:xfrm>
        </p:grpSpPr>
        <p:sp>
          <p:nvSpPr>
            <p:cNvPr id="8273" name="Google Shape;8273;p61"/>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4" name="Google Shape;8274;p61"/>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5" name="Google Shape;8275;p61"/>
          <p:cNvGrpSpPr/>
          <p:nvPr/>
        </p:nvGrpSpPr>
        <p:grpSpPr>
          <a:xfrm>
            <a:off x="7518449" y="4557465"/>
            <a:ext cx="366801" cy="425211"/>
            <a:chOff x="2710875" y="3806450"/>
            <a:chExt cx="416725" cy="481825"/>
          </a:xfrm>
        </p:grpSpPr>
        <p:sp>
          <p:nvSpPr>
            <p:cNvPr id="8276" name="Google Shape;8276;p61"/>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7" name="Google Shape;8277;p61"/>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8" name="Google Shape;8278;p61"/>
          <p:cNvGrpSpPr/>
          <p:nvPr/>
        </p:nvGrpSpPr>
        <p:grpSpPr>
          <a:xfrm>
            <a:off x="8556712" y="4557752"/>
            <a:ext cx="369442" cy="424637"/>
            <a:chOff x="3895050" y="3806775"/>
            <a:chExt cx="419725" cy="481175"/>
          </a:xfrm>
        </p:grpSpPr>
        <p:sp>
          <p:nvSpPr>
            <p:cNvPr id="8279" name="Google Shape;8279;p61"/>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0" name="Google Shape;8280;p61"/>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1" name="Google Shape;8281;p61"/>
          <p:cNvGrpSpPr/>
          <p:nvPr/>
        </p:nvGrpSpPr>
        <p:grpSpPr>
          <a:xfrm>
            <a:off x="9590207" y="4557465"/>
            <a:ext cx="424102" cy="425211"/>
            <a:chOff x="5049725" y="3806450"/>
            <a:chExt cx="481825" cy="481825"/>
          </a:xfrm>
        </p:grpSpPr>
        <p:sp>
          <p:nvSpPr>
            <p:cNvPr id="8282" name="Google Shape;8282;p61"/>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3" name="Google Shape;8283;p61"/>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4" name="Google Shape;8284;p61"/>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5" name="Google Shape;8285;p61"/>
          <p:cNvGrpSpPr/>
          <p:nvPr/>
        </p:nvGrpSpPr>
        <p:grpSpPr>
          <a:xfrm>
            <a:off x="1210290" y="5645179"/>
            <a:ext cx="424102" cy="425211"/>
            <a:chOff x="5651375" y="3806450"/>
            <a:chExt cx="481825" cy="481825"/>
          </a:xfrm>
        </p:grpSpPr>
        <p:sp>
          <p:nvSpPr>
            <p:cNvPr id="8286" name="Google Shape;8286;p61"/>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7" name="Google Shape;8287;p61"/>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8" name="Google Shape;8288;p61"/>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9" name="Google Shape;8289;p61"/>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0" name="Google Shape;8290;p61"/>
          <p:cNvGrpSpPr/>
          <p:nvPr/>
        </p:nvGrpSpPr>
        <p:grpSpPr>
          <a:xfrm>
            <a:off x="3470147" y="5647672"/>
            <a:ext cx="373161" cy="420224"/>
            <a:chOff x="6264300" y="3809300"/>
            <a:chExt cx="423950" cy="476175"/>
          </a:xfrm>
        </p:grpSpPr>
        <p:sp>
          <p:nvSpPr>
            <p:cNvPr id="8291" name="Google Shape;8291;p61"/>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2" name="Google Shape;8292;p61"/>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3" name="Google Shape;8293;p61"/>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94" name="Google Shape;8294;p61"/>
          <p:cNvGrpSpPr/>
          <p:nvPr/>
        </p:nvGrpSpPr>
        <p:grpSpPr>
          <a:xfrm>
            <a:off x="5921349" y="5074993"/>
            <a:ext cx="425753" cy="425233"/>
            <a:chOff x="898875" y="4399275"/>
            <a:chExt cx="483700" cy="481850"/>
          </a:xfrm>
        </p:grpSpPr>
        <p:sp>
          <p:nvSpPr>
            <p:cNvPr id="8295" name="Google Shape;8295;p61"/>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6" name="Google Shape;8296;p61"/>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7" name="Google Shape;8297;p61"/>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8" name="Google Shape;8298;p61"/>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9" name="Google Shape;8299;p61"/>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0" name="Google Shape;8300;p61"/>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1" name="Google Shape;8301;p61"/>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2" name="Google Shape;8302;p61"/>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3" name="Google Shape;8303;p61"/>
          <p:cNvGrpSpPr/>
          <p:nvPr/>
        </p:nvGrpSpPr>
        <p:grpSpPr>
          <a:xfrm>
            <a:off x="6463560" y="5094110"/>
            <a:ext cx="424102" cy="386998"/>
            <a:chOff x="1492675" y="4420975"/>
            <a:chExt cx="481825" cy="438525"/>
          </a:xfrm>
        </p:grpSpPr>
        <p:sp>
          <p:nvSpPr>
            <p:cNvPr id="8304" name="Google Shape;8304;p61"/>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5" name="Google Shape;8305;p61"/>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6" name="Google Shape;8306;p61"/>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7" name="Google Shape;8307;p61"/>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8" name="Google Shape;8308;p61"/>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9" name="Google Shape;8309;p61"/>
          <p:cNvGrpSpPr/>
          <p:nvPr/>
        </p:nvGrpSpPr>
        <p:grpSpPr>
          <a:xfrm>
            <a:off x="5357274" y="4558721"/>
            <a:ext cx="429736" cy="425233"/>
            <a:chOff x="6232000" y="1435050"/>
            <a:chExt cx="488225" cy="481850"/>
          </a:xfrm>
        </p:grpSpPr>
        <p:sp>
          <p:nvSpPr>
            <p:cNvPr id="8310" name="Google Shape;8310;p61"/>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1" name="Google Shape;8311;p61"/>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2" name="Google Shape;8312;p61"/>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3" name="Google Shape;8313;p61"/>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4" name="Google Shape;8314;p61"/>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5" name="Google Shape;8315;p61"/>
          <p:cNvGrpSpPr/>
          <p:nvPr/>
        </p:nvGrpSpPr>
        <p:grpSpPr>
          <a:xfrm>
            <a:off x="682796" y="5077187"/>
            <a:ext cx="374943" cy="423379"/>
            <a:chOff x="924450" y="2028975"/>
            <a:chExt cx="425975" cy="479750"/>
          </a:xfrm>
        </p:grpSpPr>
        <p:sp>
          <p:nvSpPr>
            <p:cNvPr id="8316" name="Google Shape;8316;p61"/>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7" name="Google Shape;8317;p61"/>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8" name="Google Shape;8318;p61"/>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9" name="Google Shape;8319;p61"/>
          <p:cNvGrpSpPr/>
          <p:nvPr/>
        </p:nvGrpSpPr>
        <p:grpSpPr>
          <a:xfrm>
            <a:off x="6969831" y="5075842"/>
            <a:ext cx="428261" cy="423534"/>
            <a:chOff x="2084100" y="4400250"/>
            <a:chExt cx="486550" cy="479925"/>
          </a:xfrm>
        </p:grpSpPr>
        <p:sp>
          <p:nvSpPr>
            <p:cNvPr id="8320" name="Google Shape;8320;p61"/>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1" name="Google Shape;8321;p61"/>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2" name="Google Shape;8322;p61"/>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3" name="Google Shape;8323;p61"/>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4" name="Google Shape;8324;p61"/>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5" name="Google Shape;8325;p61"/>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6" name="Google Shape;8326;p61"/>
          <p:cNvGrpSpPr/>
          <p:nvPr/>
        </p:nvGrpSpPr>
        <p:grpSpPr>
          <a:xfrm>
            <a:off x="8052424" y="5074993"/>
            <a:ext cx="343850" cy="425233"/>
            <a:chOff x="3330525" y="4399275"/>
            <a:chExt cx="390650" cy="481850"/>
          </a:xfrm>
        </p:grpSpPr>
        <p:sp>
          <p:nvSpPr>
            <p:cNvPr id="8327" name="Google Shape;8327;p61"/>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8" name="Google Shape;8328;p61"/>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9" name="Google Shape;8329;p61"/>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0" name="Google Shape;8330;p61"/>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1" name="Google Shape;8331;p61"/>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2" name="Google Shape;8332;p61"/>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3" name="Google Shape;8333;p61"/>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4" name="Google Shape;8334;p61"/>
          <p:cNvGrpSpPr/>
          <p:nvPr/>
        </p:nvGrpSpPr>
        <p:grpSpPr>
          <a:xfrm>
            <a:off x="8583130" y="5075004"/>
            <a:ext cx="316608" cy="425211"/>
            <a:chOff x="3938800" y="4399275"/>
            <a:chExt cx="359700" cy="481825"/>
          </a:xfrm>
        </p:grpSpPr>
        <p:sp>
          <p:nvSpPr>
            <p:cNvPr id="8335" name="Google Shape;8335;p61"/>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6" name="Google Shape;8336;p61"/>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7" name="Google Shape;8337;p61"/>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8" name="Google Shape;8338;p61"/>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9" name="Google Shape;8339;p61"/>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0" name="Google Shape;8340;p61"/>
          <p:cNvGrpSpPr/>
          <p:nvPr/>
        </p:nvGrpSpPr>
        <p:grpSpPr>
          <a:xfrm>
            <a:off x="9171652" y="5075004"/>
            <a:ext cx="198815" cy="425211"/>
            <a:chOff x="4584850" y="4399275"/>
            <a:chExt cx="225875" cy="481825"/>
          </a:xfrm>
        </p:grpSpPr>
        <p:sp>
          <p:nvSpPr>
            <p:cNvPr id="8341" name="Google Shape;8341;p61"/>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2" name="Google Shape;8342;p61"/>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3" name="Google Shape;8343;p61"/>
          <p:cNvGrpSpPr/>
          <p:nvPr/>
        </p:nvGrpSpPr>
        <p:grpSpPr>
          <a:xfrm>
            <a:off x="8012296" y="4608154"/>
            <a:ext cx="424102" cy="323833"/>
            <a:chOff x="3271200" y="3863875"/>
            <a:chExt cx="481825" cy="366950"/>
          </a:xfrm>
        </p:grpSpPr>
        <p:sp>
          <p:nvSpPr>
            <p:cNvPr id="8344" name="Google Shape;8344;p61"/>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5" name="Google Shape;8345;p61"/>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46" name="Google Shape;8346;p61"/>
          <p:cNvSpPr/>
          <p:nvPr/>
        </p:nvSpPr>
        <p:spPr>
          <a:xfrm>
            <a:off x="9568993" y="5077443"/>
            <a:ext cx="465384" cy="425034"/>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47" name="Google Shape;8347;p61"/>
          <p:cNvGrpSpPr/>
          <p:nvPr/>
        </p:nvGrpSpPr>
        <p:grpSpPr>
          <a:xfrm>
            <a:off x="657621" y="5645179"/>
            <a:ext cx="424102" cy="425211"/>
            <a:chOff x="5642550" y="4399275"/>
            <a:chExt cx="481825" cy="481825"/>
          </a:xfrm>
        </p:grpSpPr>
        <p:sp>
          <p:nvSpPr>
            <p:cNvPr id="8348" name="Google Shape;8348;p61"/>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9" name="Google Shape;8349;p61"/>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0" name="Google Shape;8350;p61"/>
          <p:cNvGrpSpPr/>
          <p:nvPr/>
        </p:nvGrpSpPr>
        <p:grpSpPr>
          <a:xfrm>
            <a:off x="2887397" y="5660104"/>
            <a:ext cx="454183" cy="395360"/>
            <a:chOff x="6218300" y="4416175"/>
            <a:chExt cx="516000" cy="448000"/>
          </a:xfrm>
        </p:grpSpPr>
        <p:sp>
          <p:nvSpPr>
            <p:cNvPr id="8351" name="Google Shape;8351;p61"/>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2" name="Google Shape;8352;p61"/>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3" name="Google Shape;8353;p61"/>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4" name="Google Shape;8354;p61"/>
          <p:cNvGrpSpPr/>
          <p:nvPr/>
        </p:nvGrpSpPr>
        <p:grpSpPr>
          <a:xfrm>
            <a:off x="6736605" y="5645179"/>
            <a:ext cx="424102" cy="425211"/>
            <a:chOff x="899850" y="4992125"/>
            <a:chExt cx="481825" cy="481825"/>
          </a:xfrm>
        </p:grpSpPr>
        <p:sp>
          <p:nvSpPr>
            <p:cNvPr id="8355" name="Google Shape;8355;p61"/>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6" name="Google Shape;8356;p61"/>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7" name="Google Shape;8357;p61"/>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8" name="Google Shape;8358;p61"/>
          <p:cNvGrpSpPr/>
          <p:nvPr/>
        </p:nvGrpSpPr>
        <p:grpSpPr>
          <a:xfrm>
            <a:off x="6183936" y="5645179"/>
            <a:ext cx="424102" cy="425211"/>
            <a:chOff x="1492675" y="4992125"/>
            <a:chExt cx="481825" cy="481825"/>
          </a:xfrm>
        </p:grpSpPr>
        <p:sp>
          <p:nvSpPr>
            <p:cNvPr id="8359" name="Google Shape;8359;p61"/>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0" name="Google Shape;8360;p61"/>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1" name="Google Shape;8361;p61"/>
          <p:cNvGrpSpPr/>
          <p:nvPr/>
        </p:nvGrpSpPr>
        <p:grpSpPr>
          <a:xfrm>
            <a:off x="5631267" y="5645179"/>
            <a:ext cx="424102" cy="425211"/>
            <a:chOff x="2085525" y="4992125"/>
            <a:chExt cx="481825" cy="481825"/>
          </a:xfrm>
        </p:grpSpPr>
        <p:sp>
          <p:nvSpPr>
            <p:cNvPr id="8362" name="Google Shape;8362;p61"/>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3" name="Google Shape;8363;p61"/>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4" name="Google Shape;8364;p61"/>
          <p:cNvGrpSpPr/>
          <p:nvPr/>
        </p:nvGrpSpPr>
        <p:grpSpPr>
          <a:xfrm>
            <a:off x="7289274" y="5645179"/>
            <a:ext cx="424102" cy="425211"/>
            <a:chOff x="2678350" y="4992125"/>
            <a:chExt cx="481825" cy="481825"/>
          </a:xfrm>
        </p:grpSpPr>
        <p:sp>
          <p:nvSpPr>
            <p:cNvPr id="8365" name="Google Shape;8365;p61"/>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6" name="Google Shape;8366;p61"/>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7" name="Google Shape;8367;p61"/>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8" name="Google Shape;8368;p61"/>
          <p:cNvGrpSpPr/>
          <p:nvPr/>
        </p:nvGrpSpPr>
        <p:grpSpPr>
          <a:xfrm>
            <a:off x="5078598" y="5645179"/>
            <a:ext cx="424102" cy="425211"/>
            <a:chOff x="3271200" y="4992125"/>
            <a:chExt cx="481825" cy="481825"/>
          </a:xfrm>
        </p:grpSpPr>
        <p:sp>
          <p:nvSpPr>
            <p:cNvPr id="8369" name="Google Shape;8369;p61"/>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0" name="Google Shape;8370;p61"/>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1" name="Google Shape;8371;p61"/>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2" name="Google Shape;8372;p61"/>
          <p:cNvGrpSpPr/>
          <p:nvPr/>
        </p:nvGrpSpPr>
        <p:grpSpPr>
          <a:xfrm>
            <a:off x="7841943" y="5646469"/>
            <a:ext cx="424300" cy="422629"/>
            <a:chOff x="3863900" y="4993625"/>
            <a:chExt cx="482050" cy="478900"/>
          </a:xfrm>
        </p:grpSpPr>
        <p:sp>
          <p:nvSpPr>
            <p:cNvPr id="8373" name="Google Shape;8373;p61"/>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4" name="Google Shape;8374;p61"/>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5" name="Google Shape;8375;p61"/>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6" name="Google Shape;8376;p61"/>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7" name="Google Shape;8377;p61"/>
          <p:cNvGrpSpPr/>
          <p:nvPr/>
        </p:nvGrpSpPr>
        <p:grpSpPr>
          <a:xfrm>
            <a:off x="9059008" y="3519435"/>
            <a:ext cx="424102" cy="398625"/>
            <a:chOff x="4456875" y="2635825"/>
            <a:chExt cx="481825" cy="451700"/>
          </a:xfrm>
        </p:grpSpPr>
        <p:sp>
          <p:nvSpPr>
            <p:cNvPr id="8378" name="Google Shape;8378;p61"/>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9" name="Google Shape;8379;p61"/>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0" name="Google Shape;8380;p61"/>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1" name="Google Shape;8381;p61"/>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2" name="Google Shape;8382;p61"/>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3" name="Google Shape;8383;p61"/>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4" name="Google Shape;8384;p61"/>
          <p:cNvGrpSpPr/>
          <p:nvPr/>
        </p:nvGrpSpPr>
        <p:grpSpPr>
          <a:xfrm>
            <a:off x="9060857" y="4557476"/>
            <a:ext cx="420406" cy="425188"/>
            <a:chOff x="4464775" y="3806475"/>
            <a:chExt cx="477625" cy="481800"/>
          </a:xfrm>
        </p:grpSpPr>
        <p:sp>
          <p:nvSpPr>
            <p:cNvPr id="8385" name="Google Shape;8385;p61"/>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6" name="Google Shape;8386;p61"/>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7" name="Google Shape;8387;p61"/>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8" name="Google Shape;8388;p61"/>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9" name="Google Shape;8389;p61"/>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0" name="Google Shape;8390;p61"/>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1" name="Google Shape;8391;p61"/>
          <p:cNvGrpSpPr/>
          <p:nvPr/>
        </p:nvGrpSpPr>
        <p:grpSpPr>
          <a:xfrm>
            <a:off x="7515479" y="5075026"/>
            <a:ext cx="372743" cy="425166"/>
            <a:chOff x="2707950" y="4399325"/>
            <a:chExt cx="423475" cy="481775"/>
          </a:xfrm>
        </p:grpSpPr>
        <p:sp>
          <p:nvSpPr>
            <p:cNvPr id="8392" name="Google Shape;8392;p61"/>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3" name="Google Shape;8393;p61"/>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4" name="Google Shape;8394;p61"/>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5" name="Google Shape;8395;p61"/>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6" name="Google Shape;8396;p61"/>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7" name="Google Shape;8397;p61"/>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8" name="Google Shape;8398;p61"/>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9" name="Google Shape;8399;p61"/>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0" name="Google Shape;8400;p61"/>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1" name="Google Shape;8401;p61"/>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2" name="Google Shape;8402;p61"/>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3" name="Google Shape;8403;p61"/>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4" name="Google Shape;8404;p61"/>
          <p:cNvGrpSpPr/>
          <p:nvPr/>
        </p:nvGrpSpPr>
        <p:grpSpPr>
          <a:xfrm>
            <a:off x="8394810" y="5581391"/>
            <a:ext cx="314023" cy="552785"/>
            <a:chOff x="3999225" y="4364775"/>
            <a:chExt cx="195300" cy="343772"/>
          </a:xfrm>
        </p:grpSpPr>
        <p:grpSp>
          <p:nvGrpSpPr>
            <p:cNvPr id="8405" name="Google Shape;8405;p61"/>
            <p:cNvGrpSpPr/>
            <p:nvPr/>
          </p:nvGrpSpPr>
          <p:grpSpPr>
            <a:xfrm>
              <a:off x="4048568" y="4562577"/>
              <a:ext cx="97317" cy="145970"/>
              <a:chOff x="1529575" y="2222650"/>
              <a:chExt cx="203125" cy="304675"/>
            </a:xfrm>
          </p:grpSpPr>
          <p:sp>
            <p:nvSpPr>
              <p:cNvPr id="8406" name="Google Shape;8406;p61"/>
              <p:cNvSpPr/>
              <p:nvPr/>
            </p:nvSpPr>
            <p:spPr>
              <a:xfrm>
                <a:off x="1631125" y="2222650"/>
                <a:ext cx="25" cy="304675"/>
              </a:xfrm>
              <a:custGeom>
                <a:rect b="b" l="l" r="r" t="t"/>
                <a:pathLst>
                  <a:path extrusionOk="0" fill="none" h="12187" w="1">
                    <a:moveTo>
                      <a:pt x="1" y="1"/>
                    </a:moveTo>
                    <a:lnTo>
                      <a:pt x="1" y="12187"/>
                    </a:lnTo>
                  </a:path>
                </a:pathLst>
              </a:custGeom>
              <a:solidFill>
                <a:srgbClr val="5F7D95"/>
              </a:solidFill>
              <a:ln cap="rnd" cmpd="sng" w="3810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1"/>
              <p:cNvSpPr/>
              <p:nvPr/>
            </p:nvSpPr>
            <p:spPr>
              <a:xfrm>
                <a:off x="1529575" y="2425750"/>
                <a:ext cx="203125" cy="25"/>
              </a:xfrm>
              <a:custGeom>
                <a:rect b="b" l="l" r="r" t="t"/>
                <a:pathLst>
                  <a:path extrusionOk="0" fill="none" h="1" w="8125">
                    <a:moveTo>
                      <a:pt x="1" y="1"/>
                    </a:moveTo>
                    <a:lnTo>
                      <a:pt x="8125" y="1"/>
                    </a:lnTo>
                  </a:path>
                </a:pathLst>
              </a:custGeom>
              <a:solidFill>
                <a:srgbClr val="5F7D95"/>
              </a:solidFill>
              <a:ln cap="rnd" cmpd="sng" w="3810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61"/>
            <p:cNvGrpSpPr/>
            <p:nvPr/>
          </p:nvGrpSpPr>
          <p:grpSpPr>
            <a:xfrm>
              <a:off x="3999225" y="4364775"/>
              <a:ext cx="195300" cy="195300"/>
              <a:chOff x="3999225" y="4364775"/>
              <a:chExt cx="195300" cy="195300"/>
            </a:xfrm>
          </p:grpSpPr>
          <p:sp>
            <p:nvSpPr>
              <p:cNvPr id="8409" name="Google Shape;8409;p61"/>
              <p:cNvSpPr/>
              <p:nvPr/>
            </p:nvSpPr>
            <p:spPr>
              <a:xfrm>
                <a:off x="3999225" y="4364775"/>
                <a:ext cx="195300" cy="195300"/>
              </a:xfrm>
              <a:prstGeom prst="ellipse">
                <a:avLst/>
              </a:pr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1"/>
              <p:cNvSpPr/>
              <p:nvPr/>
            </p:nvSpPr>
            <p:spPr>
              <a:xfrm>
                <a:off x="4029725" y="4395250"/>
                <a:ext cx="134400" cy="134400"/>
              </a:xfrm>
              <a:prstGeom prst="ellipse">
                <a:avLst/>
              </a:prstGeom>
              <a:solidFill>
                <a:srgbClr val="5F7D95"/>
              </a:solidFill>
              <a:ln cap="flat" cmpd="sng" w="285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11" name="Google Shape;8411;p61"/>
          <p:cNvGrpSpPr/>
          <p:nvPr/>
        </p:nvGrpSpPr>
        <p:grpSpPr>
          <a:xfrm>
            <a:off x="8837399" y="5649057"/>
            <a:ext cx="445529" cy="417454"/>
            <a:chOff x="4335888" y="4398114"/>
            <a:chExt cx="277088" cy="259611"/>
          </a:xfrm>
        </p:grpSpPr>
        <p:grpSp>
          <p:nvGrpSpPr>
            <p:cNvPr id="8412" name="Google Shape;8412;p61"/>
            <p:cNvGrpSpPr/>
            <p:nvPr/>
          </p:nvGrpSpPr>
          <p:grpSpPr>
            <a:xfrm>
              <a:off x="4335888" y="4462425"/>
              <a:ext cx="195300" cy="195300"/>
              <a:chOff x="4335888" y="4462425"/>
              <a:chExt cx="195300" cy="195300"/>
            </a:xfrm>
          </p:grpSpPr>
          <p:sp>
            <p:nvSpPr>
              <p:cNvPr id="8413" name="Google Shape;8413;p61"/>
              <p:cNvSpPr/>
              <p:nvPr/>
            </p:nvSpPr>
            <p:spPr>
              <a:xfrm>
                <a:off x="4335888" y="4462425"/>
                <a:ext cx="195300" cy="195300"/>
              </a:xfrm>
              <a:prstGeom prst="ellipse">
                <a:avLst/>
              </a:pr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1"/>
              <p:cNvSpPr/>
              <p:nvPr/>
            </p:nvSpPr>
            <p:spPr>
              <a:xfrm>
                <a:off x="4366388" y="4492900"/>
                <a:ext cx="134400" cy="134400"/>
              </a:xfrm>
              <a:prstGeom prst="ellipse">
                <a:avLst/>
              </a:prstGeom>
              <a:solidFill>
                <a:srgbClr val="5F7D95"/>
              </a:solidFill>
              <a:ln cap="flat" cmpd="sng" w="285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61"/>
            <p:cNvGrpSpPr/>
            <p:nvPr/>
          </p:nvGrpSpPr>
          <p:grpSpPr>
            <a:xfrm>
              <a:off x="4509813" y="4398114"/>
              <a:ext cx="103162" cy="103198"/>
              <a:chOff x="2277975" y="2021700"/>
              <a:chExt cx="215325" cy="215400"/>
            </a:xfrm>
          </p:grpSpPr>
          <p:sp>
            <p:nvSpPr>
              <p:cNvPr id="8416" name="Google Shape;8416;p61"/>
              <p:cNvSpPr/>
              <p:nvPr/>
            </p:nvSpPr>
            <p:spPr>
              <a:xfrm>
                <a:off x="2277975" y="2026475"/>
                <a:ext cx="210650" cy="210625"/>
              </a:xfrm>
              <a:custGeom>
                <a:rect b="b" l="l" r="r" t="t"/>
                <a:pathLst>
                  <a:path extrusionOk="0" fill="none" h="8425" w="8426">
                    <a:moveTo>
                      <a:pt x="8425" y="0"/>
                    </a:moveTo>
                    <a:lnTo>
                      <a:pt x="1" y="8425"/>
                    </a:lnTo>
                  </a:path>
                </a:pathLst>
              </a:custGeom>
              <a:solidFill>
                <a:srgbClr val="5F7D95"/>
              </a:solidFill>
              <a:ln cap="rnd" cmpd="sng" w="3810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5F7D95"/>
              </a:solidFill>
              <a:ln cap="rnd" cmpd="sng" w="3810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18" name="Google Shape;8418;p61"/>
          <p:cNvGrpSpPr/>
          <p:nvPr/>
        </p:nvGrpSpPr>
        <p:grpSpPr>
          <a:xfrm>
            <a:off x="9411495" y="5700763"/>
            <a:ext cx="630739" cy="314042"/>
            <a:chOff x="4752588" y="4440200"/>
            <a:chExt cx="392275" cy="195300"/>
          </a:xfrm>
        </p:grpSpPr>
        <p:grpSp>
          <p:nvGrpSpPr>
            <p:cNvPr id="8419" name="Google Shape;8419;p61"/>
            <p:cNvGrpSpPr/>
            <p:nvPr/>
          </p:nvGrpSpPr>
          <p:grpSpPr>
            <a:xfrm>
              <a:off x="4950384" y="4469728"/>
              <a:ext cx="194479" cy="136244"/>
              <a:chOff x="3163375" y="2175125"/>
              <a:chExt cx="405925" cy="284375"/>
            </a:xfrm>
          </p:grpSpPr>
          <p:sp>
            <p:nvSpPr>
              <p:cNvPr id="8420" name="Google Shape;8420;p61"/>
              <p:cNvSpPr/>
              <p:nvPr/>
            </p:nvSpPr>
            <p:spPr>
              <a:xfrm>
                <a:off x="3163375" y="2317300"/>
                <a:ext cx="389050" cy="25"/>
              </a:xfrm>
              <a:custGeom>
                <a:rect b="b" l="l" r="r" t="t"/>
                <a:pathLst>
                  <a:path extrusionOk="0" fill="none" h="1" w="15562">
                    <a:moveTo>
                      <a:pt x="15562" y="1"/>
                    </a:moveTo>
                    <a:lnTo>
                      <a:pt x="1" y="1"/>
                    </a:lnTo>
                  </a:path>
                </a:pathLst>
              </a:custGeom>
              <a:solidFill>
                <a:srgbClr val="5F7D95"/>
              </a:solidFill>
              <a:ln cap="sq" cmpd="sng" w="38100">
                <a:solidFill>
                  <a:srgbClr val="5F7D95"/>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1"/>
              <p:cNvSpPr/>
              <p:nvPr/>
            </p:nvSpPr>
            <p:spPr>
              <a:xfrm>
                <a:off x="3299975" y="2175125"/>
                <a:ext cx="25" cy="284375"/>
              </a:xfrm>
              <a:custGeom>
                <a:rect b="b" l="l" r="r" t="t"/>
                <a:pathLst>
                  <a:path extrusionOk="0" fill="none" h="11375" w="1">
                    <a:moveTo>
                      <a:pt x="0" y="1"/>
                    </a:moveTo>
                    <a:lnTo>
                      <a:pt x="0" y="11374"/>
                    </a:lnTo>
                  </a:path>
                </a:pathLst>
              </a:custGeom>
              <a:solidFill>
                <a:srgbClr val="5F7D95"/>
              </a:solidFill>
              <a:ln cap="rnd" cmpd="sng" w="38100">
                <a:solidFill>
                  <a:srgbClr val="5F7D95"/>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5F7D95"/>
              </a:solidFill>
              <a:ln cap="rnd" cmpd="sng" w="3810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61"/>
            <p:cNvGrpSpPr/>
            <p:nvPr/>
          </p:nvGrpSpPr>
          <p:grpSpPr>
            <a:xfrm>
              <a:off x="4752588" y="4440200"/>
              <a:ext cx="195300" cy="195300"/>
              <a:chOff x="4335888" y="4462425"/>
              <a:chExt cx="195300" cy="195300"/>
            </a:xfrm>
          </p:grpSpPr>
          <p:sp>
            <p:nvSpPr>
              <p:cNvPr id="8424" name="Google Shape;8424;p61"/>
              <p:cNvSpPr/>
              <p:nvPr/>
            </p:nvSpPr>
            <p:spPr>
              <a:xfrm>
                <a:off x="4335888" y="4462425"/>
                <a:ext cx="195300" cy="195300"/>
              </a:xfrm>
              <a:prstGeom prst="ellipse">
                <a:avLst/>
              </a:pr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1"/>
              <p:cNvSpPr/>
              <p:nvPr/>
            </p:nvSpPr>
            <p:spPr>
              <a:xfrm>
                <a:off x="4366388" y="4492900"/>
                <a:ext cx="134400" cy="134400"/>
              </a:xfrm>
              <a:prstGeom prst="ellipse">
                <a:avLst/>
              </a:prstGeom>
              <a:solidFill>
                <a:srgbClr val="5F7D95"/>
              </a:solidFill>
              <a:ln cap="flat" cmpd="sng" w="285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9" name="Shape 8429"/>
        <p:cNvGrpSpPr/>
        <p:nvPr/>
      </p:nvGrpSpPr>
      <p:grpSpPr>
        <a:xfrm>
          <a:off x="0" y="0"/>
          <a:ext cx="0" cy="0"/>
          <a:chOff x="0" y="0"/>
          <a:chExt cx="0" cy="0"/>
        </a:xfrm>
      </p:grpSpPr>
      <p:sp>
        <p:nvSpPr>
          <p:cNvPr id="8430" name="Google Shape;8430;p62"/>
          <p:cNvSpPr txBox="1"/>
          <p:nvPr/>
        </p:nvSpPr>
        <p:spPr>
          <a:xfrm>
            <a:off x="993518"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Educational Icons</a:t>
            </a:r>
            <a:endParaRPr sz="3000">
              <a:solidFill>
                <a:srgbClr val="FFFFFF"/>
              </a:solidFill>
            </a:endParaRPr>
          </a:p>
        </p:txBody>
      </p:sp>
      <p:sp>
        <p:nvSpPr>
          <p:cNvPr id="8431" name="Google Shape;8431;p62"/>
          <p:cNvSpPr txBox="1"/>
          <p:nvPr/>
        </p:nvSpPr>
        <p:spPr>
          <a:xfrm>
            <a:off x="5680885"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Medical Icons</a:t>
            </a:r>
            <a:endParaRPr sz="3000">
              <a:solidFill>
                <a:srgbClr val="FFFFFF"/>
              </a:solidFill>
            </a:endParaRPr>
          </a:p>
        </p:txBody>
      </p:sp>
      <p:grpSp>
        <p:nvGrpSpPr>
          <p:cNvPr id="8432" name="Google Shape;8432;p62"/>
          <p:cNvGrpSpPr/>
          <p:nvPr/>
        </p:nvGrpSpPr>
        <p:grpSpPr>
          <a:xfrm>
            <a:off x="708041" y="2590939"/>
            <a:ext cx="403037" cy="465920"/>
            <a:chOff x="-42971725" y="3217825"/>
            <a:chExt cx="275675" cy="317125"/>
          </a:xfrm>
        </p:grpSpPr>
        <p:sp>
          <p:nvSpPr>
            <p:cNvPr id="8433" name="Google Shape;8433;p62"/>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2"/>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2"/>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62"/>
          <p:cNvGrpSpPr/>
          <p:nvPr/>
        </p:nvGrpSpPr>
        <p:grpSpPr>
          <a:xfrm>
            <a:off x="672898" y="3180245"/>
            <a:ext cx="473322" cy="424452"/>
            <a:chOff x="-42996150" y="3612600"/>
            <a:chExt cx="323750" cy="288900"/>
          </a:xfrm>
        </p:grpSpPr>
        <p:sp>
          <p:nvSpPr>
            <p:cNvPr id="8437" name="Google Shape;8437;p62"/>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2"/>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2"/>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62"/>
          <p:cNvGrpSpPr/>
          <p:nvPr/>
        </p:nvGrpSpPr>
        <p:grpSpPr>
          <a:xfrm>
            <a:off x="676352" y="3694999"/>
            <a:ext cx="466415" cy="466398"/>
            <a:chOff x="-42994575" y="3950300"/>
            <a:chExt cx="319025" cy="317450"/>
          </a:xfrm>
        </p:grpSpPr>
        <p:sp>
          <p:nvSpPr>
            <p:cNvPr id="8441" name="Google Shape;8441;p62"/>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2"/>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2"/>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62"/>
          <p:cNvGrpSpPr/>
          <p:nvPr/>
        </p:nvGrpSpPr>
        <p:grpSpPr>
          <a:xfrm>
            <a:off x="3370856" y="2622196"/>
            <a:ext cx="465208" cy="466361"/>
            <a:chOff x="-41111350" y="3239100"/>
            <a:chExt cx="318200" cy="317425"/>
          </a:xfrm>
        </p:grpSpPr>
        <p:sp>
          <p:nvSpPr>
            <p:cNvPr id="8445" name="Google Shape;8445;p62"/>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2"/>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2"/>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2"/>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62"/>
          <p:cNvGrpSpPr/>
          <p:nvPr/>
        </p:nvGrpSpPr>
        <p:grpSpPr>
          <a:xfrm>
            <a:off x="3366251" y="3169850"/>
            <a:ext cx="474419" cy="466471"/>
            <a:chOff x="-41117650" y="3605525"/>
            <a:chExt cx="324500" cy="317500"/>
          </a:xfrm>
        </p:grpSpPr>
        <p:sp>
          <p:nvSpPr>
            <p:cNvPr id="8450" name="Google Shape;8450;p62"/>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2"/>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2"/>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3" name="Google Shape;8453;p62"/>
          <p:cNvSpPr/>
          <p:nvPr/>
        </p:nvSpPr>
        <p:spPr>
          <a:xfrm>
            <a:off x="3369198" y="3733056"/>
            <a:ext cx="466378" cy="454791"/>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4" name="Google Shape;8454;p62"/>
          <p:cNvGrpSpPr/>
          <p:nvPr/>
        </p:nvGrpSpPr>
        <p:grpSpPr>
          <a:xfrm>
            <a:off x="1897227" y="4290282"/>
            <a:ext cx="270616" cy="467536"/>
            <a:chOff x="-39205300" y="3220175"/>
            <a:chExt cx="185100" cy="318225"/>
          </a:xfrm>
        </p:grpSpPr>
        <p:sp>
          <p:nvSpPr>
            <p:cNvPr id="8455" name="Google Shape;8455;p62"/>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2"/>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62"/>
          <p:cNvGrpSpPr/>
          <p:nvPr/>
        </p:nvGrpSpPr>
        <p:grpSpPr>
          <a:xfrm>
            <a:off x="1854094" y="4868782"/>
            <a:ext cx="375405" cy="464341"/>
            <a:chOff x="-39248625" y="3588600"/>
            <a:chExt cx="256775" cy="316050"/>
          </a:xfrm>
        </p:grpSpPr>
        <p:sp>
          <p:nvSpPr>
            <p:cNvPr id="8458" name="Google Shape;8458;p62"/>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2"/>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0" name="Google Shape;8460;p62"/>
          <p:cNvSpPr/>
          <p:nvPr/>
        </p:nvSpPr>
        <p:spPr>
          <a:xfrm>
            <a:off x="1813320" y="5439590"/>
            <a:ext cx="454901" cy="466398"/>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2"/>
          <p:cNvSpPr/>
          <p:nvPr/>
        </p:nvSpPr>
        <p:spPr>
          <a:xfrm>
            <a:off x="4553281" y="4272396"/>
            <a:ext cx="462942" cy="463496"/>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2" name="Google Shape;8462;p62"/>
          <p:cNvGrpSpPr/>
          <p:nvPr/>
        </p:nvGrpSpPr>
        <p:grpSpPr>
          <a:xfrm>
            <a:off x="1167118" y="2590939"/>
            <a:ext cx="537431" cy="466361"/>
            <a:chOff x="-42651700" y="3217825"/>
            <a:chExt cx="367600" cy="317425"/>
          </a:xfrm>
        </p:grpSpPr>
        <p:sp>
          <p:nvSpPr>
            <p:cNvPr id="8463" name="Google Shape;8463;p62"/>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2"/>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2"/>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2"/>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7" name="Google Shape;8467;p62"/>
          <p:cNvGrpSpPr/>
          <p:nvPr/>
        </p:nvGrpSpPr>
        <p:grpSpPr>
          <a:xfrm>
            <a:off x="1211453" y="3143772"/>
            <a:ext cx="448761" cy="456738"/>
            <a:chOff x="-42617300" y="3587775"/>
            <a:chExt cx="306950" cy="310875"/>
          </a:xfrm>
        </p:grpSpPr>
        <p:sp>
          <p:nvSpPr>
            <p:cNvPr id="8468" name="Google Shape;8468;p62"/>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2"/>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0" name="Google Shape;8470;p62"/>
          <p:cNvSpPr/>
          <p:nvPr/>
        </p:nvSpPr>
        <p:spPr>
          <a:xfrm>
            <a:off x="1202116" y="3693735"/>
            <a:ext cx="465208" cy="465222"/>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1" name="Google Shape;8471;p62"/>
          <p:cNvGrpSpPr/>
          <p:nvPr/>
        </p:nvGrpSpPr>
        <p:grpSpPr>
          <a:xfrm>
            <a:off x="3929024" y="2621608"/>
            <a:ext cx="471641" cy="465663"/>
            <a:chOff x="-40748275" y="3238700"/>
            <a:chExt cx="322600" cy="316950"/>
          </a:xfrm>
        </p:grpSpPr>
        <p:sp>
          <p:nvSpPr>
            <p:cNvPr id="8472" name="Google Shape;8472;p62"/>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2"/>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2"/>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2"/>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2"/>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2"/>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62"/>
          <p:cNvGrpSpPr/>
          <p:nvPr/>
        </p:nvGrpSpPr>
        <p:grpSpPr>
          <a:xfrm>
            <a:off x="3932222" y="3210069"/>
            <a:ext cx="465245" cy="425884"/>
            <a:chOff x="-40745125" y="3632900"/>
            <a:chExt cx="318225" cy="289875"/>
          </a:xfrm>
        </p:grpSpPr>
        <p:sp>
          <p:nvSpPr>
            <p:cNvPr id="8479" name="Google Shape;8479;p62"/>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2"/>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2"/>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2"/>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2"/>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2"/>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2"/>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62"/>
          <p:cNvGrpSpPr/>
          <p:nvPr/>
        </p:nvGrpSpPr>
        <p:grpSpPr>
          <a:xfrm>
            <a:off x="3937412" y="3727138"/>
            <a:ext cx="454865" cy="465479"/>
            <a:chOff x="-40742750" y="3972175"/>
            <a:chExt cx="311125" cy="316825"/>
          </a:xfrm>
        </p:grpSpPr>
        <p:sp>
          <p:nvSpPr>
            <p:cNvPr id="8487" name="Google Shape;8487;p62"/>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2"/>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62"/>
          <p:cNvGrpSpPr/>
          <p:nvPr/>
        </p:nvGrpSpPr>
        <p:grpSpPr>
          <a:xfrm>
            <a:off x="2413840" y="4292596"/>
            <a:ext cx="333957" cy="465222"/>
            <a:chOff x="-38860325" y="3221750"/>
            <a:chExt cx="228425" cy="316650"/>
          </a:xfrm>
        </p:grpSpPr>
        <p:sp>
          <p:nvSpPr>
            <p:cNvPr id="8490" name="Google Shape;8490;p62"/>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2"/>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2"/>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2"/>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62"/>
          <p:cNvGrpSpPr/>
          <p:nvPr/>
        </p:nvGrpSpPr>
        <p:grpSpPr>
          <a:xfrm>
            <a:off x="2352286" y="4873594"/>
            <a:ext cx="475589" cy="461623"/>
            <a:chOff x="-38905225" y="3591875"/>
            <a:chExt cx="325300" cy="314200"/>
          </a:xfrm>
        </p:grpSpPr>
        <p:sp>
          <p:nvSpPr>
            <p:cNvPr id="8495" name="Google Shape;8495;p62"/>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2"/>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2"/>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8" name="Google Shape;8498;p62"/>
          <p:cNvSpPr/>
          <p:nvPr/>
        </p:nvSpPr>
        <p:spPr>
          <a:xfrm>
            <a:off x="2357593" y="5512468"/>
            <a:ext cx="462942" cy="39348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9" name="Google Shape;8499;p62"/>
          <p:cNvGrpSpPr/>
          <p:nvPr/>
        </p:nvGrpSpPr>
        <p:grpSpPr>
          <a:xfrm>
            <a:off x="4613044" y="4854833"/>
            <a:ext cx="363892" cy="464928"/>
            <a:chOff x="-37370925" y="3579105"/>
            <a:chExt cx="248900" cy="316450"/>
          </a:xfrm>
        </p:grpSpPr>
        <p:sp>
          <p:nvSpPr>
            <p:cNvPr id="8500" name="Google Shape;8500;p62"/>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2"/>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2" name="Google Shape;8502;p62"/>
          <p:cNvSpPr/>
          <p:nvPr/>
        </p:nvSpPr>
        <p:spPr>
          <a:xfrm>
            <a:off x="1730638" y="2590090"/>
            <a:ext cx="456034" cy="464524"/>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2"/>
          <p:cNvSpPr/>
          <p:nvPr/>
        </p:nvSpPr>
        <p:spPr>
          <a:xfrm>
            <a:off x="1761725" y="3137261"/>
            <a:ext cx="393863" cy="467536"/>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4" name="Google Shape;8504;p62"/>
          <p:cNvGrpSpPr/>
          <p:nvPr/>
        </p:nvGrpSpPr>
        <p:grpSpPr>
          <a:xfrm>
            <a:off x="1727137" y="3696174"/>
            <a:ext cx="465245" cy="465222"/>
            <a:chOff x="-42259725" y="3951100"/>
            <a:chExt cx="318225" cy="316650"/>
          </a:xfrm>
        </p:grpSpPr>
        <p:sp>
          <p:nvSpPr>
            <p:cNvPr id="8505" name="Google Shape;8505;p62"/>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2"/>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62"/>
          <p:cNvGrpSpPr/>
          <p:nvPr/>
        </p:nvGrpSpPr>
        <p:grpSpPr>
          <a:xfrm>
            <a:off x="4477911" y="2663848"/>
            <a:ext cx="464075" cy="424709"/>
            <a:chOff x="-40378075" y="3267450"/>
            <a:chExt cx="317425" cy="289075"/>
          </a:xfrm>
        </p:grpSpPr>
        <p:sp>
          <p:nvSpPr>
            <p:cNvPr id="8508" name="Google Shape;8508;p62"/>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2"/>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2"/>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2"/>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62"/>
          <p:cNvGrpSpPr/>
          <p:nvPr/>
        </p:nvGrpSpPr>
        <p:grpSpPr>
          <a:xfrm>
            <a:off x="4482498" y="3168418"/>
            <a:ext cx="454901" cy="465222"/>
            <a:chOff x="-40372575" y="3604550"/>
            <a:chExt cx="311150" cy="316650"/>
          </a:xfrm>
        </p:grpSpPr>
        <p:sp>
          <p:nvSpPr>
            <p:cNvPr id="8513" name="Google Shape;8513;p62"/>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2"/>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2"/>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6" name="Google Shape;8516;p62"/>
          <p:cNvSpPr/>
          <p:nvPr/>
        </p:nvSpPr>
        <p:spPr>
          <a:xfrm>
            <a:off x="4482028" y="3723694"/>
            <a:ext cx="453732" cy="467646"/>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7" name="Google Shape;8517;p62"/>
          <p:cNvGrpSpPr/>
          <p:nvPr/>
        </p:nvGrpSpPr>
        <p:grpSpPr>
          <a:xfrm>
            <a:off x="2885461" y="4290282"/>
            <a:ext cx="499310" cy="467977"/>
            <a:chOff x="-38542250" y="3220175"/>
            <a:chExt cx="341525" cy="318525"/>
          </a:xfrm>
        </p:grpSpPr>
        <p:sp>
          <p:nvSpPr>
            <p:cNvPr id="8518" name="Google Shape;8518;p62"/>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2"/>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2"/>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62"/>
          <p:cNvGrpSpPr/>
          <p:nvPr/>
        </p:nvGrpSpPr>
        <p:grpSpPr>
          <a:xfrm>
            <a:off x="2912906" y="4867901"/>
            <a:ext cx="462942" cy="464084"/>
            <a:chOff x="-38537400" y="3588000"/>
            <a:chExt cx="316650" cy="315875"/>
          </a:xfrm>
        </p:grpSpPr>
        <p:sp>
          <p:nvSpPr>
            <p:cNvPr id="8522" name="Google Shape;8522;p62"/>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2"/>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2"/>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2"/>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62"/>
          <p:cNvGrpSpPr/>
          <p:nvPr/>
        </p:nvGrpSpPr>
        <p:grpSpPr>
          <a:xfrm>
            <a:off x="2911754" y="5443206"/>
            <a:ext cx="465245" cy="465222"/>
            <a:chOff x="-38538975" y="3954250"/>
            <a:chExt cx="318225" cy="316650"/>
          </a:xfrm>
        </p:grpSpPr>
        <p:sp>
          <p:nvSpPr>
            <p:cNvPr id="8527" name="Google Shape;8527;p62"/>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2"/>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62"/>
          <p:cNvGrpSpPr/>
          <p:nvPr/>
        </p:nvGrpSpPr>
        <p:grpSpPr>
          <a:xfrm>
            <a:off x="4560082" y="5436827"/>
            <a:ext cx="469814" cy="467536"/>
            <a:chOff x="-37385100" y="3949908"/>
            <a:chExt cx="321350" cy="318225"/>
          </a:xfrm>
        </p:grpSpPr>
        <p:sp>
          <p:nvSpPr>
            <p:cNvPr id="8530" name="Google Shape;8530;p62"/>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2"/>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62"/>
          <p:cNvGrpSpPr/>
          <p:nvPr/>
        </p:nvGrpSpPr>
        <p:grpSpPr>
          <a:xfrm>
            <a:off x="2277653" y="2590057"/>
            <a:ext cx="464112" cy="466104"/>
            <a:chOff x="-41895050" y="3217225"/>
            <a:chExt cx="317450" cy="317250"/>
          </a:xfrm>
        </p:grpSpPr>
        <p:sp>
          <p:nvSpPr>
            <p:cNvPr id="8533" name="Google Shape;8533;p62"/>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2"/>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2"/>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2"/>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2"/>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62"/>
          <p:cNvGrpSpPr/>
          <p:nvPr/>
        </p:nvGrpSpPr>
        <p:grpSpPr>
          <a:xfrm>
            <a:off x="2277087" y="3139474"/>
            <a:ext cx="465245" cy="465222"/>
            <a:chOff x="-41893475" y="3584850"/>
            <a:chExt cx="318225" cy="316650"/>
          </a:xfrm>
        </p:grpSpPr>
        <p:sp>
          <p:nvSpPr>
            <p:cNvPr id="8539" name="Google Shape;8539;p62"/>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2"/>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2"/>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2"/>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3" name="Google Shape;8543;p62"/>
          <p:cNvSpPr/>
          <p:nvPr/>
        </p:nvSpPr>
        <p:spPr>
          <a:xfrm>
            <a:off x="2275992" y="3696048"/>
            <a:ext cx="465245" cy="464377"/>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2"/>
          <p:cNvSpPr/>
          <p:nvPr/>
        </p:nvSpPr>
        <p:spPr>
          <a:xfrm>
            <a:off x="663910" y="4314912"/>
            <a:ext cx="549310" cy="464047"/>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5" name="Google Shape;8545;p62"/>
          <p:cNvGrpSpPr/>
          <p:nvPr/>
        </p:nvGrpSpPr>
        <p:grpSpPr>
          <a:xfrm>
            <a:off x="737704" y="4893355"/>
            <a:ext cx="422335" cy="466398"/>
            <a:chOff x="-39998250" y="3605325"/>
            <a:chExt cx="288875" cy="317450"/>
          </a:xfrm>
        </p:grpSpPr>
        <p:sp>
          <p:nvSpPr>
            <p:cNvPr id="8546" name="Google Shape;8546;p62"/>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2"/>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62"/>
          <p:cNvGrpSpPr/>
          <p:nvPr/>
        </p:nvGrpSpPr>
        <p:grpSpPr>
          <a:xfrm>
            <a:off x="717401" y="5469835"/>
            <a:ext cx="462942" cy="465185"/>
            <a:chOff x="-40011050" y="3972375"/>
            <a:chExt cx="316650" cy="316625"/>
          </a:xfrm>
        </p:grpSpPr>
        <p:sp>
          <p:nvSpPr>
            <p:cNvPr id="8549" name="Google Shape;8549;p62"/>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2"/>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62"/>
          <p:cNvGrpSpPr/>
          <p:nvPr/>
        </p:nvGrpSpPr>
        <p:grpSpPr>
          <a:xfrm>
            <a:off x="3510183" y="4293771"/>
            <a:ext cx="333994" cy="464047"/>
            <a:chOff x="-38129425" y="3222550"/>
            <a:chExt cx="228450" cy="315850"/>
          </a:xfrm>
        </p:grpSpPr>
        <p:sp>
          <p:nvSpPr>
            <p:cNvPr id="8552" name="Google Shape;8552;p62"/>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2"/>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62"/>
          <p:cNvGrpSpPr/>
          <p:nvPr/>
        </p:nvGrpSpPr>
        <p:grpSpPr>
          <a:xfrm>
            <a:off x="3453837" y="4867901"/>
            <a:ext cx="465208" cy="465222"/>
            <a:chOff x="-38172725" y="3588000"/>
            <a:chExt cx="318200" cy="316650"/>
          </a:xfrm>
        </p:grpSpPr>
        <p:sp>
          <p:nvSpPr>
            <p:cNvPr id="8555" name="Google Shape;8555;p62"/>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2"/>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2"/>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2"/>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2"/>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2"/>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2"/>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2"/>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62"/>
          <p:cNvGrpSpPr/>
          <p:nvPr/>
        </p:nvGrpSpPr>
        <p:grpSpPr>
          <a:xfrm>
            <a:off x="3548812" y="5444344"/>
            <a:ext cx="275258" cy="465222"/>
            <a:chOff x="-38109725" y="3955025"/>
            <a:chExt cx="188275" cy="316650"/>
          </a:xfrm>
        </p:grpSpPr>
        <p:sp>
          <p:nvSpPr>
            <p:cNvPr id="8564" name="Google Shape;8564;p62"/>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2"/>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6" name="Google Shape;8566;p62"/>
          <p:cNvSpPr/>
          <p:nvPr/>
        </p:nvSpPr>
        <p:spPr>
          <a:xfrm>
            <a:off x="2420195" y="6020155"/>
            <a:ext cx="480230" cy="465589"/>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7" name="Google Shape;8567;p62"/>
          <p:cNvGrpSpPr/>
          <p:nvPr/>
        </p:nvGrpSpPr>
        <p:grpSpPr>
          <a:xfrm>
            <a:off x="2817646" y="2592371"/>
            <a:ext cx="467548" cy="464084"/>
            <a:chOff x="-41530375" y="3218800"/>
            <a:chExt cx="319800" cy="315875"/>
          </a:xfrm>
        </p:grpSpPr>
        <p:sp>
          <p:nvSpPr>
            <p:cNvPr id="8568" name="Google Shape;8568;p62"/>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2"/>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62"/>
          <p:cNvGrpSpPr/>
          <p:nvPr/>
        </p:nvGrpSpPr>
        <p:grpSpPr>
          <a:xfrm>
            <a:off x="2820515" y="3240151"/>
            <a:ext cx="461809" cy="363407"/>
            <a:chOff x="-41526450" y="3653375"/>
            <a:chExt cx="315875" cy="247350"/>
          </a:xfrm>
        </p:grpSpPr>
        <p:sp>
          <p:nvSpPr>
            <p:cNvPr id="8571" name="Google Shape;8571;p62"/>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2"/>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62"/>
          <p:cNvGrpSpPr/>
          <p:nvPr/>
        </p:nvGrpSpPr>
        <p:grpSpPr>
          <a:xfrm>
            <a:off x="2822251" y="3696174"/>
            <a:ext cx="458337" cy="465222"/>
            <a:chOff x="-41526450" y="3951100"/>
            <a:chExt cx="313500" cy="316650"/>
          </a:xfrm>
        </p:grpSpPr>
        <p:sp>
          <p:nvSpPr>
            <p:cNvPr id="8574" name="Google Shape;8574;p62"/>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2"/>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2"/>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62"/>
          <p:cNvGrpSpPr/>
          <p:nvPr/>
        </p:nvGrpSpPr>
        <p:grpSpPr>
          <a:xfrm>
            <a:off x="1276895" y="4316911"/>
            <a:ext cx="424930" cy="467536"/>
            <a:chOff x="-39625900" y="3238300"/>
            <a:chExt cx="290650" cy="318225"/>
          </a:xfrm>
        </p:grpSpPr>
        <p:sp>
          <p:nvSpPr>
            <p:cNvPr id="8578" name="Google Shape;8578;p62"/>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2"/>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0" name="Google Shape;8580;p62"/>
          <p:cNvSpPr/>
          <p:nvPr/>
        </p:nvSpPr>
        <p:spPr>
          <a:xfrm>
            <a:off x="1300088" y="4892304"/>
            <a:ext cx="394996" cy="465222"/>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1" name="Google Shape;8581;p62"/>
          <p:cNvGrpSpPr/>
          <p:nvPr/>
        </p:nvGrpSpPr>
        <p:grpSpPr>
          <a:xfrm>
            <a:off x="1269453" y="5469284"/>
            <a:ext cx="458337" cy="465810"/>
            <a:chOff x="-39647175" y="3972000"/>
            <a:chExt cx="313500" cy="317050"/>
          </a:xfrm>
        </p:grpSpPr>
        <p:sp>
          <p:nvSpPr>
            <p:cNvPr id="8582" name="Google Shape;8582;p62"/>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2"/>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2"/>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62"/>
          <p:cNvGrpSpPr/>
          <p:nvPr/>
        </p:nvGrpSpPr>
        <p:grpSpPr>
          <a:xfrm>
            <a:off x="3983649" y="4292339"/>
            <a:ext cx="469850" cy="466361"/>
            <a:chOff x="-37808850" y="3221575"/>
            <a:chExt cx="321375" cy="317425"/>
          </a:xfrm>
        </p:grpSpPr>
        <p:sp>
          <p:nvSpPr>
            <p:cNvPr id="8586" name="Google Shape;8586;p62"/>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2"/>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62"/>
          <p:cNvGrpSpPr/>
          <p:nvPr/>
        </p:nvGrpSpPr>
        <p:grpSpPr>
          <a:xfrm>
            <a:off x="3994628" y="4948751"/>
            <a:ext cx="466415" cy="303243"/>
            <a:chOff x="-37806500" y="3643030"/>
            <a:chExt cx="319025" cy="206400"/>
          </a:xfrm>
        </p:grpSpPr>
        <p:sp>
          <p:nvSpPr>
            <p:cNvPr id="8589" name="Google Shape;8589;p62"/>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2"/>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62"/>
          <p:cNvGrpSpPr/>
          <p:nvPr/>
        </p:nvGrpSpPr>
        <p:grpSpPr>
          <a:xfrm>
            <a:off x="3997515" y="5442030"/>
            <a:ext cx="460640" cy="467536"/>
            <a:chOff x="-37804925" y="3953450"/>
            <a:chExt cx="315075" cy="318225"/>
          </a:xfrm>
        </p:grpSpPr>
        <p:sp>
          <p:nvSpPr>
            <p:cNvPr id="8592" name="Google Shape;8592;p6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5" name="Google Shape;8595;p62"/>
          <p:cNvSpPr/>
          <p:nvPr/>
        </p:nvSpPr>
        <p:spPr>
          <a:xfrm>
            <a:off x="3053313" y="6024104"/>
            <a:ext cx="332824" cy="464047"/>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6" name="Google Shape;8596;p62"/>
          <p:cNvGrpSpPr/>
          <p:nvPr/>
        </p:nvGrpSpPr>
        <p:grpSpPr>
          <a:xfrm>
            <a:off x="5677186" y="2614805"/>
            <a:ext cx="445198" cy="388051"/>
            <a:chOff x="-28462125" y="3199700"/>
            <a:chExt cx="298550" cy="259150"/>
          </a:xfrm>
        </p:grpSpPr>
        <p:sp>
          <p:nvSpPr>
            <p:cNvPr id="8597" name="Google Shape;8597;p62"/>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2"/>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2"/>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62"/>
          <p:cNvGrpSpPr/>
          <p:nvPr/>
        </p:nvGrpSpPr>
        <p:grpSpPr>
          <a:xfrm>
            <a:off x="5678379" y="3161188"/>
            <a:ext cx="442812" cy="443492"/>
            <a:chOff x="-28461325" y="3545475"/>
            <a:chExt cx="296950" cy="296175"/>
          </a:xfrm>
        </p:grpSpPr>
        <p:sp>
          <p:nvSpPr>
            <p:cNvPr id="8601" name="Google Shape;8601;p62"/>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2"/>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2"/>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2"/>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2"/>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2"/>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62"/>
          <p:cNvGrpSpPr/>
          <p:nvPr/>
        </p:nvGrpSpPr>
        <p:grpSpPr>
          <a:xfrm>
            <a:off x="5673663" y="3726869"/>
            <a:ext cx="452244" cy="443455"/>
            <a:chOff x="-28463700" y="3914875"/>
            <a:chExt cx="303275" cy="296150"/>
          </a:xfrm>
        </p:grpSpPr>
        <p:sp>
          <p:nvSpPr>
            <p:cNvPr id="8608" name="Google Shape;8608;p62"/>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2"/>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62"/>
          <p:cNvGrpSpPr/>
          <p:nvPr/>
        </p:nvGrpSpPr>
        <p:grpSpPr>
          <a:xfrm>
            <a:off x="8471043" y="2666110"/>
            <a:ext cx="440463" cy="285442"/>
            <a:chOff x="-26573400" y="3224125"/>
            <a:chExt cx="295375" cy="190625"/>
          </a:xfrm>
        </p:grpSpPr>
        <p:sp>
          <p:nvSpPr>
            <p:cNvPr id="8611" name="Google Shape;8611;p62"/>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2"/>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62"/>
          <p:cNvGrpSpPr/>
          <p:nvPr/>
        </p:nvGrpSpPr>
        <p:grpSpPr>
          <a:xfrm>
            <a:off x="8471043" y="3161768"/>
            <a:ext cx="440463" cy="442332"/>
            <a:chOff x="-26573400" y="3546250"/>
            <a:chExt cx="295375" cy="295400"/>
          </a:xfrm>
        </p:grpSpPr>
        <p:sp>
          <p:nvSpPr>
            <p:cNvPr id="8614" name="Google Shape;8614;p6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62"/>
          <p:cNvGrpSpPr/>
          <p:nvPr/>
        </p:nvGrpSpPr>
        <p:grpSpPr>
          <a:xfrm>
            <a:off x="8456373" y="3727280"/>
            <a:ext cx="469803" cy="442631"/>
            <a:chOff x="-26583625" y="3917025"/>
            <a:chExt cx="315050" cy="295600"/>
          </a:xfrm>
        </p:grpSpPr>
        <p:sp>
          <p:nvSpPr>
            <p:cNvPr id="8620" name="Google Shape;8620;p62"/>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2"/>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2"/>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2"/>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4" name="Google Shape;8624;p62"/>
          <p:cNvSpPr/>
          <p:nvPr/>
        </p:nvSpPr>
        <p:spPr>
          <a:xfrm>
            <a:off x="6799780" y="4331490"/>
            <a:ext cx="441656" cy="442295"/>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5" name="Google Shape;8625;p62"/>
          <p:cNvGrpSpPr/>
          <p:nvPr/>
        </p:nvGrpSpPr>
        <p:grpSpPr>
          <a:xfrm>
            <a:off x="6828526" y="4932792"/>
            <a:ext cx="361802" cy="443492"/>
            <a:chOff x="-24694925" y="3518700"/>
            <a:chExt cx="242625" cy="296175"/>
          </a:xfrm>
        </p:grpSpPr>
        <p:sp>
          <p:nvSpPr>
            <p:cNvPr id="8626" name="Google Shape;8626;p62"/>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2"/>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2"/>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2"/>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62"/>
          <p:cNvGrpSpPr/>
          <p:nvPr/>
        </p:nvGrpSpPr>
        <p:grpSpPr>
          <a:xfrm>
            <a:off x="6827942" y="5498454"/>
            <a:ext cx="362958" cy="443492"/>
            <a:chOff x="-24709100" y="3888875"/>
            <a:chExt cx="243400" cy="296175"/>
          </a:xfrm>
        </p:grpSpPr>
        <p:sp>
          <p:nvSpPr>
            <p:cNvPr id="8631" name="Google Shape;8631;p62"/>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2"/>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2"/>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62"/>
          <p:cNvGrpSpPr/>
          <p:nvPr/>
        </p:nvGrpSpPr>
        <p:grpSpPr>
          <a:xfrm>
            <a:off x="9581774" y="4332841"/>
            <a:ext cx="446316" cy="439375"/>
            <a:chOff x="-22863675" y="3131775"/>
            <a:chExt cx="299300" cy="293425"/>
          </a:xfrm>
        </p:grpSpPr>
        <p:sp>
          <p:nvSpPr>
            <p:cNvPr id="8635" name="Google Shape;8635;p62"/>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2"/>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2"/>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62"/>
          <p:cNvGrpSpPr/>
          <p:nvPr/>
        </p:nvGrpSpPr>
        <p:grpSpPr>
          <a:xfrm>
            <a:off x="6254450" y="2587104"/>
            <a:ext cx="388793" cy="443455"/>
            <a:chOff x="-28069875" y="3175300"/>
            <a:chExt cx="260725" cy="296150"/>
          </a:xfrm>
        </p:grpSpPr>
        <p:sp>
          <p:nvSpPr>
            <p:cNvPr id="8639" name="Google Shape;8639;p62"/>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2"/>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2"/>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2"/>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2"/>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2"/>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2"/>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2"/>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2"/>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8" name="Google Shape;8648;p62"/>
          <p:cNvSpPr/>
          <p:nvPr/>
        </p:nvSpPr>
        <p:spPr>
          <a:xfrm>
            <a:off x="6240740" y="3162640"/>
            <a:ext cx="441619" cy="440835"/>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9" name="Google Shape;8649;p62"/>
          <p:cNvGrpSpPr/>
          <p:nvPr/>
        </p:nvGrpSpPr>
        <p:grpSpPr>
          <a:xfrm>
            <a:off x="6306122" y="3727449"/>
            <a:ext cx="285453" cy="442295"/>
            <a:chOff x="-28032075" y="3916450"/>
            <a:chExt cx="191425" cy="295375"/>
          </a:xfrm>
        </p:grpSpPr>
        <p:sp>
          <p:nvSpPr>
            <p:cNvPr id="8650" name="Google Shape;8650;p62"/>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2"/>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2"/>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62"/>
          <p:cNvGrpSpPr/>
          <p:nvPr/>
        </p:nvGrpSpPr>
        <p:grpSpPr>
          <a:xfrm>
            <a:off x="9016582" y="2587085"/>
            <a:ext cx="441656" cy="443492"/>
            <a:chOff x="-26201650" y="3176075"/>
            <a:chExt cx="296175" cy="296175"/>
          </a:xfrm>
        </p:grpSpPr>
        <p:sp>
          <p:nvSpPr>
            <p:cNvPr id="8654" name="Google Shape;8654;p62"/>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2"/>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62"/>
          <p:cNvGrpSpPr/>
          <p:nvPr/>
        </p:nvGrpSpPr>
        <p:grpSpPr>
          <a:xfrm>
            <a:off x="9015985" y="3161787"/>
            <a:ext cx="442849" cy="442295"/>
            <a:chOff x="-26204800" y="3547050"/>
            <a:chExt cx="296975" cy="295375"/>
          </a:xfrm>
        </p:grpSpPr>
        <p:sp>
          <p:nvSpPr>
            <p:cNvPr id="8657" name="Google Shape;8657;p62"/>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2"/>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9" name="Google Shape;8659;p62"/>
          <p:cNvSpPr/>
          <p:nvPr/>
        </p:nvSpPr>
        <p:spPr>
          <a:xfrm>
            <a:off x="9068365" y="3726986"/>
            <a:ext cx="361765" cy="443492"/>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0" name="Google Shape;8660;p62"/>
          <p:cNvGrpSpPr/>
          <p:nvPr/>
        </p:nvGrpSpPr>
        <p:grpSpPr>
          <a:xfrm>
            <a:off x="7354010" y="4330782"/>
            <a:ext cx="432262" cy="443492"/>
            <a:chOff x="-24353875" y="3147725"/>
            <a:chExt cx="289875" cy="296175"/>
          </a:xfrm>
        </p:grpSpPr>
        <p:sp>
          <p:nvSpPr>
            <p:cNvPr id="8661" name="Google Shape;8661;p62"/>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2"/>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62"/>
          <p:cNvGrpSpPr/>
          <p:nvPr/>
        </p:nvGrpSpPr>
        <p:grpSpPr>
          <a:xfrm>
            <a:off x="7364002" y="4933373"/>
            <a:ext cx="412280" cy="442332"/>
            <a:chOff x="-24344425" y="3519475"/>
            <a:chExt cx="276475" cy="295400"/>
          </a:xfrm>
        </p:grpSpPr>
        <p:sp>
          <p:nvSpPr>
            <p:cNvPr id="8664" name="Google Shape;8664;p62"/>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2"/>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62"/>
          <p:cNvGrpSpPr/>
          <p:nvPr/>
        </p:nvGrpSpPr>
        <p:grpSpPr>
          <a:xfrm>
            <a:off x="7351084" y="5501412"/>
            <a:ext cx="438115" cy="437578"/>
            <a:chOff x="-24353075" y="3891250"/>
            <a:chExt cx="293800" cy="292225"/>
          </a:xfrm>
        </p:grpSpPr>
        <p:sp>
          <p:nvSpPr>
            <p:cNvPr id="8667" name="Google Shape;8667;p62"/>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2"/>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62"/>
          <p:cNvGrpSpPr/>
          <p:nvPr/>
        </p:nvGrpSpPr>
        <p:grpSpPr>
          <a:xfrm>
            <a:off x="9583534" y="4933654"/>
            <a:ext cx="442812" cy="441770"/>
            <a:chOff x="-22845575" y="3504075"/>
            <a:chExt cx="296950" cy="295025"/>
          </a:xfrm>
        </p:grpSpPr>
        <p:sp>
          <p:nvSpPr>
            <p:cNvPr id="8670" name="Google Shape;8670;p62"/>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2"/>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62"/>
          <p:cNvGrpSpPr/>
          <p:nvPr/>
        </p:nvGrpSpPr>
        <p:grpSpPr>
          <a:xfrm>
            <a:off x="6819884" y="2587684"/>
            <a:ext cx="374701" cy="442295"/>
            <a:chOff x="-27691025" y="3175300"/>
            <a:chExt cx="251275" cy="295375"/>
          </a:xfrm>
        </p:grpSpPr>
        <p:sp>
          <p:nvSpPr>
            <p:cNvPr id="8673" name="Google Shape;8673;p62"/>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2"/>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2"/>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2"/>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62"/>
          <p:cNvGrpSpPr/>
          <p:nvPr/>
        </p:nvGrpSpPr>
        <p:grpSpPr>
          <a:xfrm>
            <a:off x="6785229" y="3239633"/>
            <a:ext cx="444005" cy="286602"/>
            <a:chOff x="-27721750" y="3598250"/>
            <a:chExt cx="297750" cy="191400"/>
          </a:xfrm>
        </p:grpSpPr>
        <p:sp>
          <p:nvSpPr>
            <p:cNvPr id="8678" name="Google Shape;8678;p62"/>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2"/>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62"/>
          <p:cNvGrpSpPr/>
          <p:nvPr/>
        </p:nvGrpSpPr>
        <p:grpSpPr>
          <a:xfrm>
            <a:off x="6786982" y="3734299"/>
            <a:ext cx="440500" cy="428593"/>
            <a:chOff x="-27719400" y="3925600"/>
            <a:chExt cx="295400" cy="286225"/>
          </a:xfrm>
        </p:grpSpPr>
        <p:sp>
          <p:nvSpPr>
            <p:cNvPr id="8681" name="Google Shape;8681;p62"/>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2"/>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62"/>
          <p:cNvGrpSpPr/>
          <p:nvPr/>
        </p:nvGrpSpPr>
        <p:grpSpPr>
          <a:xfrm>
            <a:off x="9567449" y="2586505"/>
            <a:ext cx="442812" cy="444653"/>
            <a:chOff x="-25834600" y="3176875"/>
            <a:chExt cx="296950" cy="296950"/>
          </a:xfrm>
        </p:grpSpPr>
        <p:sp>
          <p:nvSpPr>
            <p:cNvPr id="8684" name="Google Shape;8684;p62"/>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2"/>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2"/>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2"/>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2"/>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62"/>
          <p:cNvGrpSpPr/>
          <p:nvPr/>
        </p:nvGrpSpPr>
        <p:grpSpPr>
          <a:xfrm>
            <a:off x="9567449" y="3174758"/>
            <a:ext cx="442812" cy="416352"/>
            <a:chOff x="-25834600" y="3564375"/>
            <a:chExt cx="296950" cy="278050"/>
          </a:xfrm>
        </p:grpSpPr>
        <p:sp>
          <p:nvSpPr>
            <p:cNvPr id="8690" name="Google Shape;8690;p62"/>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2"/>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2"/>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2"/>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2"/>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2"/>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2"/>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2"/>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62"/>
          <p:cNvGrpSpPr/>
          <p:nvPr/>
        </p:nvGrpSpPr>
        <p:grpSpPr>
          <a:xfrm>
            <a:off x="9565101" y="3727000"/>
            <a:ext cx="447509" cy="443193"/>
            <a:chOff x="-25834600" y="3915850"/>
            <a:chExt cx="300100" cy="295975"/>
          </a:xfrm>
        </p:grpSpPr>
        <p:sp>
          <p:nvSpPr>
            <p:cNvPr id="8699" name="Google Shape;8699;p62"/>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2"/>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2"/>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62"/>
          <p:cNvGrpSpPr/>
          <p:nvPr/>
        </p:nvGrpSpPr>
        <p:grpSpPr>
          <a:xfrm>
            <a:off x="7983454" y="4331942"/>
            <a:ext cx="286609" cy="441171"/>
            <a:chOff x="-23930925" y="3149300"/>
            <a:chExt cx="192200" cy="294625"/>
          </a:xfrm>
        </p:grpSpPr>
        <p:sp>
          <p:nvSpPr>
            <p:cNvPr id="8703" name="Google Shape;8703;p62"/>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2"/>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2"/>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2"/>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62"/>
          <p:cNvGrpSpPr/>
          <p:nvPr/>
        </p:nvGrpSpPr>
        <p:grpSpPr>
          <a:xfrm>
            <a:off x="7929419" y="4933373"/>
            <a:ext cx="394683" cy="442332"/>
            <a:chOff x="-23962425" y="3519475"/>
            <a:chExt cx="264675" cy="295400"/>
          </a:xfrm>
        </p:grpSpPr>
        <p:sp>
          <p:nvSpPr>
            <p:cNvPr id="8708" name="Google Shape;8708;p62"/>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2"/>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0" name="Google Shape;8710;p62"/>
          <p:cNvSpPr/>
          <p:nvPr/>
        </p:nvSpPr>
        <p:spPr>
          <a:xfrm>
            <a:off x="7902689" y="5503868"/>
            <a:ext cx="469840" cy="432936"/>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1" name="Google Shape;8711;p62"/>
          <p:cNvGrpSpPr/>
          <p:nvPr/>
        </p:nvGrpSpPr>
        <p:grpSpPr>
          <a:xfrm>
            <a:off x="9655172" y="5499053"/>
            <a:ext cx="299545" cy="442295"/>
            <a:chOff x="-22788075" y="3904625"/>
            <a:chExt cx="200875" cy="295375"/>
          </a:xfrm>
        </p:grpSpPr>
        <p:sp>
          <p:nvSpPr>
            <p:cNvPr id="8712" name="Google Shape;8712;p62"/>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2"/>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2"/>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2"/>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62"/>
          <p:cNvGrpSpPr/>
          <p:nvPr/>
        </p:nvGrpSpPr>
        <p:grpSpPr>
          <a:xfrm>
            <a:off x="7344789" y="2587104"/>
            <a:ext cx="444005" cy="443455"/>
            <a:chOff x="-27351575" y="3175300"/>
            <a:chExt cx="297750" cy="296150"/>
          </a:xfrm>
        </p:grpSpPr>
        <p:sp>
          <p:nvSpPr>
            <p:cNvPr id="8717" name="Google Shape;8717;p62"/>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2"/>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2"/>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2"/>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62"/>
          <p:cNvGrpSpPr/>
          <p:nvPr/>
        </p:nvGrpSpPr>
        <p:grpSpPr>
          <a:xfrm>
            <a:off x="7398250" y="3161038"/>
            <a:ext cx="337086" cy="443792"/>
            <a:chOff x="-27313750" y="3545275"/>
            <a:chExt cx="226050" cy="296375"/>
          </a:xfrm>
        </p:grpSpPr>
        <p:sp>
          <p:nvSpPr>
            <p:cNvPr id="8722" name="Google Shape;8722;p62"/>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2"/>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2"/>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62"/>
          <p:cNvGrpSpPr/>
          <p:nvPr/>
        </p:nvGrpSpPr>
        <p:grpSpPr>
          <a:xfrm>
            <a:off x="7344789" y="3724492"/>
            <a:ext cx="444005" cy="448209"/>
            <a:chOff x="-27351575" y="3915650"/>
            <a:chExt cx="297750" cy="299325"/>
          </a:xfrm>
        </p:grpSpPr>
        <p:sp>
          <p:nvSpPr>
            <p:cNvPr id="8726" name="Google Shape;8726;p62"/>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2"/>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62"/>
          <p:cNvGrpSpPr/>
          <p:nvPr/>
        </p:nvGrpSpPr>
        <p:grpSpPr>
          <a:xfrm>
            <a:off x="5703155" y="4330650"/>
            <a:ext cx="399381" cy="443754"/>
            <a:chOff x="-25445525" y="3175900"/>
            <a:chExt cx="267825" cy="296350"/>
          </a:xfrm>
        </p:grpSpPr>
        <p:sp>
          <p:nvSpPr>
            <p:cNvPr id="8729" name="Google Shape;8729;p62"/>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2"/>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2"/>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62"/>
          <p:cNvGrpSpPr/>
          <p:nvPr/>
        </p:nvGrpSpPr>
        <p:grpSpPr>
          <a:xfrm>
            <a:off x="5680263" y="4946960"/>
            <a:ext cx="445160" cy="415154"/>
            <a:chOff x="-25465200" y="3565175"/>
            <a:chExt cx="298525" cy="277250"/>
          </a:xfrm>
        </p:grpSpPr>
        <p:sp>
          <p:nvSpPr>
            <p:cNvPr id="8733" name="Google Shape;8733;p62"/>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2"/>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62"/>
          <p:cNvGrpSpPr/>
          <p:nvPr/>
        </p:nvGrpSpPr>
        <p:grpSpPr>
          <a:xfrm>
            <a:off x="5679685" y="5499427"/>
            <a:ext cx="446316" cy="441546"/>
            <a:chOff x="-25465200" y="3916150"/>
            <a:chExt cx="299300" cy="294875"/>
          </a:xfrm>
        </p:grpSpPr>
        <p:sp>
          <p:nvSpPr>
            <p:cNvPr id="8736" name="Google Shape;8736;p62"/>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2"/>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62"/>
          <p:cNvGrpSpPr/>
          <p:nvPr/>
        </p:nvGrpSpPr>
        <p:grpSpPr>
          <a:xfrm>
            <a:off x="8467856" y="4330800"/>
            <a:ext cx="440463" cy="443455"/>
            <a:chOff x="-23615075" y="3148525"/>
            <a:chExt cx="295375" cy="296150"/>
          </a:xfrm>
        </p:grpSpPr>
        <p:sp>
          <p:nvSpPr>
            <p:cNvPr id="8739" name="Google Shape;8739;p62"/>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2"/>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2"/>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2"/>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3" name="Google Shape;8743;p62"/>
          <p:cNvSpPr/>
          <p:nvPr/>
        </p:nvSpPr>
        <p:spPr>
          <a:xfrm>
            <a:off x="8475592" y="4932260"/>
            <a:ext cx="446353" cy="444803"/>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4" name="Google Shape;8744;p62"/>
          <p:cNvGrpSpPr/>
          <p:nvPr/>
        </p:nvGrpSpPr>
        <p:grpSpPr>
          <a:xfrm>
            <a:off x="8467260" y="5511425"/>
            <a:ext cx="441656" cy="417550"/>
            <a:chOff x="-23615075" y="3906200"/>
            <a:chExt cx="296175" cy="278850"/>
          </a:xfrm>
        </p:grpSpPr>
        <p:sp>
          <p:nvSpPr>
            <p:cNvPr id="8745" name="Google Shape;8745;p62"/>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2"/>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2"/>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8" name="Google Shape;8748;p62"/>
          <p:cNvSpPr/>
          <p:nvPr/>
        </p:nvSpPr>
        <p:spPr>
          <a:xfrm>
            <a:off x="7374700" y="6054611"/>
            <a:ext cx="440463" cy="441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9" name="Google Shape;8749;p62"/>
          <p:cNvGrpSpPr/>
          <p:nvPr/>
        </p:nvGrpSpPr>
        <p:grpSpPr>
          <a:xfrm>
            <a:off x="7901406" y="2587253"/>
            <a:ext cx="442812" cy="443156"/>
            <a:chOff x="-26980600" y="3175500"/>
            <a:chExt cx="296950" cy="295950"/>
          </a:xfrm>
        </p:grpSpPr>
        <p:sp>
          <p:nvSpPr>
            <p:cNvPr id="8750" name="Google Shape;8750;p62"/>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2"/>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2"/>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3" name="Google Shape;8753;p62"/>
          <p:cNvSpPr/>
          <p:nvPr/>
        </p:nvSpPr>
        <p:spPr>
          <a:xfrm>
            <a:off x="7941205" y="3161892"/>
            <a:ext cx="387600" cy="442332"/>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4" name="Google Shape;8754;p62"/>
          <p:cNvGrpSpPr/>
          <p:nvPr/>
        </p:nvGrpSpPr>
        <p:grpSpPr>
          <a:xfrm>
            <a:off x="7902002" y="3766943"/>
            <a:ext cx="441619" cy="363307"/>
            <a:chOff x="-26981375" y="3951875"/>
            <a:chExt cx="296150" cy="242625"/>
          </a:xfrm>
        </p:grpSpPr>
        <p:sp>
          <p:nvSpPr>
            <p:cNvPr id="8755" name="Google Shape;8755;p62"/>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2"/>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2"/>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62"/>
          <p:cNvGrpSpPr/>
          <p:nvPr/>
        </p:nvGrpSpPr>
        <p:grpSpPr>
          <a:xfrm>
            <a:off x="6232268" y="4329601"/>
            <a:ext cx="440500" cy="445851"/>
            <a:chOff x="-25094250" y="3176075"/>
            <a:chExt cx="295400" cy="297750"/>
          </a:xfrm>
        </p:grpSpPr>
        <p:sp>
          <p:nvSpPr>
            <p:cNvPr id="8759" name="Google Shape;8759;p62"/>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2"/>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2"/>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62"/>
          <p:cNvGrpSpPr/>
          <p:nvPr/>
        </p:nvGrpSpPr>
        <p:grpSpPr>
          <a:xfrm>
            <a:off x="6232268" y="4933390"/>
            <a:ext cx="440500" cy="442295"/>
            <a:chOff x="-25094250" y="3547050"/>
            <a:chExt cx="295400" cy="295375"/>
          </a:xfrm>
        </p:grpSpPr>
        <p:sp>
          <p:nvSpPr>
            <p:cNvPr id="8763" name="Google Shape;8763;p62"/>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2"/>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2"/>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2"/>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2"/>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8" name="Google Shape;8768;p62"/>
          <p:cNvSpPr/>
          <p:nvPr/>
        </p:nvSpPr>
        <p:spPr>
          <a:xfrm>
            <a:off x="6243039" y="5568333"/>
            <a:ext cx="441656" cy="304010"/>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9" name="Google Shape;8769;p62"/>
          <p:cNvGrpSpPr/>
          <p:nvPr/>
        </p:nvGrpSpPr>
        <p:grpSpPr>
          <a:xfrm>
            <a:off x="9026242" y="4330800"/>
            <a:ext cx="441619" cy="443455"/>
            <a:chOff x="-23245675" y="3148525"/>
            <a:chExt cx="296150" cy="296150"/>
          </a:xfrm>
        </p:grpSpPr>
        <p:sp>
          <p:nvSpPr>
            <p:cNvPr id="8770" name="Google Shape;8770;p62"/>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2"/>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2"/>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3" name="Google Shape;8773;p62"/>
          <p:cNvSpPr/>
          <p:nvPr/>
        </p:nvSpPr>
        <p:spPr>
          <a:xfrm>
            <a:off x="9088987" y="4933495"/>
            <a:ext cx="337123" cy="442332"/>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4" name="Google Shape;8774;p62"/>
          <p:cNvGrpSpPr/>
          <p:nvPr/>
        </p:nvGrpSpPr>
        <p:grpSpPr>
          <a:xfrm>
            <a:off x="9026820" y="5498473"/>
            <a:ext cx="440463" cy="443455"/>
            <a:chOff x="-23244900" y="3888100"/>
            <a:chExt cx="295375" cy="296150"/>
          </a:xfrm>
        </p:grpSpPr>
        <p:sp>
          <p:nvSpPr>
            <p:cNvPr id="8775" name="Google Shape;8775;p62"/>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2"/>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2"/>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2"/>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2"/>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2"/>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2"/>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2"/>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2"/>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2"/>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2"/>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6" name="Google Shape;8786;p62"/>
          <p:cNvSpPr/>
          <p:nvPr/>
        </p:nvSpPr>
        <p:spPr>
          <a:xfrm>
            <a:off x="7880831" y="6052842"/>
            <a:ext cx="442849" cy="444653"/>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90" name="Shape 8790"/>
        <p:cNvGrpSpPr/>
        <p:nvPr/>
      </p:nvGrpSpPr>
      <p:grpSpPr>
        <a:xfrm>
          <a:off x="0" y="0"/>
          <a:ext cx="0" cy="0"/>
          <a:chOff x="0" y="0"/>
          <a:chExt cx="0" cy="0"/>
        </a:xfrm>
      </p:grpSpPr>
      <p:sp>
        <p:nvSpPr>
          <p:cNvPr id="8791" name="Google Shape;8791;p63"/>
          <p:cNvSpPr txBox="1"/>
          <p:nvPr/>
        </p:nvSpPr>
        <p:spPr>
          <a:xfrm>
            <a:off x="993518"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Business Icons</a:t>
            </a:r>
            <a:endParaRPr sz="3000">
              <a:solidFill>
                <a:srgbClr val="FFFFFF"/>
              </a:solidFill>
            </a:endParaRPr>
          </a:p>
        </p:txBody>
      </p:sp>
      <p:sp>
        <p:nvSpPr>
          <p:cNvPr id="8792" name="Google Shape;8792;p63"/>
          <p:cNvSpPr txBox="1"/>
          <p:nvPr/>
        </p:nvSpPr>
        <p:spPr>
          <a:xfrm>
            <a:off x="5680885"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Teamwork Icons</a:t>
            </a:r>
            <a:endParaRPr sz="3000">
              <a:solidFill>
                <a:srgbClr val="FFFFFF"/>
              </a:solidFill>
            </a:endParaRPr>
          </a:p>
        </p:txBody>
      </p:sp>
      <p:sp>
        <p:nvSpPr>
          <p:cNvPr id="8793" name="Google Shape;8793;p63"/>
          <p:cNvSpPr/>
          <p:nvPr/>
        </p:nvSpPr>
        <p:spPr>
          <a:xfrm>
            <a:off x="670500" y="2608478"/>
            <a:ext cx="448268" cy="470890"/>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4" name="Google Shape;8794;p63"/>
          <p:cNvGrpSpPr/>
          <p:nvPr/>
        </p:nvGrpSpPr>
        <p:grpSpPr>
          <a:xfrm>
            <a:off x="667031" y="3158622"/>
            <a:ext cx="448268" cy="472043"/>
            <a:chOff x="-65145700" y="3727425"/>
            <a:chExt cx="317425" cy="317425"/>
          </a:xfrm>
        </p:grpSpPr>
        <p:sp>
          <p:nvSpPr>
            <p:cNvPr id="8795" name="Google Shape;8795;p63"/>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3"/>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63"/>
          <p:cNvGrpSpPr/>
          <p:nvPr/>
        </p:nvGrpSpPr>
        <p:grpSpPr>
          <a:xfrm>
            <a:off x="670927" y="3709913"/>
            <a:ext cx="440465" cy="472043"/>
            <a:chOff x="-65144125" y="4094450"/>
            <a:chExt cx="311900" cy="317425"/>
          </a:xfrm>
        </p:grpSpPr>
        <p:sp>
          <p:nvSpPr>
            <p:cNvPr id="8798" name="Google Shape;8798;p63"/>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3"/>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3"/>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1" name="Google Shape;8801;p63"/>
          <p:cNvSpPr/>
          <p:nvPr/>
        </p:nvSpPr>
        <p:spPr>
          <a:xfrm>
            <a:off x="3484092" y="2592310"/>
            <a:ext cx="450492" cy="47442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2" name="Google Shape;8802;p63"/>
          <p:cNvGrpSpPr/>
          <p:nvPr/>
        </p:nvGrpSpPr>
        <p:grpSpPr>
          <a:xfrm>
            <a:off x="3483139" y="3158098"/>
            <a:ext cx="452398" cy="473047"/>
            <a:chOff x="-63250675" y="3744075"/>
            <a:chExt cx="320350" cy="318100"/>
          </a:xfrm>
        </p:grpSpPr>
        <p:sp>
          <p:nvSpPr>
            <p:cNvPr id="8803" name="Google Shape;8803;p63"/>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3"/>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3"/>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63"/>
          <p:cNvGrpSpPr/>
          <p:nvPr/>
        </p:nvGrpSpPr>
        <p:grpSpPr>
          <a:xfrm>
            <a:off x="3485204" y="3709893"/>
            <a:ext cx="448268" cy="472043"/>
            <a:chOff x="-63250675" y="4110200"/>
            <a:chExt cx="317425" cy="317425"/>
          </a:xfrm>
        </p:grpSpPr>
        <p:sp>
          <p:nvSpPr>
            <p:cNvPr id="8807" name="Google Shape;8807;p63"/>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3"/>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3"/>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3"/>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3"/>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3"/>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3"/>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3"/>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3"/>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63"/>
          <p:cNvGrpSpPr/>
          <p:nvPr/>
        </p:nvGrpSpPr>
        <p:grpSpPr>
          <a:xfrm>
            <a:off x="1776054" y="4350311"/>
            <a:ext cx="438276" cy="461224"/>
            <a:chOff x="-61351725" y="3372400"/>
            <a:chExt cx="310350" cy="310150"/>
          </a:xfrm>
        </p:grpSpPr>
        <p:sp>
          <p:nvSpPr>
            <p:cNvPr id="8817" name="Google Shape;8817;p63"/>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3"/>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3"/>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63"/>
          <p:cNvGrpSpPr/>
          <p:nvPr/>
        </p:nvGrpSpPr>
        <p:grpSpPr>
          <a:xfrm>
            <a:off x="1771606" y="4945508"/>
            <a:ext cx="447173" cy="428694"/>
            <a:chOff x="-61354875" y="3751050"/>
            <a:chExt cx="316650" cy="288275"/>
          </a:xfrm>
        </p:grpSpPr>
        <p:sp>
          <p:nvSpPr>
            <p:cNvPr id="8821" name="Google Shape;8821;p63"/>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3"/>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3"/>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63"/>
          <p:cNvGrpSpPr/>
          <p:nvPr/>
        </p:nvGrpSpPr>
        <p:grpSpPr>
          <a:xfrm>
            <a:off x="1771606" y="5513191"/>
            <a:ext cx="447173" cy="472080"/>
            <a:chOff x="-61354875" y="4101525"/>
            <a:chExt cx="316650" cy="317450"/>
          </a:xfrm>
        </p:grpSpPr>
        <p:sp>
          <p:nvSpPr>
            <p:cNvPr id="8825" name="Google Shape;8825;p63"/>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3"/>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63"/>
          <p:cNvGrpSpPr/>
          <p:nvPr/>
        </p:nvGrpSpPr>
        <p:grpSpPr>
          <a:xfrm>
            <a:off x="4569014" y="4345983"/>
            <a:ext cx="449362" cy="470035"/>
            <a:chOff x="-59470075" y="3308975"/>
            <a:chExt cx="318200" cy="316075"/>
          </a:xfrm>
        </p:grpSpPr>
        <p:sp>
          <p:nvSpPr>
            <p:cNvPr id="8828" name="Google Shape;8828;p63"/>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3"/>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3"/>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3"/>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3"/>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3"/>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3"/>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3"/>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3"/>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63"/>
          <p:cNvGrpSpPr/>
          <p:nvPr/>
        </p:nvGrpSpPr>
        <p:grpSpPr>
          <a:xfrm>
            <a:off x="1233151" y="2590865"/>
            <a:ext cx="448268" cy="468734"/>
            <a:chOff x="-64781025" y="3361050"/>
            <a:chExt cx="317425" cy="315200"/>
          </a:xfrm>
        </p:grpSpPr>
        <p:sp>
          <p:nvSpPr>
            <p:cNvPr id="8838" name="Google Shape;8838;p63"/>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3"/>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3"/>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3"/>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2" name="Google Shape;8842;p63"/>
          <p:cNvSpPr/>
          <p:nvPr/>
        </p:nvSpPr>
        <p:spPr>
          <a:xfrm>
            <a:off x="1233151" y="3164554"/>
            <a:ext cx="448268" cy="469701"/>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3"/>
          <p:cNvSpPr/>
          <p:nvPr/>
        </p:nvSpPr>
        <p:spPr>
          <a:xfrm>
            <a:off x="1266515" y="3715142"/>
            <a:ext cx="381541" cy="472043"/>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3"/>
          <p:cNvSpPr/>
          <p:nvPr/>
        </p:nvSpPr>
        <p:spPr>
          <a:xfrm>
            <a:off x="4028976" y="2645669"/>
            <a:ext cx="447138" cy="367797"/>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5" name="Google Shape;8845;p63"/>
          <p:cNvGrpSpPr/>
          <p:nvPr/>
        </p:nvGrpSpPr>
        <p:grpSpPr>
          <a:xfrm>
            <a:off x="4018950" y="3158243"/>
            <a:ext cx="467191" cy="472749"/>
            <a:chOff x="-62890750" y="3747425"/>
            <a:chExt cx="330825" cy="317900"/>
          </a:xfrm>
        </p:grpSpPr>
        <p:sp>
          <p:nvSpPr>
            <p:cNvPr id="8846" name="Google Shape;8846;p63"/>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3"/>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3"/>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3"/>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3"/>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3"/>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3"/>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3"/>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3"/>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3"/>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3"/>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3"/>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3"/>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3"/>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63"/>
          <p:cNvGrpSpPr/>
          <p:nvPr/>
        </p:nvGrpSpPr>
        <p:grpSpPr>
          <a:xfrm>
            <a:off x="4028411" y="3710468"/>
            <a:ext cx="448268" cy="470890"/>
            <a:chOff x="-62884425" y="4111775"/>
            <a:chExt cx="317425" cy="316650"/>
          </a:xfrm>
        </p:grpSpPr>
        <p:sp>
          <p:nvSpPr>
            <p:cNvPr id="8861" name="Google Shape;8861;p63"/>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3"/>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63"/>
          <p:cNvGrpSpPr/>
          <p:nvPr/>
        </p:nvGrpSpPr>
        <p:grpSpPr>
          <a:xfrm>
            <a:off x="2295551" y="4349561"/>
            <a:ext cx="446043" cy="462711"/>
            <a:chOff x="-60991775" y="3376900"/>
            <a:chExt cx="315850" cy="311150"/>
          </a:xfrm>
        </p:grpSpPr>
        <p:sp>
          <p:nvSpPr>
            <p:cNvPr id="8864" name="Google Shape;8864;p63"/>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3"/>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3"/>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63"/>
          <p:cNvGrpSpPr/>
          <p:nvPr/>
        </p:nvGrpSpPr>
        <p:grpSpPr>
          <a:xfrm>
            <a:off x="2294986" y="4929094"/>
            <a:ext cx="447173" cy="461521"/>
            <a:chOff x="-60988625" y="3740800"/>
            <a:chExt cx="316650" cy="310350"/>
          </a:xfrm>
        </p:grpSpPr>
        <p:sp>
          <p:nvSpPr>
            <p:cNvPr id="8868" name="Google Shape;8868;p63"/>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3"/>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3"/>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63"/>
          <p:cNvGrpSpPr/>
          <p:nvPr/>
        </p:nvGrpSpPr>
        <p:grpSpPr>
          <a:xfrm>
            <a:off x="2294986" y="5514531"/>
            <a:ext cx="447173" cy="469403"/>
            <a:chOff x="-60987850" y="4100950"/>
            <a:chExt cx="316650" cy="315650"/>
          </a:xfrm>
        </p:grpSpPr>
        <p:sp>
          <p:nvSpPr>
            <p:cNvPr id="8872" name="Google Shape;8872;p63"/>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3"/>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3"/>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3"/>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3"/>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63"/>
          <p:cNvGrpSpPr/>
          <p:nvPr/>
        </p:nvGrpSpPr>
        <p:grpSpPr>
          <a:xfrm>
            <a:off x="4568449" y="4930310"/>
            <a:ext cx="450492" cy="459179"/>
            <a:chOff x="-59447250" y="3706150"/>
            <a:chExt cx="319000" cy="308775"/>
          </a:xfrm>
        </p:grpSpPr>
        <p:sp>
          <p:nvSpPr>
            <p:cNvPr id="8878" name="Google Shape;8878;p63"/>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3"/>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3"/>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3"/>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3"/>
          <p:cNvGrpSpPr/>
          <p:nvPr/>
        </p:nvGrpSpPr>
        <p:grpSpPr>
          <a:xfrm>
            <a:off x="1770494" y="2605649"/>
            <a:ext cx="449397" cy="468139"/>
            <a:chOff x="-64406125" y="3362225"/>
            <a:chExt cx="318225" cy="314800"/>
          </a:xfrm>
        </p:grpSpPr>
        <p:sp>
          <p:nvSpPr>
            <p:cNvPr id="8883" name="Google Shape;8883;p63"/>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3"/>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5" name="Google Shape;8885;p63"/>
          <p:cNvSpPr/>
          <p:nvPr/>
        </p:nvSpPr>
        <p:spPr>
          <a:xfrm>
            <a:off x="1847794" y="3177870"/>
            <a:ext cx="294797" cy="472043"/>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6" name="Google Shape;8886;p63"/>
          <p:cNvGrpSpPr/>
          <p:nvPr/>
        </p:nvGrpSpPr>
        <p:grpSpPr>
          <a:xfrm>
            <a:off x="1771059" y="3724978"/>
            <a:ext cx="448268" cy="470890"/>
            <a:chOff x="-64410850" y="4094450"/>
            <a:chExt cx="317425" cy="316650"/>
          </a:xfrm>
        </p:grpSpPr>
        <p:sp>
          <p:nvSpPr>
            <p:cNvPr id="8887" name="Google Shape;8887;p63"/>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3"/>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3"/>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0" name="Google Shape;8890;p63"/>
          <p:cNvSpPr/>
          <p:nvPr/>
        </p:nvSpPr>
        <p:spPr>
          <a:xfrm>
            <a:off x="4598476" y="2593371"/>
            <a:ext cx="390438" cy="47230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1" name="Google Shape;8891;p63"/>
          <p:cNvGrpSpPr/>
          <p:nvPr/>
        </p:nvGrpSpPr>
        <p:grpSpPr>
          <a:xfrm>
            <a:off x="4570656" y="3157876"/>
            <a:ext cx="446079" cy="473493"/>
            <a:chOff x="-62516625" y="3743175"/>
            <a:chExt cx="315875" cy="318400"/>
          </a:xfrm>
        </p:grpSpPr>
        <p:sp>
          <p:nvSpPr>
            <p:cNvPr id="8892" name="Google Shape;8892;p63"/>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3"/>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63"/>
          <p:cNvGrpSpPr/>
          <p:nvPr/>
        </p:nvGrpSpPr>
        <p:grpSpPr>
          <a:xfrm>
            <a:off x="4579006" y="3736232"/>
            <a:ext cx="429379" cy="419362"/>
            <a:chOff x="-62511900" y="4129100"/>
            <a:chExt cx="304050" cy="282000"/>
          </a:xfrm>
        </p:grpSpPr>
        <p:sp>
          <p:nvSpPr>
            <p:cNvPr id="8895" name="Google Shape;8895;p63"/>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3"/>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3"/>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3"/>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3"/>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63"/>
          <p:cNvGrpSpPr/>
          <p:nvPr/>
        </p:nvGrpSpPr>
        <p:grpSpPr>
          <a:xfrm>
            <a:off x="2914892" y="4344904"/>
            <a:ext cx="379317" cy="472043"/>
            <a:chOff x="-60597975" y="3367475"/>
            <a:chExt cx="268600" cy="317425"/>
          </a:xfrm>
        </p:grpSpPr>
        <p:sp>
          <p:nvSpPr>
            <p:cNvPr id="8901" name="Google Shape;8901;p63"/>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3"/>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3"/>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3"/>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3"/>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6" name="Google Shape;8906;p63"/>
          <p:cNvSpPr/>
          <p:nvPr/>
        </p:nvSpPr>
        <p:spPr>
          <a:xfrm>
            <a:off x="2879305" y="4930056"/>
            <a:ext cx="450492" cy="469143"/>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7" name="Google Shape;8907;p63"/>
          <p:cNvGrpSpPr/>
          <p:nvPr/>
        </p:nvGrpSpPr>
        <p:grpSpPr>
          <a:xfrm>
            <a:off x="2880964" y="5580558"/>
            <a:ext cx="447173" cy="337349"/>
            <a:chOff x="-60621600" y="4145650"/>
            <a:chExt cx="316650" cy="226850"/>
          </a:xfrm>
        </p:grpSpPr>
        <p:sp>
          <p:nvSpPr>
            <p:cNvPr id="8908" name="Google Shape;8908;p63"/>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3"/>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3"/>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63"/>
          <p:cNvGrpSpPr/>
          <p:nvPr/>
        </p:nvGrpSpPr>
        <p:grpSpPr>
          <a:xfrm>
            <a:off x="4574010" y="5514385"/>
            <a:ext cx="439371" cy="469738"/>
            <a:chOff x="-59400775" y="4084200"/>
            <a:chExt cx="311125" cy="315875"/>
          </a:xfrm>
        </p:grpSpPr>
        <p:sp>
          <p:nvSpPr>
            <p:cNvPr id="8912" name="Google Shape;8912;p63"/>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3"/>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3"/>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3"/>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3"/>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3"/>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63"/>
          <p:cNvGrpSpPr/>
          <p:nvPr/>
        </p:nvGrpSpPr>
        <p:grpSpPr>
          <a:xfrm>
            <a:off x="2295551" y="2589787"/>
            <a:ext cx="446043" cy="470890"/>
            <a:chOff x="-64044600" y="3360375"/>
            <a:chExt cx="315850" cy="316650"/>
          </a:xfrm>
        </p:grpSpPr>
        <p:sp>
          <p:nvSpPr>
            <p:cNvPr id="8919" name="Google Shape;8919;p63"/>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3"/>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3"/>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2" name="Google Shape;8922;p63"/>
          <p:cNvGrpSpPr/>
          <p:nvPr/>
        </p:nvGrpSpPr>
        <p:grpSpPr>
          <a:xfrm>
            <a:off x="2327802" y="3158622"/>
            <a:ext cx="381541" cy="472043"/>
            <a:chOff x="-64022550" y="3727425"/>
            <a:chExt cx="270175" cy="317425"/>
          </a:xfrm>
        </p:grpSpPr>
        <p:sp>
          <p:nvSpPr>
            <p:cNvPr id="8923" name="Google Shape;8923;p63"/>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3"/>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3"/>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63"/>
          <p:cNvGrpSpPr/>
          <p:nvPr/>
        </p:nvGrpSpPr>
        <p:grpSpPr>
          <a:xfrm>
            <a:off x="2357264" y="3709896"/>
            <a:ext cx="322617" cy="472080"/>
            <a:chOff x="-64001300" y="4093650"/>
            <a:chExt cx="228450" cy="317450"/>
          </a:xfrm>
        </p:grpSpPr>
        <p:sp>
          <p:nvSpPr>
            <p:cNvPr id="8927" name="Google Shape;8927;p63"/>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3"/>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3"/>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3"/>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63"/>
          <p:cNvGrpSpPr/>
          <p:nvPr/>
        </p:nvGrpSpPr>
        <p:grpSpPr>
          <a:xfrm>
            <a:off x="676327" y="4345393"/>
            <a:ext cx="439371" cy="471039"/>
            <a:chOff x="-62148800" y="3377700"/>
            <a:chExt cx="311125" cy="316750"/>
          </a:xfrm>
        </p:grpSpPr>
        <p:sp>
          <p:nvSpPr>
            <p:cNvPr id="8932" name="Google Shape;8932;p63"/>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3"/>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63"/>
          <p:cNvGrpSpPr/>
          <p:nvPr/>
        </p:nvGrpSpPr>
        <p:grpSpPr>
          <a:xfrm>
            <a:off x="671324" y="4923806"/>
            <a:ext cx="449362" cy="472080"/>
            <a:chOff x="-62154300" y="3743950"/>
            <a:chExt cx="318200" cy="317450"/>
          </a:xfrm>
        </p:grpSpPr>
        <p:sp>
          <p:nvSpPr>
            <p:cNvPr id="8935" name="Google Shape;8935;p63"/>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3"/>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7" name="Google Shape;8937;p63"/>
          <p:cNvGrpSpPr/>
          <p:nvPr/>
        </p:nvGrpSpPr>
        <p:grpSpPr>
          <a:xfrm>
            <a:off x="671316" y="5513773"/>
            <a:ext cx="449397" cy="470890"/>
            <a:chOff x="-62151950" y="4111775"/>
            <a:chExt cx="318225" cy="316650"/>
          </a:xfrm>
        </p:grpSpPr>
        <p:sp>
          <p:nvSpPr>
            <p:cNvPr id="8938" name="Google Shape;8938;p63"/>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3"/>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3"/>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3"/>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63"/>
          <p:cNvGrpSpPr/>
          <p:nvPr/>
        </p:nvGrpSpPr>
        <p:grpSpPr>
          <a:xfrm>
            <a:off x="3484657" y="4344792"/>
            <a:ext cx="449362" cy="472266"/>
            <a:chOff x="-60254550" y="3367325"/>
            <a:chExt cx="318200" cy="317575"/>
          </a:xfrm>
        </p:grpSpPr>
        <p:sp>
          <p:nvSpPr>
            <p:cNvPr id="8943" name="Google Shape;8943;p63"/>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3"/>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3"/>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3"/>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63"/>
          <p:cNvGrpSpPr/>
          <p:nvPr/>
        </p:nvGrpSpPr>
        <p:grpSpPr>
          <a:xfrm>
            <a:off x="3485751" y="4924489"/>
            <a:ext cx="447173" cy="470742"/>
            <a:chOff x="-60255350" y="3733825"/>
            <a:chExt cx="316650" cy="316550"/>
          </a:xfrm>
        </p:grpSpPr>
        <p:sp>
          <p:nvSpPr>
            <p:cNvPr id="8948" name="Google Shape;8948;p63"/>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3"/>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3"/>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3"/>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3"/>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3"/>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3"/>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63"/>
          <p:cNvGrpSpPr/>
          <p:nvPr/>
        </p:nvGrpSpPr>
        <p:grpSpPr>
          <a:xfrm>
            <a:off x="3519680" y="5514363"/>
            <a:ext cx="379317" cy="469738"/>
            <a:chOff x="-60232500" y="4101525"/>
            <a:chExt cx="268600" cy="315875"/>
          </a:xfrm>
        </p:grpSpPr>
        <p:sp>
          <p:nvSpPr>
            <p:cNvPr id="8956" name="Google Shape;8956;p63"/>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3"/>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8" name="Google Shape;8958;p63"/>
          <p:cNvSpPr/>
          <p:nvPr/>
        </p:nvSpPr>
        <p:spPr>
          <a:xfrm>
            <a:off x="2295003" y="6107821"/>
            <a:ext cx="447138" cy="47208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9" name="Google Shape;8959;p63"/>
          <p:cNvGrpSpPr/>
          <p:nvPr/>
        </p:nvGrpSpPr>
        <p:grpSpPr>
          <a:xfrm>
            <a:off x="2879852" y="2589787"/>
            <a:ext cx="449397" cy="470890"/>
            <a:chOff x="-63679950" y="3360375"/>
            <a:chExt cx="318225" cy="316650"/>
          </a:xfrm>
        </p:grpSpPr>
        <p:sp>
          <p:nvSpPr>
            <p:cNvPr id="8960" name="Google Shape;8960;p63"/>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3"/>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3"/>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3"/>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4" name="Google Shape;8964;p63"/>
          <p:cNvSpPr/>
          <p:nvPr/>
        </p:nvSpPr>
        <p:spPr>
          <a:xfrm>
            <a:off x="2878740" y="3163084"/>
            <a:ext cx="451622" cy="472638"/>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5" name="Google Shape;8965;p63"/>
          <p:cNvGrpSpPr/>
          <p:nvPr/>
        </p:nvGrpSpPr>
        <p:grpSpPr>
          <a:xfrm>
            <a:off x="2878175" y="3709747"/>
            <a:ext cx="452751" cy="472377"/>
            <a:chOff x="-63679950" y="4093450"/>
            <a:chExt cx="320600" cy="317650"/>
          </a:xfrm>
        </p:grpSpPr>
        <p:sp>
          <p:nvSpPr>
            <p:cNvPr id="8966" name="Google Shape;8966;p63"/>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3"/>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3"/>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63"/>
          <p:cNvGrpSpPr/>
          <p:nvPr/>
        </p:nvGrpSpPr>
        <p:grpSpPr>
          <a:xfrm>
            <a:off x="1233699" y="4344872"/>
            <a:ext cx="447173" cy="472080"/>
            <a:chOff x="-61784125" y="3377700"/>
            <a:chExt cx="316650" cy="317450"/>
          </a:xfrm>
        </p:grpSpPr>
        <p:sp>
          <p:nvSpPr>
            <p:cNvPr id="8970" name="Google Shape;8970;p63"/>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3"/>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3"/>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3"/>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3"/>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3"/>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3"/>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63"/>
          <p:cNvGrpSpPr/>
          <p:nvPr/>
        </p:nvGrpSpPr>
        <p:grpSpPr>
          <a:xfrm>
            <a:off x="1233699" y="4923806"/>
            <a:ext cx="447173" cy="472080"/>
            <a:chOff x="-61783350" y="3743950"/>
            <a:chExt cx="316650" cy="317450"/>
          </a:xfrm>
        </p:grpSpPr>
        <p:sp>
          <p:nvSpPr>
            <p:cNvPr id="8978" name="Google Shape;8978;p63"/>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3"/>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0" name="Google Shape;8980;p63"/>
          <p:cNvSpPr/>
          <p:nvPr/>
        </p:nvSpPr>
        <p:spPr>
          <a:xfrm>
            <a:off x="1233699" y="5518819"/>
            <a:ext cx="447173" cy="471299"/>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3"/>
          <p:cNvSpPr/>
          <p:nvPr/>
        </p:nvSpPr>
        <p:spPr>
          <a:xfrm>
            <a:off x="4028959" y="4361874"/>
            <a:ext cx="447173" cy="446725"/>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3"/>
          <p:cNvSpPr/>
          <p:nvPr/>
        </p:nvSpPr>
        <p:spPr>
          <a:xfrm>
            <a:off x="4027846" y="4980178"/>
            <a:ext cx="449397" cy="368987"/>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3" name="Google Shape;8983;p63"/>
          <p:cNvGrpSpPr/>
          <p:nvPr/>
        </p:nvGrpSpPr>
        <p:grpSpPr>
          <a:xfrm>
            <a:off x="4027282" y="5514883"/>
            <a:ext cx="450527" cy="468697"/>
            <a:chOff x="-59869425" y="4102225"/>
            <a:chExt cx="319025" cy="315175"/>
          </a:xfrm>
        </p:grpSpPr>
        <p:sp>
          <p:nvSpPr>
            <p:cNvPr id="8984" name="Google Shape;8984;p63"/>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3"/>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3"/>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3"/>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63"/>
          <p:cNvGrpSpPr/>
          <p:nvPr/>
        </p:nvGrpSpPr>
        <p:grpSpPr>
          <a:xfrm>
            <a:off x="2880964" y="6118484"/>
            <a:ext cx="447173" cy="469738"/>
            <a:chOff x="-59029025" y="3711650"/>
            <a:chExt cx="316650" cy="315875"/>
          </a:xfrm>
        </p:grpSpPr>
        <p:sp>
          <p:nvSpPr>
            <p:cNvPr id="8989" name="Google Shape;8989;p63"/>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3"/>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3"/>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3"/>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3"/>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3"/>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3"/>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6" name="Google Shape;8996;p63"/>
          <p:cNvGrpSpPr/>
          <p:nvPr/>
        </p:nvGrpSpPr>
        <p:grpSpPr>
          <a:xfrm>
            <a:off x="5799413" y="2613105"/>
            <a:ext cx="427599" cy="449698"/>
            <a:chOff x="581525" y="3254850"/>
            <a:chExt cx="297750" cy="294575"/>
          </a:xfrm>
        </p:grpSpPr>
        <p:sp>
          <p:nvSpPr>
            <p:cNvPr id="8997" name="Google Shape;8997;p63"/>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3"/>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3"/>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63"/>
          <p:cNvGrpSpPr/>
          <p:nvPr/>
        </p:nvGrpSpPr>
        <p:grpSpPr>
          <a:xfrm>
            <a:off x="5798282" y="3179959"/>
            <a:ext cx="429861" cy="453973"/>
            <a:chOff x="580725" y="3617925"/>
            <a:chExt cx="299325" cy="297375"/>
          </a:xfrm>
        </p:grpSpPr>
        <p:sp>
          <p:nvSpPr>
            <p:cNvPr id="9001" name="Google Shape;9001;p63"/>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3"/>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3"/>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3"/>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3"/>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63"/>
          <p:cNvGrpSpPr/>
          <p:nvPr/>
        </p:nvGrpSpPr>
        <p:grpSpPr>
          <a:xfrm>
            <a:off x="5800542" y="3757440"/>
            <a:ext cx="425337" cy="452141"/>
            <a:chOff x="583100" y="3982600"/>
            <a:chExt cx="296175" cy="296175"/>
          </a:xfrm>
        </p:grpSpPr>
        <p:sp>
          <p:nvSpPr>
            <p:cNvPr id="9007" name="Google Shape;9007;p63"/>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3"/>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3"/>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3"/>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3"/>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3"/>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3"/>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63"/>
          <p:cNvGrpSpPr/>
          <p:nvPr/>
        </p:nvGrpSpPr>
        <p:grpSpPr>
          <a:xfrm>
            <a:off x="8513238" y="2612614"/>
            <a:ext cx="373278" cy="450347"/>
            <a:chOff x="2423775" y="3226875"/>
            <a:chExt cx="259925" cy="295000"/>
          </a:xfrm>
        </p:grpSpPr>
        <p:sp>
          <p:nvSpPr>
            <p:cNvPr id="9015" name="Google Shape;9015;p63"/>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3"/>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3"/>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63"/>
          <p:cNvGrpSpPr/>
          <p:nvPr/>
        </p:nvGrpSpPr>
        <p:grpSpPr>
          <a:xfrm>
            <a:off x="8485520" y="3182506"/>
            <a:ext cx="428712" cy="448553"/>
            <a:chOff x="2404875" y="3592725"/>
            <a:chExt cx="298525" cy="293825"/>
          </a:xfrm>
        </p:grpSpPr>
        <p:sp>
          <p:nvSpPr>
            <p:cNvPr id="9019" name="Google Shape;9019;p63"/>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3"/>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3"/>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63"/>
          <p:cNvGrpSpPr/>
          <p:nvPr/>
        </p:nvGrpSpPr>
        <p:grpSpPr>
          <a:xfrm>
            <a:off x="8486653" y="3757887"/>
            <a:ext cx="426450" cy="450919"/>
            <a:chOff x="2404875" y="3955825"/>
            <a:chExt cx="296950" cy="295375"/>
          </a:xfrm>
        </p:grpSpPr>
        <p:sp>
          <p:nvSpPr>
            <p:cNvPr id="9023" name="Google Shape;9023;p63"/>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3"/>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3"/>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3"/>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63"/>
          <p:cNvGrpSpPr/>
          <p:nvPr/>
        </p:nvGrpSpPr>
        <p:grpSpPr>
          <a:xfrm>
            <a:off x="6892064" y="4350669"/>
            <a:ext cx="424224" cy="452141"/>
            <a:chOff x="4263650" y="3235150"/>
            <a:chExt cx="295400" cy="296175"/>
          </a:xfrm>
        </p:grpSpPr>
        <p:sp>
          <p:nvSpPr>
            <p:cNvPr id="9028" name="Google Shape;9028;p63"/>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3"/>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3"/>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3"/>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3"/>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63"/>
          <p:cNvGrpSpPr/>
          <p:nvPr/>
        </p:nvGrpSpPr>
        <p:grpSpPr>
          <a:xfrm>
            <a:off x="6889234" y="4943607"/>
            <a:ext cx="429861" cy="423288"/>
            <a:chOff x="4266025" y="3609275"/>
            <a:chExt cx="299325" cy="277275"/>
          </a:xfrm>
        </p:grpSpPr>
        <p:sp>
          <p:nvSpPr>
            <p:cNvPr id="9034" name="Google Shape;9034;p63"/>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3"/>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63"/>
          <p:cNvGrpSpPr/>
          <p:nvPr/>
        </p:nvGrpSpPr>
        <p:grpSpPr>
          <a:xfrm>
            <a:off x="6889798" y="5544434"/>
            <a:ext cx="428748" cy="450919"/>
            <a:chOff x="4263650" y="3963700"/>
            <a:chExt cx="298550" cy="295375"/>
          </a:xfrm>
        </p:grpSpPr>
        <p:sp>
          <p:nvSpPr>
            <p:cNvPr id="9037" name="Google Shape;9037;p63"/>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3"/>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3"/>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3"/>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3"/>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3"/>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3"/>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63"/>
          <p:cNvGrpSpPr/>
          <p:nvPr/>
        </p:nvGrpSpPr>
        <p:grpSpPr>
          <a:xfrm>
            <a:off x="9657988" y="4350526"/>
            <a:ext cx="274905" cy="452141"/>
            <a:chOff x="6164975" y="3211525"/>
            <a:chExt cx="191425" cy="296175"/>
          </a:xfrm>
        </p:grpSpPr>
        <p:sp>
          <p:nvSpPr>
            <p:cNvPr id="9045" name="Google Shape;9045;p63"/>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3"/>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3"/>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3"/>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3"/>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3"/>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3"/>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63"/>
          <p:cNvGrpSpPr/>
          <p:nvPr/>
        </p:nvGrpSpPr>
        <p:grpSpPr>
          <a:xfrm>
            <a:off x="6339080" y="2611899"/>
            <a:ext cx="428748" cy="452103"/>
            <a:chOff x="946175" y="3253275"/>
            <a:chExt cx="298550" cy="296150"/>
          </a:xfrm>
        </p:grpSpPr>
        <p:sp>
          <p:nvSpPr>
            <p:cNvPr id="9053" name="Google Shape;9053;p63"/>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3"/>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3"/>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3"/>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3"/>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63"/>
          <p:cNvGrpSpPr/>
          <p:nvPr/>
        </p:nvGrpSpPr>
        <p:grpSpPr>
          <a:xfrm>
            <a:off x="6340213" y="3182667"/>
            <a:ext cx="426486" cy="448553"/>
            <a:chOff x="946175" y="3619500"/>
            <a:chExt cx="296975" cy="293825"/>
          </a:xfrm>
        </p:grpSpPr>
        <p:sp>
          <p:nvSpPr>
            <p:cNvPr id="9059" name="Google Shape;9059;p63"/>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3"/>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3"/>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3"/>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3"/>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3"/>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63"/>
          <p:cNvGrpSpPr/>
          <p:nvPr/>
        </p:nvGrpSpPr>
        <p:grpSpPr>
          <a:xfrm>
            <a:off x="6339659" y="3756846"/>
            <a:ext cx="427599" cy="453324"/>
            <a:chOff x="944600" y="3981825"/>
            <a:chExt cx="297750" cy="296950"/>
          </a:xfrm>
        </p:grpSpPr>
        <p:sp>
          <p:nvSpPr>
            <p:cNvPr id="9066" name="Google Shape;9066;p63"/>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3"/>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3"/>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3"/>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63"/>
          <p:cNvGrpSpPr/>
          <p:nvPr/>
        </p:nvGrpSpPr>
        <p:grpSpPr>
          <a:xfrm>
            <a:off x="9033316" y="2612331"/>
            <a:ext cx="425337" cy="450919"/>
            <a:chOff x="2768750" y="3227275"/>
            <a:chExt cx="296175" cy="295375"/>
          </a:xfrm>
        </p:grpSpPr>
        <p:sp>
          <p:nvSpPr>
            <p:cNvPr id="9071" name="Google Shape;9071;p63"/>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3"/>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3"/>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3"/>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3"/>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3"/>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3"/>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3"/>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63"/>
          <p:cNvGrpSpPr/>
          <p:nvPr/>
        </p:nvGrpSpPr>
        <p:grpSpPr>
          <a:xfrm>
            <a:off x="9058772" y="3181683"/>
            <a:ext cx="374427" cy="450194"/>
            <a:chOff x="2786075" y="3591800"/>
            <a:chExt cx="260725" cy="294900"/>
          </a:xfrm>
        </p:grpSpPr>
        <p:sp>
          <p:nvSpPr>
            <p:cNvPr id="9080" name="Google Shape;9080;p63"/>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3"/>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3"/>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3"/>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3"/>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63"/>
          <p:cNvGrpSpPr/>
          <p:nvPr/>
        </p:nvGrpSpPr>
        <p:grpSpPr>
          <a:xfrm>
            <a:off x="9107979" y="3757274"/>
            <a:ext cx="276018" cy="452141"/>
            <a:chOff x="2819150" y="3955025"/>
            <a:chExt cx="192200" cy="296175"/>
          </a:xfrm>
        </p:grpSpPr>
        <p:sp>
          <p:nvSpPr>
            <p:cNvPr id="9086" name="Google Shape;9086;p63"/>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3"/>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3"/>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3"/>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63"/>
          <p:cNvGrpSpPr/>
          <p:nvPr/>
        </p:nvGrpSpPr>
        <p:grpSpPr>
          <a:xfrm>
            <a:off x="7428062" y="4351866"/>
            <a:ext cx="424188" cy="449736"/>
            <a:chOff x="4629125" y="3235150"/>
            <a:chExt cx="295375" cy="294600"/>
          </a:xfrm>
        </p:grpSpPr>
        <p:sp>
          <p:nvSpPr>
            <p:cNvPr id="9091" name="Google Shape;9091;p63"/>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3"/>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3"/>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3"/>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3"/>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63"/>
          <p:cNvGrpSpPr/>
          <p:nvPr/>
        </p:nvGrpSpPr>
        <p:grpSpPr>
          <a:xfrm>
            <a:off x="7428046" y="4929789"/>
            <a:ext cx="424224" cy="450919"/>
            <a:chOff x="4628325" y="3599825"/>
            <a:chExt cx="295400" cy="295375"/>
          </a:xfrm>
        </p:grpSpPr>
        <p:sp>
          <p:nvSpPr>
            <p:cNvPr id="9097" name="Google Shape;9097;p63"/>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3"/>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3"/>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3"/>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3"/>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3"/>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3"/>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3"/>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3"/>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3"/>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3"/>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3"/>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63"/>
          <p:cNvGrpSpPr/>
          <p:nvPr/>
        </p:nvGrpSpPr>
        <p:grpSpPr>
          <a:xfrm>
            <a:off x="7453502" y="5543821"/>
            <a:ext cx="373314" cy="452141"/>
            <a:chOff x="4645650" y="3962900"/>
            <a:chExt cx="259950" cy="296175"/>
          </a:xfrm>
        </p:grpSpPr>
        <p:sp>
          <p:nvSpPr>
            <p:cNvPr id="9110" name="Google Shape;9110;p63"/>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3"/>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3"/>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3"/>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3"/>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3"/>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63"/>
          <p:cNvGrpSpPr/>
          <p:nvPr/>
        </p:nvGrpSpPr>
        <p:grpSpPr>
          <a:xfrm>
            <a:off x="9583265" y="4930292"/>
            <a:ext cx="424188" cy="449698"/>
            <a:chOff x="6143725" y="3582500"/>
            <a:chExt cx="295375" cy="294575"/>
          </a:xfrm>
        </p:grpSpPr>
        <p:sp>
          <p:nvSpPr>
            <p:cNvPr id="9117" name="Google Shape;9117;p63"/>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3"/>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3"/>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3"/>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3"/>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3"/>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3"/>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63"/>
          <p:cNvGrpSpPr/>
          <p:nvPr/>
        </p:nvGrpSpPr>
        <p:grpSpPr>
          <a:xfrm>
            <a:off x="6880208" y="2611899"/>
            <a:ext cx="426450" cy="452103"/>
            <a:chOff x="1310075" y="3253275"/>
            <a:chExt cx="296950" cy="296150"/>
          </a:xfrm>
        </p:grpSpPr>
        <p:sp>
          <p:nvSpPr>
            <p:cNvPr id="9125" name="Google Shape;9125;p63"/>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3"/>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3"/>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8" name="Google Shape;9128;p63"/>
          <p:cNvSpPr/>
          <p:nvPr/>
        </p:nvSpPr>
        <p:spPr>
          <a:xfrm>
            <a:off x="6885389" y="3160905"/>
            <a:ext cx="423075" cy="44851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9" name="Google Shape;9129;p63"/>
          <p:cNvGrpSpPr/>
          <p:nvPr/>
        </p:nvGrpSpPr>
        <p:grpSpPr>
          <a:xfrm>
            <a:off x="6879632" y="3756399"/>
            <a:ext cx="427599" cy="454202"/>
            <a:chOff x="1310075" y="3980250"/>
            <a:chExt cx="297750" cy="297525"/>
          </a:xfrm>
        </p:grpSpPr>
        <p:sp>
          <p:nvSpPr>
            <p:cNvPr id="9130" name="Google Shape;9130;p63"/>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3"/>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3"/>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3"/>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63"/>
          <p:cNvGrpSpPr/>
          <p:nvPr/>
        </p:nvGrpSpPr>
        <p:grpSpPr>
          <a:xfrm>
            <a:off x="9631447" y="2612331"/>
            <a:ext cx="323553" cy="450919"/>
            <a:chOff x="3167275" y="3227275"/>
            <a:chExt cx="225300" cy="295375"/>
          </a:xfrm>
        </p:grpSpPr>
        <p:sp>
          <p:nvSpPr>
            <p:cNvPr id="9135" name="Google Shape;9135;p63"/>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3"/>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3"/>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3"/>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3"/>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0" name="Google Shape;9140;p63"/>
          <p:cNvSpPr/>
          <p:nvPr/>
        </p:nvSpPr>
        <p:spPr>
          <a:xfrm>
            <a:off x="9578127" y="3158662"/>
            <a:ext cx="446843" cy="453019"/>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1" name="Google Shape;9141;p63"/>
          <p:cNvGrpSpPr/>
          <p:nvPr/>
        </p:nvGrpSpPr>
        <p:grpSpPr>
          <a:xfrm>
            <a:off x="9579418" y="3757863"/>
            <a:ext cx="427599" cy="450958"/>
            <a:chOff x="3133425" y="3955025"/>
            <a:chExt cx="297750" cy="295400"/>
          </a:xfrm>
        </p:grpSpPr>
        <p:sp>
          <p:nvSpPr>
            <p:cNvPr id="9142" name="Google Shape;9142;p63"/>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3"/>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3"/>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63"/>
          <p:cNvGrpSpPr/>
          <p:nvPr/>
        </p:nvGrpSpPr>
        <p:grpSpPr>
          <a:xfrm>
            <a:off x="7968026" y="4349868"/>
            <a:ext cx="425337" cy="453744"/>
            <a:chOff x="4991425" y="3234750"/>
            <a:chExt cx="296175" cy="297225"/>
          </a:xfrm>
        </p:grpSpPr>
        <p:sp>
          <p:nvSpPr>
            <p:cNvPr id="9146" name="Google Shape;9146;p63"/>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3"/>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3"/>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3"/>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3"/>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3"/>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63"/>
          <p:cNvGrpSpPr/>
          <p:nvPr/>
        </p:nvGrpSpPr>
        <p:grpSpPr>
          <a:xfrm>
            <a:off x="7968026" y="4956237"/>
            <a:ext cx="425337" cy="398023"/>
            <a:chOff x="4991425" y="3617150"/>
            <a:chExt cx="296175" cy="260725"/>
          </a:xfrm>
        </p:grpSpPr>
        <p:sp>
          <p:nvSpPr>
            <p:cNvPr id="9153" name="Google Shape;9153;p63"/>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3"/>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3"/>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3"/>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3"/>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3"/>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3"/>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63"/>
          <p:cNvGrpSpPr/>
          <p:nvPr/>
        </p:nvGrpSpPr>
        <p:grpSpPr>
          <a:xfrm>
            <a:off x="8061911" y="5544410"/>
            <a:ext cx="237567" cy="450958"/>
            <a:chOff x="5056800" y="3962900"/>
            <a:chExt cx="165425" cy="295400"/>
          </a:xfrm>
        </p:grpSpPr>
        <p:sp>
          <p:nvSpPr>
            <p:cNvPr id="9161" name="Google Shape;9161;p63"/>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3"/>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3"/>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63"/>
          <p:cNvGrpSpPr/>
          <p:nvPr/>
        </p:nvGrpSpPr>
        <p:grpSpPr>
          <a:xfrm>
            <a:off x="9582065" y="5544273"/>
            <a:ext cx="426450" cy="450919"/>
            <a:chOff x="6168925" y="3936925"/>
            <a:chExt cx="296950" cy="295375"/>
          </a:xfrm>
        </p:grpSpPr>
        <p:sp>
          <p:nvSpPr>
            <p:cNvPr id="9165" name="Google Shape;9165;p63"/>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3"/>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3"/>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3"/>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3"/>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3"/>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63"/>
          <p:cNvGrpSpPr/>
          <p:nvPr/>
        </p:nvGrpSpPr>
        <p:grpSpPr>
          <a:xfrm>
            <a:off x="7419608" y="2612492"/>
            <a:ext cx="423039" cy="450919"/>
            <a:chOff x="1674750" y="3254050"/>
            <a:chExt cx="294575" cy="295375"/>
          </a:xfrm>
        </p:grpSpPr>
        <p:sp>
          <p:nvSpPr>
            <p:cNvPr id="9172" name="Google Shape;9172;p63"/>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3"/>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3"/>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63"/>
          <p:cNvGrpSpPr/>
          <p:nvPr/>
        </p:nvGrpSpPr>
        <p:grpSpPr>
          <a:xfrm>
            <a:off x="7437127" y="3181484"/>
            <a:ext cx="387998" cy="450919"/>
            <a:chOff x="1687350" y="3618725"/>
            <a:chExt cx="270175" cy="295375"/>
          </a:xfrm>
        </p:grpSpPr>
        <p:sp>
          <p:nvSpPr>
            <p:cNvPr id="9176" name="Google Shape;9176;p63"/>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3"/>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3"/>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63"/>
          <p:cNvGrpSpPr/>
          <p:nvPr/>
        </p:nvGrpSpPr>
        <p:grpSpPr>
          <a:xfrm>
            <a:off x="7417330" y="3758048"/>
            <a:ext cx="427599" cy="450919"/>
            <a:chOff x="1672375" y="3982600"/>
            <a:chExt cx="297750" cy="295375"/>
          </a:xfrm>
        </p:grpSpPr>
        <p:sp>
          <p:nvSpPr>
            <p:cNvPr id="9180" name="Google Shape;9180;p63"/>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3"/>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3"/>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63"/>
          <p:cNvGrpSpPr/>
          <p:nvPr/>
        </p:nvGrpSpPr>
        <p:grpSpPr>
          <a:xfrm>
            <a:off x="5820410" y="4350621"/>
            <a:ext cx="425337" cy="452141"/>
            <a:chOff x="3497300" y="3227275"/>
            <a:chExt cx="296175" cy="296175"/>
          </a:xfrm>
        </p:grpSpPr>
        <p:sp>
          <p:nvSpPr>
            <p:cNvPr id="9184" name="Google Shape;9184;p63"/>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3"/>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3"/>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3"/>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3"/>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3"/>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3"/>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3"/>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63"/>
          <p:cNvGrpSpPr/>
          <p:nvPr/>
        </p:nvGrpSpPr>
        <p:grpSpPr>
          <a:xfrm>
            <a:off x="5820985" y="4930939"/>
            <a:ext cx="424188" cy="448515"/>
            <a:chOff x="3497300" y="3591950"/>
            <a:chExt cx="295375" cy="293800"/>
          </a:xfrm>
        </p:grpSpPr>
        <p:sp>
          <p:nvSpPr>
            <p:cNvPr id="9193" name="Google Shape;9193;p63"/>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3"/>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3"/>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3"/>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3"/>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3"/>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3"/>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3"/>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63"/>
          <p:cNvGrpSpPr/>
          <p:nvPr/>
        </p:nvGrpSpPr>
        <p:grpSpPr>
          <a:xfrm>
            <a:off x="5820985" y="5544363"/>
            <a:ext cx="424188" cy="450958"/>
            <a:chOff x="3497300" y="3955025"/>
            <a:chExt cx="295375" cy="295400"/>
          </a:xfrm>
        </p:grpSpPr>
        <p:sp>
          <p:nvSpPr>
            <p:cNvPr id="9202" name="Google Shape;9202;p63"/>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3"/>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3"/>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63"/>
          <p:cNvGrpSpPr/>
          <p:nvPr/>
        </p:nvGrpSpPr>
        <p:grpSpPr>
          <a:xfrm>
            <a:off x="8523822" y="4351600"/>
            <a:ext cx="398195" cy="450271"/>
            <a:chOff x="5364750" y="3235150"/>
            <a:chExt cx="277275" cy="294950"/>
          </a:xfrm>
        </p:grpSpPr>
        <p:sp>
          <p:nvSpPr>
            <p:cNvPr id="9206" name="Google Shape;9206;p63"/>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3"/>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3"/>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3"/>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3"/>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3"/>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3"/>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3"/>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63"/>
          <p:cNvGrpSpPr/>
          <p:nvPr/>
        </p:nvGrpSpPr>
        <p:grpSpPr>
          <a:xfrm>
            <a:off x="8509676" y="4927973"/>
            <a:ext cx="426486" cy="454545"/>
            <a:chOff x="5355300" y="3598250"/>
            <a:chExt cx="296975" cy="297750"/>
          </a:xfrm>
        </p:grpSpPr>
        <p:sp>
          <p:nvSpPr>
            <p:cNvPr id="9215" name="Google Shape;9215;p63"/>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3"/>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3"/>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3"/>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3"/>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3"/>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3"/>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3"/>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63"/>
          <p:cNvGrpSpPr/>
          <p:nvPr/>
        </p:nvGrpSpPr>
        <p:grpSpPr>
          <a:xfrm>
            <a:off x="8514775" y="5623779"/>
            <a:ext cx="416289" cy="292229"/>
            <a:chOff x="5358450" y="4015675"/>
            <a:chExt cx="289875" cy="191425"/>
          </a:xfrm>
        </p:grpSpPr>
        <p:sp>
          <p:nvSpPr>
            <p:cNvPr id="9224" name="Google Shape;9224;p63"/>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3"/>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3"/>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3"/>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63"/>
          <p:cNvGrpSpPr/>
          <p:nvPr/>
        </p:nvGrpSpPr>
        <p:grpSpPr>
          <a:xfrm>
            <a:off x="7448403" y="6110946"/>
            <a:ext cx="426486" cy="420349"/>
            <a:chOff x="6543825" y="3202075"/>
            <a:chExt cx="296975" cy="275350"/>
          </a:xfrm>
        </p:grpSpPr>
        <p:sp>
          <p:nvSpPr>
            <p:cNvPr id="9229" name="Google Shape;9229;p63"/>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3"/>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3"/>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3"/>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3"/>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3"/>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3"/>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63"/>
          <p:cNvGrpSpPr/>
          <p:nvPr/>
        </p:nvGrpSpPr>
        <p:grpSpPr>
          <a:xfrm>
            <a:off x="7955654" y="2611884"/>
            <a:ext cx="425337" cy="452141"/>
            <a:chOff x="2037825" y="3254050"/>
            <a:chExt cx="296175" cy="296175"/>
          </a:xfrm>
        </p:grpSpPr>
        <p:sp>
          <p:nvSpPr>
            <p:cNvPr id="9237" name="Google Shape;9237;p63"/>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3"/>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3"/>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3"/>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3"/>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3"/>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63"/>
          <p:cNvGrpSpPr/>
          <p:nvPr/>
        </p:nvGrpSpPr>
        <p:grpSpPr>
          <a:xfrm>
            <a:off x="7953396" y="3181612"/>
            <a:ext cx="429861" cy="450652"/>
            <a:chOff x="2034675" y="3617925"/>
            <a:chExt cx="299325" cy="295200"/>
          </a:xfrm>
        </p:grpSpPr>
        <p:sp>
          <p:nvSpPr>
            <p:cNvPr id="9244" name="Google Shape;9244;p63"/>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3"/>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3"/>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3"/>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3"/>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63"/>
          <p:cNvGrpSpPr/>
          <p:nvPr/>
        </p:nvGrpSpPr>
        <p:grpSpPr>
          <a:xfrm>
            <a:off x="7955654" y="3758043"/>
            <a:ext cx="425337" cy="450919"/>
            <a:chOff x="2037825" y="3981825"/>
            <a:chExt cx="296175" cy="295375"/>
          </a:xfrm>
        </p:grpSpPr>
        <p:sp>
          <p:nvSpPr>
            <p:cNvPr id="9250" name="Google Shape;9250;p63"/>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3"/>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3"/>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63"/>
          <p:cNvGrpSpPr/>
          <p:nvPr/>
        </p:nvGrpSpPr>
        <p:grpSpPr>
          <a:xfrm>
            <a:off x="6350251" y="4392104"/>
            <a:ext cx="425337" cy="369170"/>
            <a:chOff x="3860400" y="3254050"/>
            <a:chExt cx="296175" cy="241825"/>
          </a:xfrm>
        </p:grpSpPr>
        <p:sp>
          <p:nvSpPr>
            <p:cNvPr id="9254" name="Google Shape;9254;p63"/>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3"/>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3"/>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3"/>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3"/>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3"/>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3"/>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63"/>
          <p:cNvGrpSpPr/>
          <p:nvPr/>
        </p:nvGrpSpPr>
        <p:grpSpPr>
          <a:xfrm>
            <a:off x="6349678" y="4929133"/>
            <a:ext cx="426486" cy="452141"/>
            <a:chOff x="3859600" y="3591950"/>
            <a:chExt cx="296975" cy="296175"/>
          </a:xfrm>
        </p:grpSpPr>
        <p:sp>
          <p:nvSpPr>
            <p:cNvPr id="9262" name="Google Shape;9262;p63"/>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3"/>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3"/>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63"/>
          <p:cNvGrpSpPr/>
          <p:nvPr/>
        </p:nvGrpSpPr>
        <p:grpSpPr>
          <a:xfrm>
            <a:off x="6350251" y="5543774"/>
            <a:ext cx="425337" cy="452141"/>
            <a:chOff x="3860400" y="3955025"/>
            <a:chExt cx="296175" cy="296175"/>
          </a:xfrm>
        </p:grpSpPr>
        <p:sp>
          <p:nvSpPr>
            <p:cNvPr id="9266" name="Google Shape;9266;p63"/>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3"/>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3"/>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3"/>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3"/>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63"/>
          <p:cNvGrpSpPr/>
          <p:nvPr/>
        </p:nvGrpSpPr>
        <p:grpSpPr>
          <a:xfrm>
            <a:off x="9041728" y="4351282"/>
            <a:ext cx="432122" cy="450919"/>
            <a:chOff x="5716825" y="3235950"/>
            <a:chExt cx="300900" cy="295375"/>
          </a:xfrm>
        </p:grpSpPr>
        <p:sp>
          <p:nvSpPr>
            <p:cNvPr id="9272" name="Google Shape;9272;p63"/>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3"/>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3"/>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3"/>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63"/>
          <p:cNvGrpSpPr/>
          <p:nvPr/>
        </p:nvGrpSpPr>
        <p:grpSpPr>
          <a:xfrm>
            <a:off x="9057561" y="4943607"/>
            <a:ext cx="400456" cy="423288"/>
            <a:chOff x="5727850" y="3609275"/>
            <a:chExt cx="278850" cy="277275"/>
          </a:xfrm>
        </p:grpSpPr>
        <p:sp>
          <p:nvSpPr>
            <p:cNvPr id="9277" name="Google Shape;9277;p63"/>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3"/>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3"/>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3"/>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3"/>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63"/>
          <p:cNvGrpSpPr/>
          <p:nvPr/>
        </p:nvGrpSpPr>
        <p:grpSpPr>
          <a:xfrm>
            <a:off x="9071152" y="5544434"/>
            <a:ext cx="373278" cy="450919"/>
            <a:chOff x="5736525" y="3963700"/>
            <a:chExt cx="259925" cy="295375"/>
          </a:xfrm>
        </p:grpSpPr>
        <p:sp>
          <p:nvSpPr>
            <p:cNvPr id="9283" name="Google Shape;9283;p63"/>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3"/>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3"/>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3"/>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3"/>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3"/>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3"/>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0" name="Google Shape;9290;p63"/>
          <p:cNvGrpSpPr/>
          <p:nvPr/>
        </p:nvGrpSpPr>
        <p:grpSpPr>
          <a:xfrm>
            <a:off x="7963268" y="6120280"/>
            <a:ext cx="426486" cy="452141"/>
            <a:chOff x="6553275" y="3604550"/>
            <a:chExt cx="296975" cy="296175"/>
          </a:xfrm>
        </p:grpSpPr>
        <p:sp>
          <p:nvSpPr>
            <p:cNvPr id="9291" name="Google Shape;9291;p63"/>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3"/>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3"/>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3"/>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3"/>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3"/>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28"/>
          <p:cNvSpPr/>
          <p:nvPr/>
        </p:nvSpPr>
        <p:spPr>
          <a:xfrm>
            <a:off x="1749000" y="1889394"/>
            <a:ext cx="3090600" cy="1269900"/>
          </a:xfrm>
          <a:prstGeom prst="roundRect">
            <a:avLst>
              <a:gd fmla="val 10576"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567" name="Google Shape;567;p28"/>
          <p:cNvSpPr/>
          <p:nvPr/>
        </p:nvSpPr>
        <p:spPr>
          <a:xfrm>
            <a:off x="5296800" y="1889394"/>
            <a:ext cx="3994500" cy="1269900"/>
          </a:xfrm>
          <a:prstGeom prst="roundRect">
            <a:avLst>
              <a:gd fmla="val 10505"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568" name="Google Shape;568;p28"/>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What is addition?</a:t>
            </a:r>
            <a:endParaRPr/>
          </a:p>
        </p:txBody>
      </p:sp>
      <p:grpSp>
        <p:nvGrpSpPr>
          <p:cNvPr id="569" name="Google Shape;569;p28"/>
          <p:cNvGrpSpPr/>
          <p:nvPr/>
        </p:nvGrpSpPr>
        <p:grpSpPr>
          <a:xfrm>
            <a:off x="1998149" y="2087928"/>
            <a:ext cx="2592289" cy="872831"/>
            <a:chOff x="2090774" y="2183703"/>
            <a:chExt cx="2592289" cy="872831"/>
          </a:xfrm>
        </p:grpSpPr>
        <p:grpSp>
          <p:nvGrpSpPr>
            <p:cNvPr id="570" name="Google Shape;570;p28"/>
            <p:cNvGrpSpPr/>
            <p:nvPr/>
          </p:nvGrpSpPr>
          <p:grpSpPr>
            <a:xfrm>
              <a:off x="2090774" y="2183703"/>
              <a:ext cx="767914" cy="872831"/>
              <a:chOff x="3621316" y="4462881"/>
              <a:chExt cx="623206" cy="708294"/>
            </a:xfrm>
          </p:grpSpPr>
          <p:sp>
            <p:nvSpPr>
              <p:cNvPr id="571" name="Google Shape;571;p28"/>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72" name="Google Shape;572;p28"/>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73" name="Google Shape;573;p28"/>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74" name="Google Shape;574;p28"/>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75" name="Google Shape;575;p28"/>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576" name="Google Shape;576;p28"/>
            <p:cNvGrpSpPr/>
            <p:nvPr/>
          </p:nvGrpSpPr>
          <p:grpSpPr>
            <a:xfrm>
              <a:off x="3002961" y="2183703"/>
              <a:ext cx="767914" cy="872831"/>
              <a:chOff x="3621316" y="4462881"/>
              <a:chExt cx="623206" cy="708294"/>
            </a:xfrm>
          </p:grpSpPr>
          <p:sp>
            <p:nvSpPr>
              <p:cNvPr id="577" name="Google Shape;577;p28"/>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78" name="Google Shape;578;p28"/>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79" name="Google Shape;579;p28"/>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0" name="Google Shape;580;p28"/>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1" name="Google Shape;581;p28"/>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582" name="Google Shape;582;p28"/>
            <p:cNvGrpSpPr/>
            <p:nvPr/>
          </p:nvGrpSpPr>
          <p:grpSpPr>
            <a:xfrm>
              <a:off x="3915149" y="2183703"/>
              <a:ext cx="767914" cy="872831"/>
              <a:chOff x="3621316" y="4462881"/>
              <a:chExt cx="623206" cy="708294"/>
            </a:xfrm>
          </p:grpSpPr>
          <p:sp>
            <p:nvSpPr>
              <p:cNvPr id="583" name="Google Shape;583;p28"/>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4" name="Google Shape;584;p28"/>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5" name="Google Shape;585;p28"/>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6" name="Google Shape;586;p28"/>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7" name="Google Shape;587;p28"/>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588" name="Google Shape;588;p28"/>
          <p:cNvGrpSpPr/>
          <p:nvPr/>
        </p:nvGrpSpPr>
        <p:grpSpPr>
          <a:xfrm>
            <a:off x="5541812" y="2087928"/>
            <a:ext cx="3504464" cy="872831"/>
            <a:chOff x="5445074" y="2183703"/>
            <a:chExt cx="3504464" cy="872831"/>
          </a:xfrm>
        </p:grpSpPr>
        <p:grpSp>
          <p:nvGrpSpPr>
            <p:cNvPr id="589" name="Google Shape;589;p28"/>
            <p:cNvGrpSpPr/>
            <p:nvPr/>
          </p:nvGrpSpPr>
          <p:grpSpPr>
            <a:xfrm>
              <a:off x="5445074" y="2183703"/>
              <a:ext cx="767914" cy="872831"/>
              <a:chOff x="3621316" y="4462881"/>
              <a:chExt cx="623206" cy="708294"/>
            </a:xfrm>
          </p:grpSpPr>
          <p:sp>
            <p:nvSpPr>
              <p:cNvPr id="590" name="Google Shape;590;p28"/>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1" name="Google Shape;591;p28"/>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2" name="Google Shape;592;p28"/>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3" name="Google Shape;593;p28"/>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4" name="Google Shape;594;p28"/>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595" name="Google Shape;595;p28"/>
            <p:cNvGrpSpPr/>
            <p:nvPr/>
          </p:nvGrpSpPr>
          <p:grpSpPr>
            <a:xfrm>
              <a:off x="6357261" y="2183703"/>
              <a:ext cx="767914" cy="872831"/>
              <a:chOff x="3621316" y="4462881"/>
              <a:chExt cx="623206" cy="708294"/>
            </a:xfrm>
          </p:grpSpPr>
          <p:sp>
            <p:nvSpPr>
              <p:cNvPr id="596" name="Google Shape;596;p28"/>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7" name="Google Shape;597;p28"/>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8" name="Google Shape;598;p28"/>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9" name="Google Shape;599;p28"/>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0" name="Google Shape;600;p28"/>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601" name="Google Shape;601;p28"/>
            <p:cNvGrpSpPr/>
            <p:nvPr/>
          </p:nvGrpSpPr>
          <p:grpSpPr>
            <a:xfrm>
              <a:off x="7269449" y="2183703"/>
              <a:ext cx="767914" cy="872831"/>
              <a:chOff x="3621316" y="4462881"/>
              <a:chExt cx="623206" cy="708294"/>
            </a:xfrm>
          </p:grpSpPr>
          <p:sp>
            <p:nvSpPr>
              <p:cNvPr id="602" name="Google Shape;602;p28"/>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3" name="Google Shape;603;p28"/>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4" name="Google Shape;604;p28"/>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5" name="Google Shape;605;p28"/>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6" name="Google Shape;606;p28"/>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607" name="Google Shape;607;p28"/>
            <p:cNvGrpSpPr/>
            <p:nvPr/>
          </p:nvGrpSpPr>
          <p:grpSpPr>
            <a:xfrm>
              <a:off x="8181624" y="2183703"/>
              <a:ext cx="767914" cy="872831"/>
              <a:chOff x="3621316" y="4462881"/>
              <a:chExt cx="623206" cy="708294"/>
            </a:xfrm>
          </p:grpSpPr>
          <p:sp>
            <p:nvSpPr>
              <p:cNvPr id="608" name="Google Shape;608;p28"/>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9" name="Google Shape;609;p28"/>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10" name="Google Shape;610;p28"/>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11" name="Google Shape;611;p28"/>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12" name="Google Shape;612;p28"/>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613" name="Google Shape;613;p28"/>
          <p:cNvGrpSpPr/>
          <p:nvPr/>
        </p:nvGrpSpPr>
        <p:grpSpPr>
          <a:xfrm>
            <a:off x="6982306" y="4773787"/>
            <a:ext cx="1833293" cy="1829700"/>
            <a:chOff x="6982306" y="4773787"/>
            <a:chExt cx="1833293" cy="1829700"/>
          </a:xfrm>
        </p:grpSpPr>
        <p:sp>
          <p:nvSpPr>
            <p:cNvPr id="614" name="Google Shape;614;p28"/>
            <p:cNvSpPr/>
            <p:nvPr/>
          </p:nvSpPr>
          <p:spPr>
            <a:xfrm rot="-18">
              <a:off x="6982306" y="4773792"/>
              <a:ext cx="1833293" cy="1829690"/>
            </a:xfrm>
            <a:prstGeom prst="rect">
              <a:avLst/>
            </a:prstGeom>
          </p:spPr>
          <p:txBody>
            <a:bodyPr>
              <a:prstTxWarp prst="textPlain"/>
            </a:bodyPr>
            <a:lstStyle/>
            <a:p>
              <a:pPr lvl="0" algn="ctr"/>
              <a:r>
                <a:rPr b="0" i="0">
                  <a:ln>
                    <a:noFill/>
                  </a:ln>
                  <a:solidFill>
                    <a:schemeClr val="dk2"/>
                  </a:solidFill>
                  <a:latin typeface="Fredoka One"/>
                </a:rPr>
                <a:t>+</a:t>
              </a:r>
            </a:p>
          </p:txBody>
        </p:sp>
        <p:grpSp>
          <p:nvGrpSpPr>
            <p:cNvPr id="615" name="Google Shape;615;p28"/>
            <p:cNvGrpSpPr/>
            <p:nvPr/>
          </p:nvGrpSpPr>
          <p:grpSpPr>
            <a:xfrm>
              <a:off x="7697801" y="5514114"/>
              <a:ext cx="402303" cy="349046"/>
              <a:chOff x="408858" y="3791168"/>
              <a:chExt cx="228244" cy="198029"/>
            </a:xfrm>
          </p:grpSpPr>
          <p:sp>
            <p:nvSpPr>
              <p:cNvPr id="616" name="Google Shape;616;p28"/>
              <p:cNvSpPr/>
              <p:nvPr/>
            </p:nvSpPr>
            <p:spPr>
              <a:xfrm>
                <a:off x="420103" y="3798565"/>
                <a:ext cx="34532" cy="34524"/>
              </a:xfrm>
              <a:custGeom>
                <a:rect b="b" l="l" r="r" t="t"/>
                <a:pathLst>
                  <a:path extrusionOk="0" h="34524" w="34532">
                    <a:moveTo>
                      <a:pt x="15922" y="53"/>
                    </a:moveTo>
                    <a:cubicBezTo>
                      <a:pt x="25431" y="-688"/>
                      <a:pt x="33731" y="6421"/>
                      <a:pt x="34479" y="15922"/>
                    </a:cubicBezTo>
                    <a:cubicBezTo>
                      <a:pt x="35220" y="25431"/>
                      <a:pt x="28119" y="33739"/>
                      <a:pt x="18611" y="34472"/>
                    </a:cubicBezTo>
                    <a:cubicBezTo>
                      <a:pt x="9102" y="35212"/>
                      <a:pt x="801" y="28112"/>
                      <a:pt x="53" y="18603"/>
                    </a:cubicBezTo>
                    <a:cubicBezTo>
                      <a:pt x="-687" y="9094"/>
                      <a:pt x="6413" y="786"/>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28"/>
              <p:cNvSpPr/>
              <p:nvPr/>
            </p:nvSpPr>
            <p:spPr>
              <a:xfrm>
                <a:off x="600146" y="3791168"/>
                <a:ext cx="34533" cy="34524"/>
              </a:xfrm>
              <a:custGeom>
                <a:rect b="b" l="l" r="r" t="t"/>
                <a:pathLst>
                  <a:path extrusionOk="0" h="34524" w="34533">
                    <a:moveTo>
                      <a:pt x="15922" y="53"/>
                    </a:moveTo>
                    <a:cubicBezTo>
                      <a:pt x="25431" y="-688"/>
                      <a:pt x="33731" y="6421"/>
                      <a:pt x="34479" y="15922"/>
                    </a:cubicBezTo>
                    <a:cubicBezTo>
                      <a:pt x="35228" y="25423"/>
                      <a:pt x="28119" y="33731"/>
                      <a:pt x="18611" y="34471"/>
                    </a:cubicBezTo>
                    <a:cubicBezTo>
                      <a:pt x="9102" y="35212"/>
                      <a:pt x="801" y="28112"/>
                      <a:pt x="53" y="18603"/>
                    </a:cubicBezTo>
                    <a:cubicBezTo>
                      <a:pt x="-687" y="9102"/>
                      <a:pt x="6413" y="793"/>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8" name="Google Shape;618;p28"/>
              <p:cNvSpPr/>
              <p:nvPr/>
            </p:nvSpPr>
            <p:spPr>
              <a:xfrm>
                <a:off x="408858" y="3871768"/>
                <a:ext cx="228244" cy="117429"/>
              </a:xfrm>
              <a:custGeom>
                <a:rect b="b" l="l" r="r" t="t"/>
                <a:pathLst>
                  <a:path extrusionOk="0" h="117429" w="228244">
                    <a:moveTo>
                      <a:pt x="113954" y="117430"/>
                    </a:moveTo>
                    <a:cubicBezTo>
                      <a:pt x="60503" y="117430"/>
                      <a:pt x="10246" y="76652"/>
                      <a:pt x="169" y="23862"/>
                    </a:cubicBezTo>
                    <a:cubicBezTo>
                      <a:pt x="-806" y="18749"/>
                      <a:pt x="2538" y="13823"/>
                      <a:pt x="7651" y="12841"/>
                    </a:cubicBezTo>
                    <a:cubicBezTo>
                      <a:pt x="12748" y="11867"/>
                      <a:pt x="17682" y="15211"/>
                      <a:pt x="18672" y="20324"/>
                    </a:cubicBezTo>
                    <a:cubicBezTo>
                      <a:pt x="27276" y="65443"/>
                      <a:pt x="73254" y="101016"/>
                      <a:pt x="119122" y="98436"/>
                    </a:cubicBezTo>
                    <a:cubicBezTo>
                      <a:pt x="164967" y="95661"/>
                      <a:pt x="206322" y="54602"/>
                      <a:pt x="209432" y="8788"/>
                    </a:cubicBezTo>
                    <a:cubicBezTo>
                      <a:pt x="209790" y="3621"/>
                      <a:pt x="214389" y="-424"/>
                      <a:pt x="219463" y="36"/>
                    </a:cubicBezTo>
                    <a:cubicBezTo>
                      <a:pt x="224661" y="387"/>
                      <a:pt x="228574" y="4891"/>
                      <a:pt x="228223" y="10074"/>
                    </a:cubicBezTo>
                    <a:cubicBezTo>
                      <a:pt x="224435" y="65787"/>
                      <a:pt x="175995" y="113868"/>
                      <a:pt x="120260" y="117235"/>
                    </a:cubicBezTo>
                    <a:cubicBezTo>
                      <a:pt x="118155" y="117368"/>
                      <a:pt x="116051" y="117422"/>
                      <a:pt x="113954" y="1174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619" name="Google Shape;619;p28"/>
          <p:cNvSpPr/>
          <p:nvPr/>
        </p:nvSpPr>
        <p:spPr>
          <a:xfrm>
            <a:off x="2180488" y="4276200"/>
            <a:ext cx="3994500" cy="1023600"/>
          </a:xfrm>
          <a:prstGeom prst="wedgeRoundRectCallout">
            <a:avLst>
              <a:gd fmla="val 39680" name="adj1"/>
              <a:gd fmla="val 81999"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700">
                <a:solidFill>
                  <a:schemeClr val="dk1"/>
                </a:solidFill>
                <a:latin typeface="Albert Sans"/>
                <a:ea typeface="Albert Sans"/>
                <a:cs typeface="Albert Sans"/>
                <a:sym typeface="Albert Sans"/>
              </a:rPr>
              <a:t>There are 3 red apples and 4 yellow apples. </a:t>
            </a:r>
            <a:r>
              <a:rPr b="1" lang="en" sz="1700">
                <a:solidFill>
                  <a:schemeClr val="dk1"/>
                </a:solidFill>
                <a:latin typeface="Albert Sans"/>
                <a:ea typeface="Albert Sans"/>
                <a:cs typeface="Albert Sans"/>
                <a:sym typeface="Albert Sans"/>
              </a:rPr>
              <a:t>Let’s put them together!</a:t>
            </a:r>
            <a:endParaRPr b="1" sz="1700">
              <a:solidFill>
                <a:schemeClr val="dk1"/>
              </a:solidFill>
              <a:latin typeface="Albert Sans"/>
              <a:ea typeface="Albert Sans"/>
              <a:cs typeface="Albert Sans"/>
              <a:sym typeface="Albert Sans"/>
            </a:endParaRPr>
          </a:p>
        </p:txBody>
      </p:sp>
      <p:sp>
        <p:nvSpPr>
          <p:cNvPr id="620" name="Google Shape;620;p28"/>
          <p:cNvSpPr/>
          <p:nvPr/>
        </p:nvSpPr>
        <p:spPr>
          <a:xfrm>
            <a:off x="4164000" y="3768900"/>
            <a:ext cx="3248700" cy="648600"/>
          </a:xfrm>
          <a:prstGeom prst="wedgeRoundRectCallout">
            <a:avLst>
              <a:gd fmla="val 41542" name="adj1"/>
              <a:gd fmla="val 101287"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Look at these apples</a:t>
            </a:r>
            <a:endParaRPr>
              <a:solidFill>
                <a:schemeClr val="dk1"/>
              </a:solidFill>
              <a:latin typeface="Albert Sans"/>
              <a:ea typeface="Albert Sans"/>
              <a:cs typeface="Albert Sans"/>
              <a:sym typeface="Albert Sans"/>
            </a:endParaRPr>
          </a:p>
        </p:txBody>
      </p:sp>
      <p:sp>
        <p:nvSpPr>
          <p:cNvPr id="621" name="Google Shape;621;p28"/>
          <p:cNvSpPr/>
          <p:nvPr/>
        </p:nvSpPr>
        <p:spPr>
          <a:xfrm>
            <a:off x="4069237" y="585950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28"/>
          <p:cNvSpPr/>
          <p:nvPr/>
        </p:nvSpPr>
        <p:spPr>
          <a:xfrm rot="5400000">
            <a:off x="9379151" y="4491057"/>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28"/>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624" name="Google Shape;624;p28"/>
          <p:cNvSpPr/>
          <p:nvPr/>
        </p:nvSpPr>
        <p:spPr>
          <a:xfrm rot="1799984">
            <a:off x="1521021" y="6101874"/>
            <a:ext cx="663498" cy="379749"/>
          </a:xfrm>
          <a:prstGeom prst="rect">
            <a:avLst/>
          </a:prstGeom>
        </p:spPr>
        <p:txBody>
          <a:bodyPr>
            <a:prstTxWarp prst="textPlain"/>
          </a:bodyPr>
          <a:lstStyle/>
          <a:p>
            <a:pPr lvl="0" algn="ctr"/>
            <a:r>
              <a:rPr b="0" i="0">
                <a:ln>
                  <a:noFill/>
                </a:ln>
                <a:solidFill>
                  <a:schemeClr val="lt2"/>
                </a:solidFill>
                <a:latin typeface="Fredoka One"/>
              </a:rPr>
              <a:t>1+1</a:t>
            </a:r>
          </a:p>
        </p:txBody>
      </p:sp>
      <p:sp>
        <p:nvSpPr>
          <p:cNvPr id="625" name="Google Shape;625;p28"/>
          <p:cNvSpPr/>
          <p:nvPr/>
        </p:nvSpPr>
        <p:spPr>
          <a:xfrm>
            <a:off x="9291299" y="1113682"/>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28"/>
          <p:cNvSpPr/>
          <p:nvPr/>
        </p:nvSpPr>
        <p:spPr>
          <a:xfrm>
            <a:off x="6129776" y="684007"/>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627" name="Google Shape;627;p28"/>
          <p:cNvCxnSpPr/>
          <p:nvPr/>
        </p:nvCxnSpPr>
        <p:spPr>
          <a:xfrm>
            <a:off x="6982300" y="6603200"/>
            <a:ext cx="18333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00" name="Shape 9300"/>
        <p:cNvGrpSpPr/>
        <p:nvPr/>
      </p:nvGrpSpPr>
      <p:grpSpPr>
        <a:xfrm>
          <a:off x="0" y="0"/>
          <a:ext cx="0" cy="0"/>
          <a:chOff x="0" y="0"/>
          <a:chExt cx="0" cy="0"/>
        </a:xfrm>
      </p:grpSpPr>
      <p:sp>
        <p:nvSpPr>
          <p:cNvPr id="9301" name="Google Shape;9301;p64"/>
          <p:cNvSpPr txBox="1"/>
          <p:nvPr/>
        </p:nvSpPr>
        <p:spPr>
          <a:xfrm>
            <a:off x="993518"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Help &amp; Support Icons</a:t>
            </a:r>
            <a:endParaRPr sz="3000">
              <a:solidFill>
                <a:srgbClr val="FFFFFF"/>
              </a:solidFill>
            </a:endParaRPr>
          </a:p>
        </p:txBody>
      </p:sp>
      <p:sp>
        <p:nvSpPr>
          <p:cNvPr id="9302" name="Google Shape;9302;p64"/>
          <p:cNvSpPr txBox="1"/>
          <p:nvPr/>
        </p:nvSpPr>
        <p:spPr>
          <a:xfrm>
            <a:off x="5680885"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Avatar Icons</a:t>
            </a:r>
            <a:endParaRPr sz="3000">
              <a:solidFill>
                <a:srgbClr val="FFFFFF"/>
              </a:solidFill>
            </a:endParaRPr>
          </a:p>
        </p:txBody>
      </p:sp>
      <p:grpSp>
        <p:nvGrpSpPr>
          <p:cNvPr id="9303" name="Google Shape;9303;p64"/>
          <p:cNvGrpSpPr/>
          <p:nvPr/>
        </p:nvGrpSpPr>
        <p:grpSpPr>
          <a:xfrm>
            <a:off x="723274" y="2582584"/>
            <a:ext cx="367140" cy="440498"/>
            <a:chOff x="-35814600" y="3202075"/>
            <a:chExt cx="242625" cy="291450"/>
          </a:xfrm>
        </p:grpSpPr>
        <p:sp>
          <p:nvSpPr>
            <p:cNvPr id="9304" name="Google Shape;9304;p64"/>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4"/>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4"/>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4"/>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4"/>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4"/>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4"/>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1" name="Google Shape;9311;p64"/>
          <p:cNvGrpSpPr/>
          <p:nvPr/>
        </p:nvGrpSpPr>
        <p:grpSpPr>
          <a:xfrm>
            <a:off x="686334" y="3131788"/>
            <a:ext cx="441022" cy="440800"/>
            <a:chOff x="-35839800" y="3561025"/>
            <a:chExt cx="291450" cy="291650"/>
          </a:xfrm>
        </p:grpSpPr>
        <p:sp>
          <p:nvSpPr>
            <p:cNvPr id="9312" name="Google Shape;9312;p64"/>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4"/>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4"/>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4"/>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4"/>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4"/>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4"/>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9" name="Google Shape;9319;p64"/>
          <p:cNvSpPr/>
          <p:nvPr/>
        </p:nvSpPr>
        <p:spPr>
          <a:xfrm>
            <a:off x="667491" y="3673165"/>
            <a:ext cx="443405" cy="440498"/>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0" name="Google Shape;9320;p64"/>
          <p:cNvGrpSpPr/>
          <p:nvPr/>
        </p:nvGrpSpPr>
        <p:grpSpPr>
          <a:xfrm>
            <a:off x="3476723" y="2582591"/>
            <a:ext cx="441022" cy="440498"/>
            <a:chOff x="-34003850" y="3227275"/>
            <a:chExt cx="291450" cy="291450"/>
          </a:xfrm>
        </p:grpSpPr>
        <p:sp>
          <p:nvSpPr>
            <p:cNvPr id="9321" name="Google Shape;9321;p64"/>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4"/>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4"/>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4"/>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4"/>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64"/>
          <p:cNvGrpSpPr/>
          <p:nvPr/>
        </p:nvGrpSpPr>
        <p:grpSpPr>
          <a:xfrm>
            <a:off x="3476136" y="3131511"/>
            <a:ext cx="442195" cy="441367"/>
            <a:chOff x="-34004625" y="3585850"/>
            <a:chExt cx="292225" cy="292025"/>
          </a:xfrm>
        </p:grpSpPr>
        <p:sp>
          <p:nvSpPr>
            <p:cNvPr id="9327" name="Google Shape;9327;p64"/>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4"/>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4"/>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4"/>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4"/>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64"/>
          <p:cNvGrpSpPr/>
          <p:nvPr/>
        </p:nvGrpSpPr>
        <p:grpSpPr>
          <a:xfrm>
            <a:off x="3475531" y="3673594"/>
            <a:ext cx="443405" cy="441707"/>
            <a:chOff x="-34005425" y="3945575"/>
            <a:chExt cx="293025" cy="292250"/>
          </a:xfrm>
        </p:grpSpPr>
        <p:sp>
          <p:nvSpPr>
            <p:cNvPr id="9333" name="Google Shape;9333;p64"/>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4"/>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4"/>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64"/>
          <p:cNvGrpSpPr/>
          <p:nvPr/>
        </p:nvGrpSpPr>
        <p:grpSpPr>
          <a:xfrm>
            <a:off x="1786976" y="4262649"/>
            <a:ext cx="446961" cy="442878"/>
            <a:chOff x="-32174975" y="3192625"/>
            <a:chExt cx="295375" cy="293025"/>
          </a:xfrm>
        </p:grpSpPr>
        <p:sp>
          <p:nvSpPr>
            <p:cNvPr id="9337" name="Google Shape;9337;p64"/>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4"/>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4"/>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4"/>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1" name="Google Shape;9341;p64"/>
          <p:cNvSpPr/>
          <p:nvPr/>
        </p:nvSpPr>
        <p:spPr>
          <a:xfrm>
            <a:off x="1768142" y="4848374"/>
            <a:ext cx="452939" cy="44200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4"/>
          <p:cNvSpPr/>
          <p:nvPr/>
        </p:nvSpPr>
        <p:spPr>
          <a:xfrm>
            <a:off x="1774102" y="5427569"/>
            <a:ext cx="441022" cy="44166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3" name="Google Shape;9343;p64"/>
          <p:cNvGrpSpPr/>
          <p:nvPr/>
        </p:nvGrpSpPr>
        <p:grpSpPr>
          <a:xfrm>
            <a:off x="4579370" y="4263837"/>
            <a:ext cx="442195" cy="440498"/>
            <a:chOff x="-30345325" y="3184750"/>
            <a:chExt cx="292225" cy="291450"/>
          </a:xfrm>
        </p:grpSpPr>
        <p:sp>
          <p:nvSpPr>
            <p:cNvPr id="9344" name="Google Shape;9344;p64"/>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4"/>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4"/>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4"/>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4"/>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9" name="Google Shape;9349;p64"/>
          <p:cNvGrpSpPr/>
          <p:nvPr/>
        </p:nvGrpSpPr>
        <p:grpSpPr>
          <a:xfrm>
            <a:off x="1244518" y="2582584"/>
            <a:ext cx="441022" cy="440498"/>
            <a:chOff x="-35481425" y="3202075"/>
            <a:chExt cx="291450" cy="291450"/>
          </a:xfrm>
        </p:grpSpPr>
        <p:sp>
          <p:nvSpPr>
            <p:cNvPr id="9350" name="Google Shape;9350;p64"/>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4"/>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4"/>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4"/>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4"/>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4"/>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4"/>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64"/>
          <p:cNvGrpSpPr/>
          <p:nvPr/>
        </p:nvGrpSpPr>
        <p:grpSpPr>
          <a:xfrm>
            <a:off x="1243932" y="3132544"/>
            <a:ext cx="442195" cy="439288"/>
            <a:chOff x="-35482200" y="3561225"/>
            <a:chExt cx="292225" cy="290650"/>
          </a:xfrm>
        </p:grpSpPr>
        <p:sp>
          <p:nvSpPr>
            <p:cNvPr id="9358" name="Google Shape;9358;p64"/>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4"/>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4"/>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64"/>
          <p:cNvGrpSpPr/>
          <p:nvPr/>
        </p:nvGrpSpPr>
        <p:grpSpPr>
          <a:xfrm>
            <a:off x="1244518" y="3674211"/>
            <a:ext cx="441022" cy="440460"/>
            <a:chOff x="-35481425" y="3919600"/>
            <a:chExt cx="291450" cy="291425"/>
          </a:xfrm>
        </p:grpSpPr>
        <p:sp>
          <p:nvSpPr>
            <p:cNvPr id="9362" name="Google Shape;9362;p64"/>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4"/>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4"/>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4"/>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4"/>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4"/>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4"/>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4"/>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64"/>
          <p:cNvGrpSpPr/>
          <p:nvPr/>
        </p:nvGrpSpPr>
        <p:grpSpPr>
          <a:xfrm>
            <a:off x="4032523" y="2583196"/>
            <a:ext cx="445789" cy="439288"/>
            <a:chOff x="-33645475" y="3228075"/>
            <a:chExt cx="294600" cy="290650"/>
          </a:xfrm>
        </p:grpSpPr>
        <p:sp>
          <p:nvSpPr>
            <p:cNvPr id="9371" name="Google Shape;9371;p64"/>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4"/>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4"/>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4"/>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4"/>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4"/>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4"/>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64"/>
          <p:cNvGrpSpPr/>
          <p:nvPr/>
        </p:nvGrpSpPr>
        <p:grpSpPr>
          <a:xfrm>
            <a:off x="4033735" y="3131360"/>
            <a:ext cx="443368" cy="441669"/>
            <a:chOff x="-33646250" y="3586425"/>
            <a:chExt cx="293000" cy="292225"/>
          </a:xfrm>
        </p:grpSpPr>
        <p:sp>
          <p:nvSpPr>
            <p:cNvPr id="9379" name="Google Shape;9379;p64"/>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4"/>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64"/>
          <p:cNvGrpSpPr/>
          <p:nvPr/>
        </p:nvGrpSpPr>
        <p:grpSpPr>
          <a:xfrm>
            <a:off x="4034321" y="3673008"/>
            <a:ext cx="442195" cy="442878"/>
            <a:chOff x="-33645475" y="3944800"/>
            <a:chExt cx="292225" cy="293025"/>
          </a:xfrm>
        </p:grpSpPr>
        <p:sp>
          <p:nvSpPr>
            <p:cNvPr id="9382" name="Google Shape;9382;p64"/>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4"/>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4"/>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4"/>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4"/>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4"/>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4"/>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4"/>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4"/>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4"/>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64"/>
          <p:cNvGrpSpPr/>
          <p:nvPr/>
        </p:nvGrpSpPr>
        <p:grpSpPr>
          <a:xfrm>
            <a:off x="2353397" y="4262763"/>
            <a:ext cx="439812" cy="442651"/>
            <a:chOff x="-31809525" y="3192625"/>
            <a:chExt cx="290650" cy="292875"/>
          </a:xfrm>
        </p:grpSpPr>
        <p:sp>
          <p:nvSpPr>
            <p:cNvPr id="9393" name="Google Shape;9393;p64"/>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4"/>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4"/>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4"/>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64"/>
          <p:cNvGrpSpPr/>
          <p:nvPr/>
        </p:nvGrpSpPr>
        <p:grpSpPr>
          <a:xfrm>
            <a:off x="2352792" y="4848870"/>
            <a:ext cx="441022" cy="442878"/>
            <a:chOff x="-31811100" y="3550975"/>
            <a:chExt cx="291450" cy="293025"/>
          </a:xfrm>
        </p:grpSpPr>
        <p:sp>
          <p:nvSpPr>
            <p:cNvPr id="9398" name="Google Shape;9398;p64"/>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4"/>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4"/>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4"/>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4"/>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4"/>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4"/>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64"/>
          <p:cNvGrpSpPr/>
          <p:nvPr/>
        </p:nvGrpSpPr>
        <p:grpSpPr>
          <a:xfrm>
            <a:off x="2345057" y="5427196"/>
            <a:ext cx="456495" cy="444465"/>
            <a:chOff x="-31817400" y="3910025"/>
            <a:chExt cx="301675" cy="294075"/>
          </a:xfrm>
        </p:grpSpPr>
        <p:sp>
          <p:nvSpPr>
            <p:cNvPr id="9406" name="Google Shape;9406;p64"/>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4"/>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4"/>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64"/>
          <p:cNvGrpSpPr/>
          <p:nvPr/>
        </p:nvGrpSpPr>
        <p:grpSpPr>
          <a:xfrm>
            <a:off x="4579356" y="4849480"/>
            <a:ext cx="442233" cy="441669"/>
            <a:chOff x="-30354000" y="3569100"/>
            <a:chExt cx="292250" cy="292225"/>
          </a:xfrm>
        </p:grpSpPr>
        <p:sp>
          <p:nvSpPr>
            <p:cNvPr id="9410" name="Google Shape;9410;p64"/>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4"/>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4"/>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4"/>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4"/>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4"/>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64"/>
          <p:cNvGrpSpPr/>
          <p:nvPr/>
        </p:nvGrpSpPr>
        <p:grpSpPr>
          <a:xfrm>
            <a:off x="1810458" y="2582584"/>
            <a:ext cx="426685" cy="440498"/>
            <a:chOff x="-35118325" y="3202075"/>
            <a:chExt cx="281975" cy="291450"/>
          </a:xfrm>
        </p:grpSpPr>
        <p:sp>
          <p:nvSpPr>
            <p:cNvPr id="9417" name="Google Shape;9417;p64"/>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4"/>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4"/>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4"/>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64"/>
          <p:cNvGrpSpPr/>
          <p:nvPr/>
        </p:nvGrpSpPr>
        <p:grpSpPr>
          <a:xfrm>
            <a:off x="1802703" y="3132204"/>
            <a:ext cx="442195" cy="439969"/>
            <a:chOff x="-35123050" y="3561225"/>
            <a:chExt cx="292225" cy="291100"/>
          </a:xfrm>
        </p:grpSpPr>
        <p:sp>
          <p:nvSpPr>
            <p:cNvPr id="9422" name="Google Shape;9422;p64"/>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4"/>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64"/>
          <p:cNvGrpSpPr/>
          <p:nvPr/>
        </p:nvGrpSpPr>
        <p:grpSpPr>
          <a:xfrm>
            <a:off x="1855155" y="3674211"/>
            <a:ext cx="337292" cy="440460"/>
            <a:chOff x="-35089175" y="3919600"/>
            <a:chExt cx="222900" cy="291425"/>
          </a:xfrm>
        </p:grpSpPr>
        <p:sp>
          <p:nvSpPr>
            <p:cNvPr id="9425" name="Google Shape;9425;p64"/>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4"/>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64"/>
          <p:cNvGrpSpPr/>
          <p:nvPr/>
        </p:nvGrpSpPr>
        <p:grpSpPr>
          <a:xfrm>
            <a:off x="4594971" y="2582289"/>
            <a:ext cx="419573" cy="441102"/>
            <a:chOff x="-33277650" y="3226875"/>
            <a:chExt cx="277275" cy="291850"/>
          </a:xfrm>
        </p:grpSpPr>
        <p:sp>
          <p:nvSpPr>
            <p:cNvPr id="9428" name="Google Shape;9428;p64"/>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4"/>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4"/>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4"/>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4"/>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4"/>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4"/>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64"/>
          <p:cNvGrpSpPr/>
          <p:nvPr/>
        </p:nvGrpSpPr>
        <p:grpSpPr>
          <a:xfrm>
            <a:off x="4584247" y="3131946"/>
            <a:ext cx="441022" cy="440498"/>
            <a:chOff x="-33286325" y="3586425"/>
            <a:chExt cx="291450" cy="291450"/>
          </a:xfrm>
        </p:grpSpPr>
        <p:sp>
          <p:nvSpPr>
            <p:cNvPr id="9436" name="Google Shape;9436;p64"/>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4"/>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4"/>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4"/>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4"/>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64"/>
          <p:cNvGrpSpPr/>
          <p:nvPr/>
        </p:nvGrpSpPr>
        <p:grpSpPr>
          <a:xfrm>
            <a:off x="4584247" y="3673008"/>
            <a:ext cx="441022" cy="442878"/>
            <a:chOff x="-33286325" y="3944800"/>
            <a:chExt cx="291450" cy="293025"/>
          </a:xfrm>
        </p:grpSpPr>
        <p:sp>
          <p:nvSpPr>
            <p:cNvPr id="9442" name="Google Shape;9442;p64"/>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4"/>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4"/>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4"/>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64"/>
          <p:cNvGrpSpPr/>
          <p:nvPr/>
        </p:nvGrpSpPr>
        <p:grpSpPr>
          <a:xfrm>
            <a:off x="2909785" y="4262045"/>
            <a:ext cx="441022" cy="444087"/>
            <a:chOff x="-31452725" y="3191825"/>
            <a:chExt cx="291450" cy="293825"/>
          </a:xfrm>
        </p:grpSpPr>
        <p:sp>
          <p:nvSpPr>
            <p:cNvPr id="9447" name="Google Shape;9447;p64"/>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4"/>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4"/>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4"/>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64"/>
          <p:cNvGrpSpPr/>
          <p:nvPr/>
        </p:nvGrpSpPr>
        <p:grpSpPr>
          <a:xfrm>
            <a:off x="2909198" y="4849475"/>
            <a:ext cx="442195" cy="441669"/>
            <a:chOff x="-31452725" y="3551775"/>
            <a:chExt cx="292225" cy="292225"/>
          </a:xfrm>
        </p:grpSpPr>
        <p:sp>
          <p:nvSpPr>
            <p:cNvPr id="9452" name="Google Shape;9452;p64"/>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4"/>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4"/>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4"/>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64"/>
          <p:cNvGrpSpPr/>
          <p:nvPr/>
        </p:nvGrpSpPr>
        <p:grpSpPr>
          <a:xfrm>
            <a:off x="2907402" y="5427403"/>
            <a:ext cx="445789" cy="444049"/>
            <a:chOff x="-31455100" y="3909350"/>
            <a:chExt cx="294600" cy="293800"/>
          </a:xfrm>
        </p:grpSpPr>
        <p:sp>
          <p:nvSpPr>
            <p:cNvPr id="9457" name="Google Shape;9457;p64"/>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4"/>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64"/>
          <p:cNvGrpSpPr/>
          <p:nvPr/>
        </p:nvGrpSpPr>
        <p:grpSpPr>
          <a:xfrm>
            <a:off x="4579957" y="5428596"/>
            <a:ext cx="441022" cy="441669"/>
            <a:chOff x="-30345325" y="3918800"/>
            <a:chExt cx="291450" cy="292225"/>
          </a:xfrm>
        </p:grpSpPr>
        <p:sp>
          <p:nvSpPr>
            <p:cNvPr id="9460" name="Google Shape;9460;p64"/>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4"/>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4"/>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4"/>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4"/>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64"/>
          <p:cNvGrpSpPr/>
          <p:nvPr/>
        </p:nvGrpSpPr>
        <p:grpSpPr>
          <a:xfrm>
            <a:off x="2374015" y="2582584"/>
            <a:ext cx="414768" cy="440498"/>
            <a:chOff x="-34755225" y="3202075"/>
            <a:chExt cx="274100" cy="291450"/>
          </a:xfrm>
        </p:grpSpPr>
        <p:sp>
          <p:nvSpPr>
            <p:cNvPr id="9466" name="Google Shape;9466;p64"/>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4"/>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4"/>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4"/>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4"/>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4"/>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4"/>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64"/>
          <p:cNvGrpSpPr/>
          <p:nvPr/>
        </p:nvGrpSpPr>
        <p:grpSpPr>
          <a:xfrm>
            <a:off x="2360888" y="3131939"/>
            <a:ext cx="441022" cy="440498"/>
            <a:chOff x="-34763900" y="3561225"/>
            <a:chExt cx="291450" cy="291450"/>
          </a:xfrm>
        </p:grpSpPr>
        <p:sp>
          <p:nvSpPr>
            <p:cNvPr id="9474" name="Google Shape;9474;p64"/>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4"/>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4"/>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7" name="Google Shape;9477;p64"/>
          <p:cNvSpPr/>
          <p:nvPr/>
        </p:nvSpPr>
        <p:spPr>
          <a:xfrm>
            <a:off x="2343767" y="3673184"/>
            <a:ext cx="441022" cy="440460"/>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8" name="Google Shape;9478;p64"/>
          <p:cNvGrpSpPr/>
          <p:nvPr/>
        </p:nvGrpSpPr>
        <p:grpSpPr>
          <a:xfrm>
            <a:off x="682058" y="4263263"/>
            <a:ext cx="442195" cy="441669"/>
            <a:chOff x="-32927950" y="3227275"/>
            <a:chExt cx="292225" cy="292225"/>
          </a:xfrm>
        </p:grpSpPr>
        <p:sp>
          <p:nvSpPr>
            <p:cNvPr id="9479" name="Google Shape;9479;p64"/>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4"/>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4"/>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4"/>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4"/>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64"/>
          <p:cNvGrpSpPr/>
          <p:nvPr/>
        </p:nvGrpSpPr>
        <p:grpSpPr>
          <a:xfrm>
            <a:off x="681452" y="4850070"/>
            <a:ext cx="443405" cy="440498"/>
            <a:chOff x="-32927950" y="3586425"/>
            <a:chExt cx="293025" cy="291450"/>
          </a:xfrm>
        </p:grpSpPr>
        <p:sp>
          <p:nvSpPr>
            <p:cNvPr id="9485" name="Google Shape;9485;p64"/>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4"/>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4"/>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4"/>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4"/>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64"/>
          <p:cNvGrpSpPr/>
          <p:nvPr/>
        </p:nvGrpSpPr>
        <p:grpSpPr>
          <a:xfrm>
            <a:off x="682058" y="5427998"/>
            <a:ext cx="442195" cy="442878"/>
            <a:chOff x="-32927950" y="3944800"/>
            <a:chExt cx="292225" cy="293025"/>
          </a:xfrm>
        </p:grpSpPr>
        <p:sp>
          <p:nvSpPr>
            <p:cNvPr id="9491" name="Google Shape;9491;p64"/>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4"/>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4"/>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4"/>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4"/>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4"/>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4"/>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4"/>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4"/>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64"/>
          <p:cNvGrpSpPr/>
          <p:nvPr/>
        </p:nvGrpSpPr>
        <p:grpSpPr>
          <a:xfrm>
            <a:off x="3461528" y="4263689"/>
            <a:ext cx="442195" cy="440800"/>
            <a:chOff x="-31094350" y="3194000"/>
            <a:chExt cx="292225" cy="291650"/>
          </a:xfrm>
        </p:grpSpPr>
        <p:sp>
          <p:nvSpPr>
            <p:cNvPr id="9501" name="Google Shape;9501;p64"/>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4"/>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4"/>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4"/>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4"/>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4"/>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4"/>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4"/>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64"/>
          <p:cNvGrpSpPr/>
          <p:nvPr/>
        </p:nvGrpSpPr>
        <p:grpSpPr>
          <a:xfrm>
            <a:off x="3462114" y="4849721"/>
            <a:ext cx="441022" cy="441178"/>
            <a:chOff x="-31093575" y="3552550"/>
            <a:chExt cx="291450" cy="291900"/>
          </a:xfrm>
        </p:grpSpPr>
        <p:sp>
          <p:nvSpPr>
            <p:cNvPr id="9510" name="Google Shape;9510;p64"/>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4"/>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4"/>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4"/>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64"/>
          <p:cNvGrpSpPr/>
          <p:nvPr/>
        </p:nvGrpSpPr>
        <p:grpSpPr>
          <a:xfrm>
            <a:off x="3462114" y="5429198"/>
            <a:ext cx="441022" cy="440460"/>
            <a:chOff x="-31093575" y="3911725"/>
            <a:chExt cx="291450" cy="291425"/>
          </a:xfrm>
        </p:grpSpPr>
        <p:sp>
          <p:nvSpPr>
            <p:cNvPr id="9515" name="Google Shape;9515;p64"/>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4"/>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64"/>
          <p:cNvGrpSpPr/>
          <p:nvPr/>
        </p:nvGrpSpPr>
        <p:grpSpPr>
          <a:xfrm>
            <a:off x="2350621" y="5998074"/>
            <a:ext cx="444578" cy="441669"/>
            <a:chOff x="-29946000" y="3183175"/>
            <a:chExt cx="293800" cy="292225"/>
          </a:xfrm>
        </p:grpSpPr>
        <p:sp>
          <p:nvSpPr>
            <p:cNvPr id="9518" name="Google Shape;9518;p64"/>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4"/>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4"/>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4"/>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4"/>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4"/>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64"/>
          <p:cNvGrpSpPr/>
          <p:nvPr/>
        </p:nvGrpSpPr>
        <p:grpSpPr>
          <a:xfrm>
            <a:off x="2907259" y="2582263"/>
            <a:ext cx="446961" cy="441140"/>
            <a:chOff x="-34408675" y="3202075"/>
            <a:chExt cx="295375" cy="291875"/>
          </a:xfrm>
        </p:grpSpPr>
        <p:sp>
          <p:nvSpPr>
            <p:cNvPr id="9525" name="Google Shape;9525;p64"/>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4"/>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4"/>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4"/>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64"/>
          <p:cNvGrpSpPr/>
          <p:nvPr/>
        </p:nvGrpSpPr>
        <p:grpSpPr>
          <a:xfrm>
            <a:off x="2909641" y="3130314"/>
            <a:ext cx="442195" cy="443747"/>
            <a:chOff x="-34405525" y="3558075"/>
            <a:chExt cx="292225" cy="293600"/>
          </a:xfrm>
        </p:grpSpPr>
        <p:sp>
          <p:nvSpPr>
            <p:cNvPr id="9530" name="Google Shape;9530;p64"/>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4"/>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4"/>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64"/>
          <p:cNvGrpSpPr/>
          <p:nvPr/>
        </p:nvGrpSpPr>
        <p:grpSpPr>
          <a:xfrm>
            <a:off x="2909036" y="3674211"/>
            <a:ext cx="443405" cy="440460"/>
            <a:chOff x="-34406325" y="3919600"/>
            <a:chExt cx="293025" cy="291425"/>
          </a:xfrm>
        </p:grpSpPr>
        <p:sp>
          <p:nvSpPr>
            <p:cNvPr id="9534" name="Google Shape;9534;p64"/>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4"/>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4"/>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4"/>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4"/>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4"/>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4"/>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64"/>
          <p:cNvGrpSpPr/>
          <p:nvPr/>
        </p:nvGrpSpPr>
        <p:grpSpPr>
          <a:xfrm>
            <a:off x="1241434" y="4270990"/>
            <a:ext cx="441022" cy="426215"/>
            <a:chOff x="-32568800" y="3232000"/>
            <a:chExt cx="291450" cy="282000"/>
          </a:xfrm>
        </p:grpSpPr>
        <p:sp>
          <p:nvSpPr>
            <p:cNvPr id="9542" name="Google Shape;9542;p64"/>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4"/>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64"/>
          <p:cNvGrpSpPr/>
          <p:nvPr/>
        </p:nvGrpSpPr>
        <p:grpSpPr>
          <a:xfrm>
            <a:off x="1240848" y="4850070"/>
            <a:ext cx="442195" cy="440498"/>
            <a:chOff x="-32569575" y="3586425"/>
            <a:chExt cx="292225" cy="291450"/>
          </a:xfrm>
        </p:grpSpPr>
        <p:sp>
          <p:nvSpPr>
            <p:cNvPr id="9545" name="Google Shape;9545;p64"/>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4"/>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64"/>
          <p:cNvGrpSpPr/>
          <p:nvPr/>
        </p:nvGrpSpPr>
        <p:grpSpPr>
          <a:xfrm>
            <a:off x="1229517" y="5428754"/>
            <a:ext cx="464855" cy="441367"/>
            <a:chOff x="-32576675" y="3944600"/>
            <a:chExt cx="307200" cy="292025"/>
          </a:xfrm>
        </p:grpSpPr>
        <p:sp>
          <p:nvSpPr>
            <p:cNvPr id="9548" name="Google Shape;9548;p64"/>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4"/>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64"/>
          <p:cNvGrpSpPr/>
          <p:nvPr/>
        </p:nvGrpSpPr>
        <p:grpSpPr>
          <a:xfrm>
            <a:off x="4029163" y="4263254"/>
            <a:ext cx="442195" cy="441669"/>
            <a:chOff x="-30735200" y="3192625"/>
            <a:chExt cx="292225" cy="292225"/>
          </a:xfrm>
        </p:grpSpPr>
        <p:sp>
          <p:nvSpPr>
            <p:cNvPr id="9551" name="Google Shape;9551;p64"/>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4"/>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4"/>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4"/>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4"/>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4"/>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4"/>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64"/>
          <p:cNvGrpSpPr/>
          <p:nvPr/>
        </p:nvGrpSpPr>
        <p:grpSpPr>
          <a:xfrm>
            <a:off x="4029163" y="4850457"/>
            <a:ext cx="442195" cy="439704"/>
            <a:chOff x="-30735200" y="3552550"/>
            <a:chExt cx="292225" cy="290925"/>
          </a:xfrm>
        </p:grpSpPr>
        <p:sp>
          <p:nvSpPr>
            <p:cNvPr id="9559" name="Google Shape;9559;p64"/>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4"/>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64"/>
          <p:cNvGrpSpPr/>
          <p:nvPr/>
        </p:nvGrpSpPr>
        <p:grpSpPr>
          <a:xfrm>
            <a:off x="4029163" y="5429179"/>
            <a:ext cx="442195" cy="440498"/>
            <a:chOff x="-30735200" y="3910925"/>
            <a:chExt cx="292225" cy="291450"/>
          </a:xfrm>
        </p:grpSpPr>
        <p:sp>
          <p:nvSpPr>
            <p:cNvPr id="9562" name="Google Shape;9562;p64"/>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4"/>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4" name="Google Shape;9564;p64"/>
          <p:cNvSpPr/>
          <p:nvPr/>
        </p:nvSpPr>
        <p:spPr>
          <a:xfrm>
            <a:off x="2895859" y="5997291"/>
            <a:ext cx="442195" cy="440498"/>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5" name="Google Shape;9565;p64"/>
          <p:cNvGrpSpPr/>
          <p:nvPr/>
        </p:nvGrpSpPr>
        <p:grpSpPr>
          <a:xfrm>
            <a:off x="5724972" y="2581053"/>
            <a:ext cx="447685" cy="447490"/>
            <a:chOff x="-57956275" y="3197925"/>
            <a:chExt cx="319000" cy="319225"/>
          </a:xfrm>
        </p:grpSpPr>
        <p:sp>
          <p:nvSpPr>
            <p:cNvPr id="9566" name="Google Shape;9566;p64"/>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4"/>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4"/>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4"/>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4"/>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4"/>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4"/>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64"/>
          <p:cNvGrpSpPr/>
          <p:nvPr/>
        </p:nvGrpSpPr>
        <p:grpSpPr>
          <a:xfrm>
            <a:off x="5752603" y="3149623"/>
            <a:ext cx="392426" cy="447174"/>
            <a:chOff x="-57940525" y="3590375"/>
            <a:chExt cx="279625" cy="319000"/>
          </a:xfrm>
        </p:grpSpPr>
        <p:sp>
          <p:nvSpPr>
            <p:cNvPr id="9574" name="Google Shape;9574;p64"/>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4"/>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4"/>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4"/>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4"/>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64"/>
          <p:cNvGrpSpPr/>
          <p:nvPr/>
        </p:nvGrpSpPr>
        <p:grpSpPr>
          <a:xfrm>
            <a:off x="5716285" y="3699444"/>
            <a:ext cx="446597" cy="447209"/>
            <a:chOff x="-57959425" y="3982600"/>
            <a:chExt cx="318225" cy="319025"/>
          </a:xfrm>
        </p:grpSpPr>
        <p:sp>
          <p:nvSpPr>
            <p:cNvPr id="9580" name="Google Shape;9580;p64"/>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4"/>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4"/>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4"/>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64"/>
          <p:cNvGrpSpPr/>
          <p:nvPr/>
        </p:nvGrpSpPr>
        <p:grpSpPr>
          <a:xfrm>
            <a:off x="8460182" y="2582455"/>
            <a:ext cx="445509" cy="445001"/>
            <a:chOff x="-55987225" y="3198925"/>
            <a:chExt cx="317450" cy="317450"/>
          </a:xfrm>
        </p:grpSpPr>
        <p:sp>
          <p:nvSpPr>
            <p:cNvPr id="9585" name="Google Shape;9585;p64"/>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4"/>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4"/>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4"/>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64"/>
          <p:cNvGrpSpPr/>
          <p:nvPr/>
        </p:nvGrpSpPr>
        <p:grpSpPr>
          <a:xfrm>
            <a:off x="8460182" y="3150534"/>
            <a:ext cx="445509" cy="445177"/>
            <a:chOff x="-55987225" y="3591025"/>
            <a:chExt cx="317450" cy="317575"/>
          </a:xfrm>
        </p:grpSpPr>
        <p:sp>
          <p:nvSpPr>
            <p:cNvPr id="9590" name="Google Shape;9590;p64"/>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4"/>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4"/>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4"/>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4"/>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64"/>
          <p:cNvGrpSpPr/>
          <p:nvPr/>
        </p:nvGrpSpPr>
        <p:grpSpPr>
          <a:xfrm>
            <a:off x="8477541" y="3699444"/>
            <a:ext cx="447720" cy="447209"/>
            <a:chOff x="-55988800" y="3982600"/>
            <a:chExt cx="319025" cy="319025"/>
          </a:xfrm>
        </p:grpSpPr>
        <p:sp>
          <p:nvSpPr>
            <p:cNvPr id="9596" name="Google Shape;9596;p64"/>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4"/>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4"/>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4"/>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4"/>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64"/>
          <p:cNvGrpSpPr/>
          <p:nvPr/>
        </p:nvGrpSpPr>
        <p:grpSpPr>
          <a:xfrm>
            <a:off x="6803369" y="4269444"/>
            <a:ext cx="444387" cy="447174"/>
            <a:chOff x="-54026025" y="3192625"/>
            <a:chExt cx="316650" cy="319000"/>
          </a:xfrm>
        </p:grpSpPr>
        <p:sp>
          <p:nvSpPr>
            <p:cNvPr id="9602" name="Google Shape;9602;p64"/>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4"/>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4"/>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4"/>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4"/>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4"/>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4"/>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4"/>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64"/>
          <p:cNvGrpSpPr/>
          <p:nvPr/>
        </p:nvGrpSpPr>
        <p:grpSpPr>
          <a:xfrm>
            <a:off x="6828244" y="4856131"/>
            <a:ext cx="394636" cy="446088"/>
            <a:chOff x="-54007925" y="3584850"/>
            <a:chExt cx="281200" cy="318225"/>
          </a:xfrm>
        </p:grpSpPr>
        <p:sp>
          <p:nvSpPr>
            <p:cNvPr id="9611" name="Google Shape;9611;p64"/>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4"/>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4"/>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4"/>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4"/>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4"/>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64"/>
          <p:cNvGrpSpPr/>
          <p:nvPr/>
        </p:nvGrpSpPr>
        <p:grpSpPr>
          <a:xfrm>
            <a:off x="6828244" y="5431499"/>
            <a:ext cx="394636" cy="447104"/>
            <a:chOff x="-54007925" y="3975575"/>
            <a:chExt cx="281200" cy="318950"/>
          </a:xfrm>
        </p:grpSpPr>
        <p:sp>
          <p:nvSpPr>
            <p:cNvPr id="9618" name="Google Shape;9618;p64"/>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4"/>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4"/>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4"/>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64"/>
          <p:cNvGrpSpPr/>
          <p:nvPr/>
        </p:nvGrpSpPr>
        <p:grpSpPr>
          <a:xfrm>
            <a:off x="9615416" y="4291032"/>
            <a:ext cx="342675" cy="446578"/>
            <a:chOff x="-52005775" y="3208025"/>
            <a:chExt cx="244175" cy="318575"/>
          </a:xfrm>
        </p:grpSpPr>
        <p:sp>
          <p:nvSpPr>
            <p:cNvPr id="9623" name="Google Shape;9623;p64"/>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4"/>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4"/>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4"/>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4"/>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4"/>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4"/>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4"/>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4"/>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4"/>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4"/>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64"/>
          <p:cNvGrpSpPr/>
          <p:nvPr/>
        </p:nvGrpSpPr>
        <p:grpSpPr>
          <a:xfrm>
            <a:off x="6257389" y="2582455"/>
            <a:ext cx="446597" cy="446088"/>
            <a:chOff x="-57568775" y="3198925"/>
            <a:chExt cx="318225" cy="318225"/>
          </a:xfrm>
        </p:grpSpPr>
        <p:sp>
          <p:nvSpPr>
            <p:cNvPr id="9635" name="Google Shape;9635;p64"/>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4"/>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4"/>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4"/>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4"/>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4"/>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64"/>
          <p:cNvGrpSpPr/>
          <p:nvPr/>
        </p:nvGrpSpPr>
        <p:grpSpPr>
          <a:xfrm>
            <a:off x="6284475" y="3149623"/>
            <a:ext cx="392426" cy="446088"/>
            <a:chOff x="-57549075" y="3590375"/>
            <a:chExt cx="279625" cy="318225"/>
          </a:xfrm>
        </p:grpSpPr>
        <p:sp>
          <p:nvSpPr>
            <p:cNvPr id="9642" name="Google Shape;9642;p64"/>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4"/>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4"/>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4"/>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64"/>
          <p:cNvGrpSpPr/>
          <p:nvPr/>
        </p:nvGrpSpPr>
        <p:grpSpPr>
          <a:xfrm>
            <a:off x="6274749" y="3699444"/>
            <a:ext cx="448807" cy="448296"/>
            <a:chOff x="-57570350" y="3982600"/>
            <a:chExt cx="319800" cy="319800"/>
          </a:xfrm>
        </p:grpSpPr>
        <p:sp>
          <p:nvSpPr>
            <p:cNvPr id="9647" name="Google Shape;9647;p64"/>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4"/>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4"/>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4"/>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64"/>
          <p:cNvGrpSpPr/>
          <p:nvPr/>
        </p:nvGrpSpPr>
        <p:grpSpPr>
          <a:xfrm>
            <a:off x="9037190" y="2581334"/>
            <a:ext cx="392426" cy="447209"/>
            <a:chOff x="-55576850" y="3198125"/>
            <a:chExt cx="279625" cy="319025"/>
          </a:xfrm>
        </p:grpSpPr>
        <p:sp>
          <p:nvSpPr>
            <p:cNvPr id="9652" name="Google Shape;9652;p64"/>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4"/>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4"/>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4"/>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64"/>
          <p:cNvGrpSpPr/>
          <p:nvPr/>
        </p:nvGrpSpPr>
        <p:grpSpPr>
          <a:xfrm>
            <a:off x="9008999" y="3149342"/>
            <a:ext cx="448807" cy="446368"/>
            <a:chOff x="-55596550" y="3590175"/>
            <a:chExt cx="319800" cy="318425"/>
          </a:xfrm>
        </p:grpSpPr>
        <p:sp>
          <p:nvSpPr>
            <p:cNvPr id="9657" name="Google Shape;9657;p64"/>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4"/>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4"/>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4"/>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64"/>
          <p:cNvGrpSpPr/>
          <p:nvPr/>
        </p:nvGrpSpPr>
        <p:grpSpPr>
          <a:xfrm>
            <a:off x="9028007" y="3699128"/>
            <a:ext cx="447720" cy="447525"/>
            <a:chOff x="-55595775" y="3982375"/>
            <a:chExt cx="319025" cy="319250"/>
          </a:xfrm>
        </p:grpSpPr>
        <p:sp>
          <p:nvSpPr>
            <p:cNvPr id="9662" name="Google Shape;9662;p64"/>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4"/>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4"/>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4"/>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4"/>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4"/>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64"/>
          <p:cNvGrpSpPr/>
          <p:nvPr/>
        </p:nvGrpSpPr>
        <p:grpSpPr>
          <a:xfrm>
            <a:off x="7352169" y="4269444"/>
            <a:ext cx="447720" cy="446088"/>
            <a:chOff x="-53635375" y="3192625"/>
            <a:chExt cx="319025" cy="318225"/>
          </a:xfrm>
        </p:grpSpPr>
        <p:sp>
          <p:nvSpPr>
            <p:cNvPr id="9669" name="Google Shape;9669;p64"/>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4"/>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4"/>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64"/>
          <p:cNvGrpSpPr/>
          <p:nvPr/>
        </p:nvGrpSpPr>
        <p:grpSpPr>
          <a:xfrm>
            <a:off x="7379816" y="4856131"/>
            <a:ext cx="392426" cy="447209"/>
            <a:chOff x="-53615675" y="3584850"/>
            <a:chExt cx="279625" cy="319025"/>
          </a:xfrm>
        </p:grpSpPr>
        <p:sp>
          <p:nvSpPr>
            <p:cNvPr id="9673" name="Google Shape;9673;p64"/>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4"/>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4"/>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64"/>
          <p:cNvGrpSpPr/>
          <p:nvPr/>
        </p:nvGrpSpPr>
        <p:grpSpPr>
          <a:xfrm>
            <a:off x="7352186" y="5432796"/>
            <a:ext cx="447685" cy="445807"/>
            <a:chOff x="-53634575" y="3976500"/>
            <a:chExt cx="319000" cy="318025"/>
          </a:xfrm>
        </p:grpSpPr>
        <p:sp>
          <p:nvSpPr>
            <p:cNvPr id="9677" name="Google Shape;9677;p64"/>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4"/>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4"/>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4"/>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4"/>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4"/>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4"/>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4"/>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64"/>
          <p:cNvGrpSpPr/>
          <p:nvPr/>
        </p:nvGrpSpPr>
        <p:grpSpPr>
          <a:xfrm>
            <a:off x="9590541" y="4863456"/>
            <a:ext cx="392426" cy="446508"/>
            <a:chOff x="-52023900" y="3590075"/>
            <a:chExt cx="279625" cy="318525"/>
          </a:xfrm>
        </p:grpSpPr>
        <p:sp>
          <p:nvSpPr>
            <p:cNvPr id="9686" name="Google Shape;9686;p64"/>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4"/>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4"/>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4"/>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4"/>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4"/>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4"/>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64"/>
          <p:cNvGrpSpPr/>
          <p:nvPr/>
        </p:nvGrpSpPr>
        <p:grpSpPr>
          <a:xfrm>
            <a:off x="6802172" y="2582455"/>
            <a:ext cx="447685" cy="447174"/>
            <a:chOff x="-57173375" y="3198925"/>
            <a:chExt cx="319000" cy="319000"/>
          </a:xfrm>
        </p:grpSpPr>
        <p:sp>
          <p:nvSpPr>
            <p:cNvPr id="9694" name="Google Shape;9694;p64"/>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4"/>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4"/>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4"/>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64"/>
          <p:cNvGrpSpPr/>
          <p:nvPr/>
        </p:nvGrpSpPr>
        <p:grpSpPr>
          <a:xfrm>
            <a:off x="6803278" y="3177203"/>
            <a:ext cx="445474" cy="392013"/>
            <a:chOff x="-57176525" y="3610050"/>
            <a:chExt cx="317425" cy="279650"/>
          </a:xfrm>
        </p:grpSpPr>
        <p:sp>
          <p:nvSpPr>
            <p:cNvPr id="9699" name="Google Shape;9699;p64"/>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4"/>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4"/>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4"/>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4"/>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64"/>
          <p:cNvGrpSpPr/>
          <p:nvPr/>
        </p:nvGrpSpPr>
        <p:grpSpPr>
          <a:xfrm>
            <a:off x="6842741" y="3698603"/>
            <a:ext cx="403478" cy="446929"/>
            <a:chOff x="-57162350" y="3982000"/>
            <a:chExt cx="287500" cy="318825"/>
          </a:xfrm>
        </p:grpSpPr>
        <p:sp>
          <p:nvSpPr>
            <p:cNvPr id="9705" name="Google Shape;9705;p64"/>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4"/>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4"/>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4"/>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4"/>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4"/>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4"/>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4"/>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64"/>
          <p:cNvGrpSpPr/>
          <p:nvPr/>
        </p:nvGrpSpPr>
        <p:grpSpPr>
          <a:xfrm>
            <a:off x="9560008" y="2582455"/>
            <a:ext cx="446597" cy="443880"/>
            <a:chOff x="-55202750" y="3198925"/>
            <a:chExt cx="318225" cy="316650"/>
          </a:xfrm>
        </p:grpSpPr>
        <p:sp>
          <p:nvSpPr>
            <p:cNvPr id="9714" name="Google Shape;9714;p64"/>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4"/>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64"/>
          <p:cNvGrpSpPr/>
          <p:nvPr/>
        </p:nvGrpSpPr>
        <p:grpSpPr>
          <a:xfrm>
            <a:off x="9573271" y="3149623"/>
            <a:ext cx="420073" cy="446088"/>
            <a:chOff x="-55194875" y="3590375"/>
            <a:chExt cx="299325" cy="318225"/>
          </a:xfrm>
        </p:grpSpPr>
        <p:sp>
          <p:nvSpPr>
            <p:cNvPr id="9717" name="Google Shape;9717;p64"/>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4"/>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4"/>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4"/>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4"/>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64"/>
          <p:cNvGrpSpPr/>
          <p:nvPr/>
        </p:nvGrpSpPr>
        <p:grpSpPr>
          <a:xfrm>
            <a:off x="9579034" y="3700565"/>
            <a:ext cx="445474" cy="444966"/>
            <a:chOff x="-55203525" y="3983400"/>
            <a:chExt cx="317425" cy="317425"/>
          </a:xfrm>
        </p:grpSpPr>
        <p:sp>
          <p:nvSpPr>
            <p:cNvPr id="9723" name="Google Shape;9723;p64"/>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4"/>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4"/>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6" name="Google Shape;9726;p64"/>
          <p:cNvGrpSpPr/>
          <p:nvPr/>
        </p:nvGrpSpPr>
        <p:grpSpPr>
          <a:xfrm>
            <a:off x="7914791" y="4269444"/>
            <a:ext cx="418950" cy="447174"/>
            <a:chOff x="-53232900" y="3192625"/>
            <a:chExt cx="298525" cy="319000"/>
          </a:xfrm>
        </p:grpSpPr>
        <p:sp>
          <p:nvSpPr>
            <p:cNvPr id="9727" name="Google Shape;9727;p64"/>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4"/>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4"/>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4"/>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4"/>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4"/>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4"/>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4"/>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64"/>
          <p:cNvGrpSpPr/>
          <p:nvPr/>
        </p:nvGrpSpPr>
        <p:grpSpPr>
          <a:xfrm>
            <a:off x="7901529" y="4856131"/>
            <a:ext cx="445474" cy="443880"/>
            <a:chOff x="-53242350" y="3584850"/>
            <a:chExt cx="317425" cy="316650"/>
          </a:xfrm>
        </p:grpSpPr>
        <p:sp>
          <p:nvSpPr>
            <p:cNvPr id="9736" name="Google Shape;9736;p64"/>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4"/>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4"/>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4"/>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4"/>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64"/>
          <p:cNvGrpSpPr/>
          <p:nvPr/>
        </p:nvGrpSpPr>
        <p:grpSpPr>
          <a:xfrm>
            <a:off x="7928053" y="5432516"/>
            <a:ext cx="392426" cy="447209"/>
            <a:chOff x="-53224225" y="3976300"/>
            <a:chExt cx="279625" cy="319025"/>
          </a:xfrm>
        </p:grpSpPr>
        <p:sp>
          <p:nvSpPr>
            <p:cNvPr id="9742" name="Google Shape;9742;p64"/>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4"/>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4"/>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4"/>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4"/>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4"/>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4"/>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64"/>
          <p:cNvGrpSpPr/>
          <p:nvPr/>
        </p:nvGrpSpPr>
        <p:grpSpPr>
          <a:xfrm>
            <a:off x="9562912" y="5442083"/>
            <a:ext cx="447685" cy="446473"/>
            <a:chOff x="-52043575" y="3983125"/>
            <a:chExt cx="319000" cy="318500"/>
          </a:xfrm>
        </p:grpSpPr>
        <p:sp>
          <p:nvSpPr>
            <p:cNvPr id="9750" name="Google Shape;9750;p64"/>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4"/>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4"/>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4"/>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4"/>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4"/>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4"/>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4"/>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4"/>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64"/>
          <p:cNvGrpSpPr/>
          <p:nvPr/>
        </p:nvGrpSpPr>
        <p:grpSpPr>
          <a:xfrm>
            <a:off x="7386513" y="2582455"/>
            <a:ext cx="392426" cy="447174"/>
            <a:chOff x="-56766175" y="3198925"/>
            <a:chExt cx="279625" cy="319000"/>
          </a:xfrm>
        </p:grpSpPr>
        <p:sp>
          <p:nvSpPr>
            <p:cNvPr id="9760" name="Google Shape;9760;p64"/>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4"/>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4"/>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4"/>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4"/>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4"/>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4"/>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64"/>
          <p:cNvGrpSpPr/>
          <p:nvPr/>
        </p:nvGrpSpPr>
        <p:grpSpPr>
          <a:xfrm>
            <a:off x="7385408" y="3149623"/>
            <a:ext cx="394636" cy="446088"/>
            <a:chOff x="-56766175" y="3590375"/>
            <a:chExt cx="281200" cy="318225"/>
          </a:xfrm>
        </p:grpSpPr>
        <p:sp>
          <p:nvSpPr>
            <p:cNvPr id="9768" name="Google Shape;9768;p64"/>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4"/>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4"/>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4"/>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64"/>
          <p:cNvGrpSpPr/>
          <p:nvPr/>
        </p:nvGrpSpPr>
        <p:grpSpPr>
          <a:xfrm>
            <a:off x="7431502" y="3699444"/>
            <a:ext cx="339377" cy="446088"/>
            <a:chOff x="-56747275" y="3982600"/>
            <a:chExt cx="241825" cy="318225"/>
          </a:xfrm>
        </p:grpSpPr>
        <p:sp>
          <p:nvSpPr>
            <p:cNvPr id="9773" name="Google Shape;9773;p64"/>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4"/>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4"/>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4"/>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4"/>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4"/>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4"/>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64"/>
          <p:cNvGrpSpPr/>
          <p:nvPr/>
        </p:nvGrpSpPr>
        <p:grpSpPr>
          <a:xfrm>
            <a:off x="5721656" y="4278276"/>
            <a:ext cx="392426" cy="447174"/>
            <a:chOff x="-54793175" y="3198925"/>
            <a:chExt cx="279625" cy="319000"/>
          </a:xfrm>
        </p:grpSpPr>
        <p:sp>
          <p:nvSpPr>
            <p:cNvPr id="9781" name="Google Shape;9781;p64"/>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4"/>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4"/>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4"/>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4"/>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4"/>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4"/>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64"/>
          <p:cNvGrpSpPr/>
          <p:nvPr/>
        </p:nvGrpSpPr>
        <p:grpSpPr>
          <a:xfrm>
            <a:off x="5694009" y="4872708"/>
            <a:ext cx="447720" cy="427269"/>
            <a:chOff x="-54812875" y="3596675"/>
            <a:chExt cx="319025" cy="304800"/>
          </a:xfrm>
        </p:grpSpPr>
        <p:sp>
          <p:nvSpPr>
            <p:cNvPr id="9789" name="Google Shape;9789;p64"/>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4"/>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4"/>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4"/>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4"/>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4"/>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4"/>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6" name="Google Shape;9796;p64"/>
          <p:cNvSpPr/>
          <p:nvPr/>
        </p:nvSpPr>
        <p:spPr>
          <a:xfrm>
            <a:off x="5891928" y="5337358"/>
            <a:ext cx="9999" cy="1121"/>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4"/>
          <p:cNvSpPr/>
          <p:nvPr/>
        </p:nvSpPr>
        <p:spPr>
          <a:xfrm>
            <a:off x="5892489" y="5338444"/>
            <a:ext cx="8877" cy="1156"/>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8" name="Google Shape;9798;p64"/>
          <p:cNvGrpSpPr/>
          <p:nvPr/>
        </p:nvGrpSpPr>
        <p:grpSpPr>
          <a:xfrm>
            <a:off x="5721656" y="5441347"/>
            <a:ext cx="392426" cy="446088"/>
            <a:chOff x="-54793175" y="3982600"/>
            <a:chExt cx="279625" cy="318225"/>
          </a:xfrm>
        </p:grpSpPr>
        <p:sp>
          <p:nvSpPr>
            <p:cNvPr id="9799" name="Google Shape;9799;p64"/>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4"/>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4"/>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4"/>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4"/>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4"/>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4"/>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64"/>
          <p:cNvGrpSpPr/>
          <p:nvPr/>
        </p:nvGrpSpPr>
        <p:grpSpPr>
          <a:xfrm>
            <a:off x="8479643" y="4269444"/>
            <a:ext cx="392426" cy="446088"/>
            <a:chOff x="-52832000" y="3192625"/>
            <a:chExt cx="279625" cy="318225"/>
          </a:xfrm>
        </p:grpSpPr>
        <p:sp>
          <p:nvSpPr>
            <p:cNvPr id="9807" name="Google Shape;9807;p64"/>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4"/>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4"/>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4"/>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4"/>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4"/>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4"/>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4"/>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64"/>
          <p:cNvGrpSpPr/>
          <p:nvPr/>
        </p:nvGrpSpPr>
        <p:grpSpPr>
          <a:xfrm>
            <a:off x="8452013" y="4857253"/>
            <a:ext cx="447685" cy="444966"/>
            <a:chOff x="-52851675" y="3585650"/>
            <a:chExt cx="319000" cy="317425"/>
          </a:xfrm>
        </p:grpSpPr>
        <p:sp>
          <p:nvSpPr>
            <p:cNvPr id="9816" name="Google Shape;9816;p64"/>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4"/>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4"/>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4"/>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4"/>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4"/>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64"/>
          <p:cNvGrpSpPr/>
          <p:nvPr/>
        </p:nvGrpSpPr>
        <p:grpSpPr>
          <a:xfrm>
            <a:off x="8479643" y="5432516"/>
            <a:ext cx="392426" cy="447209"/>
            <a:chOff x="-52832000" y="3976300"/>
            <a:chExt cx="279625" cy="319025"/>
          </a:xfrm>
        </p:grpSpPr>
        <p:sp>
          <p:nvSpPr>
            <p:cNvPr id="9823" name="Google Shape;9823;p64"/>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4"/>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4"/>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4"/>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4"/>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64"/>
          <p:cNvGrpSpPr/>
          <p:nvPr/>
        </p:nvGrpSpPr>
        <p:grpSpPr>
          <a:xfrm>
            <a:off x="7377947" y="5998400"/>
            <a:ext cx="394636" cy="446088"/>
            <a:chOff x="-51633225" y="3198925"/>
            <a:chExt cx="281200" cy="318225"/>
          </a:xfrm>
        </p:grpSpPr>
        <p:sp>
          <p:nvSpPr>
            <p:cNvPr id="9829" name="Google Shape;9829;p64"/>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4"/>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4"/>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4"/>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4"/>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4"/>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4"/>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64"/>
          <p:cNvGrpSpPr/>
          <p:nvPr/>
        </p:nvGrpSpPr>
        <p:grpSpPr>
          <a:xfrm>
            <a:off x="7902174" y="2583542"/>
            <a:ext cx="455438" cy="445001"/>
            <a:chOff x="-56396775" y="3199700"/>
            <a:chExt cx="324525" cy="317450"/>
          </a:xfrm>
        </p:grpSpPr>
        <p:sp>
          <p:nvSpPr>
            <p:cNvPr id="9837" name="Google Shape;9837;p64"/>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4"/>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4"/>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4"/>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4"/>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4"/>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64"/>
          <p:cNvGrpSpPr/>
          <p:nvPr/>
        </p:nvGrpSpPr>
        <p:grpSpPr>
          <a:xfrm>
            <a:off x="7906034" y="3163956"/>
            <a:ext cx="447720" cy="418507"/>
            <a:chOff x="-56394425" y="3600600"/>
            <a:chExt cx="319025" cy="298550"/>
          </a:xfrm>
        </p:grpSpPr>
        <p:sp>
          <p:nvSpPr>
            <p:cNvPr id="9844" name="Google Shape;9844;p64"/>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4"/>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4"/>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64"/>
          <p:cNvGrpSpPr/>
          <p:nvPr/>
        </p:nvGrpSpPr>
        <p:grpSpPr>
          <a:xfrm>
            <a:off x="7944408" y="3700565"/>
            <a:ext cx="407898" cy="444966"/>
            <a:chOff x="-56379450" y="3983400"/>
            <a:chExt cx="290650" cy="317425"/>
          </a:xfrm>
        </p:grpSpPr>
        <p:sp>
          <p:nvSpPr>
            <p:cNvPr id="9848" name="Google Shape;9848;p64"/>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4"/>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4"/>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4"/>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4"/>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4"/>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4"/>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4"/>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64"/>
          <p:cNvGrpSpPr/>
          <p:nvPr/>
        </p:nvGrpSpPr>
        <p:grpSpPr>
          <a:xfrm>
            <a:off x="6276699" y="4278276"/>
            <a:ext cx="394636" cy="447174"/>
            <a:chOff x="-54401725" y="3198925"/>
            <a:chExt cx="281200" cy="319000"/>
          </a:xfrm>
        </p:grpSpPr>
        <p:sp>
          <p:nvSpPr>
            <p:cNvPr id="9857" name="Google Shape;9857;p64"/>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4"/>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4"/>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4"/>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4"/>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4"/>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4"/>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4"/>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4"/>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4"/>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4"/>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64"/>
          <p:cNvGrpSpPr/>
          <p:nvPr/>
        </p:nvGrpSpPr>
        <p:grpSpPr>
          <a:xfrm>
            <a:off x="6277804" y="4863876"/>
            <a:ext cx="392426" cy="446088"/>
            <a:chOff x="-54401725" y="3590375"/>
            <a:chExt cx="279625" cy="318225"/>
          </a:xfrm>
        </p:grpSpPr>
        <p:sp>
          <p:nvSpPr>
            <p:cNvPr id="9869" name="Google Shape;9869;p64"/>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4"/>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4"/>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4"/>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4"/>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4"/>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64"/>
          <p:cNvGrpSpPr/>
          <p:nvPr/>
        </p:nvGrpSpPr>
        <p:grpSpPr>
          <a:xfrm>
            <a:off x="6275050" y="5441347"/>
            <a:ext cx="397934" cy="446088"/>
            <a:chOff x="-54403300" y="3982600"/>
            <a:chExt cx="283550" cy="318225"/>
          </a:xfrm>
        </p:grpSpPr>
        <p:sp>
          <p:nvSpPr>
            <p:cNvPr id="9876" name="Google Shape;9876;p64"/>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4"/>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4"/>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4"/>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4"/>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1" name="Google Shape;9881;p64"/>
          <p:cNvGrpSpPr/>
          <p:nvPr/>
        </p:nvGrpSpPr>
        <p:grpSpPr>
          <a:xfrm>
            <a:off x="9003023" y="4271933"/>
            <a:ext cx="444352" cy="444686"/>
            <a:chOff x="-52458650" y="3194400"/>
            <a:chExt cx="316625" cy="317225"/>
          </a:xfrm>
        </p:grpSpPr>
        <p:sp>
          <p:nvSpPr>
            <p:cNvPr id="9882" name="Google Shape;9882;p64"/>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4"/>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4"/>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4"/>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4"/>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4"/>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4"/>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4"/>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64"/>
          <p:cNvGrpSpPr/>
          <p:nvPr/>
        </p:nvGrpSpPr>
        <p:grpSpPr>
          <a:xfrm>
            <a:off x="9014618" y="4856131"/>
            <a:ext cx="421160" cy="445772"/>
            <a:chOff x="-52450000" y="3584850"/>
            <a:chExt cx="300100" cy="318000"/>
          </a:xfrm>
        </p:grpSpPr>
        <p:sp>
          <p:nvSpPr>
            <p:cNvPr id="9891" name="Google Shape;9891;p64"/>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4"/>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4"/>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4"/>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4"/>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4"/>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4"/>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4"/>
          <p:cNvGrpSpPr/>
          <p:nvPr/>
        </p:nvGrpSpPr>
        <p:grpSpPr>
          <a:xfrm>
            <a:off x="9028986" y="5434723"/>
            <a:ext cx="392426" cy="445001"/>
            <a:chOff x="-52440550" y="3977875"/>
            <a:chExt cx="279625" cy="317450"/>
          </a:xfrm>
        </p:grpSpPr>
        <p:sp>
          <p:nvSpPr>
            <p:cNvPr id="9899" name="Google Shape;9899;p64"/>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4"/>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4"/>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4"/>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4"/>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4"/>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4"/>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4"/>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64"/>
          <p:cNvGrpSpPr/>
          <p:nvPr/>
        </p:nvGrpSpPr>
        <p:grpSpPr>
          <a:xfrm>
            <a:off x="7920856" y="6002703"/>
            <a:ext cx="392426" cy="447209"/>
            <a:chOff x="-51623775" y="3584850"/>
            <a:chExt cx="279625" cy="319025"/>
          </a:xfrm>
        </p:grpSpPr>
        <p:sp>
          <p:nvSpPr>
            <p:cNvPr id="9908" name="Google Shape;9908;p64"/>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4"/>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4"/>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4"/>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4"/>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4"/>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4"/>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4"/>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4"/>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20" name="Shape 9920"/>
        <p:cNvGrpSpPr/>
        <p:nvPr/>
      </p:nvGrpSpPr>
      <p:grpSpPr>
        <a:xfrm>
          <a:off x="0" y="0"/>
          <a:ext cx="0" cy="0"/>
          <a:chOff x="0" y="0"/>
          <a:chExt cx="0" cy="0"/>
        </a:xfrm>
      </p:grpSpPr>
      <p:sp>
        <p:nvSpPr>
          <p:cNvPr id="9921" name="Google Shape;9921;p65"/>
          <p:cNvSpPr txBox="1"/>
          <p:nvPr/>
        </p:nvSpPr>
        <p:spPr>
          <a:xfrm>
            <a:off x="782949" y="1051225"/>
            <a:ext cx="44928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Creative Process Icons</a:t>
            </a:r>
            <a:endParaRPr sz="3000">
              <a:solidFill>
                <a:srgbClr val="FFFFFF"/>
              </a:solidFill>
            </a:endParaRPr>
          </a:p>
        </p:txBody>
      </p:sp>
      <p:sp>
        <p:nvSpPr>
          <p:cNvPr id="9922" name="Google Shape;9922;p65"/>
          <p:cNvSpPr txBox="1"/>
          <p:nvPr/>
        </p:nvSpPr>
        <p:spPr>
          <a:xfrm>
            <a:off x="5680885" y="1051213"/>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Performing Arts Icons</a:t>
            </a:r>
            <a:endParaRPr sz="3000">
              <a:solidFill>
                <a:srgbClr val="FFFFFF"/>
              </a:solidFill>
            </a:endParaRPr>
          </a:p>
        </p:txBody>
      </p:sp>
      <p:grpSp>
        <p:nvGrpSpPr>
          <p:cNvPr id="9923" name="Google Shape;9923;p65"/>
          <p:cNvGrpSpPr/>
          <p:nvPr/>
        </p:nvGrpSpPr>
        <p:grpSpPr>
          <a:xfrm>
            <a:off x="710914" y="2596061"/>
            <a:ext cx="344409" cy="445584"/>
            <a:chOff x="-50469125" y="3183175"/>
            <a:chExt cx="233150" cy="301825"/>
          </a:xfrm>
        </p:grpSpPr>
        <p:sp>
          <p:nvSpPr>
            <p:cNvPr id="9924" name="Google Shape;9924;p65"/>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5"/>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5"/>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7" name="Google Shape;9927;p65"/>
          <p:cNvGrpSpPr/>
          <p:nvPr/>
        </p:nvGrpSpPr>
        <p:grpSpPr>
          <a:xfrm>
            <a:off x="660873" y="3139044"/>
            <a:ext cx="444489" cy="443075"/>
            <a:chOff x="-50504575" y="3550975"/>
            <a:chExt cx="300900" cy="300125"/>
          </a:xfrm>
        </p:grpSpPr>
        <p:sp>
          <p:nvSpPr>
            <p:cNvPr id="9928" name="Google Shape;9928;p65"/>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5"/>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5"/>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5"/>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65"/>
          <p:cNvGrpSpPr/>
          <p:nvPr/>
        </p:nvGrpSpPr>
        <p:grpSpPr>
          <a:xfrm>
            <a:off x="660874" y="3685570"/>
            <a:ext cx="444489" cy="441893"/>
            <a:chOff x="-50503000" y="3921175"/>
            <a:chExt cx="300900" cy="299325"/>
          </a:xfrm>
        </p:grpSpPr>
        <p:sp>
          <p:nvSpPr>
            <p:cNvPr id="9933" name="Google Shape;9933;p65"/>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5"/>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5"/>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5"/>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5"/>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65"/>
          <p:cNvGrpSpPr/>
          <p:nvPr/>
        </p:nvGrpSpPr>
        <p:grpSpPr>
          <a:xfrm>
            <a:off x="3411198" y="2620457"/>
            <a:ext cx="443308" cy="444219"/>
            <a:chOff x="-48630025" y="3199700"/>
            <a:chExt cx="300100" cy="300900"/>
          </a:xfrm>
        </p:grpSpPr>
        <p:sp>
          <p:nvSpPr>
            <p:cNvPr id="9939" name="Google Shape;9939;p65"/>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5"/>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5"/>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65"/>
          <p:cNvGrpSpPr/>
          <p:nvPr/>
        </p:nvGrpSpPr>
        <p:grpSpPr>
          <a:xfrm>
            <a:off x="3411198" y="3165802"/>
            <a:ext cx="443308" cy="443038"/>
            <a:chOff x="-48630025" y="3569100"/>
            <a:chExt cx="300100" cy="300100"/>
          </a:xfrm>
        </p:grpSpPr>
        <p:sp>
          <p:nvSpPr>
            <p:cNvPr id="9943" name="Google Shape;9943;p65"/>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5"/>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5"/>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5"/>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5"/>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5"/>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5"/>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5"/>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5"/>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5"/>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65"/>
          <p:cNvGrpSpPr/>
          <p:nvPr/>
        </p:nvGrpSpPr>
        <p:grpSpPr>
          <a:xfrm>
            <a:off x="3411789" y="3711147"/>
            <a:ext cx="442126" cy="440712"/>
            <a:chOff x="-48629225" y="3938500"/>
            <a:chExt cx="299300" cy="298525"/>
          </a:xfrm>
        </p:grpSpPr>
        <p:sp>
          <p:nvSpPr>
            <p:cNvPr id="9954" name="Google Shape;9954;p65"/>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5"/>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5"/>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5"/>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65"/>
          <p:cNvGrpSpPr/>
          <p:nvPr/>
        </p:nvGrpSpPr>
        <p:grpSpPr>
          <a:xfrm>
            <a:off x="1835168" y="4299090"/>
            <a:ext cx="388651" cy="441893"/>
            <a:chOff x="-46762575" y="3200500"/>
            <a:chExt cx="263100" cy="299325"/>
          </a:xfrm>
        </p:grpSpPr>
        <p:sp>
          <p:nvSpPr>
            <p:cNvPr id="9959" name="Google Shape;9959;p65"/>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5"/>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5"/>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5"/>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5"/>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65"/>
          <p:cNvGrpSpPr/>
          <p:nvPr/>
        </p:nvGrpSpPr>
        <p:grpSpPr>
          <a:xfrm>
            <a:off x="1807822" y="4871157"/>
            <a:ext cx="443345" cy="389559"/>
            <a:chOff x="-46779900" y="3588000"/>
            <a:chExt cx="300125" cy="263875"/>
          </a:xfrm>
        </p:grpSpPr>
        <p:sp>
          <p:nvSpPr>
            <p:cNvPr id="9965" name="Google Shape;9965;p65"/>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5"/>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5"/>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5"/>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65"/>
          <p:cNvGrpSpPr/>
          <p:nvPr/>
        </p:nvGrpSpPr>
        <p:grpSpPr>
          <a:xfrm>
            <a:off x="1808413" y="5388600"/>
            <a:ext cx="442163" cy="440712"/>
            <a:chOff x="-46779100" y="3938500"/>
            <a:chExt cx="299325" cy="298525"/>
          </a:xfrm>
        </p:grpSpPr>
        <p:sp>
          <p:nvSpPr>
            <p:cNvPr id="9970" name="Google Shape;9970;p65"/>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5"/>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65"/>
          <p:cNvGrpSpPr/>
          <p:nvPr/>
        </p:nvGrpSpPr>
        <p:grpSpPr>
          <a:xfrm>
            <a:off x="4563324" y="4307210"/>
            <a:ext cx="443308" cy="443075"/>
            <a:chOff x="-44924250" y="3206000"/>
            <a:chExt cx="300100" cy="300125"/>
          </a:xfrm>
        </p:grpSpPr>
        <p:sp>
          <p:nvSpPr>
            <p:cNvPr id="9973" name="Google Shape;9973;p65"/>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5"/>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5"/>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5"/>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5"/>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65"/>
          <p:cNvGrpSpPr/>
          <p:nvPr/>
        </p:nvGrpSpPr>
        <p:grpSpPr>
          <a:xfrm>
            <a:off x="1210812" y="2596061"/>
            <a:ext cx="443308" cy="443038"/>
            <a:chOff x="-50134375" y="3183175"/>
            <a:chExt cx="300100" cy="300100"/>
          </a:xfrm>
        </p:grpSpPr>
        <p:sp>
          <p:nvSpPr>
            <p:cNvPr id="9979" name="Google Shape;9979;p65"/>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5"/>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5"/>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5"/>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5"/>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5"/>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5"/>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5"/>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5"/>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5"/>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65"/>
          <p:cNvGrpSpPr/>
          <p:nvPr/>
        </p:nvGrpSpPr>
        <p:grpSpPr>
          <a:xfrm>
            <a:off x="1210812" y="3139044"/>
            <a:ext cx="443308" cy="443075"/>
            <a:chOff x="-50134375" y="3550975"/>
            <a:chExt cx="300100" cy="300125"/>
          </a:xfrm>
        </p:grpSpPr>
        <p:sp>
          <p:nvSpPr>
            <p:cNvPr id="9990" name="Google Shape;9990;p65"/>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5"/>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65"/>
          <p:cNvGrpSpPr/>
          <p:nvPr/>
        </p:nvGrpSpPr>
        <p:grpSpPr>
          <a:xfrm>
            <a:off x="1210812" y="3684684"/>
            <a:ext cx="443308" cy="442779"/>
            <a:chOff x="-50134375" y="3920575"/>
            <a:chExt cx="300100" cy="299925"/>
          </a:xfrm>
        </p:grpSpPr>
        <p:sp>
          <p:nvSpPr>
            <p:cNvPr id="9993" name="Google Shape;9993;p65"/>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5"/>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5"/>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65"/>
          <p:cNvGrpSpPr/>
          <p:nvPr/>
        </p:nvGrpSpPr>
        <p:grpSpPr>
          <a:xfrm>
            <a:off x="3969457" y="2621638"/>
            <a:ext cx="445634" cy="443038"/>
            <a:chOff x="-48262200" y="3200500"/>
            <a:chExt cx="301675" cy="300100"/>
          </a:xfrm>
        </p:grpSpPr>
        <p:sp>
          <p:nvSpPr>
            <p:cNvPr id="9997" name="Google Shape;9997;p65"/>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5"/>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5"/>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5"/>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5"/>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5"/>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5"/>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5"/>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5"/>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65"/>
          <p:cNvGrpSpPr/>
          <p:nvPr/>
        </p:nvGrpSpPr>
        <p:grpSpPr>
          <a:xfrm>
            <a:off x="4006113" y="3166724"/>
            <a:ext cx="372328" cy="442115"/>
            <a:chOff x="-48233050" y="3569725"/>
            <a:chExt cx="252050" cy="299475"/>
          </a:xfrm>
        </p:grpSpPr>
        <p:sp>
          <p:nvSpPr>
            <p:cNvPr id="10007" name="Google Shape;10007;p65"/>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5"/>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5"/>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65"/>
          <p:cNvGrpSpPr/>
          <p:nvPr/>
        </p:nvGrpSpPr>
        <p:grpSpPr>
          <a:xfrm>
            <a:off x="4035766" y="3707641"/>
            <a:ext cx="313019" cy="446544"/>
            <a:chOff x="-48216525" y="3936125"/>
            <a:chExt cx="211900" cy="302475"/>
          </a:xfrm>
        </p:grpSpPr>
        <p:sp>
          <p:nvSpPr>
            <p:cNvPr id="10011" name="Google Shape;10011;p65"/>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5"/>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5"/>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5"/>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5" name="Google Shape;10015;p65"/>
          <p:cNvGrpSpPr/>
          <p:nvPr/>
        </p:nvGrpSpPr>
        <p:grpSpPr>
          <a:xfrm>
            <a:off x="2359714" y="4300235"/>
            <a:ext cx="443308" cy="443075"/>
            <a:chOff x="-46410500" y="3201275"/>
            <a:chExt cx="300100" cy="300125"/>
          </a:xfrm>
        </p:grpSpPr>
        <p:sp>
          <p:nvSpPr>
            <p:cNvPr id="10016" name="Google Shape;10016;p65"/>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5"/>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5"/>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5"/>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5"/>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65"/>
          <p:cNvGrpSpPr/>
          <p:nvPr/>
        </p:nvGrpSpPr>
        <p:grpSpPr>
          <a:xfrm>
            <a:off x="2359714" y="4843255"/>
            <a:ext cx="443308" cy="444219"/>
            <a:chOff x="-46409700" y="3569100"/>
            <a:chExt cx="300100" cy="300900"/>
          </a:xfrm>
        </p:grpSpPr>
        <p:sp>
          <p:nvSpPr>
            <p:cNvPr id="10022" name="Google Shape;10022;p65"/>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5"/>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5"/>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5"/>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5"/>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5"/>
          <p:cNvGrpSpPr/>
          <p:nvPr/>
        </p:nvGrpSpPr>
        <p:grpSpPr>
          <a:xfrm>
            <a:off x="2344590" y="5386275"/>
            <a:ext cx="473553" cy="446544"/>
            <a:chOff x="-46422300" y="3936925"/>
            <a:chExt cx="320575" cy="302475"/>
          </a:xfrm>
        </p:grpSpPr>
        <p:sp>
          <p:nvSpPr>
            <p:cNvPr id="10028" name="Google Shape;10028;p65"/>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5"/>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65"/>
          <p:cNvGrpSpPr/>
          <p:nvPr/>
        </p:nvGrpSpPr>
        <p:grpSpPr>
          <a:xfrm>
            <a:off x="4562738" y="4830485"/>
            <a:ext cx="444489" cy="443038"/>
            <a:chOff x="-44914800" y="3560450"/>
            <a:chExt cx="300900" cy="300100"/>
          </a:xfrm>
        </p:grpSpPr>
        <p:sp>
          <p:nvSpPr>
            <p:cNvPr id="10031" name="Google Shape;10031;p65"/>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5"/>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5"/>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5"/>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5"/>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65"/>
          <p:cNvGrpSpPr/>
          <p:nvPr/>
        </p:nvGrpSpPr>
        <p:grpSpPr>
          <a:xfrm>
            <a:off x="1759978" y="2596356"/>
            <a:ext cx="442126" cy="441598"/>
            <a:chOff x="-49764975" y="3183375"/>
            <a:chExt cx="299300" cy="299125"/>
          </a:xfrm>
        </p:grpSpPr>
        <p:sp>
          <p:nvSpPr>
            <p:cNvPr id="10037" name="Google Shape;10037;p65"/>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5"/>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5"/>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5"/>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5"/>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5"/>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5"/>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5"/>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5"/>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6" name="Google Shape;10046;p65"/>
          <p:cNvGrpSpPr/>
          <p:nvPr/>
        </p:nvGrpSpPr>
        <p:grpSpPr>
          <a:xfrm>
            <a:off x="1759978" y="3139413"/>
            <a:ext cx="442126" cy="443850"/>
            <a:chOff x="-49764975" y="3551225"/>
            <a:chExt cx="299300" cy="300650"/>
          </a:xfrm>
        </p:grpSpPr>
        <p:sp>
          <p:nvSpPr>
            <p:cNvPr id="10047" name="Google Shape;10047;p65"/>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5"/>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5"/>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5"/>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5"/>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5"/>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5"/>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5"/>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5"/>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5"/>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5"/>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65"/>
          <p:cNvGrpSpPr/>
          <p:nvPr/>
        </p:nvGrpSpPr>
        <p:grpSpPr>
          <a:xfrm>
            <a:off x="1757061" y="3684094"/>
            <a:ext cx="447961" cy="443370"/>
            <a:chOff x="-49766550" y="3920175"/>
            <a:chExt cx="303250" cy="300325"/>
          </a:xfrm>
        </p:grpSpPr>
        <p:sp>
          <p:nvSpPr>
            <p:cNvPr id="10059" name="Google Shape;10059;p65"/>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5"/>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5"/>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5"/>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5"/>
          <p:cNvGrpSpPr/>
          <p:nvPr/>
        </p:nvGrpSpPr>
        <p:grpSpPr>
          <a:xfrm>
            <a:off x="4521703" y="2621638"/>
            <a:ext cx="445634" cy="441893"/>
            <a:chOff x="-47892800" y="3200500"/>
            <a:chExt cx="301675" cy="299325"/>
          </a:xfrm>
        </p:grpSpPr>
        <p:sp>
          <p:nvSpPr>
            <p:cNvPr id="10064" name="Google Shape;10064;p65"/>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5"/>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5"/>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5"/>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5"/>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5"/>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65"/>
          <p:cNvGrpSpPr/>
          <p:nvPr/>
        </p:nvGrpSpPr>
        <p:grpSpPr>
          <a:xfrm>
            <a:off x="4601398" y="3165802"/>
            <a:ext cx="286244" cy="443038"/>
            <a:chOff x="-47839250" y="3569100"/>
            <a:chExt cx="193775" cy="300100"/>
          </a:xfrm>
        </p:grpSpPr>
        <p:sp>
          <p:nvSpPr>
            <p:cNvPr id="10071" name="Google Shape;10071;p65"/>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5"/>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5"/>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5"/>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5"/>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5"/>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65"/>
          <p:cNvGrpSpPr/>
          <p:nvPr/>
        </p:nvGrpSpPr>
        <p:grpSpPr>
          <a:xfrm>
            <a:off x="4522866" y="3709966"/>
            <a:ext cx="443308" cy="444219"/>
            <a:chOff x="-47892800" y="3937700"/>
            <a:chExt cx="300100" cy="300900"/>
          </a:xfrm>
        </p:grpSpPr>
        <p:sp>
          <p:nvSpPr>
            <p:cNvPr id="10078" name="Google Shape;10078;p65"/>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5"/>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5"/>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5"/>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5"/>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5"/>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5"/>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5"/>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65"/>
          <p:cNvGrpSpPr/>
          <p:nvPr/>
        </p:nvGrpSpPr>
        <p:grpSpPr>
          <a:xfrm>
            <a:off x="2908679" y="4325812"/>
            <a:ext cx="443308" cy="388415"/>
            <a:chOff x="-46042675" y="3218600"/>
            <a:chExt cx="300100" cy="263100"/>
          </a:xfrm>
        </p:grpSpPr>
        <p:sp>
          <p:nvSpPr>
            <p:cNvPr id="10087" name="Google Shape;10087;p65"/>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5"/>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5"/>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5"/>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5"/>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5"/>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65"/>
          <p:cNvGrpSpPr/>
          <p:nvPr/>
        </p:nvGrpSpPr>
        <p:grpSpPr>
          <a:xfrm>
            <a:off x="2908679" y="4842664"/>
            <a:ext cx="443308" cy="402956"/>
            <a:chOff x="-46042675" y="3568700"/>
            <a:chExt cx="300100" cy="272950"/>
          </a:xfrm>
        </p:grpSpPr>
        <p:sp>
          <p:nvSpPr>
            <p:cNvPr id="10094" name="Google Shape;10094;p65"/>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5"/>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5"/>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5"/>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65"/>
          <p:cNvGrpSpPr/>
          <p:nvPr/>
        </p:nvGrpSpPr>
        <p:grpSpPr>
          <a:xfrm>
            <a:off x="2961028" y="5387603"/>
            <a:ext cx="338611" cy="444034"/>
            <a:chOff x="-46007225" y="3937825"/>
            <a:chExt cx="229225" cy="300775"/>
          </a:xfrm>
        </p:grpSpPr>
        <p:sp>
          <p:nvSpPr>
            <p:cNvPr id="10099" name="Google Shape;10099;p65"/>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5"/>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5"/>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5"/>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5"/>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5"/>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5"/>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5"/>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5"/>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5"/>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65"/>
          <p:cNvGrpSpPr/>
          <p:nvPr/>
        </p:nvGrpSpPr>
        <p:grpSpPr>
          <a:xfrm>
            <a:off x="4590085" y="5375239"/>
            <a:ext cx="389796" cy="445953"/>
            <a:chOff x="-44895900" y="3929450"/>
            <a:chExt cx="263875" cy="302075"/>
          </a:xfrm>
        </p:grpSpPr>
        <p:sp>
          <p:nvSpPr>
            <p:cNvPr id="10110" name="Google Shape;10110;p65"/>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5"/>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5"/>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5"/>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5"/>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5"/>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65"/>
          <p:cNvGrpSpPr/>
          <p:nvPr/>
        </p:nvGrpSpPr>
        <p:grpSpPr>
          <a:xfrm>
            <a:off x="2309879" y="2610012"/>
            <a:ext cx="444489" cy="415136"/>
            <a:chOff x="-49397175" y="3192625"/>
            <a:chExt cx="300900" cy="281200"/>
          </a:xfrm>
        </p:grpSpPr>
        <p:sp>
          <p:nvSpPr>
            <p:cNvPr id="10117" name="Google Shape;10117;p65"/>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5"/>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5"/>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5"/>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5"/>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5"/>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5"/>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65"/>
          <p:cNvGrpSpPr/>
          <p:nvPr/>
        </p:nvGrpSpPr>
        <p:grpSpPr>
          <a:xfrm>
            <a:off x="2342451" y="3139044"/>
            <a:ext cx="379345" cy="444219"/>
            <a:chOff x="-49375900" y="3550975"/>
            <a:chExt cx="256800" cy="300900"/>
          </a:xfrm>
        </p:grpSpPr>
        <p:sp>
          <p:nvSpPr>
            <p:cNvPr id="10125" name="Google Shape;10125;p65"/>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5"/>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5"/>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5"/>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5"/>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5"/>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5"/>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5"/>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5"/>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5"/>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5"/>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65"/>
          <p:cNvGrpSpPr/>
          <p:nvPr/>
        </p:nvGrpSpPr>
        <p:grpSpPr>
          <a:xfrm>
            <a:off x="2336654" y="3684389"/>
            <a:ext cx="390941" cy="444219"/>
            <a:chOff x="-49378250" y="3920375"/>
            <a:chExt cx="264650" cy="300900"/>
          </a:xfrm>
        </p:grpSpPr>
        <p:sp>
          <p:nvSpPr>
            <p:cNvPr id="10137" name="Google Shape;10137;p65"/>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5"/>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5"/>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5"/>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5"/>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5"/>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5"/>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65"/>
          <p:cNvGrpSpPr/>
          <p:nvPr/>
        </p:nvGrpSpPr>
        <p:grpSpPr>
          <a:xfrm>
            <a:off x="739559" y="4299090"/>
            <a:ext cx="389796" cy="445363"/>
            <a:chOff x="-47505300" y="3200500"/>
            <a:chExt cx="263875" cy="301675"/>
          </a:xfrm>
        </p:grpSpPr>
        <p:sp>
          <p:nvSpPr>
            <p:cNvPr id="10145" name="Google Shape;10145;p65"/>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5"/>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5"/>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5"/>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5"/>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5"/>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5"/>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5"/>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5"/>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5"/>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5"/>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5"/>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5"/>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65"/>
          <p:cNvGrpSpPr/>
          <p:nvPr/>
        </p:nvGrpSpPr>
        <p:grpSpPr>
          <a:xfrm>
            <a:off x="712230" y="4843255"/>
            <a:ext cx="444453" cy="442779"/>
            <a:chOff x="-47524975" y="3569100"/>
            <a:chExt cx="300875" cy="299925"/>
          </a:xfrm>
        </p:grpSpPr>
        <p:sp>
          <p:nvSpPr>
            <p:cNvPr id="10159" name="Google Shape;10159;p65"/>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5"/>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5"/>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5"/>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5"/>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65"/>
          <p:cNvGrpSpPr/>
          <p:nvPr/>
        </p:nvGrpSpPr>
        <p:grpSpPr>
          <a:xfrm>
            <a:off x="712803" y="5440935"/>
            <a:ext cx="443308" cy="337224"/>
            <a:chOff x="-47523400" y="3973950"/>
            <a:chExt cx="300100" cy="228425"/>
          </a:xfrm>
        </p:grpSpPr>
        <p:sp>
          <p:nvSpPr>
            <p:cNvPr id="10165" name="Google Shape;10165;p65"/>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5"/>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5"/>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5"/>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5"/>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65"/>
          <p:cNvGrpSpPr/>
          <p:nvPr/>
        </p:nvGrpSpPr>
        <p:grpSpPr>
          <a:xfrm>
            <a:off x="3464448" y="4297356"/>
            <a:ext cx="442163" cy="445953"/>
            <a:chOff x="-45673275" y="3199325"/>
            <a:chExt cx="299325" cy="302075"/>
          </a:xfrm>
        </p:grpSpPr>
        <p:sp>
          <p:nvSpPr>
            <p:cNvPr id="10171" name="Google Shape;10171;p65"/>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5"/>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5"/>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65"/>
          <p:cNvGrpSpPr/>
          <p:nvPr/>
        </p:nvGrpSpPr>
        <p:grpSpPr>
          <a:xfrm>
            <a:off x="3463285" y="4868832"/>
            <a:ext cx="444489" cy="391884"/>
            <a:chOff x="-45674075" y="3586425"/>
            <a:chExt cx="300900" cy="265450"/>
          </a:xfrm>
        </p:grpSpPr>
        <p:sp>
          <p:nvSpPr>
            <p:cNvPr id="10175" name="Google Shape;10175;p65"/>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5"/>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65"/>
          <p:cNvGrpSpPr/>
          <p:nvPr/>
        </p:nvGrpSpPr>
        <p:grpSpPr>
          <a:xfrm>
            <a:off x="3464448" y="5387419"/>
            <a:ext cx="442163" cy="444219"/>
            <a:chOff x="-45673275" y="3937700"/>
            <a:chExt cx="299325" cy="300900"/>
          </a:xfrm>
        </p:grpSpPr>
        <p:sp>
          <p:nvSpPr>
            <p:cNvPr id="10178" name="Google Shape;10178;p65"/>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5"/>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5"/>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5"/>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5"/>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5"/>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65"/>
          <p:cNvGrpSpPr/>
          <p:nvPr/>
        </p:nvGrpSpPr>
        <p:grpSpPr>
          <a:xfrm>
            <a:off x="2359975" y="6002108"/>
            <a:ext cx="444489" cy="444219"/>
            <a:chOff x="-44512325" y="3176075"/>
            <a:chExt cx="300900" cy="300900"/>
          </a:xfrm>
        </p:grpSpPr>
        <p:sp>
          <p:nvSpPr>
            <p:cNvPr id="10185" name="Google Shape;10185;p65"/>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5"/>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5"/>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65"/>
          <p:cNvGrpSpPr/>
          <p:nvPr/>
        </p:nvGrpSpPr>
        <p:grpSpPr>
          <a:xfrm>
            <a:off x="2860962" y="2596061"/>
            <a:ext cx="442163" cy="441893"/>
            <a:chOff x="-49027775" y="3183175"/>
            <a:chExt cx="299325" cy="299325"/>
          </a:xfrm>
        </p:grpSpPr>
        <p:sp>
          <p:nvSpPr>
            <p:cNvPr id="10189" name="Google Shape;10189;p65"/>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5"/>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5"/>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5"/>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3" name="Google Shape;10193;p65"/>
          <p:cNvGrpSpPr/>
          <p:nvPr/>
        </p:nvGrpSpPr>
        <p:grpSpPr>
          <a:xfrm>
            <a:off x="2860390" y="3139044"/>
            <a:ext cx="443308" cy="445400"/>
            <a:chOff x="-49027775" y="3550975"/>
            <a:chExt cx="300100" cy="301700"/>
          </a:xfrm>
        </p:grpSpPr>
        <p:sp>
          <p:nvSpPr>
            <p:cNvPr id="10194" name="Google Shape;10194;p65"/>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5"/>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5"/>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5"/>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5"/>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5"/>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5"/>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5"/>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5"/>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5"/>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65"/>
          <p:cNvGrpSpPr/>
          <p:nvPr/>
        </p:nvGrpSpPr>
        <p:grpSpPr>
          <a:xfrm>
            <a:off x="2857989" y="3684094"/>
            <a:ext cx="448109" cy="443370"/>
            <a:chOff x="-49031025" y="3920175"/>
            <a:chExt cx="303350" cy="300325"/>
          </a:xfrm>
        </p:grpSpPr>
        <p:sp>
          <p:nvSpPr>
            <p:cNvPr id="10205" name="Google Shape;10205;p65"/>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5"/>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5"/>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5"/>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5"/>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5"/>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5"/>
          <p:cNvGrpSpPr/>
          <p:nvPr/>
        </p:nvGrpSpPr>
        <p:grpSpPr>
          <a:xfrm>
            <a:off x="1257299" y="4299090"/>
            <a:ext cx="444453" cy="441893"/>
            <a:chOff x="-47155575" y="3200500"/>
            <a:chExt cx="300875" cy="299325"/>
          </a:xfrm>
        </p:grpSpPr>
        <p:sp>
          <p:nvSpPr>
            <p:cNvPr id="10212" name="Google Shape;10212;p65"/>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5"/>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5"/>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5"/>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5"/>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5"/>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65"/>
          <p:cNvGrpSpPr/>
          <p:nvPr/>
        </p:nvGrpSpPr>
        <p:grpSpPr>
          <a:xfrm>
            <a:off x="1257871" y="4843255"/>
            <a:ext cx="443308" cy="443038"/>
            <a:chOff x="-47154800" y="3569100"/>
            <a:chExt cx="300100" cy="300100"/>
          </a:xfrm>
        </p:grpSpPr>
        <p:sp>
          <p:nvSpPr>
            <p:cNvPr id="10219" name="Google Shape;10219;p65"/>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5"/>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5"/>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5"/>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5"/>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5"/>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65"/>
          <p:cNvGrpSpPr/>
          <p:nvPr/>
        </p:nvGrpSpPr>
        <p:grpSpPr>
          <a:xfrm>
            <a:off x="1258462" y="5389744"/>
            <a:ext cx="442126" cy="440749"/>
            <a:chOff x="-47154000" y="3939275"/>
            <a:chExt cx="299300" cy="298550"/>
          </a:xfrm>
        </p:grpSpPr>
        <p:sp>
          <p:nvSpPr>
            <p:cNvPr id="10226" name="Google Shape;10226;p65"/>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5"/>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5"/>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5"/>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65"/>
          <p:cNvGrpSpPr/>
          <p:nvPr/>
        </p:nvGrpSpPr>
        <p:grpSpPr>
          <a:xfrm>
            <a:off x="4035275" y="4299090"/>
            <a:ext cx="389796" cy="441893"/>
            <a:chOff x="-45286550" y="3200500"/>
            <a:chExt cx="263875" cy="299325"/>
          </a:xfrm>
        </p:grpSpPr>
        <p:sp>
          <p:nvSpPr>
            <p:cNvPr id="10231" name="Google Shape;10231;p65"/>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5"/>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5"/>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65"/>
          <p:cNvGrpSpPr/>
          <p:nvPr/>
        </p:nvGrpSpPr>
        <p:grpSpPr>
          <a:xfrm>
            <a:off x="4035275" y="4844436"/>
            <a:ext cx="389796" cy="441857"/>
            <a:chOff x="-45286550" y="3569900"/>
            <a:chExt cx="263875" cy="299300"/>
          </a:xfrm>
        </p:grpSpPr>
        <p:sp>
          <p:nvSpPr>
            <p:cNvPr id="10235" name="Google Shape;10235;p65"/>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5"/>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5"/>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5"/>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5"/>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5"/>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65"/>
          <p:cNvGrpSpPr/>
          <p:nvPr/>
        </p:nvGrpSpPr>
        <p:grpSpPr>
          <a:xfrm>
            <a:off x="4049234" y="5388600"/>
            <a:ext cx="361877" cy="443038"/>
            <a:chOff x="-45277900" y="3938500"/>
            <a:chExt cx="244975" cy="300100"/>
          </a:xfrm>
        </p:grpSpPr>
        <p:sp>
          <p:nvSpPr>
            <p:cNvPr id="10242" name="Google Shape;10242;p65"/>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5"/>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5"/>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5"/>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65"/>
          <p:cNvGrpSpPr/>
          <p:nvPr/>
        </p:nvGrpSpPr>
        <p:grpSpPr>
          <a:xfrm>
            <a:off x="2909378" y="5973705"/>
            <a:ext cx="443308" cy="443038"/>
            <a:chOff x="-44502875" y="3576975"/>
            <a:chExt cx="300100" cy="300100"/>
          </a:xfrm>
        </p:grpSpPr>
        <p:sp>
          <p:nvSpPr>
            <p:cNvPr id="10247" name="Google Shape;10247;p65"/>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5"/>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5"/>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5"/>
          <p:cNvGrpSpPr/>
          <p:nvPr/>
        </p:nvGrpSpPr>
        <p:grpSpPr>
          <a:xfrm>
            <a:off x="5686227" y="2586811"/>
            <a:ext cx="444499" cy="442614"/>
            <a:chOff x="-13947000" y="3212800"/>
            <a:chExt cx="353675" cy="352400"/>
          </a:xfrm>
        </p:grpSpPr>
        <p:sp>
          <p:nvSpPr>
            <p:cNvPr id="10251" name="Google Shape;10251;p65"/>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5"/>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5"/>
          <p:cNvGrpSpPr/>
          <p:nvPr/>
        </p:nvGrpSpPr>
        <p:grpSpPr>
          <a:xfrm>
            <a:off x="5686243" y="3136531"/>
            <a:ext cx="444467" cy="442238"/>
            <a:chOff x="-13946200" y="3647075"/>
            <a:chExt cx="353650" cy="352100"/>
          </a:xfrm>
        </p:grpSpPr>
        <p:sp>
          <p:nvSpPr>
            <p:cNvPr id="10254" name="Google Shape;10254;p65"/>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5"/>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5"/>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5"/>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5"/>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5"/>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0" name="Google Shape;10260;p65"/>
          <p:cNvSpPr/>
          <p:nvPr/>
        </p:nvSpPr>
        <p:spPr>
          <a:xfrm>
            <a:off x="5745258" y="3692188"/>
            <a:ext cx="338582" cy="441233"/>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1" name="Google Shape;10261;p65"/>
          <p:cNvGrpSpPr/>
          <p:nvPr/>
        </p:nvGrpSpPr>
        <p:grpSpPr>
          <a:xfrm>
            <a:off x="7911593" y="2587250"/>
            <a:ext cx="445473" cy="441735"/>
            <a:chOff x="-12163025" y="3214275"/>
            <a:chExt cx="354450" cy="351700"/>
          </a:xfrm>
        </p:grpSpPr>
        <p:sp>
          <p:nvSpPr>
            <p:cNvPr id="10262" name="Google Shape;10262;p65"/>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5"/>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5"/>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65"/>
          <p:cNvGrpSpPr/>
          <p:nvPr/>
        </p:nvGrpSpPr>
        <p:grpSpPr>
          <a:xfrm>
            <a:off x="7912567" y="3135557"/>
            <a:ext cx="443525" cy="444184"/>
            <a:chOff x="-12160675" y="3647875"/>
            <a:chExt cx="352900" cy="353650"/>
          </a:xfrm>
        </p:grpSpPr>
        <p:sp>
          <p:nvSpPr>
            <p:cNvPr id="10266" name="Google Shape;10266;p65"/>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5"/>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5"/>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5"/>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5"/>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5"/>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5"/>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65"/>
          <p:cNvGrpSpPr/>
          <p:nvPr/>
        </p:nvGrpSpPr>
        <p:grpSpPr>
          <a:xfrm>
            <a:off x="7925934" y="3689751"/>
            <a:ext cx="442519" cy="444184"/>
            <a:chOff x="-12160675" y="4081850"/>
            <a:chExt cx="352100" cy="353650"/>
          </a:xfrm>
        </p:grpSpPr>
        <p:sp>
          <p:nvSpPr>
            <p:cNvPr id="10274" name="Google Shape;10274;p65"/>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5"/>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5"/>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5"/>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5"/>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5"/>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65"/>
          <p:cNvGrpSpPr/>
          <p:nvPr/>
        </p:nvGrpSpPr>
        <p:grpSpPr>
          <a:xfrm>
            <a:off x="5687397" y="4281738"/>
            <a:ext cx="443493" cy="443462"/>
            <a:chOff x="-10391650" y="3180600"/>
            <a:chExt cx="352875" cy="353075"/>
          </a:xfrm>
        </p:grpSpPr>
        <p:sp>
          <p:nvSpPr>
            <p:cNvPr id="10281" name="Google Shape;10281;p65"/>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5"/>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5"/>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5"/>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5"/>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5"/>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65"/>
          <p:cNvGrpSpPr/>
          <p:nvPr/>
        </p:nvGrpSpPr>
        <p:grpSpPr>
          <a:xfrm>
            <a:off x="5687396" y="4876268"/>
            <a:ext cx="442519" cy="441264"/>
            <a:chOff x="-10390875" y="3616350"/>
            <a:chExt cx="352100" cy="351325"/>
          </a:xfrm>
        </p:grpSpPr>
        <p:sp>
          <p:nvSpPr>
            <p:cNvPr id="10288" name="Google Shape;10288;p65"/>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5"/>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5"/>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65"/>
          <p:cNvGrpSpPr/>
          <p:nvPr/>
        </p:nvGrpSpPr>
        <p:grpSpPr>
          <a:xfrm>
            <a:off x="9014303" y="4283306"/>
            <a:ext cx="390048" cy="442238"/>
            <a:chOff x="-10370400" y="4049550"/>
            <a:chExt cx="310350" cy="352100"/>
          </a:xfrm>
        </p:grpSpPr>
        <p:sp>
          <p:nvSpPr>
            <p:cNvPr id="10292" name="Google Shape;10292;p65"/>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5"/>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5"/>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5"/>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5"/>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65"/>
          <p:cNvGrpSpPr/>
          <p:nvPr/>
        </p:nvGrpSpPr>
        <p:grpSpPr>
          <a:xfrm>
            <a:off x="7897550" y="4282233"/>
            <a:ext cx="473217" cy="442457"/>
            <a:chOff x="-8674650" y="3210975"/>
            <a:chExt cx="376525" cy="352275"/>
          </a:xfrm>
        </p:grpSpPr>
        <p:sp>
          <p:nvSpPr>
            <p:cNvPr id="10298" name="Google Shape;10298;p65"/>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5"/>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5"/>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5"/>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5"/>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5"/>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65"/>
          <p:cNvGrpSpPr/>
          <p:nvPr/>
        </p:nvGrpSpPr>
        <p:grpSpPr>
          <a:xfrm>
            <a:off x="6238501" y="2586010"/>
            <a:ext cx="444499" cy="444216"/>
            <a:chOff x="-13512225" y="3211525"/>
            <a:chExt cx="353675" cy="353675"/>
          </a:xfrm>
        </p:grpSpPr>
        <p:sp>
          <p:nvSpPr>
            <p:cNvPr id="10305" name="Google Shape;10305;p65"/>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5"/>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5"/>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5"/>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5"/>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65"/>
          <p:cNvGrpSpPr/>
          <p:nvPr/>
        </p:nvGrpSpPr>
        <p:grpSpPr>
          <a:xfrm>
            <a:off x="6238501" y="3136531"/>
            <a:ext cx="444499" cy="442238"/>
            <a:chOff x="-13512225" y="3647075"/>
            <a:chExt cx="353675" cy="352100"/>
          </a:xfrm>
        </p:grpSpPr>
        <p:sp>
          <p:nvSpPr>
            <p:cNvPr id="10311" name="Google Shape;10311;p65"/>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5"/>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5"/>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5"/>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5"/>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5"/>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5"/>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5"/>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5"/>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5"/>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65"/>
          <p:cNvGrpSpPr/>
          <p:nvPr/>
        </p:nvGrpSpPr>
        <p:grpSpPr>
          <a:xfrm>
            <a:off x="6251366" y="3690238"/>
            <a:ext cx="444499" cy="443211"/>
            <a:chOff x="-13512225" y="4080275"/>
            <a:chExt cx="353675" cy="352875"/>
          </a:xfrm>
        </p:grpSpPr>
        <p:sp>
          <p:nvSpPr>
            <p:cNvPr id="10322" name="Google Shape;10322;p65"/>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5"/>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5"/>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5"/>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5"/>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5"/>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5"/>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5"/>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5"/>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5"/>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5"/>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65"/>
          <p:cNvGrpSpPr/>
          <p:nvPr/>
        </p:nvGrpSpPr>
        <p:grpSpPr>
          <a:xfrm>
            <a:off x="8463852" y="2627081"/>
            <a:ext cx="444467" cy="362073"/>
            <a:chOff x="-11728250" y="3245400"/>
            <a:chExt cx="353650" cy="288275"/>
          </a:xfrm>
        </p:grpSpPr>
        <p:sp>
          <p:nvSpPr>
            <p:cNvPr id="10334" name="Google Shape;10334;p65"/>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5"/>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5"/>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5"/>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5"/>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9" name="Google Shape;10339;p65"/>
          <p:cNvSpPr/>
          <p:nvPr/>
        </p:nvSpPr>
        <p:spPr>
          <a:xfrm>
            <a:off x="8664620" y="3306087"/>
            <a:ext cx="50492" cy="104907"/>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0" name="Google Shape;10340;p65"/>
          <p:cNvGrpSpPr/>
          <p:nvPr/>
        </p:nvGrpSpPr>
        <p:grpSpPr>
          <a:xfrm>
            <a:off x="8462359" y="3134678"/>
            <a:ext cx="447452" cy="445943"/>
            <a:chOff x="-11729050" y="3646475"/>
            <a:chExt cx="356025" cy="355050"/>
          </a:xfrm>
        </p:grpSpPr>
        <p:sp>
          <p:nvSpPr>
            <p:cNvPr id="10341" name="Google Shape;10341;p65"/>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5"/>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5"/>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5"/>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5"/>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5"/>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5"/>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5"/>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5"/>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5"/>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5"/>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65"/>
          <p:cNvGrpSpPr/>
          <p:nvPr/>
        </p:nvGrpSpPr>
        <p:grpSpPr>
          <a:xfrm>
            <a:off x="8504414" y="3690237"/>
            <a:ext cx="389074" cy="443211"/>
            <a:chOff x="-11703850" y="4081850"/>
            <a:chExt cx="309575" cy="352875"/>
          </a:xfrm>
        </p:grpSpPr>
        <p:sp>
          <p:nvSpPr>
            <p:cNvPr id="10353" name="Google Shape;10353;p65"/>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5"/>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5"/>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5"/>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5"/>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5"/>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5"/>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5"/>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65"/>
          <p:cNvGrpSpPr/>
          <p:nvPr/>
        </p:nvGrpSpPr>
        <p:grpSpPr>
          <a:xfrm>
            <a:off x="6245521" y="4281863"/>
            <a:ext cx="445473" cy="443211"/>
            <a:chOff x="-9958475" y="3180025"/>
            <a:chExt cx="354450" cy="352875"/>
          </a:xfrm>
        </p:grpSpPr>
        <p:sp>
          <p:nvSpPr>
            <p:cNvPr id="10362" name="Google Shape;10362;p65"/>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5"/>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5"/>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65"/>
          <p:cNvGrpSpPr/>
          <p:nvPr/>
        </p:nvGrpSpPr>
        <p:grpSpPr>
          <a:xfrm>
            <a:off x="6256910" y="4875373"/>
            <a:ext cx="421719" cy="443054"/>
            <a:chOff x="-9949025" y="3615575"/>
            <a:chExt cx="335550" cy="352750"/>
          </a:xfrm>
        </p:grpSpPr>
        <p:sp>
          <p:nvSpPr>
            <p:cNvPr id="10366" name="Google Shape;10366;p65"/>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5"/>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5"/>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65"/>
          <p:cNvGrpSpPr/>
          <p:nvPr/>
        </p:nvGrpSpPr>
        <p:grpSpPr>
          <a:xfrm>
            <a:off x="9543724" y="4280967"/>
            <a:ext cx="449432" cy="446916"/>
            <a:chOff x="-9961625" y="4048175"/>
            <a:chExt cx="357600" cy="355825"/>
          </a:xfrm>
        </p:grpSpPr>
        <p:sp>
          <p:nvSpPr>
            <p:cNvPr id="10370" name="Google Shape;10370;p65"/>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5"/>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5"/>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5"/>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5"/>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5"/>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65"/>
          <p:cNvGrpSpPr/>
          <p:nvPr/>
        </p:nvGrpSpPr>
        <p:grpSpPr>
          <a:xfrm>
            <a:off x="7905966" y="4874146"/>
            <a:ext cx="455401" cy="445503"/>
            <a:chOff x="-8680950" y="3624225"/>
            <a:chExt cx="362350" cy="354700"/>
          </a:xfrm>
        </p:grpSpPr>
        <p:sp>
          <p:nvSpPr>
            <p:cNvPr id="10377" name="Google Shape;10377;p65"/>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5"/>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5"/>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5"/>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5"/>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5"/>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65"/>
          <p:cNvGrpSpPr/>
          <p:nvPr/>
        </p:nvGrpSpPr>
        <p:grpSpPr>
          <a:xfrm>
            <a:off x="6826835" y="2586497"/>
            <a:ext cx="391022" cy="443242"/>
            <a:chOff x="-13056975" y="3212300"/>
            <a:chExt cx="311125" cy="352900"/>
          </a:xfrm>
        </p:grpSpPr>
        <p:sp>
          <p:nvSpPr>
            <p:cNvPr id="10384" name="Google Shape;10384;p65"/>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5"/>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5"/>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5"/>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65"/>
          <p:cNvGrpSpPr/>
          <p:nvPr/>
        </p:nvGrpSpPr>
        <p:grpSpPr>
          <a:xfrm>
            <a:off x="6798620" y="3136123"/>
            <a:ext cx="447452" cy="443054"/>
            <a:chOff x="-13077450" y="3647075"/>
            <a:chExt cx="356025" cy="352750"/>
          </a:xfrm>
        </p:grpSpPr>
        <p:sp>
          <p:nvSpPr>
            <p:cNvPr id="10389" name="Google Shape;10389;p65"/>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5"/>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5"/>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65"/>
          <p:cNvGrpSpPr/>
          <p:nvPr/>
        </p:nvGrpSpPr>
        <p:grpSpPr>
          <a:xfrm>
            <a:off x="6812474" y="3689249"/>
            <a:ext cx="445473" cy="445189"/>
            <a:chOff x="-13079025" y="4079475"/>
            <a:chExt cx="354450" cy="354450"/>
          </a:xfrm>
        </p:grpSpPr>
        <p:sp>
          <p:nvSpPr>
            <p:cNvPr id="10393" name="Google Shape;10393;p65"/>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5"/>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5"/>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5"/>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65"/>
          <p:cNvGrpSpPr/>
          <p:nvPr/>
        </p:nvGrpSpPr>
        <p:grpSpPr>
          <a:xfrm>
            <a:off x="9024945" y="2586999"/>
            <a:ext cx="444499" cy="442238"/>
            <a:chOff x="-11292700" y="3213875"/>
            <a:chExt cx="353675" cy="352100"/>
          </a:xfrm>
        </p:grpSpPr>
        <p:sp>
          <p:nvSpPr>
            <p:cNvPr id="10398" name="Google Shape;10398;p65"/>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5"/>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5"/>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5"/>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5"/>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5"/>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5"/>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65"/>
          <p:cNvGrpSpPr/>
          <p:nvPr/>
        </p:nvGrpSpPr>
        <p:grpSpPr>
          <a:xfrm>
            <a:off x="9017530" y="3135557"/>
            <a:ext cx="459329" cy="444184"/>
            <a:chOff x="-11299000" y="3647875"/>
            <a:chExt cx="365475" cy="353650"/>
          </a:xfrm>
        </p:grpSpPr>
        <p:sp>
          <p:nvSpPr>
            <p:cNvPr id="10406" name="Google Shape;10406;p65"/>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5"/>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5"/>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5"/>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5"/>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5"/>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65"/>
          <p:cNvGrpSpPr/>
          <p:nvPr/>
        </p:nvGrpSpPr>
        <p:grpSpPr>
          <a:xfrm>
            <a:off x="9036819" y="3704085"/>
            <a:ext cx="446478" cy="415516"/>
            <a:chOff x="-11295075" y="4092875"/>
            <a:chExt cx="355250" cy="330825"/>
          </a:xfrm>
        </p:grpSpPr>
        <p:sp>
          <p:nvSpPr>
            <p:cNvPr id="10413" name="Google Shape;10413;p65"/>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5"/>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5"/>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5"/>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5"/>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65"/>
          <p:cNvGrpSpPr/>
          <p:nvPr/>
        </p:nvGrpSpPr>
        <p:grpSpPr>
          <a:xfrm>
            <a:off x="6824032" y="4281863"/>
            <a:ext cx="390048" cy="443211"/>
            <a:chOff x="-9500075" y="3180800"/>
            <a:chExt cx="310350" cy="352875"/>
          </a:xfrm>
        </p:grpSpPr>
        <p:sp>
          <p:nvSpPr>
            <p:cNvPr id="10419" name="Google Shape;10419;p65"/>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5"/>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5"/>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5"/>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5"/>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5"/>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5"/>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5"/>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5"/>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8" name="Google Shape;10428;p65"/>
          <p:cNvGrpSpPr/>
          <p:nvPr/>
        </p:nvGrpSpPr>
        <p:grpSpPr>
          <a:xfrm>
            <a:off x="6796319" y="4874792"/>
            <a:ext cx="444499" cy="444216"/>
            <a:chOff x="-9523700" y="3614000"/>
            <a:chExt cx="353675" cy="353675"/>
          </a:xfrm>
        </p:grpSpPr>
        <p:sp>
          <p:nvSpPr>
            <p:cNvPr id="10429" name="Google Shape;10429;p65"/>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5"/>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5"/>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5"/>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5"/>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5"/>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5"/>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5"/>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5"/>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8" name="Google Shape;10438;p65"/>
          <p:cNvGrpSpPr/>
          <p:nvPr/>
        </p:nvGrpSpPr>
        <p:grpSpPr>
          <a:xfrm>
            <a:off x="9022943" y="4902903"/>
            <a:ext cx="444499" cy="442238"/>
            <a:chOff x="-9523700" y="4049550"/>
            <a:chExt cx="353675" cy="352100"/>
          </a:xfrm>
        </p:grpSpPr>
        <p:sp>
          <p:nvSpPr>
            <p:cNvPr id="10439" name="Google Shape;10439;p65"/>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5"/>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5"/>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5"/>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5"/>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5"/>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5"/>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65"/>
          <p:cNvGrpSpPr/>
          <p:nvPr/>
        </p:nvGrpSpPr>
        <p:grpSpPr>
          <a:xfrm>
            <a:off x="8469716" y="4902984"/>
            <a:ext cx="445473" cy="387821"/>
            <a:chOff x="-8209150" y="3659675"/>
            <a:chExt cx="354450" cy="308775"/>
          </a:xfrm>
        </p:grpSpPr>
        <p:sp>
          <p:nvSpPr>
            <p:cNvPr id="10447" name="Google Shape;10447;p65"/>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5"/>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5"/>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5"/>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5"/>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5"/>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5"/>
          <p:cNvGrpSpPr/>
          <p:nvPr/>
        </p:nvGrpSpPr>
        <p:grpSpPr>
          <a:xfrm>
            <a:off x="7349403" y="2586497"/>
            <a:ext cx="444499" cy="443242"/>
            <a:chOff x="-12643475" y="3212300"/>
            <a:chExt cx="353675" cy="352900"/>
          </a:xfrm>
        </p:grpSpPr>
        <p:sp>
          <p:nvSpPr>
            <p:cNvPr id="10454" name="Google Shape;10454;p65"/>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5"/>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5"/>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5"/>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5"/>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5"/>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5"/>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5"/>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5"/>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65"/>
          <p:cNvGrpSpPr/>
          <p:nvPr/>
        </p:nvGrpSpPr>
        <p:grpSpPr>
          <a:xfrm>
            <a:off x="7349403" y="3149813"/>
            <a:ext cx="444499" cy="415673"/>
            <a:chOff x="-12643475" y="3657325"/>
            <a:chExt cx="353675" cy="330950"/>
          </a:xfrm>
        </p:grpSpPr>
        <p:sp>
          <p:nvSpPr>
            <p:cNvPr id="10464" name="Google Shape;10464;p65"/>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5"/>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5"/>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5"/>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5"/>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5"/>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5"/>
          <p:cNvGrpSpPr/>
          <p:nvPr/>
        </p:nvGrpSpPr>
        <p:grpSpPr>
          <a:xfrm>
            <a:off x="7362267" y="3691729"/>
            <a:ext cx="444499" cy="440228"/>
            <a:chOff x="-12643475" y="4081850"/>
            <a:chExt cx="353675" cy="350500"/>
          </a:xfrm>
        </p:grpSpPr>
        <p:sp>
          <p:nvSpPr>
            <p:cNvPr id="10471" name="Google Shape;10471;p65"/>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5"/>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5"/>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5"/>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5"/>
          <p:cNvGrpSpPr/>
          <p:nvPr/>
        </p:nvGrpSpPr>
        <p:grpSpPr>
          <a:xfrm>
            <a:off x="9574267" y="2586999"/>
            <a:ext cx="443493" cy="442238"/>
            <a:chOff x="-10857925" y="3213875"/>
            <a:chExt cx="352875" cy="352100"/>
          </a:xfrm>
        </p:grpSpPr>
        <p:sp>
          <p:nvSpPr>
            <p:cNvPr id="10476" name="Google Shape;10476;p65"/>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5"/>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5"/>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5"/>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5"/>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5"/>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5"/>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5"/>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5"/>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5"/>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6" name="Google Shape;10486;p65"/>
          <p:cNvSpPr/>
          <p:nvPr/>
        </p:nvSpPr>
        <p:spPr>
          <a:xfrm>
            <a:off x="9628764" y="3137485"/>
            <a:ext cx="341567" cy="44204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7" name="Google Shape;10487;p65"/>
          <p:cNvGrpSpPr/>
          <p:nvPr/>
        </p:nvGrpSpPr>
        <p:grpSpPr>
          <a:xfrm>
            <a:off x="9586628" y="3704085"/>
            <a:ext cx="444499" cy="415516"/>
            <a:chOff x="-10858725" y="4092875"/>
            <a:chExt cx="353675" cy="330825"/>
          </a:xfrm>
        </p:grpSpPr>
        <p:sp>
          <p:nvSpPr>
            <p:cNvPr id="10488" name="Google Shape;10488;p65"/>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5"/>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5"/>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5"/>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5"/>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5"/>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65"/>
          <p:cNvGrpSpPr/>
          <p:nvPr/>
        </p:nvGrpSpPr>
        <p:grpSpPr>
          <a:xfrm>
            <a:off x="7350636" y="4282476"/>
            <a:ext cx="444342" cy="441986"/>
            <a:chOff x="-9089725" y="3180200"/>
            <a:chExt cx="353550" cy="351900"/>
          </a:xfrm>
        </p:grpSpPr>
        <p:sp>
          <p:nvSpPr>
            <p:cNvPr id="10495" name="Google Shape;10495;p65"/>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5"/>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65"/>
          <p:cNvGrpSpPr/>
          <p:nvPr/>
        </p:nvGrpSpPr>
        <p:grpSpPr>
          <a:xfrm>
            <a:off x="7414920" y="4875295"/>
            <a:ext cx="314797" cy="443211"/>
            <a:chOff x="-9039300" y="3614000"/>
            <a:chExt cx="250475" cy="352875"/>
          </a:xfrm>
        </p:grpSpPr>
        <p:sp>
          <p:nvSpPr>
            <p:cNvPr id="10498" name="Google Shape;10498;p65"/>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5"/>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65"/>
          <p:cNvGrpSpPr/>
          <p:nvPr/>
        </p:nvGrpSpPr>
        <p:grpSpPr>
          <a:xfrm>
            <a:off x="9575430" y="4902903"/>
            <a:ext cx="442519" cy="442238"/>
            <a:chOff x="-9088150" y="4049550"/>
            <a:chExt cx="352100" cy="352100"/>
          </a:xfrm>
        </p:grpSpPr>
        <p:sp>
          <p:nvSpPr>
            <p:cNvPr id="10501" name="Google Shape;10501;p65"/>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5"/>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5"/>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5"/>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5"/>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5"/>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65"/>
          <p:cNvGrpSpPr/>
          <p:nvPr/>
        </p:nvGrpSpPr>
        <p:grpSpPr>
          <a:xfrm>
            <a:off x="8495936" y="4282351"/>
            <a:ext cx="394007" cy="442238"/>
            <a:chOff x="-8191825" y="3174500"/>
            <a:chExt cx="313500" cy="352100"/>
          </a:xfrm>
        </p:grpSpPr>
        <p:sp>
          <p:nvSpPr>
            <p:cNvPr id="10508" name="Google Shape;10508;p65"/>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5"/>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5"/>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14" name="Shape 10514"/>
        <p:cNvGrpSpPr/>
        <p:nvPr/>
      </p:nvGrpSpPr>
      <p:grpSpPr>
        <a:xfrm>
          <a:off x="0" y="0"/>
          <a:ext cx="0" cy="0"/>
          <a:chOff x="0" y="0"/>
          <a:chExt cx="0" cy="0"/>
        </a:xfrm>
      </p:grpSpPr>
      <p:sp>
        <p:nvSpPr>
          <p:cNvPr id="10515" name="Google Shape;10515;p66"/>
          <p:cNvSpPr txBox="1"/>
          <p:nvPr/>
        </p:nvSpPr>
        <p:spPr>
          <a:xfrm>
            <a:off x="1225827" y="1059775"/>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Nature Icons</a:t>
            </a:r>
            <a:endParaRPr sz="3000">
              <a:solidFill>
                <a:srgbClr val="FFFFFF"/>
              </a:solidFill>
            </a:endParaRPr>
          </a:p>
        </p:txBody>
      </p:sp>
      <p:sp>
        <p:nvSpPr>
          <p:cNvPr id="10516" name="Google Shape;10516;p66"/>
          <p:cNvSpPr/>
          <p:nvPr/>
        </p:nvSpPr>
        <p:spPr>
          <a:xfrm>
            <a:off x="649690" y="3114772"/>
            <a:ext cx="427919" cy="554043"/>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7" name="Google Shape;10517;p66"/>
          <p:cNvGrpSpPr/>
          <p:nvPr/>
        </p:nvGrpSpPr>
        <p:grpSpPr>
          <a:xfrm>
            <a:off x="530972" y="3819475"/>
            <a:ext cx="564236" cy="557112"/>
            <a:chOff x="-21322300" y="3693325"/>
            <a:chExt cx="306400" cy="304150"/>
          </a:xfrm>
        </p:grpSpPr>
        <p:sp>
          <p:nvSpPr>
            <p:cNvPr id="10518" name="Google Shape;10518;p66"/>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6"/>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6"/>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6"/>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66"/>
          <p:cNvGrpSpPr/>
          <p:nvPr/>
        </p:nvGrpSpPr>
        <p:grpSpPr>
          <a:xfrm>
            <a:off x="530236" y="4521933"/>
            <a:ext cx="565709" cy="523729"/>
            <a:chOff x="-21322300" y="4077125"/>
            <a:chExt cx="307200" cy="285925"/>
          </a:xfrm>
        </p:grpSpPr>
        <p:sp>
          <p:nvSpPr>
            <p:cNvPr id="10523" name="Google Shape;10523;p66"/>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6"/>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6"/>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6"/>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6"/>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6"/>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6"/>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6"/>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6"/>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6"/>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6"/>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6"/>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6"/>
          <p:cNvGrpSpPr/>
          <p:nvPr/>
        </p:nvGrpSpPr>
        <p:grpSpPr>
          <a:xfrm>
            <a:off x="3991022" y="3132427"/>
            <a:ext cx="562808" cy="558027"/>
            <a:chOff x="-19394200" y="3333800"/>
            <a:chExt cx="305625" cy="304650"/>
          </a:xfrm>
        </p:grpSpPr>
        <p:sp>
          <p:nvSpPr>
            <p:cNvPr id="10536" name="Google Shape;10536;p66"/>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6"/>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6"/>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6"/>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6"/>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6"/>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6"/>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6"/>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6"/>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6"/>
          <p:cNvGrpSpPr/>
          <p:nvPr/>
        </p:nvGrpSpPr>
        <p:grpSpPr>
          <a:xfrm>
            <a:off x="3989568" y="3819655"/>
            <a:ext cx="565709" cy="556928"/>
            <a:chOff x="-19396575" y="3708500"/>
            <a:chExt cx="307200" cy="304050"/>
          </a:xfrm>
        </p:grpSpPr>
        <p:sp>
          <p:nvSpPr>
            <p:cNvPr id="10546" name="Google Shape;10546;p66"/>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6"/>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6"/>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66"/>
          <p:cNvGrpSpPr/>
          <p:nvPr/>
        </p:nvGrpSpPr>
        <p:grpSpPr>
          <a:xfrm>
            <a:off x="3982332" y="4504949"/>
            <a:ext cx="580211" cy="557890"/>
            <a:chOff x="-19394200" y="4084200"/>
            <a:chExt cx="315075" cy="304575"/>
          </a:xfrm>
        </p:grpSpPr>
        <p:sp>
          <p:nvSpPr>
            <p:cNvPr id="10550" name="Google Shape;10550;p66"/>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6"/>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6"/>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6"/>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6"/>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6"/>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66"/>
          <p:cNvGrpSpPr/>
          <p:nvPr/>
        </p:nvGrpSpPr>
        <p:grpSpPr>
          <a:xfrm>
            <a:off x="7478476" y="3132122"/>
            <a:ext cx="499000" cy="558348"/>
            <a:chOff x="-17526750" y="3309200"/>
            <a:chExt cx="270975" cy="304825"/>
          </a:xfrm>
        </p:grpSpPr>
        <p:sp>
          <p:nvSpPr>
            <p:cNvPr id="10557" name="Google Shape;10557;p66"/>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6"/>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6"/>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6"/>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6"/>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66"/>
          <p:cNvGrpSpPr/>
          <p:nvPr/>
        </p:nvGrpSpPr>
        <p:grpSpPr>
          <a:xfrm>
            <a:off x="7448760" y="3820242"/>
            <a:ext cx="558435" cy="555463"/>
            <a:chOff x="-17542500" y="3684100"/>
            <a:chExt cx="303250" cy="303250"/>
          </a:xfrm>
        </p:grpSpPr>
        <p:sp>
          <p:nvSpPr>
            <p:cNvPr id="10563" name="Google Shape;10563;p66"/>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6"/>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6"/>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6"/>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6"/>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6"/>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6"/>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66"/>
          <p:cNvGrpSpPr/>
          <p:nvPr/>
        </p:nvGrpSpPr>
        <p:grpSpPr>
          <a:xfrm>
            <a:off x="7448025" y="4522590"/>
            <a:ext cx="559908" cy="522309"/>
            <a:chOff x="-17542500" y="4068450"/>
            <a:chExt cx="304050" cy="285150"/>
          </a:xfrm>
        </p:grpSpPr>
        <p:sp>
          <p:nvSpPr>
            <p:cNvPr id="10571" name="Google Shape;10571;p66"/>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6"/>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6"/>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6"/>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6"/>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6"/>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66"/>
          <p:cNvGrpSpPr/>
          <p:nvPr/>
        </p:nvGrpSpPr>
        <p:grpSpPr>
          <a:xfrm>
            <a:off x="4006124" y="5174671"/>
            <a:ext cx="427919" cy="556928"/>
            <a:chOff x="-15652200" y="3335975"/>
            <a:chExt cx="232375" cy="304050"/>
          </a:xfrm>
        </p:grpSpPr>
        <p:sp>
          <p:nvSpPr>
            <p:cNvPr id="10578" name="Google Shape;10578;p66"/>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6"/>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6"/>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6"/>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6"/>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6"/>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6"/>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6"/>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6"/>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66"/>
          <p:cNvGrpSpPr/>
          <p:nvPr/>
        </p:nvGrpSpPr>
        <p:grpSpPr>
          <a:xfrm>
            <a:off x="1222111" y="3132881"/>
            <a:ext cx="561335" cy="556928"/>
            <a:chOff x="-20946600" y="3317850"/>
            <a:chExt cx="304825" cy="304050"/>
          </a:xfrm>
        </p:grpSpPr>
        <p:sp>
          <p:nvSpPr>
            <p:cNvPr id="10588" name="Google Shape;10588;p66"/>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6"/>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6"/>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66"/>
          <p:cNvGrpSpPr/>
          <p:nvPr/>
        </p:nvGrpSpPr>
        <p:grpSpPr>
          <a:xfrm>
            <a:off x="1222825" y="3819742"/>
            <a:ext cx="559908" cy="556562"/>
            <a:chOff x="-20945825" y="3692175"/>
            <a:chExt cx="304050" cy="303850"/>
          </a:xfrm>
        </p:grpSpPr>
        <p:sp>
          <p:nvSpPr>
            <p:cNvPr id="10592" name="Google Shape;10592;p66"/>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6"/>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6"/>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6"/>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66"/>
          <p:cNvGrpSpPr/>
          <p:nvPr/>
        </p:nvGrpSpPr>
        <p:grpSpPr>
          <a:xfrm>
            <a:off x="1254726" y="4506052"/>
            <a:ext cx="496100" cy="555463"/>
            <a:chOff x="-20930075" y="4066100"/>
            <a:chExt cx="269400" cy="303250"/>
          </a:xfrm>
        </p:grpSpPr>
        <p:sp>
          <p:nvSpPr>
            <p:cNvPr id="10597" name="Google Shape;10597;p66"/>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6"/>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66"/>
          <p:cNvGrpSpPr/>
          <p:nvPr/>
        </p:nvGrpSpPr>
        <p:grpSpPr>
          <a:xfrm>
            <a:off x="4720564" y="3133323"/>
            <a:ext cx="464196" cy="556241"/>
            <a:chOff x="-18994100" y="3334775"/>
            <a:chExt cx="252075" cy="303675"/>
          </a:xfrm>
        </p:grpSpPr>
        <p:sp>
          <p:nvSpPr>
            <p:cNvPr id="10600" name="Google Shape;10600;p66"/>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6"/>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6"/>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6"/>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66"/>
          <p:cNvGrpSpPr/>
          <p:nvPr/>
        </p:nvGrpSpPr>
        <p:grpSpPr>
          <a:xfrm>
            <a:off x="4738704" y="3821102"/>
            <a:ext cx="427919" cy="554043"/>
            <a:chOff x="-18983850" y="3710075"/>
            <a:chExt cx="232375" cy="302475"/>
          </a:xfrm>
        </p:grpSpPr>
        <p:sp>
          <p:nvSpPr>
            <p:cNvPr id="10605" name="Google Shape;10605;p66"/>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6"/>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6"/>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6"/>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66"/>
          <p:cNvGrpSpPr/>
          <p:nvPr/>
        </p:nvGrpSpPr>
        <p:grpSpPr>
          <a:xfrm>
            <a:off x="4671996" y="4506136"/>
            <a:ext cx="561335" cy="555509"/>
            <a:chOff x="-19020075" y="4084200"/>
            <a:chExt cx="304825" cy="303275"/>
          </a:xfrm>
        </p:grpSpPr>
        <p:sp>
          <p:nvSpPr>
            <p:cNvPr id="10610" name="Google Shape;10610;p66"/>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6"/>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6"/>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6"/>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6"/>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6"/>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6"/>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6"/>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6"/>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66"/>
          <p:cNvGrpSpPr/>
          <p:nvPr/>
        </p:nvGrpSpPr>
        <p:grpSpPr>
          <a:xfrm>
            <a:off x="8182526" y="3132122"/>
            <a:ext cx="494627" cy="558348"/>
            <a:chOff x="-17149475" y="3309200"/>
            <a:chExt cx="268600" cy="304825"/>
          </a:xfrm>
        </p:grpSpPr>
        <p:sp>
          <p:nvSpPr>
            <p:cNvPr id="10620" name="Google Shape;10620;p66"/>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6"/>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66"/>
          <p:cNvGrpSpPr/>
          <p:nvPr/>
        </p:nvGrpSpPr>
        <p:grpSpPr>
          <a:xfrm>
            <a:off x="8149883" y="3837524"/>
            <a:ext cx="559908" cy="520890"/>
            <a:chOff x="-17168375" y="3692750"/>
            <a:chExt cx="304050" cy="284375"/>
          </a:xfrm>
        </p:grpSpPr>
        <p:sp>
          <p:nvSpPr>
            <p:cNvPr id="10623" name="Google Shape;10623;p66"/>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6"/>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6"/>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6"/>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6"/>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6"/>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6"/>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66"/>
          <p:cNvGrpSpPr/>
          <p:nvPr/>
        </p:nvGrpSpPr>
        <p:grpSpPr>
          <a:xfrm>
            <a:off x="8145532" y="4505279"/>
            <a:ext cx="568609" cy="556928"/>
            <a:chOff x="-17170750" y="4058800"/>
            <a:chExt cx="308775" cy="304050"/>
          </a:xfrm>
        </p:grpSpPr>
        <p:sp>
          <p:nvSpPr>
            <p:cNvPr id="10631" name="Google Shape;10631;p66"/>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6"/>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6"/>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6"/>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6"/>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6"/>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6"/>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6"/>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6"/>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6"/>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6"/>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6"/>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6"/>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6"/>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6"/>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6"/>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6"/>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66"/>
          <p:cNvGrpSpPr/>
          <p:nvPr/>
        </p:nvGrpSpPr>
        <p:grpSpPr>
          <a:xfrm>
            <a:off x="6732894" y="5178324"/>
            <a:ext cx="561335" cy="554043"/>
            <a:chOff x="-15688425" y="3707725"/>
            <a:chExt cx="304825" cy="302475"/>
          </a:xfrm>
        </p:grpSpPr>
        <p:sp>
          <p:nvSpPr>
            <p:cNvPr id="10649" name="Google Shape;10649;p66"/>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6"/>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6"/>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6"/>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6"/>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6"/>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66"/>
          <p:cNvGrpSpPr/>
          <p:nvPr/>
        </p:nvGrpSpPr>
        <p:grpSpPr>
          <a:xfrm>
            <a:off x="1922475" y="3133961"/>
            <a:ext cx="562808" cy="554776"/>
            <a:chOff x="-20572500" y="3319025"/>
            <a:chExt cx="305625" cy="302875"/>
          </a:xfrm>
        </p:grpSpPr>
        <p:sp>
          <p:nvSpPr>
            <p:cNvPr id="10656" name="Google Shape;10656;p66"/>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6"/>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66"/>
          <p:cNvGrpSpPr/>
          <p:nvPr/>
        </p:nvGrpSpPr>
        <p:grpSpPr>
          <a:xfrm>
            <a:off x="1923925" y="3896127"/>
            <a:ext cx="559908" cy="403661"/>
            <a:chOff x="-20571700" y="3722875"/>
            <a:chExt cx="304050" cy="220375"/>
          </a:xfrm>
        </p:grpSpPr>
        <p:sp>
          <p:nvSpPr>
            <p:cNvPr id="10659" name="Google Shape;10659;p66"/>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6"/>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6"/>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6"/>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6"/>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6"/>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6"/>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6" name="Google Shape;10666;p66"/>
          <p:cNvGrpSpPr/>
          <p:nvPr/>
        </p:nvGrpSpPr>
        <p:grpSpPr>
          <a:xfrm>
            <a:off x="1923213" y="4504619"/>
            <a:ext cx="561335" cy="558348"/>
            <a:chOff x="-20571700" y="4066875"/>
            <a:chExt cx="304825" cy="304825"/>
          </a:xfrm>
        </p:grpSpPr>
        <p:sp>
          <p:nvSpPr>
            <p:cNvPr id="10667" name="Google Shape;10667;p66"/>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6"/>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6"/>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6"/>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6"/>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6"/>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6"/>
          <p:cNvGrpSpPr/>
          <p:nvPr/>
        </p:nvGrpSpPr>
        <p:grpSpPr>
          <a:xfrm>
            <a:off x="5370959" y="3131357"/>
            <a:ext cx="565709" cy="560180"/>
            <a:chOff x="-18645175" y="3334200"/>
            <a:chExt cx="307200" cy="305825"/>
          </a:xfrm>
        </p:grpSpPr>
        <p:sp>
          <p:nvSpPr>
            <p:cNvPr id="10674" name="Google Shape;10674;p66"/>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6"/>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6"/>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6"/>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6"/>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6"/>
          <p:cNvGrpSpPr/>
          <p:nvPr/>
        </p:nvGrpSpPr>
        <p:grpSpPr>
          <a:xfrm>
            <a:off x="5371695" y="3818925"/>
            <a:ext cx="564236" cy="558394"/>
            <a:chOff x="-18645175" y="3708500"/>
            <a:chExt cx="306400" cy="304850"/>
          </a:xfrm>
        </p:grpSpPr>
        <p:sp>
          <p:nvSpPr>
            <p:cNvPr id="10680" name="Google Shape;10680;p66"/>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6"/>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6"/>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6"/>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6"/>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6"/>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6"/>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66"/>
          <p:cNvGrpSpPr/>
          <p:nvPr/>
        </p:nvGrpSpPr>
        <p:grpSpPr>
          <a:xfrm>
            <a:off x="5368793" y="4503913"/>
            <a:ext cx="570036" cy="559951"/>
            <a:chOff x="-18647525" y="4082625"/>
            <a:chExt cx="309550" cy="305700"/>
          </a:xfrm>
        </p:grpSpPr>
        <p:sp>
          <p:nvSpPr>
            <p:cNvPr id="10688" name="Google Shape;10688;p66"/>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6"/>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6"/>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6"/>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66"/>
          <p:cNvGrpSpPr/>
          <p:nvPr/>
        </p:nvGrpSpPr>
        <p:grpSpPr>
          <a:xfrm>
            <a:off x="8870765" y="3132853"/>
            <a:ext cx="493154" cy="556883"/>
            <a:chOff x="-16775350" y="3309200"/>
            <a:chExt cx="267800" cy="304025"/>
          </a:xfrm>
        </p:grpSpPr>
        <p:sp>
          <p:nvSpPr>
            <p:cNvPr id="10693" name="Google Shape;10693;p66"/>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6"/>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6"/>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66"/>
          <p:cNvGrpSpPr/>
          <p:nvPr/>
        </p:nvGrpSpPr>
        <p:grpSpPr>
          <a:xfrm>
            <a:off x="8870765" y="3817339"/>
            <a:ext cx="493154" cy="561279"/>
            <a:chOff x="-16775350" y="3683300"/>
            <a:chExt cx="267800" cy="306425"/>
          </a:xfrm>
        </p:grpSpPr>
        <p:sp>
          <p:nvSpPr>
            <p:cNvPr id="10697" name="Google Shape;10697;p66"/>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6"/>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6"/>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66"/>
          <p:cNvGrpSpPr/>
          <p:nvPr/>
        </p:nvGrpSpPr>
        <p:grpSpPr>
          <a:xfrm>
            <a:off x="8835937" y="4505298"/>
            <a:ext cx="562808" cy="556883"/>
            <a:chOff x="-16794250" y="4058225"/>
            <a:chExt cx="305625" cy="304025"/>
          </a:xfrm>
        </p:grpSpPr>
        <p:sp>
          <p:nvSpPr>
            <p:cNvPr id="10701" name="Google Shape;10701;p66"/>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6"/>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6"/>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6"/>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6"/>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6"/>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6"/>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6"/>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6"/>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0" name="Google Shape;10710;p66"/>
          <p:cNvSpPr/>
          <p:nvPr/>
        </p:nvSpPr>
        <p:spPr>
          <a:xfrm>
            <a:off x="9597528" y="3112319"/>
            <a:ext cx="564236" cy="558348"/>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1" name="Google Shape;10711;p66"/>
          <p:cNvGrpSpPr/>
          <p:nvPr/>
        </p:nvGrpSpPr>
        <p:grpSpPr>
          <a:xfrm>
            <a:off x="2607102" y="3132881"/>
            <a:ext cx="570036" cy="556928"/>
            <a:chOff x="-20199150" y="3317850"/>
            <a:chExt cx="309550" cy="304050"/>
          </a:xfrm>
        </p:grpSpPr>
        <p:sp>
          <p:nvSpPr>
            <p:cNvPr id="10712" name="Google Shape;10712;p66"/>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6"/>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6"/>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6"/>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6"/>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6"/>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6"/>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66"/>
          <p:cNvGrpSpPr/>
          <p:nvPr/>
        </p:nvGrpSpPr>
        <p:grpSpPr>
          <a:xfrm>
            <a:off x="2609999" y="3818675"/>
            <a:ext cx="564236" cy="558714"/>
            <a:chOff x="-20199150" y="3693150"/>
            <a:chExt cx="306400" cy="305025"/>
          </a:xfrm>
        </p:grpSpPr>
        <p:sp>
          <p:nvSpPr>
            <p:cNvPr id="10720" name="Google Shape;10720;p66"/>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6"/>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6"/>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6"/>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6"/>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6"/>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66"/>
          <p:cNvGrpSpPr/>
          <p:nvPr/>
        </p:nvGrpSpPr>
        <p:grpSpPr>
          <a:xfrm>
            <a:off x="2610715" y="4503889"/>
            <a:ext cx="562808" cy="559813"/>
            <a:chOff x="-20197575" y="4066875"/>
            <a:chExt cx="305625" cy="305625"/>
          </a:xfrm>
        </p:grpSpPr>
        <p:sp>
          <p:nvSpPr>
            <p:cNvPr id="10727" name="Google Shape;10727;p66"/>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6"/>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6"/>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6"/>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6"/>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6"/>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6"/>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6"/>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6"/>
          <p:cNvGrpSpPr/>
          <p:nvPr/>
        </p:nvGrpSpPr>
        <p:grpSpPr>
          <a:xfrm>
            <a:off x="6077770" y="3130438"/>
            <a:ext cx="559908" cy="562011"/>
            <a:chOff x="-18271050" y="3333200"/>
            <a:chExt cx="304050" cy="306825"/>
          </a:xfrm>
        </p:grpSpPr>
        <p:sp>
          <p:nvSpPr>
            <p:cNvPr id="10736" name="Google Shape;10736;p66"/>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6"/>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6"/>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6"/>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6"/>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66"/>
          <p:cNvGrpSpPr/>
          <p:nvPr/>
        </p:nvGrpSpPr>
        <p:grpSpPr>
          <a:xfrm>
            <a:off x="6078485" y="3820400"/>
            <a:ext cx="558481" cy="555463"/>
            <a:chOff x="-18270275" y="3710875"/>
            <a:chExt cx="303275" cy="303250"/>
          </a:xfrm>
        </p:grpSpPr>
        <p:sp>
          <p:nvSpPr>
            <p:cNvPr id="10742" name="Google Shape;10742;p66"/>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6"/>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6"/>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6"/>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6"/>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6"/>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6"/>
          <p:cNvGrpSpPr/>
          <p:nvPr/>
        </p:nvGrpSpPr>
        <p:grpSpPr>
          <a:xfrm>
            <a:off x="6145216" y="4506136"/>
            <a:ext cx="425018" cy="555509"/>
            <a:chOff x="-18234025" y="4084200"/>
            <a:chExt cx="230800" cy="303275"/>
          </a:xfrm>
        </p:grpSpPr>
        <p:sp>
          <p:nvSpPr>
            <p:cNvPr id="10749" name="Google Shape;10749;p66"/>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6"/>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6"/>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66"/>
          <p:cNvGrpSpPr/>
          <p:nvPr/>
        </p:nvGrpSpPr>
        <p:grpSpPr>
          <a:xfrm>
            <a:off x="2556451" y="5173801"/>
            <a:ext cx="559908" cy="558348"/>
            <a:chOff x="-16419350" y="3308400"/>
            <a:chExt cx="304050" cy="304825"/>
          </a:xfrm>
        </p:grpSpPr>
        <p:sp>
          <p:nvSpPr>
            <p:cNvPr id="10753" name="Google Shape;10753;p66"/>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6"/>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6"/>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6"/>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6"/>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6"/>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6"/>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66"/>
          <p:cNvGrpSpPr/>
          <p:nvPr/>
        </p:nvGrpSpPr>
        <p:grpSpPr>
          <a:xfrm>
            <a:off x="5383307" y="5174551"/>
            <a:ext cx="493154" cy="561324"/>
            <a:chOff x="-16401225" y="3683275"/>
            <a:chExt cx="267800" cy="306450"/>
          </a:xfrm>
        </p:grpSpPr>
        <p:sp>
          <p:nvSpPr>
            <p:cNvPr id="10761" name="Google Shape;10761;p66"/>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6"/>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6"/>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6"/>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6"/>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6"/>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6"/>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66"/>
          <p:cNvGrpSpPr/>
          <p:nvPr/>
        </p:nvGrpSpPr>
        <p:grpSpPr>
          <a:xfrm>
            <a:off x="9571354" y="4505535"/>
            <a:ext cx="561335" cy="555509"/>
            <a:chOff x="-16419350" y="4058200"/>
            <a:chExt cx="304825" cy="303275"/>
          </a:xfrm>
        </p:grpSpPr>
        <p:sp>
          <p:nvSpPr>
            <p:cNvPr id="10769" name="Google Shape;10769;p66"/>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6"/>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6"/>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6"/>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6"/>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6"/>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6"/>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66"/>
          <p:cNvGrpSpPr/>
          <p:nvPr/>
        </p:nvGrpSpPr>
        <p:grpSpPr>
          <a:xfrm>
            <a:off x="4629836" y="5175690"/>
            <a:ext cx="561381" cy="554776"/>
            <a:chOff x="-15296200" y="3326900"/>
            <a:chExt cx="304850" cy="302875"/>
          </a:xfrm>
        </p:grpSpPr>
        <p:sp>
          <p:nvSpPr>
            <p:cNvPr id="10777" name="Google Shape;10777;p66"/>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6"/>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6"/>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6"/>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6"/>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6"/>
          <p:cNvGrpSpPr/>
          <p:nvPr/>
        </p:nvGrpSpPr>
        <p:grpSpPr>
          <a:xfrm>
            <a:off x="3269224" y="3154339"/>
            <a:ext cx="606314" cy="514021"/>
            <a:chOff x="-19835275" y="3330250"/>
            <a:chExt cx="329250" cy="280625"/>
          </a:xfrm>
        </p:grpSpPr>
        <p:sp>
          <p:nvSpPr>
            <p:cNvPr id="10783" name="Google Shape;10783;p66"/>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6"/>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6"/>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66"/>
          <p:cNvGrpSpPr/>
          <p:nvPr/>
        </p:nvGrpSpPr>
        <p:grpSpPr>
          <a:xfrm>
            <a:off x="3291691" y="3819426"/>
            <a:ext cx="561381" cy="557203"/>
            <a:chOff x="-19822675" y="3692750"/>
            <a:chExt cx="304850" cy="304200"/>
          </a:xfrm>
        </p:grpSpPr>
        <p:sp>
          <p:nvSpPr>
            <p:cNvPr id="10787" name="Google Shape;10787;p66"/>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6"/>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6"/>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6"/>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6"/>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66"/>
          <p:cNvGrpSpPr/>
          <p:nvPr/>
        </p:nvGrpSpPr>
        <p:grpSpPr>
          <a:xfrm>
            <a:off x="3292427" y="4504619"/>
            <a:ext cx="559908" cy="558348"/>
            <a:chOff x="-19822675" y="4066875"/>
            <a:chExt cx="304050" cy="304825"/>
          </a:xfrm>
        </p:grpSpPr>
        <p:sp>
          <p:nvSpPr>
            <p:cNvPr id="10793" name="Google Shape;10793;p66"/>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6"/>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6"/>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6"/>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6"/>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6"/>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66"/>
          <p:cNvGrpSpPr/>
          <p:nvPr/>
        </p:nvGrpSpPr>
        <p:grpSpPr>
          <a:xfrm>
            <a:off x="6792939" y="3132979"/>
            <a:ext cx="497573" cy="556928"/>
            <a:chOff x="-17878825" y="3334400"/>
            <a:chExt cx="270200" cy="304050"/>
          </a:xfrm>
        </p:grpSpPr>
        <p:sp>
          <p:nvSpPr>
            <p:cNvPr id="10800" name="Google Shape;10800;p66"/>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6"/>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6"/>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6"/>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6"/>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6"/>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6"/>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66"/>
          <p:cNvGrpSpPr/>
          <p:nvPr/>
        </p:nvGrpSpPr>
        <p:grpSpPr>
          <a:xfrm>
            <a:off x="6760322" y="3818222"/>
            <a:ext cx="562808" cy="559813"/>
            <a:chOff x="-17896150" y="3709300"/>
            <a:chExt cx="305625" cy="305625"/>
          </a:xfrm>
        </p:grpSpPr>
        <p:sp>
          <p:nvSpPr>
            <p:cNvPr id="10808" name="Google Shape;10808;p66"/>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6"/>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6"/>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6"/>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66"/>
          <p:cNvGrpSpPr/>
          <p:nvPr/>
        </p:nvGrpSpPr>
        <p:grpSpPr>
          <a:xfrm>
            <a:off x="6795125" y="4503982"/>
            <a:ext cx="493200" cy="559813"/>
            <a:chOff x="-17878025" y="4082625"/>
            <a:chExt cx="267825" cy="305625"/>
          </a:xfrm>
        </p:grpSpPr>
        <p:sp>
          <p:nvSpPr>
            <p:cNvPr id="10813" name="Google Shape;10813;p66"/>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6"/>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6"/>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6"/>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6"/>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6"/>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6"/>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6"/>
          <p:cNvGrpSpPr/>
          <p:nvPr/>
        </p:nvGrpSpPr>
        <p:grpSpPr>
          <a:xfrm>
            <a:off x="3245404" y="5190380"/>
            <a:ext cx="561381" cy="525194"/>
            <a:chOff x="-16044450" y="3317850"/>
            <a:chExt cx="304850" cy="286725"/>
          </a:xfrm>
        </p:grpSpPr>
        <p:sp>
          <p:nvSpPr>
            <p:cNvPr id="10821" name="Google Shape;10821;p66"/>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6"/>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6"/>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6"/>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5" name="Google Shape;10825;p66"/>
          <p:cNvSpPr/>
          <p:nvPr/>
        </p:nvSpPr>
        <p:spPr>
          <a:xfrm>
            <a:off x="6078441" y="5154312"/>
            <a:ext cx="558481" cy="558394"/>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6" name="Google Shape;10826;p66"/>
          <p:cNvGrpSpPr/>
          <p:nvPr/>
        </p:nvGrpSpPr>
        <p:grpSpPr>
          <a:xfrm>
            <a:off x="9620123" y="3821939"/>
            <a:ext cx="465623" cy="556562"/>
            <a:chOff x="-16018450" y="4058400"/>
            <a:chExt cx="252850" cy="303850"/>
          </a:xfrm>
        </p:grpSpPr>
        <p:sp>
          <p:nvSpPr>
            <p:cNvPr id="10827" name="Google Shape;10827;p66"/>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6"/>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6"/>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6"/>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1" name="Google Shape;10831;p66"/>
          <p:cNvSpPr/>
          <p:nvPr/>
        </p:nvSpPr>
        <p:spPr>
          <a:xfrm>
            <a:off x="7460406" y="5155773"/>
            <a:ext cx="559862" cy="55546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35" name="Shape 10835"/>
        <p:cNvGrpSpPr/>
        <p:nvPr/>
      </p:nvGrpSpPr>
      <p:grpSpPr>
        <a:xfrm>
          <a:off x="0" y="0"/>
          <a:ext cx="0" cy="0"/>
          <a:chOff x="0" y="0"/>
          <a:chExt cx="0" cy="0"/>
        </a:xfrm>
      </p:grpSpPr>
      <p:sp>
        <p:nvSpPr>
          <p:cNvPr id="10836" name="Google Shape;10836;p67"/>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SEO &amp; Marketing Icons</a:t>
            </a:r>
            <a:endParaRPr sz="3000">
              <a:solidFill>
                <a:srgbClr val="FFFFFF"/>
              </a:solidFill>
            </a:endParaRPr>
          </a:p>
        </p:txBody>
      </p:sp>
      <p:grpSp>
        <p:nvGrpSpPr>
          <p:cNvPr id="10837" name="Google Shape;10837;p67"/>
          <p:cNvGrpSpPr/>
          <p:nvPr/>
        </p:nvGrpSpPr>
        <p:grpSpPr>
          <a:xfrm>
            <a:off x="668161" y="2593671"/>
            <a:ext cx="552929" cy="523341"/>
            <a:chOff x="-6696925" y="3272575"/>
            <a:chExt cx="307200" cy="291425"/>
          </a:xfrm>
        </p:grpSpPr>
        <p:sp>
          <p:nvSpPr>
            <p:cNvPr id="10838" name="Google Shape;10838;p67"/>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7"/>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67"/>
          <p:cNvGrpSpPr/>
          <p:nvPr/>
        </p:nvGrpSpPr>
        <p:grpSpPr>
          <a:xfrm>
            <a:off x="668141" y="3236455"/>
            <a:ext cx="552974" cy="524778"/>
            <a:chOff x="-6690625" y="3631325"/>
            <a:chExt cx="307225" cy="292225"/>
          </a:xfrm>
        </p:grpSpPr>
        <p:sp>
          <p:nvSpPr>
            <p:cNvPr id="10841" name="Google Shape;10841;p67"/>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7"/>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7"/>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7"/>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7"/>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67"/>
          <p:cNvGrpSpPr/>
          <p:nvPr/>
        </p:nvGrpSpPr>
        <p:grpSpPr>
          <a:xfrm>
            <a:off x="695789" y="3925327"/>
            <a:ext cx="527416" cy="523027"/>
            <a:chOff x="-6689825" y="3992050"/>
            <a:chExt cx="293025" cy="291250"/>
          </a:xfrm>
        </p:grpSpPr>
        <p:sp>
          <p:nvSpPr>
            <p:cNvPr id="10847" name="Google Shape;10847;p67"/>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7"/>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7"/>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7"/>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7"/>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7"/>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7"/>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7"/>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7"/>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7"/>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7"/>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7"/>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9" name="Google Shape;10859;p67"/>
          <p:cNvSpPr/>
          <p:nvPr/>
        </p:nvSpPr>
        <p:spPr>
          <a:xfrm>
            <a:off x="4044525" y="2595752"/>
            <a:ext cx="543300" cy="52284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0" name="Google Shape;10860;p67"/>
          <p:cNvGrpSpPr/>
          <p:nvPr/>
        </p:nvGrpSpPr>
        <p:grpSpPr>
          <a:xfrm>
            <a:off x="4049972" y="3237161"/>
            <a:ext cx="528811" cy="523386"/>
            <a:chOff x="-4837325" y="3612425"/>
            <a:chExt cx="293800" cy="291450"/>
          </a:xfrm>
        </p:grpSpPr>
        <p:sp>
          <p:nvSpPr>
            <p:cNvPr id="10861" name="Google Shape;10861;p67"/>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7"/>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7"/>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67"/>
          <p:cNvGrpSpPr/>
          <p:nvPr/>
        </p:nvGrpSpPr>
        <p:grpSpPr>
          <a:xfrm>
            <a:off x="4066260" y="3925159"/>
            <a:ext cx="525976" cy="523386"/>
            <a:chOff x="-4837325" y="3971575"/>
            <a:chExt cx="292225" cy="291450"/>
          </a:xfrm>
        </p:grpSpPr>
        <p:sp>
          <p:nvSpPr>
            <p:cNvPr id="10865" name="Google Shape;10865;p67"/>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7"/>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7"/>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7"/>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7"/>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7"/>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67"/>
          <p:cNvGrpSpPr/>
          <p:nvPr/>
        </p:nvGrpSpPr>
        <p:grpSpPr>
          <a:xfrm>
            <a:off x="7431305" y="2624803"/>
            <a:ext cx="538755" cy="461117"/>
            <a:chOff x="-3037625" y="3254850"/>
            <a:chExt cx="299325" cy="256775"/>
          </a:xfrm>
        </p:grpSpPr>
        <p:sp>
          <p:nvSpPr>
            <p:cNvPr id="10872" name="Google Shape;10872;p67"/>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7"/>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7"/>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7"/>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67"/>
          <p:cNvGrpSpPr/>
          <p:nvPr/>
        </p:nvGrpSpPr>
        <p:grpSpPr>
          <a:xfrm>
            <a:off x="7436256" y="3236451"/>
            <a:ext cx="528856" cy="524823"/>
            <a:chOff x="-3031325" y="3597450"/>
            <a:chExt cx="293825" cy="292250"/>
          </a:xfrm>
        </p:grpSpPr>
        <p:sp>
          <p:nvSpPr>
            <p:cNvPr id="10877" name="Google Shape;10877;p6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67"/>
          <p:cNvGrpSpPr/>
          <p:nvPr/>
        </p:nvGrpSpPr>
        <p:grpSpPr>
          <a:xfrm>
            <a:off x="7451848" y="3955584"/>
            <a:ext cx="527416" cy="462553"/>
            <a:chOff x="-3030525" y="3973150"/>
            <a:chExt cx="293025" cy="257575"/>
          </a:xfrm>
        </p:grpSpPr>
        <p:sp>
          <p:nvSpPr>
            <p:cNvPr id="10882" name="Google Shape;10882;p6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67"/>
          <p:cNvGrpSpPr/>
          <p:nvPr/>
        </p:nvGrpSpPr>
        <p:grpSpPr>
          <a:xfrm>
            <a:off x="1330247" y="4689904"/>
            <a:ext cx="527416" cy="370653"/>
            <a:chOff x="-1199300" y="3279250"/>
            <a:chExt cx="293025" cy="206400"/>
          </a:xfrm>
        </p:grpSpPr>
        <p:sp>
          <p:nvSpPr>
            <p:cNvPr id="10885" name="Google Shape;10885;p67"/>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7"/>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7"/>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7"/>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67"/>
          <p:cNvGrpSpPr/>
          <p:nvPr/>
        </p:nvGrpSpPr>
        <p:grpSpPr>
          <a:xfrm>
            <a:off x="1337637" y="2593087"/>
            <a:ext cx="555764" cy="524508"/>
            <a:chOff x="-6338550" y="3272950"/>
            <a:chExt cx="308775" cy="292075"/>
          </a:xfrm>
        </p:grpSpPr>
        <p:sp>
          <p:nvSpPr>
            <p:cNvPr id="10890" name="Google Shape;10890;p67"/>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7"/>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7"/>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7"/>
          <p:cNvGrpSpPr/>
          <p:nvPr/>
        </p:nvGrpSpPr>
        <p:grpSpPr>
          <a:xfrm>
            <a:off x="1351812" y="3237150"/>
            <a:ext cx="527416" cy="523386"/>
            <a:chOff x="-6329100" y="3632100"/>
            <a:chExt cx="293025" cy="291450"/>
          </a:xfrm>
        </p:grpSpPr>
        <p:sp>
          <p:nvSpPr>
            <p:cNvPr id="10894" name="Google Shape;10894;p67"/>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7"/>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7"/>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67"/>
          <p:cNvGrpSpPr/>
          <p:nvPr/>
        </p:nvGrpSpPr>
        <p:grpSpPr>
          <a:xfrm>
            <a:off x="1368122" y="3925147"/>
            <a:ext cx="524536" cy="523386"/>
            <a:chOff x="-6329875" y="3992050"/>
            <a:chExt cx="291425" cy="291450"/>
          </a:xfrm>
        </p:grpSpPr>
        <p:sp>
          <p:nvSpPr>
            <p:cNvPr id="10898" name="Google Shape;10898;p67"/>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7"/>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7"/>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7"/>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67"/>
          <p:cNvGrpSpPr/>
          <p:nvPr/>
        </p:nvGrpSpPr>
        <p:grpSpPr>
          <a:xfrm>
            <a:off x="4725836" y="2591550"/>
            <a:ext cx="528856" cy="527606"/>
            <a:chOff x="-4478975" y="3251700"/>
            <a:chExt cx="293825" cy="293800"/>
          </a:xfrm>
        </p:grpSpPr>
        <p:sp>
          <p:nvSpPr>
            <p:cNvPr id="10903" name="Google Shape;10903;p67"/>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7"/>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7"/>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67"/>
          <p:cNvGrpSpPr/>
          <p:nvPr/>
        </p:nvGrpSpPr>
        <p:grpSpPr>
          <a:xfrm>
            <a:off x="4725837" y="3237161"/>
            <a:ext cx="528856" cy="523386"/>
            <a:chOff x="-4475825" y="3612425"/>
            <a:chExt cx="293825" cy="291450"/>
          </a:xfrm>
        </p:grpSpPr>
        <p:sp>
          <p:nvSpPr>
            <p:cNvPr id="10907" name="Google Shape;10907;p67"/>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7"/>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7"/>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67"/>
          <p:cNvGrpSpPr/>
          <p:nvPr/>
        </p:nvGrpSpPr>
        <p:grpSpPr>
          <a:xfrm>
            <a:off x="4737175" y="3925182"/>
            <a:ext cx="535920" cy="523341"/>
            <a:chOff x="-4480550" y="3970800"/>
            <a:chExt cx="297750" cy="291425"/>
          </a:xfrm>
        </p:grpSpPr>
        <p:sp>
          <p:nvSpPr>
            <p:cNvPr id="10911" name="Google Shape;10911;p67"/>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7"/>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67"/>
          <p:cNvGrpSpPr/>
          <p:nvPr/>
        </p:nvGrpSpPr>
        <p:grpSpPr>
          <a:xfrm>
            <a:off x="8116994" y="2593667"/>
            <a:ext cx="518911" cy="523386"/>
            <a:chOff x="-2668225" y="3239075"/>
            <a:chExt cx="288300" cy="291450"/>
          </a:xfrm>
        </p:grpSpPr>
        <p:sp>
          <p:nvSpPr>
            <p:cNvPr id="10914" name="Google Shape;10914;p67"/>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7"/>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7"/>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7"/>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7"/>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67"/>
          <p:cNvGrpSpPr/>
          <p:nvPr/>
        </p:nvGrpSpPr>
        <p:grpSpPr>
          <a:xfrm>
            <a:off x="8113439" y="3237170"/>
            <a:ext cx="526021" cy="523386"/>
            <a:chOff x="-2671375" y="3597450"/>
            <a:chExt cx="292250" cy="291450"/>
          </a:xfrm>
        </p:grpSpPr>
        <p:sp>
          <p:nvSpPr>
            <p:cNvPr id="10920" name="Google Shape;10920;p67"/>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7"/>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67"/>
          <p:cNvGrpSpPr/>
          <p:nvPr/>
        </p:nvGrpSpPr>
        <p:grpSpPr>
          <a:xfrm>
            <a:off x="8126916" y="3923752"/>
            <a:ext cx="528811" cy="526214"/>
            <a:chOff x="-2670575" y="3956600"/>
            <a:chExt cx="293800" cy="293025"/>
          </a:xfrm>
        </p:grpSpPr>
        <p:sp>
          <p:nvSpPr>
            <p:cNvPr id="10923" name="Google Shape;10923;p67"/>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7"/>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7"/>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7"/>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67"/>
          <p:cNvGrpSpPr/>
          <p:nvPr/>
        </p:nvGrpSpPr>
        <p:grpSpPr>
          <a:xfrm>
            <a:off x="3449918" y="4617991"/>
            <a:ext cx="533085" cy="521770"/>
            <a:chOff x="-1183550" y="3586525"/>
            <a:chExt cx="296175" cy="290550"/>
          </a:xfrm>
        </p:grpSpPr>
        <p:sp>
          <p:nvSpPr>
            <p:cNvPr id="10928" name="Google Shape;10928;p67"/>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7"/>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7"/>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7"/>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7"/>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7"/>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7"/>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7"/>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7"/>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67"/>
          <p:cNvGrpSpPr/>
          <p:nvPr/>
        </p:nvGrpSpPr>
        <p:grpSpPr>
          <a:xfrm>
            <a:off x="2021183" y="3235444"/>
            <a:ext cx="540195" cy="526798"/>
            <a:chOff x="-5974675" y="3632100"/>
            <a:chExt cx="300125" cy="293350"/>
          </a:xfrm>
        </p:grpSpPr>
        <p:sp>
          <p:nvSpPr>
            <p:cNvPr id="10938" name="Google Shape;10938;p67"/>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7"/>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7"/>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7"/>
          <p:cNvGrpSpPr/>
          <p:nvPr/>
        </p:nvGrpSpPr>
        <p:grpSpPr>
          <a:xfrm>
            <a:off x="2058730" y="3923733"/>
            <a:ext cx="494838" cy="526214"/>
            <a:chOff x="-5971525" y="3990475"/>
            <a:chExt cx="274925" cy="293025"/>
          </a:xfrm>
        </p:grpSpPr>
        <p:sp>
          <p:nvSpPr>
            <p:cNvPr id="10942" name="Google Shape;10942;p67"/>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7"/>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7"/>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7"/>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67"/>
          <p:cNvGrpSpPr/>
          <p:nvPr/>
        </p:nvGrpSpPr>
        <p:grpSpPr>
          <a:xfrm>
            <a:off x="5400283" y="2594378"/>
            <a:ext cx="525976" cy="521949"/>
            <a:chOff x="-4118225" y="3253275"/>
            <a:chExt cx="292225" cy="290650"/>
          </a:xfrm>
        </p:grpSpPr>
        <p:sp>
          <p:nvSpPr>
            <p:cNvPr id="10947" name="Google Shape;10947;p67"/>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7"/>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67"/>
          <p:cNvGrpSpPr/>
          <p:nvPr/>
        </p:nvGrpSpPr>
        <p:grpSpPr>
          <a:xfrm>
            <a:off x="5463347" y="3236825"/>
            <a:ext cx="399848" cy="524059"/>
            <a:chOff x="-4082800" y="3612425"/>
            <a:chExt cx="222150" cy="291825"/>
          </a:xfrm>
        </p:grpSpPr>
        <p:sp>
          <p:nvSpPr>
            <p:cNvPr id="10950" name="Google Shape;10950;p67"/>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7"/>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7"/>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67"/>
          <p:cNvGrpSpPr/>
          <p:nvPr/>
        </p:nvGrpSpPr>
        <p:grpSpPr>
          <a:xfrm>
            <a:off x="5415154" y="3941428"/>
            <a:ext cx="525976" cy="490837"/>
            <a:chOff x="-4118225" y="3990475"/>
            <a:chExt cx="292225" cy="273325"/>
          </a:xfrm>
        </p:grpSpPr>
        <p:sp>
          <p:nvSpPr>
            <p:cNvPr id="10954" name="Google Shape;10954;p67"/>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7"/>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7"/>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7"/>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67"/>
          <p:cNvGrpSpPr/>
          <p:nvPr/>
        </p:nvGrpSpPr>
        <p:grpSpPr>
          <a:xfrm>
            <a:off x="8803497" y="2592253"/>
            <a:ext cx="493398" cy="526214"/>
            <a:chOff x="-2312225" y="3238300"/>
            <a:chExt cx="274125" cy="293025"/>
          </a:xfrm>
        </p:grpSpPr>
        <p:sp>
          <p:nvSpPr>
            <p:cNvPr id="10959" name="Google Shape;10959;p67"/>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7"/>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67"/>
          <p:cNvGrpSpPr/>
          <p:nvPr/>
        </p:nvGrpSpPr>
        <p:grpSpPr>
          <a:xfrm>
            <a:off x="8787189" y="3172833"/>
            <a:ext cx="526021" cy="652100"/>
            <a:chOff x="-2310650" y="3525775"/>
            <a:chExt cx="292250" cy="363125"/>
          </a:xfrm>
        </p:grpSpPr>
        <p:sp>
          <p:nvSpPr>
            <p:cNvPr id="10962" name="Google Shape;10962;p6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7"/>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67"/>
          <p:cNvGrpSpPr/>
          <p:nvPr/>
        </p:nvGrpSpPr>
        <p:grpSpPr>
          <a:xfrm>
            <a:off x="8800643" y="3925166"/>
            <a:ext cx="528856" cy="523386"/>
            <a:chOff x="-2310650" y="3958175"/>
            <a:chExt cx="293825" cy="291450"/>
          </a:xfrm>
        </p:grpSpPr>
        <p:sp>
          <p:nvSpPr>
            <p:cNvPr id="10967" name="Google Shape;10967;p67"/>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7"/>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67"/>
          <p:cNvGrpSpPr/>
          <p:nvPr/>
        </p:nvGrpSpPr>
        <p:grpSpPr>
          <a:xfrm>
            <a:off x="5510018" y="4613393"/>
            <a:ext cx="530206" cy="523386"/>
            <a:chOff x="-1182750" y="3962900"/>
            <a:chExt cx="294575" cy="291450"/>
          </a:xfrm>
        </p:grpSpPr>
        <p:sp>
          <p:nvSpPr>
            <p:cNvPr id="10970" name="Google Shape;10970;p6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67"/>
          <p:cNvGrpSpPr/>
          <p:nvPr/>
        </p:nvGrpSpPr>
        <p:grpSpPr>
          <a:xfrm>
            <a:off x="2700580" y="2593648"/>
            <a:ext cx="530251" cy="523386"/>
            <a:chOff x="-5611575" y="3272950"/>
            <a:chExt cx="294600" cy="291450"/>
          </a:xfrm>
        </p:grpSpPr>
        <p:sp>
          <p:nvSpPr>
            <p:cNvPr id="10978" name="Google Shape;10978;p67"/>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7"/>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7"/>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7"/>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7"/>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67"/>
          <p:cNvGrpSpPr/>
          <p:nvPr/>
        </p:nvGrpSpPr>
        <p:grpSpPr>
          <a:xfrm>
            <a:off x="2700580" y="3237868"/>
            <a:ext cx="530251" cy="521949"/>
            <a:chOff x="-5613150" y="3632900"/>
            <a:chExt cx="294600" cy="290650"/>
          </a:xfrm>
        </p:grpSpPr>
        <p:sp>
          <p:nvSpPr>
            <p:cNvPr id="10984" name="Google Shape;10984;p67"/>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7"/>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7"/>
          <p:cNvGrpSpPr/>
          <p:nvPr/>
        </p:nvGrpSpPr>
        <p:grpSpPr>
          <a:xfrm>
            <a:off x="6054854" y="2593929"/>
            <a:ext cx="543300" cy="522847"/>
            <a:chOff x="-3768700" y="3253275"/>
            <a:chExt cx="301850" cy="291150"/>
          </a:xfrm>
        </p:grpSpPr>
        <p:sp>
          <p:nvSpPr>
            <p:cNvPr id="10987" name="Google Shape;10987;p67"/>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7"/>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7"/>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67"/>
          <p:cNvGrpSpPr/>
          <p:nvPr/>
        </p:nvGrpSpPr>
        <p:grpSpPr>
          <a:xfrm>
            <a:off x="6059945" y="3251995"/>
            <a:ext cx="533085" cy="493710"/>
            <a:chOff x="-3808700" y="3628950"/>
            <a:chExt cx="296175" cy="274925"/>
          </a:xfrm>
        </p:grpSpPr>
        <p:sp>
          <p:nvSpPr>
            <p:cNvPr id="10991" name="Google Shape;10991;p67"/>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7"/>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7"/>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4" name="Google Shape;10994;p67"/>
          <p:cNvGrpSpPr/>
          <p:nvPr/>
        </p:nvGrpSpPr>
        <p:grpSpPr>
          <a:xfrm>
            <a:off x="6141458" y="3924642"/>
            <a:ext cx="524311" cy="524418"/>
            <a:chOff x="-3771675" y="3971775"/>
            <a:chExt cx="291300" cy="292025"/>
          </a:xfrm>
        </p:grpSpPr>
        <p:sp>
          <p:nvSpPr>
            <p:cNvPr id="10995" name="Google Shape;10995;p67"/>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7"/>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7"/>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7"/>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7"/>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67"/>
          <p:cNvGrpSpPr/>
          <p:nvPr/>
        </p:nvGrpSpPr>
        <p:grpSpPr>
          <a:xfrm>
            <a:off x="9468301" y="2627631"/>
            <a:ext cx="525346" cy="400059"/>
            <a:chOff x="-1951475" y="3273100"/>
            <a:chExt cx="291875" cy="222775"/>
          </a:xfrm>
        </p:grpSpPr>
        <p:sp>
          <p:nvSpPr>
            <p:cNvPr id="11001" name="Google Shape;11001;p67"/>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7"/>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7"/>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67"/>
          <p:cNvGrpSpPr/>
          <p:nvPr/>
        </p:nvGrpSpPr>
        <p:grpSpPr>
          <a:xfrm>
            <a:off x="9465152" y="3237170"/>
            <a:ext cx="531645" cy="523386"/>
            <a:chOff x="-1951475" y="3597450"/>
            <a:chExt cx="295375" cy="291450"/>
          </a:xfrm>
        </p:grpSpPr>
        <p:sp>
          <p:nvSpPr>
            <p:cNvPr id="11005" name="Google Shape;11005;p6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67"/>
          <p:cNvGrpSpPr/>
          <p:nvPr/>
        </p:nvGrpSpPr>
        <p:grpSpPr>
          <a:xfrm>
            <a:off x="9467963" y="3925167"/>
            <a:ext cx="555764" cy="523386"/>
            <a:chOff x="-1960150" y="3956600"/>
            <a:chExt cx="308775" cy="291450"/>
          </a:xfrm>
        </p:grpSpPr>
        <p:sp>
          <p:nvSpPr>
            <p:cNvPr id="11010" name="Google Shape;11010;p67"/>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7"/>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7"/>
          <p:cNvGrpSpPr/>
          <p:nvPr/>
        </p:nvGrpSpPr>
        <p:grpSpPr>
          <a:xfrm>
            <a:off x="2036915" y="4612847"/>
            <a:ext cx="525976" cy="524778"/>
            <a:chOff x="-804700" y="3226500"/>
            <a:chExt cx="292225" cy="292225"/>
          </a:xfrm>
        </p:grpSpPr>
        <p:sp>
          <p:nvSpPr>
            <p:cNvPr id="11013" name="Google Shape;11013;p67"/>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7"/>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7"/>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7"/>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7"/>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7"/>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7"/>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67"/>
          <p:cNvGrpSpPr/>
          <p:nvPr/>
        </p:nvGrpSpPr>
        <p:grpSpPr>
          <a:xfrm>
            <a:off x="3385565" y="2592930"/>
            <a:ext cx="525976" cy="524823"/>
            <a:chOff x="-5251625" y="3272950"/>
            <a:chExt cx="292225" cy="292250"/>
          </a:xfrm>
        </p:grpSpPr>
        <p:sp>
          <p:nvSpPr>
            <p:cNvPr id="11021" name="Google Shape;11021;p67"/>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7"/>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7"/>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67"/>
          <p:cNvGrpSpPr/>
          <p:nvPr/>
        </p:nvGrpSpPr>
        <p:grpSpPr>
          <a:xfrm>
            <a:off x="3401133" y="3924451"/>
            <a:ext cx="524581" cy="524778"/>
            <a:chOff x="-5251625" y="3991275"/>
            <a:chExt cx="291450" cy="292225"/>
          </a:xfrm>
        </p:grpSpPr>
        <p:sp>
          <p:nvSpPr>
            <p:cNvPr id="11025" name="Google Shape;11025;p67"/>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7"/>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7"/>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7"/>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7"/>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67"/>
          <p:cNvGrpSpPr/>
          <p:nvPr/>
        </p:nvGrpSpPr>
        <p:grpSpPr>
          <a:xfrm>
            <a:off x="6826904" y="2593682"/>
            <a:ext cx="399848" cy="523341"/>
            <a:chOff x="-3365275" y="3253275"/>
            <a:chExt cx="222150" cy="291425"/>
          </a:xfrm>
        </p:grpSpPr>
        <p:sp>
          <p:nvSpPr>
            <p:cNvPr id="11031" name="Google Shape;11031;p67"/>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7"/>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67"/>
          <p:cNvGrpSpPr/>
          <p:nvPr/>
        </p:nvGrpSpPr>
        <p:grpSpPr>
          <a:xfrm>
            <a:off x="2028270" y="2594366"/>
            <a:ext cx="526021" cy="521949"/>
            <a:chOff x="-5971525" y="3273750"/>
            <a:chExt cx="292250" cy="290650"/>
          </a:xfrm>
        </p:grpSpPr>
        <p:sp>
          <p:nvSpPr>
            <p:cNvPr id="11034" name="Google Shape;11034;p67"/>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7"/>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67"/>
          <p:cNvGrpSpPr/>
          <p:nvPr/>
        </p:nvGrpSpPr>
        <p:grpSpPr>
          <a:xfrm>
            <a:off x="6794326" y="3235747"/>
            <a:ext cx="465004" cy="526214"/>
            <a:chOff x="-3383375" y="3611625"/>
            <a:chExt cx="258350" cy="293025"/>
          </a:xfrm>
        </p:grpSpPr>
        <p:sp>
          <p:nvSpPr>
            <p:cNvPr id="11037" name="Google Shape;11037;p67"/>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7"/>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67"/>
          <p:cNvGrpSpPr/>
          <p:nvPr/>
        </p:nvGrpSpPr>
        <p:grpSpPr>
          <a:xfrm>
            <a:off x="6872262" y="3925159"/>
            <a:ext cx="338876" cy="523386"/>
            <a:chOff x="-3347950" y="3971575"/>
            <a:chExt cx="188275" cy="291450"/>
          </a:xfrm>
        </p:grpSpPr>
        <p:sp>
          <p:nvSpPr>
            <p:cNvPr id="11040" name="Google Shape;11040;p67"/>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7"/>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7"/>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67"/>
          <p:cNvGrpSpPr/>
          <p:nvPr/>
        </p:nvGrpSpPr>
        <p:grpSpPr>
          <a:xfrm>
            <a:off x="685986" y="4612122"/>
            <a:ext cx="465004" cy="526214"/>
            <a:chOff x="-1575775" y="3238300"/>
            <a:chExt cx="258350" cy="293025"/>
          </a:xfrm>
        </p:grpSpPr>
        <p:sp>
          <p:nvSpPr>
            <p:cNvPr id="11044" name="Google Shape;11044;p67"/>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7"/>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7"/>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7"/>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7"/>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67"/>
          <p:cNvGrpSpPr/>
          <p:nvPr/>
        </p:nvGrpSpPr>
        <p:grpSpPr>
          <a:xfrm>
            <a:off x="4803345" y="4626128"/>
            <a:ext cx="527416" cy="497930"/>
            <a:chOff x="-1592325" y="3957400"/>
            <a:chExt cx="293025" cy="277275"/>
          </a:xfrm>
        </p:grpSpPr>
        <p:sp>
          <p:nvSpPr>
            <p:cNvPr id="11050" name="Google Shape;11050;p67"/>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7"/>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7"/>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7"/>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67"/>
          <p:cNvGrpSpPr/>
          <p:nvPr/>
        </p:nvGrpSpPr>
        <p:grpSpPr>
          <a:xfrm>
            <a:off x="4162258" y="4616472"/>
            <a:ext cx="462169" cy="524778"/>
            <a:chOff x="-778700" y="3612425"/>
            <a:chExt cx="256775" cy="292225"/>
          </a:xfrm>
        </p:grpSpPr>
        <p:sp>
          <p:nvSpPr>
            <p:cNvPr id="11055" name="Google Shape;11055;p67"/>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7"/>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7"/>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7"/>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7"/>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7"/>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67"/>
          <p:cNvGrpSpPr/>
          <p:nvPr/>
        </p:nvGrpSpPr>
        <p:grpSpPr>
          <a:xfrm>
            <a:off x="7435096" y="5264145"/>
            <a:ext cx="425817" cy="483526"/>
            <a:chOff x="7728464" y="1561258"/>
            <a:chExt cx="349719" cy="397866"/>
          </a:xfrm>
        </p:grpSpPr>
        <p:sp>
          <p:nvSpPr>
            <p:cNvPr id="11062" name="Google Shape;11062;p67"/>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7"/>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7"/>
          <p:cNvGrpSpPr/>
          <p:nvPr/>
        </p:nvGrpSpPr>
        <p:grpSpPr>
          <a:xfrm>
            <a:off x="4839392" y="5264145"/>
            <a:ext cx="484492" cy="483526"/>
            <a:chOff x="5611350" y="1561258"/>
            <a:chExt cx="397907" cy="397866"/>
          </a:xfrm>
        </p:grpSpPr>
        <p:sp>
          <p:nvSpPr>
            <p:cNvPr id="11065" name="Google Shape;11065;p67"/>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7"/>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7"/>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7"/>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67"/>
          <p:cNvGrpSpPr/>
          <p:nvPr/>
        </p:nvGrpSpPr>
        <p:grpSpPr>
          <a:xfrm>
            <a:off x="5488353" y="5385471"/>
            <a:ext cx="484403" cy="240875"/>
            <a:chOff x="6140660" y="1661097"/>
            <a:chExt cx="397835" cy="198202"/>
          </a:xfrm>
        </p:grpSpPr>
        <p:sp>
          <p:nvSpPr>
            <p:cNvPr id="11070" name="Google Shape;11070;p67"/>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7"/>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7"/>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7"/>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4" name="Google Shape;11074;p67"/>
          <p:cNvGrpSpPr/>
          <p:nvPr/>
        </p:nvGrpSpPr>
        <p:grpSpPr>
          <a:xfrm>
            <a:off x="6137225" y="5264145"/>
            <a:ext cx="484492" cy="483526"/>
            <a:chOff x="6669907" y="1561258"/>
            <a:chExt cx="397907" cy="397866"/>
          </a:xfrm>
        </p:grpSpPr>
        <p:sp>
          <p:nvSpPr>
            <p:cNvPr id="11075" name="Google Shape;11075;p67"/>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7"/>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7"/>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7"/>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7"/>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67"/>
          <p:cNvGrpSpPr/>
          <p:nvPr/>
        </p:nvGrpSpPr>
        <p:grpSpPr>
          <a:xfrm>
            <a:off x="6786186" y="5264145"/>
            <a:ext cx="484441" cy="483526"/>
            <a:chOff x="7199196" y="1561258"/>
            <a:chExt cx="397866" cy="397866"/>
          </a:xfrm>
        </p:grpSpPr>
        <p:sp>
          <p:nvSpPr>
            <p:cNvPr id="11081" name="Google Shape;11081;p67"/>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7"/>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7"/>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67"/>
          <p:cNvGrpSpPr/>
          <p:nvPr/>
        </p:nvGrpSpPr>
        <p:grpSpPr>
          <a:xfrm>
            <a:off x="2244651" y="5335882"/>
            <a:ext cx="484492" cy="339995"/>
            <a:chOff x="3386036" y="1746339"/>
            <a:chExt cx="397907" cy="279762"/>
          </a:xfrm>
        </p:grpSpPr>
        <p:sp>
          <p:nvSpPr>
            <p:cNvPr id="11085" name="Google Shape;11085;p67"/>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7"/>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67"/>
          <p:cNvGrpSpPr/>
          <p:nvPr/>
        </p:nvGrpSpPr>
        <p:grpSpPr>
          <a:xfrm>
            <a:off x="2715451" y="3924451"/>
            <a:ext cx="530251" cy="524778"/>
            <a:chOff x="-5613150" y="3991275"/>
            <a:chExt cx="294600" cy="292225"/>
          </a:xfrm>
        </p:grpSpPr>
        <p:sp>
          <p:nvSpPr>
            <p:cNvPr id="11088" name="Google Shape;11088;p67"/>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7"/>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7"/>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7"/>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7"/>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7"/>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7"/>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7"/>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7"/>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67"/>
          <p:cNvGrpSpPr/>
          <p:nvPr/>
        </p:nvGrpSpPr>
        <p:grpSpPr>
          <a:xfrm>
            <a:off x="3541483" y="5264091"/>
            <a:ext cx="484492" cy="483577"/>
            <a:chOff x="4417380" y="1687279"/>
            <a:chExt cx="397907" cy="397907"/>
          </a:xfrm>
        </p:grpSpPr>
        <p:sp>
          <p:nvSpPr>
            <p:cNvPr id="11098" name="Google Shape;11098;p67"/>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7"/>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67"/>
          <p:cNvGrpSpPr/>
          <p:nvPr/>
        </p:nvGrpSpPr>
        <p:grpSpPr>
          <a:xfrm>
            <a:off x="9539392" y="4615637"/>
            <a:ext cx="484467" cy="483552"/>
            <a:chOff x="2869999" y="1687279"/>
            <a:chExt cx="397887" cy="397887"/>
          </a:xfrm>
        </p:grpSpPr>
        <p:sp>
          <p:nvSpPr>
            <p:cNvPr id="11101" name="Google Shape;11101;p67"/>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7"/>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67"/>
          <p:cNvGrpSpPr/>
          <p:nvPr/>
        </p:nvGrpSpPr>
        <p:grpSpPr>
          <a:xfrm>
            <a:off x="2893613" y="5264560"/>
            <a:ext cx="483399" cy="482638"/>
            <a:chOff x="3902887" y="1687655"/>
            <a:chExt cx="397010" cy="397135"/>
          </a:xfrm>
        </p:grpSpPr>
        <p:sp>
          <p:nvSpPr>
            <p:cNvPr id="11104" name="Google Shape;11104;p67"/>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7"/>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67"/>
          <p:cNvGrpSpPr/>
          <p:nvPr/>
        </p:nvGrpSpPr>
        <p:grpSpPr>
          <a:xfrm>
            <a:off x="4190445" y="5264091"/>
            <a:ext cx="484492" cy="483577"/>
            <a:chOff x="4933458" y="1687279"/>
            <a:chExt cx="397907" cy="397907"/>
          </a:xfrm>
        </p:grpSpPr>
        <p:sp>
          <p:nvSpPr>
            <p:cNvPr id="11107" name="Google Shape;11107;p67"/>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7"/>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67"/>
          <p:cNvGrpSpPr/>
          <p:nvPr/>
        </p:nvGrpSpPr>
        <p:grpSpPr>
          <a:xfrm>
            <a:off x="7547023" y="4615629"/>
            <a:ext cx="484467" cy="483552"/>
            <a:chOff x="1379798" y="1723250"/>
            <a:chExt cx="397887" cy="397887"/>
          </a:xfrm>
        </p:grpSpPr>
        <p:sp>
          <p:nvSpPr>
            <p:cNvPr id="11110" name="Google Shape;11110;p6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67"/>
          <p:cNvGrpSpPr/>
          <p:nvPr/>
        </p:nvGrpSpPr>
        <p:grpSpPr>
          <a:xfrm>
            <a:off x="6219674" y="4615630"/>
            <a:ext cx="484492" cy="483552"/>
            <a:chOff x="266768" y="1721375"/>
            <a:chExt cx="397907" cy="397887"/>
          </a:xfrm>
        </p:grpSpPr>
        <p:sp>
          <p:nvSpPr>
            <p:cNvPr id="11115" name="Google Shape;11115;p6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67"/>
          <p:cNvGrpSpPr/>
          <p:nvPr/>
        </p:nvGrpSpPr>
        <p:grpSpPr>
          <a:xfrm>
            <a:off x="6883369" y="4615629"/>
            <a:ext cx="484441" cy="483552"/>
            <a:chOff x="864491" y="1723250"/>
            <a:chExt cx="397866" cy="397887"/>
          </a:xfrm>
        </p:grpSpPr>
        <p:sp>
          <p:nvSpPr>
            <p:cNvPr id="11118" name="Google Shape;11118;p6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1" name="Google Shape;11121;p67"/>
          <p:cNvSpPr/>
          <p:nvPr/>
        </p:nvSpPr>
        <p:spPr>
          <a:xfrm>
            <a:off x="8210888" y="4660026"/>
            <a:ext cx="485986" cy="395671"/>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2" name="Google Shape;11122;p67"/>
          <p:cNvGrpSpPr/>
          <p:nvPr/>
        </p:nvGrpSpPr>
        <p:grpSpPr>
          <a:xfrm>
            <a:off x="3381312" y="3236095"/>
            <a:ext cx="534480" cy="525496"/>
            <a:chOff x="-5254775" y="3631325"/>
            <a:chExt cx="296950" cy="292625"/>
          </a:xfrm>
        </p:grpSpPr>
        <p:sp>
          <p:nvSpPr>
            <p:cNvPr id="11123" name="Google Shape;11123;p6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67"/>
          <p:cNvGrpSpPr/>
          <p:nvPr/>
        </p:nvGrpSpPr>
        <p:grpSpPr>
          <a:xfrm>
            <a:off x="8875861" y="4616111"/>
            <a:ext cx="484314" cy="482588"/>
            <a:chOff x="2408992" y="1722875"/>
            <a:chExt cx="397761" cy="397093"/>
          </a:xfrm>
        </p:grpSpPr>
        <p:sp>
          <p:nvSpPr>
            <p:cNvPr id="11131" name="Google Shape;11131;p67"/>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7"/>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67"/>
          <p:cNvGrpSpPr/>
          <p:nvPr/>
        </p:nvGrpSpPr>
        <p:grpSpPr>
          <a:xfrm>
            <a:off x="2741806" y="4614370"/>
            <a:ext cx="528856" cy="528998"/>
            <a:chOff x="-1591550" y="3597475"/>
            <a:chExt cx="293825" cy="294575"/>
          </a:xfrm>
        </p:grpSpPr>
        <p:sp>
          <p:nvSpPr>
            <p:cNvPr id="11134" name="Google Shape;11134;p67"/>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7"/>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7"/>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67"/>
          <p:cNvGrpSpPr/>
          <p:nvPr/>
        </p:nvGrpSpPr>
        <p:grpSpPr>
          <a:xfrm>
            <a:off x="8025396" y="5264094"/>
            <a:ext cx="421947" cy="421947"/>
            <a:chOff x="1190625" y="238125"/>
            <a:chExt cx="5235075" cy="5235075"/>
          </a:xfrm>
        </p:grpSpPr>
        <p:sp>
          <p:nvSpPr>
            <p:cNvPr id="11138" name="Google Shape;11138;p6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43" name="Shape 11143"/>
        <p:cNvGrpSpPr/>
        <p:nvPr/>
      </p:nvGrpSpPr>
      <p:grpSpPr>
        <a:xfrm>
          <a:off x="0" y="0"/>
          <a:ext cx="0" cy="0"/>
          <a:chOff x="0" y="0"/>
          <a:chExt cx="0" cy="0"/>
        </a:xfrm>
      </p:grpSpPr>
      <p:pic>
        <p:nvPicPr>
          <p:cNvPr id="11144" name="Google Shape;11144;p68">
            <a:hlinkClick r:id="rId3"/>
          </p:cNvPr>
          <p:cNvPicPr preferRelativeResize="0"/>
          <p:nvPr/>
        </p:nvPicPr>
        <p:blipFill>
          <a:blip r:embed="rId4">
            <a:alphaModFix/>
          </a:blip>
          <a:stretch>
            <a:fillRect/>
          </a:stretch>
        </p:blipFill>
        <p:spPr>
          <a:xfrm>
            <a:off x="4035298" y="3120530"/>
            <a:ext cx="2621404" cy="104926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29"/>
          <p:cNvSpPr/>
          <p:nvPr/>
        </p:nvSpPr>
        <p:spPr>
          <a:xfrm>
            <a:off x="1189950" y="3141600"/>
            <a:ext cx="3025200" cy="1328400"/>
          </a:xfrm>
          <a:prstGeom prst="wedgeRoundRectCallout">
            <a:avLst>
              <a:gd fmla="val 39680" name="adj1"/>
              <a:gd fmla="val 81999"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chemeClr val="dk1"/>
                </a:solidFill>
                <a:latin typeface="Albert Sans"/>
                <a:ea typeface="Albert Sans"/>
                <a:cs typeface="Albert Sans"/>
                <a:sym typeface="Albert Sans"/>
              </a:rPr>
              <a:t>That's right! </a:t>
            </a:r>
            <a:r>
              <a:rPr lang="en" sz="1800">
                <a:solidFill>
                  <a:schemeClr val="dk1"/>
                </a:solidFill>
                <a:latin typeface="Albert Sans"/>
                <a:ea typeface="Albert Sans"/>
                <a:cs typeface="Albert Sans"/>
                <a:sym typeface="Albert Sans"/>
              </a:rPr>
              <a:t>There are 7 apples: 3 red and 4 yellow. 7 in total!</a:t>
            </a:r>
            <a:endParaRPr sz="1800">
              <a:solidFill>
                <a:schemeClr val="dk1"/>
              </a:solidFill>
              <a:latin typeface="Albert Sans"/>
              <a:ea typeface="Albert Sans"/>
              <a:cs typeface="Albert Sans"/>
              <a:sym typeface="Albert Sans"/>
            </a:endParaRPr>
          </a:p>
        </p:txBody>
      </p:sp>
      <p:sp>
        <p:nvSpPr>
          <p:cNvPr id="633" name="Google Shape;633;p29"/>
          <p:cNvSpPr/>
          <p:nvPr/>
        </p:nvSpPr>
        <p:spPr>
          <a:xfrm>
            <a:off x="6454850" y="3464100"/>
            <a:ext cx="3395400" cy="3139500"/>
          </a:xfrm>
          <a:prstGeom prst="roundRect">
            <a:avLst>
              <a:gd fmla="val 4100"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634" name="Google Shape;634;p29"/>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What is addition?</a:t>
            </a:r>
            <a:endParaRPr/>
          </a:p>
        </p:txBody>
      </p:sp>
      <p:sp>
        <p:nvSpPr>
          <p:cNvPr id="635" name="Google Shape;635;p29"/>
          <p:cNvSpPr/>
          <p:nvPr/>
        </p:nvSpPr>
        <p:spPr>
          <a:xfrm>
            <a:off x="6454850" y="1889400"/>
            <a:ext cx="3395400" cy="1269900"/>
          </a:xfrm>
          <a:prstGeom prst="roundRect">
            <a:avLst>
              <a:gd fmla="val 10582"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dk1"/>
                </a:solidFill>
                <a:latin typeface="Fredoka One"/>
                <a:ea typeface="Fredoka One"/>
                <a:cs typeface="Fredoka One"/>
                <a:sym typeface="Fredoka One"/>
              </a:rPr>
              <a:t>3 + 4</a:t>
            </a:r>
            <a:endParaRPr sz="3600">
              <a:solidFill>
                <a:schemeClr val="dk1"/>
              </a:solidFill>
              <a:latin typeface="Fredoka One"/>
              <a:ea typeface="Fredoka One"/>
              <a:cs typeface="Fredoka One"/>
              <a:sym typeface="Fredoka One"/>
            </a:endParaRPr>
          </a:p>
        </p:txBody>
      </p:sp>
      <p:grpSp>
        <p:nvGrpSpPr>
          <p:cNvPr id="636" name="Google Shape;636;p29"/>
          <p:cNvGrpSpPr/>
          <p:nvPr/>
        </p:nvGrpSpPr>
        <p:grpSpPr>
          <a:xfrm>
            <a:off x="6902874" y="4062333"/>
            <a:ext cx="2499351" cy="1943034"/>
            <a:chOff x="1988800" y="4660320"/>
            <a:chExt cx="2499351" cy="1943034"/>
          </a:xfrm>
        </p:grpSpPr>
        <p:grpSp>
          <p:nvGrpSpPr>
            <p:cNvPr id="637" name="Google Shape;637;p29"/>
            <p:cNvGrpSpPr/>
            <p:nvPr/>
          </p:nvGrpSpPr>
          <p:grpSpPr>
            <a:xfrm>
              <a:off x="2416958" y="4660320"/>
              <a:ext cx="547673" cy="622449"/>
              <a:chOff x="3621316" y="4462881"/>
              <a:chExt cx="623206" cy="708294"/>
            </a:xfrm>
          </p:grpSpPr>
          <p:sp>
            <p:nvSpPr>
              <p:cNvPr id="638" name="Google Shape;638;p29"/>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39" name="Google Shape;639;p29"/>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0" name="Google Shape;640;p29"/>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1" name="Google Shape;641;p29"/>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2" name="Google Shape;642;p29"/>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643" name="Google Shape;643;p29"/>
            <p:cNvGrpSpPr/>
            <p:nvPr/>
          </p:nvGrpSpPr>
          <p:grpSpPr>
            <a:xfrm>
              <a:off x="2964642" y="4660320"/>
              <a:ext cx="547673" cy="622449"/>
              <a:chOff x="3621316" y="4462881"/>
              <a:chExt cx="623206" cy="708294"/>
            </a:xfrm>
          </p:grpSpPr>
          <p:sp>
            <p:nvSpPr>
              <p:cNvPr id="644" name="Google Shape;644;p29"/>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5" name="Google Shape;645;p29"/>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6" name="Google Shape;646;p29"/>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7" name="Google Shape;647;p29"/>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48" name="Google Shape;648;p29"/>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649" name="Google Shape;649;p29"/>
            <p:cNvGrpSpPr/>
            <p:nvPr/>
          </p:nvGrpSpPr>
          <p:grpSpPr>
            <a:xfrm>
              <a:off x="3512325" y="4660320"/>
              <a:ext cx="547673" cy="622449"/>
              <a:chOff x="3621316" y="4462881"/>
              <a:chExt cx="623206" cy="708294"/>
            </a:xfrm>
          </p:grpSpPr>
          <p:sp>
            <p:nvSpPr>
              <p:cNvPr id="650" name="Google Shape;650;p29"/>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1" name="Google Shape;651;p29"/>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2" name="Google Shape;652;p29"/>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3" name="Google Shape;653;p29"/>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4" name="Google Shape;654;p29"/>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655" name="Google Shape;655;p29"/>
            <p:cNvGrpSpPr/>
            <p:nvPr/>
          </p:nvGrpSpPr>
          <p:grpSpPr>
            <a:xfrm>
              <a:off x="2149461" y="4972770"/>
              <a:ext cx="547673" cy="622449"/>
              <a:chOff x="3621316" y="4462881"/>
              <a:chExt cx="623206" cy="708294"/>
            </a:xfrm>
          </p:grpSpPr>
          <p:sp>
            <p:nvSpPr>
              <p:cNvPr id="656" name="Google Shape;656;p29"/>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7" name="Google Shape;657;p29"/>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8" name="Google Shape;658;p29"/>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9" name="Google Shape;659;p29"/>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60" name="Google Shape;660;p29"/>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661" name="Google Shape;661;p29"/>
            <p:cNvGrpSpPr/>
            <p:nvPr/>
          </p:nvGrpSpPr>
          <p:grpSpPr>
            <a:xfrm>
              <a:off x="2697131" y="4972770"/>
              <a:ext cx="547673" cy="622449"/>
              <a:chOff x="3621316" y="4462881"/>
              <a:chExt cx="623206" cy="708294"/>
            </a:xfrm>
          </p:grpSpPr>
          <p:sp>
            <p:nvSpPr>
              <p:cNvPr id="662" name="Google Shape;662;p29"/>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63" name="Google Shape;663;p29"/>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64" name="Google Shape;664;p29"/>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65" name="Google Shape;665;p29"/>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66" name="Google Shape;666;p29"/>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667" name="Google Shape;667;p29"/>
            <p:cNvGrpSpPr/>
            <p:nvPr/>
          </p:nvGrpSpPr>
          <p:grpSpPr>
            <a:xfrm>
              <a:off x="3244802" y="4972770"/>
              <a:ext cx="547673" cy="622449"/>
              <a:chOff x="3621316" y="4462881"/>
              <a:chExt cx="623206" cy="708294"/>
            </a:xfrm>
          </p:grpSpPr>
          <p:sp>
            <p:nvSpPr>
              <p:cNvPr id="668" name="Google Shape;668;p29"/>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69" name="Google Shape;669;p29"/>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0" name="Google Shape;670;p29"/>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1" name="Google Shape;671;p29"/>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2" name="Google Shape;672;p29"/>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673" name="Google Shape;673;p29"/>
            <p:cNvGrpSpPr/>
            <p:nvPr/>
          </p:nvGrpSpPr>
          <p:grpSpPr>
            <a:xfrm>
              <a:off x="3779827" y="4972770"/>
              <a:ext cx="547673" cy="622449"/>
              <a:chOff x="3621316" y="4462881"/>
              <a:chExt cx="623206" cy="708294"/>
            </a:xfrm>
          </p:grpSpPr>
          <p:sp>
            <p:nvSpPr>
              <p:cNvPr id="674" name="Google Shape;674;p29"/>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5" name="Google Shape;675;p29"/>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6" name="Google Shape;676;p29"/>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7" name="Google Shape;677;p29"/>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8" name="Google Shape;678;p29"/>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679" name="Google Shape;679;p29"/>
            <p:cNvGrpSpPr/>
            <p:nvPr/>
          </p:nvGrpSpPr>
          <p:grpSpPr>
            <a:xfrm>
              <a:off x="1988800" y="5442815"/>
              <a:ext cx="2499351" cy="1160540"/>
              <a:chOff x="-2" y="598153"/>
              <a:chExt cx="12191957" cy="5661169"/>
            </a:xfrm>
          </p:grpSpPr>
          <p:sp>
            <p:nvSpPr>
              <p:cNvPr id="680" name="Google Shape;680;p29"/>
              <p:cNvSpPr/>
              <p:nvPr/>
            </p:nvSpPr>
            <p:spPr>
              <a:xfrm>
                <a:off x="451024" y="598153"/>
                <a:ext cx="11289935" cy="4892249"/>
              </a:xfrm>
              <a:custGeom>
                <a:rect b="b" l="l" r="r" t="t"/>
                <a:pathLst>
                  <a:path extrusionOk="0" h="4892249" w="11289935">
                    <a:moveTo>
                      <a:pt x="5644963" y="4892250"/>
                    </a:moveTo>
                    <a:cubicBezTo>
                      <a:pt x="8624493" y="4892250"/>
                      <a:pt x="11066334" y="2902481"/>
                      <a:pt x="11288746" y="376474"/>
                    </a:cubicBezTo>
                    <a:cubicBezTo>
                      <a:pt x="11306628" y="173370"/>
                      <a:pt x="11120570" y="0"/>
                      <a:pt x="10884905" y="0"/>
                    </a:cubicBezTo>
                    <a:lnTo>
                      <a:pt x="405031" y="0"/>
                    </a:lnTo>
                    <a:cubicBezTo>
                      <a:pt x="169354" y="0"/>
                      <a:pt x="-16705" y="173370"/>
                      <a:pt x="1191" y="376474"/>
                    </a:cubicBezTo>
                    <a:cubicBezTo>
                      <a:pt x="223603" y="2902468"/>
                      <a:pt x="2665431" y="4892250"/>
                      <a:pt x="5644963" y="489225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1" name="Google Shape;681;p29"/>
              <p:cNvSpPr/>
              <p:nvPr/>
            </p:nvSpPr>
            <p:spPr>
              <a:xfrm>
                <a:off x="-2" y="976196"/>
                <a:ext cx="12156603" cy="5281634"/>
              </a:xfrm>
              <a:custGeom>
                <a:rect b="b" l="l" r="r" t="t"/>
                <a:pathLst>
                  <a:path extrusionOk="0" h="5281634" w="12156603">
                    <a:moveTo>
                      <a:pt x="12156538" y="690038"/>
                    </a:moveTo>
                    <a:cubicBezTo>
                      <a:pt x="12151724" y="685538"/>
                      <a:pt x="12146858" y="681143"/>
                      <a:pt x="12142162" y="676447"/>
                    </a:cubicBezTo>
                    <a:cubicBezTo>
                      <a:pt x="12014760" y="549046"/>
                      <a:pt x="11958404" y="377573"/>
                      <a:pt x="11972912" y="211097"/>
                    </a:cubicBezTo>
                    <a:cubicBezTo>
                      <a:pt x="12033192" y="205851"/>
                      <a:pt x="12094113" y="210024"/>
                      <a:pt x="12153372" y="223367"/>
                    </a:cubicBezTo>
                    <a:cubicBezTo>
                      <a:pt x="12085191" y="92460"/>
                      <a:pt x="11933275" y="0"/>
                      <a:pt x="11754581" y="0"/>
                    </a:cubicBezTo>
                    <a:lnTo>
                      <a:pt x="437397" y="0"/>
                    </a:lnTo>
                    <a:cubicBezTo>
                      <a:pt x="182895" y="0"/>
                      <a:pt x="-18024" y="187223"/>
                      <a:pt x="1284" y="406561"/>
                    </a:cubicBezTo>
                    <a:cubicBezTo>
                      <a:pt x="10232" y="508205"/>
                      <a:pt x="22921" y="608933"/>
                      <a:pt x="38436" y="708902"/>
                    </a:cubicBezTo>
                    <a:cubicBezTo>
                      <a:pt x="56083" y="588683"/>
                      <a:pt x="110934" y="472885"/>
                      <a:pt x="203459" y="380372"/>
                    </a:cubicBezTo>
                    <a:cubicBezTo>
                      <a:pt x="330860" y="252971"/>
                      <a:pt x="502333" y="196616"/>
                      <a:pt x="668809" y="211123"/>
                    </a:cubicBezTo>
                    <a:cubicBezTo>
                      <a:pt x="683317" y="377599"/>
                      <a:pt x="626961" y="549072"/>
                      <a:pt x="499560" y="676473"/>
                    </a:cubicBezTo>
                    <a:cubicBezTo>
                      <a:pt x="379262" y="796771"/>
                      <a:pt x="219680" y="853636"/>
                      <a:pt x="62113" y="847410"/>
                    </a:cubicBezTo>
                    <a:cubicBezTo>
                      <a:pt x="66116" y="868850"/>
                      <a:pt x="69844" y="890356"/>
                      <a:pt x="74148" y="911705"/>
                    </a:cubicBezTo>
                    <a:cubicBezTo>
                      <a:pt x="227778" y="908775"/>
                      <a:pt x="382323" y="965680"/>
                      <a:pt x="499560" y="1082904"/>
                    </a:cubicBezTo>
                    <a:cubicBezTo>
                      <a:pt x="626961" y="1210305"/>
                      <a:pt x="683304" y="1381778"/>
                      <a:pt x="668809" y="1548253"/>
                    </a:cubicBezTo>
                    <a:cubicBezTo>
                      <a:pt x="502333" y="1562748"/>
                      <a:pt x="330860" y="1506406"/>
                      <a:pt x="203459" y="1379004"/>
                    </a:cubicBezTo>
                    <a:cubicBezTo>
                      <a:pt x="198671" y="1374216"/>
                      <a:pt x="194171" y="1369245"/>
                      <a:pt x="189593" y="1364327"/>
                    </a:cubicBezTo>
                    <a:cubicBezTo>
                      <a:pt x="210759" y="1432953"/>
                      <a:pt x="233534" y="1501003"/>
                      <a:pt x="257787" y="1568504"/>
                    </a:cubicBezTo>
                    <a:cubicBezTo>
                      <a:pt x="356788" y="1593476"/>
                      <a:pt x="450570" y="1644507"/>
                      <a:pt x="528026" y="1721963"/>
                    </a:cubicBezTo>
                    <a:cubicBezTo>
                      <a:pt x="655427" y="1849364"/>
                      <a:pt x="711782" y="2020850"/>
                      <a:pt x="697275" y="2187313"/>
                    </a:cubicBezTo>
                    <a:cubicBezTo>
                      <a:pt x="639807" y="2192310"/>
                      <a:pt x="581778" y="2188674"/>
                      <a:pt x="525121" y="2176782"/>
                    </a:cubicBezTo>
                    <a:cubicBezTo>
                      <a:pt x="539407" y="2204057"/>
                      <a:pt x="554006" y="2231162"/>
                      <a:pt x="568814" y="2258189"/>
                    </a:cubicBezTo>
                    <a:cubicBezTo>
                      <a:pt x="611407" y="2252564"/>
                      <a:pt x="654498" y="2251530"/>
                      <a:pt x="697262" y="2255246"/>
                    </a:cubicBezTo>
                    <a:cubicBezTo>
                      <a:pt x="703017" y="2321255"/>
                      <a:pt x="697432" y="2388010"/>
                      <a:pt x="680883" y="2452541"/>
                    </a:cubicBezTo>
                    <a:cubicBezTo>
                      <a:pt x="783430" y="2621320"/>
                      <a:pt x="896075" y="2784800"/>
                      <a:pt x="1018413" y="2942197"/>
                    </a:cubicBezTo>
                    <a:cubicBezTo>
                      <a:pt x="1082644" y="2970584"/>
                      <a:pt x="1142884" y="3010901"/>
                      <a:pt x="1195525" y="3063541"/>
                    </a:cubicBezTo>
                    <a:cubicBezTo>
                      <a:pt x="1271005" y="3139022"/>
                      <a:pt x="1321343" y="3230017"/>
                      <a:pt x="1346983" y="3326245"/>
                    </a:cubicBezTo>
                    <a:cubicBezTo>
                      <a:pt x="1377580" y="3358844"/>
                      <a:pt x="1408584" y="3391142"/>
                      <a:pt x="1440045" y="3423087"/>
                    </a:cubicBezTo>
                    <a:cubicBezTo>
                      <a:pt x="1452250" y="3291879"/>
                      <a:pt x="1508330" y="3164007"/>
                      <a:pt x="1608797" y="3063554"/>
                    </a:cubicBezTo>
                    <a:cubicBezTo>
                      <a:pt x="1736198" y="2936153"/>
                      <a:pt x="1907684" y="2879811"/>
                      <a:pt x="2074147" y="2894305"/>
                    </a:cubicBezTo>
                    <a:cubicBezTo>
                      <a:pt x="2088654" y="3060768"/>
                      <a:pt x="2032299" y="3232241"/>
                      <a:pt x="1904898" y="3359655"/>
                    </a:cubicBezTo>
                    <a:cubicBezTo>
                      <a:pt x="1804706" y="3459847"/>
                      <a:pt x="1677239" y="3515888"/>
                      <a:pt x="1546411" y="3528289"/>
                    </a:cubicBezTo>
                    <a:cubicBezTo>
                      <a:pt x="1576054" y="3556820"/>
                      <a:pt x="1605984" y="3585102"/>
                      <a:pt x="1636333" y="3613071"/>
                    </a:cubicBezTo>
                    <a:cubicBezTo>
                      <a:pt x="1734720" y="3638200"/>
                      <a:pt x="1827886" y="3689075"/>
                      <a:pt x="1904898" y="3766085"/>
                    </a:cubicBezTo>
                    <a:cubicBezTo>
                      <a:pt x="1956962" y="3818150"/>
                      <a:pt x="1996965" y="3877658"/>
                      <a:pt x="2025313" y="3941104"/>
                    </a:cubicBezTo>
                    <a:cubicBezTo>
                      <a:pt x="2066847" y="3973180"/>
                      <a:pt x="2108891" y="4004771"/>
                      <a:pt x="2151445" y="4035866"/>
                    </a:cubicBezTo>
                    <a:cubicBezTo>
                      <a:pt x="2176470" y="3937035"/>
                      <a:pt x="2227449" y="3843424"/>
                      <a:pt x="2304787" y="3766085"/>
                    </a:cubicBezTo>
                    <a:cubicBezTo>
                      <a:pt x="2432188" y="3638684"/>
                      <a:pt x="2603674" y="3582329"/>
                      <a:pt x="2770137" y="3596837"/>
                    </a:cubicBezTo>
                    <a:cubicBezTo>
                      <a:pt x="2784644" y="3763299"/>
                      <a:pt x="2728289" y="3934785"/>
                      <a:pt x="2600888" y="4062186"/>
                    </a:cubicBezTo>
                    <a:cubicBezTo>
                      <a:pt x="2538044" y="4125030"/>
                      <a:pt x="2464448" y="4170515"/>
                      <a:pt x="2386037" y="4198797"/>
                    </a:cubicBezTo>
                    <a:cubicBezTo>
                      <a:pt x="2430409" y="4228126"/>
                      <a:pt x="2475318" y="4256879"/>
                      <a:pt x="2520646" y="4285175"/>
                    </a:cubicBezTo>
                    <a:cubicBezTo>
                      <a:pt x="2612714" y="4243824"/>
                      <a:pt x="2713193" y="4227276"/>
                      <a:pt x="2811985" y="4235883"/>
                    </a:cubicBezTo>
                    <a:cubicBezTo>
                      <a:pt x="2818107" y="4306118"/>
                      <a:pt x="2811448" y="4377216"/>
                      <a:pt x="2792337" y="4445541"/>
                    </a:cubicBezTo>
                    <a:cubicBezTo>
                      <a:pt x="2833269" y="4468316"/>
                      <a:pt x="2874528" y="4490712"/>
                      <a:pt x="2916127" y="4512650"/>
                    </a:cubicBezTo>
                    <a:cubicBezTo>
                      <a:pt x="2879459" y="4424624"/>
                      <a:pt x="2865214" y="4329456"/>
                      <a:pt x="2873377" y="4235883"/>
                    </a:cubicBezTo>
                    <a:cubicBezTo>
                      <a:pt x="3039852" y="4221376"/>
                      <a:pt x="3211325" y="4277731"/>
                      <a:pt x="3338726" y="4405132"/>
                    </a:cubicBezTo>
                    <a:cubicBezTo>
                      <a:pt x="3445066" y="4511472"/>
                      <a:pt x="3501723" y="4648528"/>
                      <a:pt x="3509166" y="4787741"/>
                    </a:cubicBezTo>
                    <a:cubicBezTo>
                      <a:pt x="3532948" y="4797356"/>
                      <a:pt x="3556730" y="4806971"/>
                      <a:pt x="3580683" y="4816338"/>
                    </a:cubicBezTo>
                    <a:cubicBezTo>
                      <a:pt x="3581428" y="4667430"/>
                      <a:pt x="3638372" y="4518746"/>
                      <a:pt x="3751985" y="4405132"/>
                    </a:cubicBezTo>
                    <a:cubicBezTo>
                      <a:pt x="3879387" y="4277731"/>
                      <a:pt x="4050860" y="4221376"/>
                      <a:pt x="4217335" y="4235883"/>
                    </a:cubicBezTo>
                    <a:cubicBezTo>
                      <a:pt x="4231843" y="4402346"/>
                      <a:pt x="4175487" y="4573832"/>
                      <a:pt x="4048086" y="4701233"/>
                    </a:cubicBezTo>
                    <a:cubicBezTo>
                      <a:pt x="3954318" y="4795002"/>
                      <a:pt x="3836662" y="4850140"/>
                      <a:pt x="3714716" y="4867016"/>
                    </a:cubicBezTo>
                    <a:cubicBezTo>
                      <a:pt x="3844511" y="4914515"/>
                      <a:pt x="3976596" y="4958259"/>
                      <a:pt x="4110799" y="4998080"/>
                    </a:cubicBezTo>
                    <a:cubicBezTo>
                      <a:pt x="4092577" y="4971406"/>
                      <a:pt x="4081889" y="4939186"/>
                      <a:pt x="4081889" y="4904455"/>
                    </a:cubicBezTo>
                    <a:cubicBezTo>
                      <a:pt x="4081889" y="4812701"/>
                      <a:pt x="4156271" y="4738306"/>
                      <a:pt x="4248038" y="4738306"/>
                    </a:cubicBezTo>
                    <a:cubicBezTo>
                      <a:pt x="4339805" y="4738306"/>
                      <a:pt x="4414187" y="4812688"/>
                      <a:pt x="4414187" y="4904455"/>
                    </a:cubicBezTo>
                    <a:cubicBezTo>
                      <a:pt x="4414187" y="4971642"/>
                      <a:pt x="4374222" y="5029384"/>
                      <a:pt x="4316847" y="5055560"/>
                    </a:cubicBezTo>
                    <a:cubicBezTo>
                      <a:pt x="4365667" y="5068380"/>
                      <a:pt x="4414710" y="5080716"/>
                      <a:pt x="4464040" y="5092502"/>
                    </a:cubicBezTo>
                    <a:cubicBezTo>
                      <a:pt x="4589597" y="4975946"/>
                      <a:pt x="4753705" y="4924522"/>
                      <a:pt x="4913326" y="4938428"/>
                    </a:cubicBezTo>
                    <a:cubicBezTo>
                      <a:pt x="4920377" y="5019337"/>
                      <a:pt x="4910540" y="5101398"/>
                      <a:pt x="4884089" y="5179050"/>
                    </a:cubicBezTo>
                    <a:cubicBezTo>
                      <a:pt x="4931143" y="5187226"/>
                      <a:pt x="4978393" y="5194931"/>
                      <a:pt x="5025827" y="5202178"/>
                    </a:cubicBezTo>
                    <a:cubicBezTo>
                      <a:pt x="4993045" y="5117802"/>
                      <a:pt x="4980330" y="5027435"/>
                      <a:pt x="4988087" y="4938428"/>
                    </a:cubicBezTo>
                    <a:cubicBezTo>
                      <a:pt x="5154550" y="4923933"/>
                      <a:pt x="5326022" y="4980275"/>
                      <a:pt x="5453437" y="5107677"/>
                    </a:cubicBezTo>
                    <a:cubicBezTo>
                      <a:pt x="5500125" y="5154365"/>
                      <a:pt x="5537172" y="5207005"/>
                      <a:pt x="5564787" y="5263111"/>
                    </a:cubicBezTo>
                    <a:cubicBezTo>
                      <a:pt x="5621940" y="5267363"/>
                      <a:pt x="5679303" y="5270948"/>
                      <a:pt x="5736888" y="5273826"/>
                    </a:cubicBezTo>
                    <a:cubicBezTo>
                      <a:pt x="5764974" y="5213702"/>
                      <a:pt x="5803682" y="5157308"/>
                      <a:pt x="5853327" y="5107664"/>
                    </a:cubicBezTo>
                    <a:cubicBezTo>
                      <a:pt x="5980728" y="4980263"/>
                      <a:pt x="6152201" y="4923907"/>
                      <a:pt x="6318677" y="4938415"/>
                    </a:cubicBezTo>
                    <a:cubicBezTo>
                      <a:pt x="6328932" y="5056122"/>
                      <a:pt x="6303580" y="5176263"/>
                      <a:pt x="6242908" y="5281635"/>
                    </a:cubicBezTo>
                    <a:cubicBezTo>
                      <a:pt x="6317080" y="5280131"/>
                      <a:pt x="6390821" y="5277122"/>
                      <a:pt x="6464326" y="5273354"/>
                    </a:cubicBezTo>
                    <a:cubicBezTo>
                      <a:pt x="6407068" y="5170010"/>
                      <a:pt x="6383456" y="5053035"/>
                      <a:pt x="6393450" y="4938415"/>
                    </a:cubicBezTo>
                    <a:cubicBezTo>
                      <a:pt x="6559913" y="4923920"/>
                      <a:pt x="6731386" y="4980263"/>
                      <a:pt x="6858800" y="5107664"/>
                    </a:cubicBezTo>
                    <a:cubicBezTo>
                      <a:pt x="6896567" y="5145430"/>
                      <a:pt x="6927923" y="5187134"/>
                      <a:pt x="6953210" y="5231362"/>
                    </a:cubicBezTo>
                    <a:cubicBezTo>
                      <a:pt x="7030640" y="5221970"/>
                      <a:pt x="7107559" y="5211230"/>
                      <a:pt x="7184021" y="5199352"/>
                    </a:cubicBezTo>
                    <a:cubicBezTo>
                      <a:pt x="7205422" y="5166975"/>
                      <a:pt x="7230159" y="5136168"/>
                      <a:pt x="7258677" y="5107664"/>
                    </a:cubicBezTo>
                    <a:cubicBezTo>
                      <a:pt x="7386078" y="4980263"/>
                      <a:pt x="7557564" y="4923907"/>
                      <a:pt x="7724027" y="4938415"/>
                    </a:cubicBezTo>
                    <a:cubicBezTo>
                      <a:pt x="7728579" y="4990714"/>
                      <a:pt x="7726120" y="5043499"/>
                      <a:pt x="7716688" y="5095263"/>
                    </a:cubicBezTo>
                    <a:cubicBezTo>
                      <a:pt x="7745507" y="5088434"/>
                      <a:pt x="7774207" y="5081370"/>
                      <a:pt x="7802856" y="5074188"/>
                    </a:cubicBezTo>
                    <a:cubicBezTo>
                      <a:pt x="7796328" y="5029201"/>
                      <a:pt x="7794863" y="4983638"/>
                      <a:pt x="7798801" y="4938415"/>
                    </a:cubicBezTo>
                    <a:cubicBezTo>
                      <a:pt x="7901360" y="4929480"/>
                      <a:pt x="8005790" y="4947546"/>
                      <a:pt x="8100684" y="4992442"/>
                    </a:cubicBezTo>
                    <a:cubicBezTo>
                      <a:pt x="8167701" y="4972348"/>
                      <a:pt x="8234011" y="4950986"/>
                      <a:pt x="8299955" y="4928957"/>
                    </a:cubicBezTo>
                    <a:cubicBezTo>
                      <a:pt x="8298765" y="4920938"/>
                      <a:pt x="8297941" y="4912801"/>
                      <a:pt x="8297941" y="4904442"/>
                    </a:cubicBezTo>
                    <a:cubicBezTo>
                      <a:pt x="8297941" y="4812688"/>
                      <a:pt x="8372322" y="4738293"/>
                      <a:pt x="8464089" y="4738293"/>
                    </a:cubicBezTo>
                    <a:cubicBezTo>
                      <a:pt x="8524303" y="4738293"/>
                      <a:pt x="8576865" y="4770434"/>
                      <a:pt x="8606011" y="4818378"/>
                    </a:cubicBezTo>
                    <a:cubicBezTo>
                      <a:pt x="8650697" y="4800954"/>
                      <a:pt x="8695122" y="4783123"/>
                      <a:pt x="8739233" y="4764809"/>
                    </a:cubicBezTo>
                    <a:cubicBezTo>
                      <a:pt x="8712860" y="4746051"/>
                      <a:pt x="8687678" y="4724872"/>
                      <a:pt x="8664014" y="4701220"/>
                    </a:cubicBezTo>
                    <a:cubicBezTo>
                      <a:pt x="8536613" y="4573819"/>
                      <a:pt x="8480257" y="4402346"/>
                      <a:pt x="8494765" y="4235870"/>
                    </a:cubicBezTo>
                    <a:cubicBezTo>
                      <a:pt x="8661241" y="4221363"/>
                      <a:pt x="8832714" y="4277718"/>
                      <a:pt x="8960115" y="4405119"/>
                    </a:cubicBezTo>
                    <a:cubicBezTo>
                      <a:pt x="9019217" y="4464222"/>
                      <a:pt x="9062831" y="4532874"/>
                      <a:pt x="9091375" y="4606052"/>
                    </a:cubicBezTo>
                    <a:cubicBezTo>
                      <a:pt x="9160079" y="4572602"/>
                      <a:pt x="9227972" y="4538054"/>
                      <a:pt x="9295003" y="4502394"/>
                    </a:cubicBezTo>
                    <a:cubicBezTo>
                      <a:pt x="9317202" y="4467950"/>
                      <a:pt x="9343234" y="4435259"/>
                      <a:pt x="9373387" y="4405106"/>
                    </a:cubicBezTo>
                    <a:cubicBezTo>
                      <a:pt x="9478379" y="4300114"/>
                      <a:pt x="9613302" y="4243497"/>
                      <a:pt x="9750685" y="4234902"/>
                    </a:cubicBezTo>
                    <a:cubicBezTo>
                      <a:pt x="9844558" y="4174295"/>
                      <a:pt x="9936351" y="4111425"/>
                      <a:pt x="10025947" y="4046345"/>
                    </a:cubicBezTo>
                    <a:cubicBezTo>
                      <a:pt x="9909233" y="3920762"/>
                      <a:pt x="9857718" y="3756523"/>
                      <a:pt x="9871637" y="3596810"/>
                    </a:cubicBezTo>
                    <a:cubicBezTo>
                      <a:pt x="10038113" y="3582303"/>
                      <a:pt x="10209585" y="3638658"/>
                      <a:pt x="10336987" y="3766059"/>
                    </a:cubicBezTo>
                    <a:cubicBezTo>
                      <a:pt x="10344012" y="3773084"/>
                      <a:pt x="10350748" y="3780305"/>
                      <a:pt x="10357342" y="3787592"/>
                    </a:cubicBezTo>
                    <a:cubicBezTo>
                      <a:pt x="10389418" y="3760631"/>
                      <a:pt x="10421114" y="3733316"/>
                      <a:pt x="10452510" y="3705754"/>
                    </a:cubicBezTo>
                    <a:cubicBezTo>
                      <a:pt x="10403650" y="3676830"/>
                      <a:pt x="10370776" y="3623732"/>
                      <a:pt x="10370776" y="3562825"/>
                    </a:cubicBezTo>
                    <a:cubicBezTo>
                      <a:pt x="10370776" y="3471057"/>
                      <a:pt x="10445158" y="3396676"/>
                      <a:pt x="10536925" y="3396676"/>
                    </a:cubicBezTo>
                    <a:cubicBezTo>
                      <a:pt x="10602136" y="3396676"/>
                      <a:pt x="10658400" y="3434338"/>
                      <a:pt x="10685610" y="3489006"/>
                    </a:cubicBezTo>
                    <a:cubicBezTo>
                      <a:pt x="10716691" y="3458486"/>
                      <a:pt x="10747380" y="3427640"/>
                      <a:pt x="10777652" y="3396493"/>
                    </a:cubicBezTo>
                    <a:cubicBezTo>
                      <a:pt x="10763654" y="3384889"/>
                      <a:pt x="10749984" y="3372723"/>
                      <a:pt x="10736863" y="3359616"/>
                    </a:cubicBezTo>
                    <a:cubicBezTo>
                      <a:pt x="10609462" y="3232215"/>
                      <a:pt x="10553107" y="3060729"/>
                      <a:pt x="10567614" y="2894266"/>
                    </a:cubicBezTo>
                    <a:cubicBezTo>
                      <a:pt x="10734077" y="2879758"/>
                      <a:pt x="10905550" y="2936114"/>
                      <a:pt x="11032964" y="3063515"/>
                    </a:cubicBezTo>
                    <a:cubicBezTo>
                      <a:pt x="11040904" y="3071455"/>
                      <a:pt x="11048557" y="3079566"/>
                      <a:pt x="11055935" y="3087820"/>
                    </a:cubicBezTo>
                    <a:cubicBezTo>
                      <a:pt x="11109622" y="3023512"/>
                      <a:pt x="11161648" y="2958130"/>
                      <a:pt x="11212012" y="2891702"/>
                    </a:cubicBezTo>
                    <a:cubicBezTo>
                      <a:pt x="11055805" y="2896777"/>
                      <a:pt x="10897950" y="2839795"/>
                      <a:pt x="10778711" y="2720556"/>
                    </a:cubicBezTo>
                    <a:cubicBezTo>
                      <a:pt x="10651310" y="2593155"/>
                      <a:pt x="10594968" y="2421669"/>
                      <a:pt x="10609462" y="2255206"/>
                    </a:cubicBezTo>
                    <a:cubicBezTo>
                      <a:pt x="10775925" y="2240699"/>
                      <a:pt x="10947398" y="2297054"/>
                      <a:pt x="11074813" y="2424455"/>
                    </a:cubicBezTo>
                    <a:cubicBezTo>
                      <a:pt x="11191289" y="2540934"/>
                      <a:pt x="11248181" y="2694249"/>
                      <a:pt x="11246036" y="2846885"/>
                    </a:cubicBezTo>
                    <a:cubicBezTo>
                      <a:pt x="11267215" y="2818327"/>
                      <a:pt x="11287950" y="2789509"/>
                      <a:pt x="11308501" y="2760586"/>
                    </a:cubicBezTo>
                    <a:cubicBezTo>
                      <a:pt x="11324918" y="2637645"/>
                      <a:pt x="11380227" y="2518930"/>
                      <a:pt x="11474702" y="2424455"/>
                    </a:cubicBezTo>
                    <a:cubicBezTo>
                      <a:pt x="11505823" y="2393334"/>
                      <a:pt x="11539612" y="2366517"/>
                      <a:pt x="11575272" y="2343873"/>
                    </a:cubicBezTo>
                    <a:cubicBezTo>
                      <a:pt x="11611731" y="2280323"/>
                      <a:pt x="11646646" y="2216001"/>
                      <a:pt x="11680199" y="2151038"/>
                    </a:cubicBezTo>
                    <a:cubicBezTo>
                      <a:pt x="11605308" y="2122546"/>
                      <a:pt x="11535034" y="2078357"/>
                      <a:pt x="11474702" y="2018025"/>
                    </a:cubicBezTo>
                    <a:cubicBezTo>
                      <a:pt x="11347301" y="1890624"/>
                      <a:pt x="11290945" y="1719138"/>
                      <a:pt x="11305453" y="1552675"/>
                    </a:cubicBezTo>
                    <a:cubicBezTo>
                      <a:pt x="11471915" y="1538167"/>
                      <a:pt x="11643388" y="1594523"/>
                      <a:pt x="11770802" y="1721924"/>
                    </a:cubicBezTo>
                    <a:cubicBezTo>
                      <a:pt x="11797424" y="1748545"/>
                      <a:pt x="11820748" y="1777180"/>
                      <a:pt x="11841168" y="1807189"/>
                    </a:cubicBezTo>
                    <a:cubicBezTo>
                      <a:pt x="11889309" y="1692896"/>
                      <a:pt x="11932987" y="1576784"/>
                      <a:pt x="11972075" y="1458972"/>
                    </a:cubicBezTo>
                    <a:cubicBezTo>
                      <a:pt x="11977752" y="1371169"/>
                      <a:pt x="12003156" y="1284464"/>
                      <a:pt x="12048197" y="1205909"/>
                    </a:cubicBezTo>
                    <a:cubicBezTo>
                      <a:pt x="12093865" y="1036909"/>
                      <a:pt x="12130217" y="864821"/>
                      <a:pt x="12156604" y="690012"/>
                    </a:cubicBezTo>
                    <a:close/>
                    <a:moveTo>
                      <a:pt x="12108372" y="879669"/>
                    </a:moveTo>
                    <a:cubicBezTo>
                      <a:pt x="12108372" y="971436"/>
                      <a:pt x="12033990" y="1045817"/>
                      <a:pt x="11942222" y="1045817"/>
                    </a:cubicBezTo>
                    <a:cubicBezTo>
                      <a:pt x="11850456" y="1045817"/>
                      <a:pt x="11776074" y="971436"/>
                      <a:pt x="11776074" y="879669"/>
                    </a:cubicBezTo>
                    <a:cubicBezTo>
                      <a:pt x="11776074" y="787902"/>
                      <a:pt x="11850456" y="713520"/>
                      <a:pt x="11942222" y="713520"/>
                    </a:cubicBezTo>
                    <a:cubicBezTo>
                      <a:pt x="12033990" y="713520"/>
                      <a:pt x="12108372" y="787902"/>
                      <a:pt x="12108372" y="879669"/>
                    </a:cubicBezTo>
                    <a:close/>
                    <a:moveTo>
                      <a:pt x="11446184" y="380359"/>
                    </a:moveTo>
                    <a:cubicBezTo>
                      <a:pt x="11573585" y="252958"/>
                      <a:pt x="11745058" y="196603"/>
                      <a:pt x="11911533" y="211110"/>
                    </a:cubicBezTo>
                    <a:cubicBezTo>
                      <a:pt x="11926028" y="377586"/>
                      <a:pt x="11869686" y="549059"/>
                      <a:pt x="11742284" y="676460"/>
                    </a:cubicBezTo>
                    <a:cubicBezTo>
                      <a:pt x="11614884" y="803861"/>
                      <a:pt x="11443411" y="860216"/>
                      <a:pt x="11276935" y="845709"/>
                    </a:cubicBezTo>
                    <a:cubicBezTo>
                      <a:pt x="11262441" y="679246"/>
                      <a:pt x="11318796" y="507760"/>
                      <a:pt x="11446184" y="380359"/>
                    </a:cubicBezTo>
                    <a:close/>
                    <a:moveTo>
                      <a:pt x="10567575" y="211110"/>
                    </a:moveTo>
                    <a:cubicBezTo>
                      <a:pt x="10734038" y="196603"/>
                      <a:pt x="10905510" y="252958"/>
                      <a:pt x="11032925" y="380359"/>
                    </a:cubicBezTo>
                    <a:cubicBezTo>
                      <a:pt x="11160325" y="507760"/>
                      <a:pt x="11216681" y="679233"/>
                      <a:pt x="11202174" y="845709"/>
                    </a:cubicBezTo>
                    <a:cubicBezTo>
                      <a:pt x="11035698" y="860216"/>
                      <a:pt x="10864225" y="803861"/>
                      <a:pt x="10736825" y="676460"/>
                    </a:cubicBezTo>
                    <a:cubicBezTo>
                      <a:pt x="10609423" y="549059"/>
                      <a:pt x="10553068" y="377586"/>
                      <a:pt x="10567575" y="211110"/>
                    </a:cubicBezTo>
                    <a:close/>
                    <a:moveTo>
                      <a:pt x="10040847" y="380359"/>
                    </a:moveTo>
                    <a:cubicBezTo>
                      <a:pt x="10168248" y="252958"/>
                      <a:pt x="10339734" y="196603"/>
                      <a:pt x="10506196" y="211110"/>
                    </a:cubicBezTo>
                    <a:cubicBezTo>
                      <a:pt x="10520691" y="377586"/>
                      <a:pt x="10464348" y="549059"/>
                      <a:pt x="10336948" y="676460"/>
                    </a:cubicBezTo>
                    <a:cubicBezTo>
                      <a:pt x="10209546" y="803861"/>
                      <a:pt x="10038073" y="860216"/>
                      <a:pt x="9871598" y="845709"/>
                    </a:cubicBezTo>
                    <a:cubicBezTo>
                      <a:pt x="9857103" y="679246"/>
                      <a:pt x="9913445" y="507760"/>
                      <a:pt x="10040847" y="380359"/>
                    </a:cubicBezTo>
                    <a:close/>
                    <a:moveTo>
                      <a:pt x="9871598" y="913641"/>
                    </a:moveTo>
                    <a:cubicBezTo>
                      <a:pt x="10038073" y="899134"/>
                      <a:pt x="10209546" y="955489"/>
                      <a:pt x="10336948" y="1082890"/>
                    </a:cubicBezTo>
                    <a:cubicBezTo>
                      <a:pt x="10464348" y="1210292"/>
                      <a:pt x="10520704" y="1381765"/>
                      <a:pt x="10506196" y="1548240"/>
                    </a:cubicBezTo>
                    <a:cubicBezTo>
                      <a:pt x="10339720" y="1562735"/>
                      <a:pt x="10168248" y="1506392"/>
                      <a:pt x="10040847" y="1378991"/>
                    </a:cubicBezTo>
                    <a:cubicBezTo>
                      <a:pt x="9913445" y="1251590"/>
                      <a:pt x="9857103" y="1080117"/>
                      <a:pt x="9871598" y="913641"/>
                    </a:cubicBezTo>
                    <a:close/>
                    <a:moveTo>
                      <a:pt x="9669436" y="2018038"/>
                    </a:moveTo>
                    <a:cubicBezTo>
                      <a:pt x="9542034" y="2145439"/>
                      <a:pt x="9370548" y="2201781"/>
                      <a:pt x="9204086" y="2187287"/>
                    </a:cubicBezTo>
                    <a:cubicBezTo>
                      <a:pt x="9189578" y="2020811"/>
                      <a:pt x="9245933" y="1849338"/>
                      <a:pt x="9373335" y="1721937"/>
                    </a:cubicBezTo>
                    <a:cubicBezTo>
                      <a:pt x="9500736" y="1594536"/>
                      <a:pt x="9672208" y="1538180"/>
                      <a:pt x="9838684" y="1552688"/>
                    </a:cubicBezTo>
                    <a:cubicBezTo>
                      <a:pt x="9853192" y="1719151"/>
                      <a:pt x="9796836" y="1890637"/>
                      <a:pt x="9669436" y="2018038"/>
                    </a:cubicBezTo>
                    <a:close/>
                    <a:moveTo>
                      <a:pt x="9162238" y="1548240"/>
                    </a:moveTo>
                    <a:cubicBezTo>
                      <a:pt x="9147730" y="1381778"/>
                      <a:pt x="9204086" y="1210292"/>
                      <a:pt x="9331487" y="1082890"/>
                    </a:cubicBezTo>
                    <a:cubicBezTo>
                      <a:pt x="9458888" y="955489"/>
                      <a:pt x="9630361" y="899134"/>
                      <a:pt x="9796836" y="913641"/>
                    </a:cubicBezTo>
                    <a:cubicBezTo>
                      <a:pt x="9811344" y="1080104"/>
                      <a:pt x="9754989" y="1251590"/>
                      <a:pt x="9627587" y="1378991"/>
                    </a:cubicBezTo>
                    <a:cubicBezTo>
                      <a:pt x="9500186" y="1506392"/>
                      <a:pt x="9328714" y="1562748"/>
                      <a:pt x="9162251" y="1548240"/>
                    </a:cubicBezTo>
                    <a:close/>
                    <a:moveTo>
                      <a:pt x="9162238" y="211110"/>
                    </a:moveTo>
                    <a:cubicBezTo>
                      <a:pt x="9328700" y="196603"/>
                      <a:pt x="9500186" y="252958"/>
                      <a:pt x="9627587" y="380359"/>
                    </a:cubicBezTo>
                    <a:cubicBezTo>
                      <a:pt x="9754989" y="507760"/>
                      <a:pt x="9811344" y="679233"/>
                      <a:pt x="9796836" y="845709"/>
                    </a:cubicBezTo>
                    <a:cubicBezTo>
                      <a:pt x="9630374" y="860216"/>
                      <a:pt x="9458901" y="803861"/>
                      <a:pt x="9331487" y="676460"/>
                    </a:cubicBezTo>
                    <a:cubicBezTo>
                      <a:pt x="9204086" y="549059"/>
                      <a:pt x="9147730" y="377586"/>
                      <a:pt x="9162238" y="211110"/>
                    </a:cubicBezTo>
                    <a:close/>
                    <a:moveTo>
                      <a:pt x="9297697" y="879669"/>
                    </a:moveTo>
                    <a:cubicBezTo>
                      <a:pt x="9297697" y="971436"/>
                      <a:pt x="9223315" y="1045817"/>
                      <a:pt x="9131548" y="1045817"/>
                    </a:cubicBezTo>
                    <a:cubicBezTo>
                      <a:pt x="9039781" y="1045817"/>
                      <a:pt x="8965400" y="971436"/>
                      <a:pt x="8965400" y="879669"/>
                    </a:cubicBezTo>
                    <a:cubicBezTo>
                      <a:pt x="8965400" y="787902"/>
                      <a:pt x="9039794" y="713520"/>
                      <a:pt x="9131548" y="713520"/>
                    </a:cubicBezTo>
                    <a:cubicBezTo>
                      <a:pt x="9223303" y="713520"/>
                      <a:pt x="9297697" y="787902"/>
                      <a:pt x="9297697" y="879669"/>
                    </a:cubicBezTo>
                    <a:close/>
                    <a:moveTo>
                      <a:pt x="8960075" y="2720569"/>
                    </a:moveTo>
                    <a:cubicBezTo>
                      <a:pt x="8832674" y="2847970"/>
                      <a:pt x="8661202" y="2904326"/>
                      <a:pt x="8494726" y="2889818"/>
                    </a:cubicBezTo>
                    <a:cubicBezTo>
                      <a:pt x="8480231" y="2723356"/>
                      <a:pt x="8536574" y="2551870"/>
                      <a:pt x="8663974" y="2424469"/>
                    </a:cubicBezTo>
                    <a:cubicBezTo>
                      <a:pt x="8791376" y="2297067"/>
                      <a:pt x="8962862" y="2240712"/>
                      <a:pt x="9129324" y="2255219"/>
                    </a:cubicBezTo>
                    <a:cubicBezTo>
                      <a:pt x="9143832" y="2421682"/>
                      <a:pt x="9087477" y="2593168"/>
                      <a:pt x="8960075" y="2720569"/>
                    </a:cubicBezTo>
                    <a:close/>
                    <a:moveTo>
                      <a:pt x="8931610" y="3359616"/>
                    </a:moveTo>
                    <a:cubicBezTo>
                      <a:pt x="8804209" y="3487017"/>
                      <a:pt x="8632723" y="3543359"/>
                      <a:pt x="8466260" y="3528865"/>
                    </a:cubicBezTo>
                    <a:cubicBezTo>
                      <a:pt x="8451753" y="3362402"/>
                      <a:pt x="8508108" y="3190929"/>
                      <a:pt x="8635509" y="3063515"/>
                    </a:cubicBezTo>
                    <a:cubicBezTo>
                      <a:pt x="8762911" y="2936114"/>
                      <a:pt x="8934383" y="2879771"/>
                      <a:pt x="9100859" y="2894266"/>
                    </a:cubicBezTo>
                    <a:cubicBezTo>
                      <a:pt x="9115366" y="3060729"/>
                      <a:pt x="9059011" y="3232202"/>
                      <a:pt x="8931610" y="3359616"/>
                    </a:cubicBezTo>
                    <a:close/>
                    <a:moveTo>
                      <a:pt x="9129324" y="2187287"/>
                    </a:moveTo>
                    <a:cubicBezTo>
                      <a:pt x="8962862" y="2201781"/>
                      <a:pt x="8791376" y="2145439"/>
                      <a:pt x="8663974" y="2018038"/>
                    </a:cubicBezTo>
                    <a:cubicBezTo>
                      <a:pt x="8536574" y="1890637"/>
                      <a:pt x="8480218" y="1719151"/>
                      <a:pt x="8494726" y="1552688"/>
                    </a:cubicBezTo>
                    <a:cubicBezTo>
                      <a:pt x="8661202" y="1538180"/>
                      <a:pt x="8832674" y="1594536"/>
                      <a:pt x="8960075" y="1721937"/>
                    </a:cubicBezTo>
                    <a:cubicBezTo>
                      <a:pt x="9087477" y="1849338"/>
                      <a:pt x="9143832" y="2020824"/>
                      <a:pt x="9129324" y="2187287"/>
                    </a:cubicBezTo>
                    <a:close/>
                    <a:moveTo>
                      <a:pt x="8635522" y="380359"/>
                    </a:moveTo>
                    <a:cubicBezTo>
                      <a:pt x="8762923" y="252958"/>
                      <a:pt x="8934396" y="196603"/>
                      <a:pt x="9100872" y="211110"/>
                    </a:cubicBezTo>
                    <a:cubicBezTo>
                      <a:pt x="9115380" y="377586"/>
                      <a:pt x="9059024" y="549059"/>
                      <a:pt x="8931623" y="676460"/>
                    </a:cubicBezTo>
                    <a:cubicBezTo>
                      <a:pt x="8804222" y="803861"/>
                      <a:pt x="8632736" y="860216"/>
                      <a:pt x="8466273" y="845709"/>
                    </a:cubicBezTo>
                    <a:cubicBezTo>
                      <a:pt x="8451766" y="679246"/>
                      <a:pt x="8508121" y="507760"/>
                      <a:pt x="8635522" y="380359"/>
                    </a:cubicBezTo>
                    <a:close/>
                    <a:moveTo>
                      <a:pt x="8466273" y="913641"/>
                    </a:moveTo>
                    <a:cubicBezTo>
                      <a:pt x="8632736" y="899134"/>
                      <a:pt x="8804222" y="955489"/>
                      <a:pt x="8931623" y="1082890"/>
                    </a:cubicBezTo>
                    <a:cubicBezTo>
                      <a:pt x="9059024" y="1210292"/>
                      <a:pt x="9115366" y="1381765"/>
                      <a:pt x="9100872" y="1548240"/>
                    </a:cubicBezTo>
                    <a:cubicBezTo>
                      <a:pt x="8934409" y="1562735"/>
                      <a:pt x="8762923" y="1506392"/>
                      <a:pt x="8635522" y="1378991"/>
                    </a:cubicBezTo>
                    <a:cubicBezTo>
                      <a:pt x="8508121" y="1251590"/>
                      <a:pt x="8451766" y="1080117"/>
                      <a:pt x="8466273" y="913641"/>
                    </a:cubicBezTo>
                    <a:close/>
                    <a:moveTo>
                      <a:pt x="8264111" y="2018038"/>
                    </a:moveTo>
                    <a:cubicBezTo>
                      <a:pt x="8136711" y="2145439"/>
                      <a:pt x="7965224" y="2201781"/>
                      <a:pt x="7798761" y="2187287"/>
                    </a:cubicBezTo>
                    <a:cubicBezTo>
                      <a:pt x="7784254" y="2020811"/>
                      <a:pt x="7840610" y="1849338"/>
                      <a:pt x="7968010" y="1721937"/>
                    </a:cubicBezTo>
                    <a:cubicBezTo>
                      <a:pt x="8095412" y="1594536"/>
                      <a:pt x="8266885" y="1538180"/>
                      <a:pt x="8433360" y="1552688"/>
                    </a:cubicBezTo>
                    <a:cubicBezTo>
                      <a:pt x="8447854" y="1719151"/>
                      <a:pt x="8391512" y="1890637"/>
                      <a:pt x="8264111" y="2018038"/>
                    </a:cubicBezTo>
                    <a:close/>
                    <a:moveTo>
                      <a:pt x="7926163" y="1082890"/>
                    </a:moveTo>
                    <a:cubicBezTo>
                      <a:pt x="8053564" y="955489"/>
                      <a:pt x="8225037" y="899134"/>
                      <a:pt x="8391512" y="913641"/>
                    </a:cubicBezTo>
                    <a:cubicBezTo>
                      <a:pt x="8406020" y="1080104"/>
                      <a:pt x="8349664" y="1251590"/>
                      <a:pt x="8222264" y="1378991"/>
                    </a:cubicBezTo>
                    <a:cubicBezTo>
                      <a:pt x="8094862" y="1506392"/>
                      <a:pt x="7923377" y="1562748"/>
                      <a:pt x="7756914" y="1548240"/>
                    </a:cubicBezTo>
                    <a:cubicBezTo>
                      <a:pt x="7742406" y="1381778"/>
                      <a:pt x="7798761" y="1210292"/>
                      <a:pt x="7926163" y="1082890"/>
                    </a:cubicBezTo>
                    <a:close/>
                    <a:moveTo>
                      <a:pt x="8222264" y="3063515"/>
                    </a:moveTo>
                    <a:cubicBezTo>
                      <a:pt x="8349664" y="3190916"/>
                      <a:pt x="8406020" y="3362389"/>
                      <a:pt x="8391512" y="3528865"/>
                    </a:cubicBezTo>
                    <a:cubicBezTo>
                      <a:pt x="8225037" y="3543359"/>
                      <a:pt x="8053564" y="3487004"/>
                      <a:pt x="7926163" y="3359616"/>
                    </a:cubicBezTo>
                    <a:cubicBezTo>
                      <a:pt x="7798761" y="3232215"/>
                      <a:pt x="7742406" y="3060729"/>
                      <a:pt x="7756914" y="2894266"/>
                    </a:cubicBezTo>
                    <a:cubicBezTo>
                      <a:pt x="7923389" y="2879758"/>
                      <a:pt x="8094862" y="2936114"/>
                      <a:pt x="8222264" y="3063515"/>
                    </a:cubicBezTo>
                    <a:close/>
                    <a:moveTo>
                      <a:pt x="7756914" y="211097"/>
                    </a:moveTo>
                    <a:cubicBezTo>
                      <a:pt x="7923389" y="196589"/>
                      <a:pt x="8094862" y="252945"/>
                      <a:pt x="8222264" y="380346"/>
                    </a:cubicBezTo>
                    <a:cubicBezTo>
                      <a:pt x="8349664" y="507747"/>
                      <a:pt x="8406020" y="679220"/>
                      <a:pt x="8391512" y="845696"/>
                    </a:cubicBezTo>
                    <a:cubicBezTo>
                      <a:pt x="8225037" y="860203"/>
                      <a:pt x="8053564" y="803848"/>
                      <a:pt x="7926163" y="676447"/>
                    </a:cubicBezTo>
                    <a:cubicBezTo>
                      <a:pt x="7798761" y="549046"/>
                      <a:pt x="7742406" y="377573"/>
                      <a:pt x="7756914" y="211097"/>
                    </a:cubicBezTo>
                    <a:close/>
                    <a:moveTo>
                      <a:pt x="7892373" y="879655"/>
                    </a:moveTo>
                    <a:cubicBezTo>
                      <a:pt x="7892373" y="971422"/>
                      <a:pt x="7817992" y="1045804"/>
                      <a:pt x="7726225" y="1045804"/>
                    </a:cubicBezTo>
                    <a:cubicBezTo>
                      <a:pt x="7634457" y="1045804"/>
                      <a:pt x="7560076" y="971422"/>
                      <a:pt x="7560076" y="879655"/>
                    </a:cubicBezTo>
                    <a:cubicBezTo>
                      <a:pt x="7560076" y="787889"/>
                      <a:pt x="7634457" y="713507"/>
                      <a:pt x="7726225" y="713507"/>
                    </a:cubicBezTo>
                    <a:cubicBezTo>
                      <a:pt x="7817992" y="713507"/>
                      <a:pt x="7892373" y="787889"/>
                      <a:pt x="7892373" y="879655"/>
                    </a:cubicBezTo>
                    <a:close/>
                    <a:moveTo>
                      <a:pt x="7060936" y="3528852"/>
                    </a:moveTo>
                    <a:cubicBezTo>
                      <a:pt x="7046442" y="3362389"/>
                      <a:pt x="7102784" y="3190916"/>
                      <a:pt x="7230185" y="3063502"/>
                    </a:cubicBezTo>
                    <a:cubicBezTo>
                      <a:pt x="7357586" y="2936101"/>
                      <a:pt x="7529059" y="2879758"/>
                      <a:pt x="7695535" y="2894253"/>
                    </a:cubicBezTo>
                    <a:cubicBezTo>
                      <a:pt x="7710029" y="3060716"/>
                      <a:pt x="7653687" y="3232189"/>
                      <a:pt x="7526286" y="3359603"/>
                    </a:cubicBezTo>
                    <a:cubicBezTo>
                      <a:pt x="7398885" y="3487004"/>
                      <a:pt x="7227412" y="3543346"/>
                      <a:pt x="7060936" y="3528852"/>
                    </a:cubicBezTo>
                    <a:close/>
                    <a:moveTo>
                      <a:pt x="7695535" y="4231383"/>
                    </a:moveTo>
                    <a:cubicBezTo>
                      <a:pt x="7529059" y="4245891"/>
                      <a:pt x="7357586" y="4189535"/>
                      <a:pt x="7230185" y="4062134"/>
                    </a:cubicBezTo>
                    <a:cubicBezTo>
                      <a:pt x="7102784" y="3934733"/>
                      <a:pt x="7046429" y="3763247"/>
                      <a:pt x="7060936" y="3596784"/>
                    </a:cubicBezTo>
                    <a:cubicBezTo>
                      <a:pt x="7227412" y="3582277"/>
                      <a:pt x="7398885" y="3638632"/>
                      <a:pt x="7526286" y="3766033"/>
                    </a:cubicBezTo>
                    <a:cubicBezTo>
                      <a:pt x="7653687" y="3893434"/>
                      <a:pt x="7710043" y="4064907"/>
                      <a:pt x="7695535" y="4231383"/>
                    </a:cubicBezTo>
                    <a:close/>
                    <a:moveTo>
                      <a:pt x="7554752" y="2720556"/>
                    </a:moveTo>
                    <a:cubicBezTo>
                      <a:pt x="7427350" y="2847957"/>
                      <a:pt x="7255877" y="2904312"/>
                      <a:pt x="7089402" y="2889805"/>
                    </a:cubicBezTo>
                    <a:cubicBezTo>
                      <a:pt x="7074894" y="2723343"/>
                      <a:pt x="7131249" y="2551856"/>
                      <a:pt x="7258651" y="2424455"/>
                    </a:cubicBezTo>
                    <a:cubicBezTo>
                      <a:pt x="7386052" y="2297054"/>
                      <a:pt x="7557538" y="2240699"/>
                      <a:pt x="7724001" y="2255206"/>
                    </a:cubicBezTo>
                    <a:cubicBezTo>
                      <a:pt x="7738508" y="2421669"/>
                      <a:pt x="7682152" y="2593155"/>
                      <a:pt x="7554752" y="2720556"/>
                    </a:cubicBezTo>
                    <a:close/>
                    <a:moveTo>
                      <a:pt x="7724001" y="2187274"/>
                    </a:moveTo>
                    <a:cubicBezTo>
                      <a:pt x="7557538" y="2201768"/>
                      <a:pt x="7386052" y="2145426"/>
                      <a:pt x="7258651" y="2018025"/>
                    </a:cubicBezTo>
                    <a:cubicBezTo>
                      <a:pt x="7131249" y="1890624"/>
                      <a:pt x="7074894" y="1719138"/>
                      <a:pt x="7089402" y="1552675"/>
                    </a:cubicBezTo>
                    <a:cubicBezTo>
                      <a:pt x="7255865" y="1538167"/>
                      <a:pt x="7427350" y="1594523"/>
                      <a:pt x="7554752" y="1721924"/>
                    </a:cubicBezTo>
                    <a:cubicBezTo>
                      <a:pt x="7682152" y="1849325"/>
                      <a:pt x="7738495" y="2020811"/>
                      <a:pt x="7724001" y="2187274"/>
                    </a:cubicBezTo>
                    <a:close/>
                    <a:moveTo>
                      <a:pt x="7230198" y="380346"/>
                    </a:moveTo>
                    <a:cubicBezTo>
                      <a:pt x="7357600" y="252945"/>
                      <a:pt x="7529073" y="196589"/>
                      <a:pt x="7695548" y="211097"/>
                    </a:cubicBezTo>
                    <a:cubicBezTo>
                      <a:pt x="7710043" y="377573"/>
                      <a:pt x="7653700" y="549046"/>
                      <a:pt x="7526299" y="676447"/>
                    </a:cubicBezTo>
                    <a:cubicBezTo>
                      <a:pt x="7398898" y="803848"/>
                      <a:pt x="7227425" y="860203"/>
                      <a:pt x="7060950" y="845696"/>
                    </a:cubicBezTo>
                    <a:cubicBezTo>
                      <a:pt x="7046455" y="679233"/>
                      <a:pt x="7102797" y="507747"/>
                      <a:pt x="7230198" y="380346"/>
                    </a:cubicBezTo>
                    <a:close/>
                    <a:moveTo>
                      <a:pt x="7060950" y="913628"/>
                    </a:moveTo>
                    <a:cubicBezTo>
                      <a:pt x="7227425" y="899121"/>
                      <a:pt x="7398898" y="955476"/>
                      <a:pt x="7526299" y="1082877"/>
                    </a:cubicBezTo>
                    <a:cubicBezTo>
                      <a:pt x="7653700" y="1210279"/>
                      <a:pt x="7710055" y="1381751"/>
                      <a:pt x="7695548" y="1548227"/>
                    </a:cubicBezTo>
                    <a:cubicBezTo>
                      <a:pt x="7529073" y="1562721"/>
                      <a:pt x="7357600" y="1506379"/>
                      <a:pt x="7230198" y="1378978"/>
                    </a:cubicBezTo>
                    <a:cubicBezTo>
                      <a:pt x="7102797" y="1251577"/>
                      <a:pt x="7046442" y="1080104"/>
                      <a:pt x="7060950" y="913628"/>
                    </a:cubicBezTo>
                    <a:close/>
                    <a:moveTo>
                      <a:pt x="7224874" y="2221247"/>
                    </a:moveTo>
                    <a:cubicBezTo>
                      <a:pt x="7224874" y="2313014"/>
                      <a:pt x="7150492" y="2387395"/>
                      <a:pt x="7058725" y="2387395"/>
                    </a:cubicBezTo>
                    <a:cubicBezTo>
                      <a:pt x="6966959" y="2387395"/>
                      <a:pt x="6892577" y="2313014"/>
                      <a:pt x="6892577" y="2221247"/>
                    </a:cubicBezTo>
                    <a:cubicBezTo>
                      <a:pt x="6892577" y="2129480"/>
                      <a:pt x="6966959" y="2055098"/>
                      <a:pt x="7058725" y="2055098"/>
                    </a:cubicBezTo>
                    <a:cubicBezTo>
                      <a:pt x="7150492" y="2055098"/>
                      <a:pt x="7224874" y="2129480"/>
                      <a:pt x="7224874" y="2221247"/>
                    </a:cubicBezTo>
                    <a:close/>
                    <a:moveTo>
                      <a:pt x="6351589" y="2894266"/>
                    </a:moveTo>
                    <a:cubicBezTo>
                      <a:pt x="6518052" y="2879758"/>
                      <a:pt x="6689525" y="2936114"/>
                      <a:pt x="6816939" y="3063515"/>
                    </a:cubicBezTo>
                    <a:cubicBezTo>
                      <a:pt x="6944340" y="3190916"/>
                      <a:pt x="7000696" y="3362389"/>
                      <a:pt x="6986189" y="3528865"/>
                    </a:cubicBezTo>
                    <a:cubicBezTo>
                      <a:pt x="6819713" y="3543359"/>
                      <a:pt x="6648240" y="3487004"/>
                      <a:pt x="6520838" y="3359616"/>
                    </a:cubicBezTo>
                    <a:cubicBezTo>
                      <a:pt x="6393438" y="3232215"/>
                      <a:pt x="6337082" y="3060729"/>
                      <a:pt x="6351589" y="2894266"/>
                    </a:cubicBezTo>
                    <a:close/>
                    <a:moveTo>
                      <a:pt x="6520838" y="1082890"/>
                    </a:moveTo>
                    <a:cubicBezTo>
                      <a:pt x="6648240" y="955489"/>
                      <a:pt x="6819713" y="899134"/>
                      <a:pt x="6986189" y="913641"/>
                    </a:cubicBezTo>
                    <a:cubicBezTo>
                      <a:pt x="7000696" y="1080104"/>
                      <a:pt x="6944328" y="1251590"/>
                      <a:pt x="6816939" y="1378991"/>
                    </a:cubicBezTo>
                    <a:cubicBezTo>
                      <a:pt x="6689538" y="1506392"/>
                      <a:pt x="6518065" y="1562748"/>
                      <a:pt x="6351589" y="1548240"/>
                    </a:cubicBezTo>
                    <a:cubicBezTo>
                      <a:pt x="6337082" y="1381778"/>
                      <a:pt x="6393438" y="1210292"/>
                      <a:pt x="6520838" y="1082890"/>
                    </a:cubicBezTo>
                    <a:close/>
                    <a:moveTo>
                      <a:pt x="6562686" y="2720569"/>
                    </a:moveTo>
                    <a:cubicBezTo>
                      <a:pt x="6435285" y="2593168"/>
                      <a:pt x="6378930" y="2421682"/>
                      <a:pt x="6393438" y="2255219"/>
                    </a:cubicBezTo>
                    <a:cubicBezTo>
                      <a:pt x="6559900" y="2240712"/>
                      <a:pt x="6731373" y="2297067"/>
                      <a:pt x="6858787" y="2424469"/>
                    </a:cubicBezTo>
                    <a:cubicBezTo>
                      <a:pt x="6986189" y="2551870"/>
                      <a:pt x="7042531" y="2723343"/>
                      <a:pt x="7028036" y="2889818"/>
                    </a:cubicBezTo>
                    <a:cubicBezTo>
                      <a:pt x="6861574" y="2904326"/>
                      <a:pt x="6690088" y="2847970"/>
                      <a:pt x="6562686" y="2720569"/>
                    </a:cubicBezTo>
                    <a:close/>
                    <a:moveTo>
                      <a:pt x="6858787" y="2018038"/>
                    </a:moveTo>
                    <a:cubicBezTo>
                      <a:pt x="6731386" y="2145439"/>
                      <a:pt x="6559900" y="2201781"/>
                      <a:pt x="6393438" y="2187287"/>
                    </a:cubicBezTo>
                    <a:cubicBezTo>
                      <a:pt x="6378943" y="2020811"/>
                      <a:pt x="6435285" y="1849338"/>
                      <a:pt x="6562686" y="1721937"/>
                    </a:cubicBezTo>
                    <a:cubicBezTo>
                      <a:pt x="6690088" y="1594536"/>
                      <a:pt x="6861574" y="1538180"/>
                      <a:pt x="7028036" y="1552688"/>
                    </a:cubicBezTo>
                    <a:cubicBezTo>
                      <a:pt x="7042531" y="1719151"/>
                      <a:pt x="6986189" y="1890637"/>
                      <a:pt x="6858787" y="2018038"/>
                    </a:cubicBezTo>
                    <a:close/>
                    <a:moveTo>
                      <a:pt x="6351589" y="211110"/>
                    </a:moveTo>
                    <a:cubicBezTo>
                      <a:pt x="6518052" y="196603"/>
                      <a:pt x="6689525" y="252958"/>
                      <a:pt x="6816939" y="380359"/>
                    </a:cubicBezTo>
                    <a:cubicBezTo>
                      <a:pt x="6944340" y="507760"/>
                      <a:pt x="7000696" y="679233"/>
                      <a:pt x="6986189" y="845709"/>
                    </a:cubicBezTo>
                    <a:cubicBezTo>
                      <a:pt x="6819713" y="860216"/>
                      <a:pt x="6648240" y="803861"/>
                      <a:pt x="6520838" y="676460"/>
                    </a:cubicBezTo>
                    <a:cubicBezTo>
                      <a:pt x="6393438" y="549059"/>
                      <a:pt x="6337082" y="377586"/>
                      <a:pt x="6351589" y="211110"/>
                    </a:cubicBezTo>
                    <a:close/>
                    <a:moveTo>
                      <a:pt x="6487049" y="879669"/>
                    </a:moveTo>
                    <a:cubicBezTo>
                      <a:pt x="6487049" y="971436"/>
                      <a:pt x="6412667" y="1045817"/>
                      <a:pt x="6320900" y="1045817"/>
                    </a:cubicBezTo>
                    <a:cubicBezTo>
                      <a:pt x="6229133" y="1045817"/>
                      <a:pt x="6154752" y="971436"/>
                      <a:pt x="6154752" y="879669"/>
                    </a:cubicBezTo>
                    <a:cubicBezTo>
                      <a:pt x="6154752" y="787902"/>
                      <a:pt x="6229133" y="713520"/>
                      <a:pt x="6320900" y="713520"/>
                    </a:cubicBezTo>
                    <a:cubicBezTo>
                      <a:pt x="6412667" y="713520"/>
                      <a:pt x="6487049" y="787902"/>
                      <a:pt x="6487049" y="879669"/>
                    </a:cubicBezTo>
                    <a:close/>
                    <a:moveTo>
                      <a:pt x="5655612" y="3528865"/>
                    </a:moveTo>
                    <a:cubicBezTo>
                      <a:pt x="5641118" y="3362402"/>
                      <a:pt x="5697460" y="3190929"/>
                      <a:pt x="5824861" y="3063515"/>
                    </a:cubicBezTo>
                    <a:cubicBezTo>
                      <a:pt x="5952262" y="2936114"/>
                      <a:pt x="6123748" y="2879771"/>
                      <a:pt x="6290211" y="2894266"/>
                    </a:cubicBezTo>
                    <a:cubicBezTo>
                      <a:pt x="6304705" y="3060729"/>
                      <a:pt x="6248363" y="3232202"/>
                      <a:pt x="6120962" y="3359616"/>
                    </a:cubicBezTo>
                    <a:cubicBezTo>
                      <a:pt x="5993561" y="3487017"/>
                      <a:pt x="5822075" y="3543359"/>
                      <a:pt x="5655612" y="3528865"/>
                    </a:cubicBezTo>
                    <a:close/>
                    <a:moveTo>
                      <a:pt x="6290211" y="4231396"/>
                    </a:moveTo>
                    <a:cubicBezTo>
                      <a:pt x="6123735" y="4245904"/>
                      <a:pt x="5952262" y="4189548"/>
                      <a:pt x="5824861" y="4062147"/>
                    </a:cubicBezTo>
                    <a:cubicBezTo>
                      <a:pt x="5697460" y="3934746"/>
                      <a:pt x="5641104" y="3763260"/>
                      <a:pt x="5655612" y="3596797"/>
                    </a:cubicBezTo>
                    <a:cubicBezTo>
                      <a:pt x="5822088" y="3582290"/>
                      <a:pt x="5993561" y="3638645"/>
                      <a:pt x="6120962" y="3766046"/>
                    </a:cubicBezTo>
                    <a:cubicBezTo>
                      <a:pt x="6248363" y="3893448"/>
                      <a:pt x="6304705" y="4064921"/>
                      <a:pt x="6290211" y="4231396"/>
                    </a:cubicBezTo>
                    <a:close/>
                    <a:moveTo>
                      <a:pt x="6149427" y="2720569"/>
                    </a:moveTo>
                    <a:cubicBezTo>
                      <a:pt x="6022026" y="2847970"/>
                      <a:pt x="5850553" y="2904326"/>
                      <a:pt x="5684077" y="2889818"/>
                    </a:cubicBezTo>
                    <a:cubicBezTo>
                      <a:pt x="5669570" y="2723356"/>
                      <a:pt x="5725926" y="2551870"/>
                      <a:pt x="5853327" y="2424469"/>
                    </a:cubicBezTo>
                    <a:cubicBezTo>
                      <a:pt x="5980728" y="2297067"/>
                      <a:pt x="6152201" y="2240712"/>
                      <a:pt x="6318677" y="2255219"/>
                    </a:cubicBezTo>
                    <a:cubicBezTo>
                      <a:pt x="6333184" y="2421682"/>
                      <a:pt x="6276828" y="2593168"/>
                      <a:pt x="6149427" y="2720569"/>
                    </a:cubicBezTo>
                    <a:close/>
                    <a:moveTo>
                      <a:pt x="6318677" y="2187287"/>
                    </a:moveTo>
                    <a:cubicBezTo>
                      <a:pt x="6152214" y="2201781"/>
                      <a:pt x="5980741" y="2145439"/>
                      <a:pt x="5853327" y="2018038"/>
                    </a:cubicBezTo>
                    <a:cubicBezTo>
                      <a:pt x="5725926" y="1890637"/>
                      <a:pt x="5669570" y="1719151"/>
                      <a:pt x="5684077" y="1552688"/>
                    </a:cubicBezTo>
                    <a:cubicBezTo>
                      <a:pt x="5850540" y="1538180"/>
                      <a:pt x="6022026" y="1594536"/>
                      <a:pt x="6149427" y="1721937"/>
                    </a:cubicBezTo>
                    <a:cubicBezTo>
                      <a:pt x="6276828" y="1849338"/>
                      <a:pt x="6333170" y="2020824"/>
                      <a:pt x="6318677" y="2187287"/>
                    </a:cubicBezTo>
                    <a:close/>
                    <a:moveTo>
                      <a:pt x="5824861" y="380359"/>
                    </a:moveTo>
                    <a:cubicBezTo>
                      <a:pt x="5952262" y="252958"/>
                      <a:pt x="6123748" y="196603"/>
                      <a:pt x="6290211" y="211110"/>
                    </a:cubicBezTo>
                    <a:cubicBezTo>
                      <a:pt x="6304705" y="377586"/>
                      <a:pt x="6248363" y="549059"/>
                      <a:pt x="6120962" y="676460"/>
                    </a:cubicBezTo>
                    <a:cubicBezTo>
                      <a:pt x="5993561" y="803861"/>
                      <a:pt x="5822075" y="860216"/>
                      <a:pt x="5655612" y="845709"/>
                    </a:cubicBezTo>
                    <a:cubicBezTo>
                      <a:pt x="5641118" y="679246"/>
                      <a:pt x="5697460" y="507760"/>
                      <a:pt x="5824861" y="380359"/>
                    </a:cubicBezTo>
                    <a:close/>
                    <a:moveTo>
                      <a:pt x="5655612" y="913641"/>
                    </a:moveTo>
                    <a:cubicBezTo>
                      <a:pt x="5822088" y="899134"/>
                      <a:pt x="5993561" y="955489"/>
                      <a:pt x="6120962" y="1082890"/>
                    </a:cubicBezTo>
                    <a:cubicBezTo>
                      <a:pt x="6248363" y="1210292"/>
                      <a:pt x="6304705" y="1381765"/>
                      <a:pt x="6290211" y="1548240"/>
                    </a:cubicBezTo>
                    <a:cubicBezTo>
                      <a:pt x="6123735" y="1562735"/>
                      <a:pt x="5952262" y="1506392"/>
                      <a:pt x="5824861" y="1378991"/>
                    </a:cubicBezTo>
                    <a:cubicBezTo>
                      <a:pt x="5697460" y="1251590"/>
                      <a:pt x="5641104" y="1080117"/>
                      <a:pt x="5655612" y="913641"/>
                    </a:cubicBezTo>
                    <a:close/>
                    <a:moveTo>
                      <a:pt x="5819537" y="2221260"/>
                    </a:moveTo>
                    <a:cubicBezTo>
                      <a:pt x="5819537" y="2313027"/>
                      <a:pt x="5745155" y="2387408"/>
                      <a:pt x="5653388" y="2387408"/>
                    </a:cubicBezTo>
                    <a:cubicBezTo>
                      <a:pt x="5561621" y="2387408"/>
                      <a:pt x="5487240" y="2313027"/>
                      <a:pt x="5487240" y="2221260"/>
                    </a:cubicBezTo>
                    <a:cubicBezTo>
                      <a:pt x="5487240" y="2129493"/>
                      <a:pt x="5561621" y="2055111"/>
                      <a:pt x="5653388" y="2055111"/>
                    </a:cubicBezTo>
                    <a:cubicBezTo>
                      <a:pt x="5745155" y="2055111"/>
                      <a:pt x="5819537" y="2129493"/>
                      <a:pt x="5819537" y="2221260"/>
                    </a:cubicBezTo>
                    <a:close/>
                    <a:moveTo>
                      <a:pt x="4946252" y="2894279"/>
                    </a:moveTo>
                    <a:cubicBezTo>
                      <a:pt x="5112715" y="2879771"/>
                      <a:pt x="5284188" y="2936127"/>
                      <a:pt x="5411602" y="3063528"/>
                    </a:cubicBezTo>
                    <a:cubicBezTo>
                      <a:pt x="5539003" y="3190929"/>
                      <a:pt x="5595359" y="3362402"/>
                      <a:pt x="5580851" y="3528878"/>
                    </a:cubicBezTo>
                    <a:cubicBezTo>
                      <a:pt x="5414389" y="3543372"/>
                      <a:pt x="5242916" y="3487017"/>
                      <a:pt x="5115501" y="3359629"/>
                    </a:cubicBezTo>
                    <a:cubicBezTo>
                      <a:pt x="4988100" y="3232228"/>
                      <a:pt x="4931745" y="3060742"/>
                      <a:pt x="4946252" y="2894279"/>
                    </a:cubicBezTo>
                    <a:close/>
                    <a:moveTo>
                      <a:pt x="5115501" y="1082904"/>
                    </a:moveTo>
                    <a:cubicBezTo>
                      <a:pt x="5242903" y="955502"/>
                      <a:pt x="5414375" y="899147"/>
                      <a:pt x="5580851" y="913654"/>
                    </a:cubicBezTo>
                    <a:cubicBezTo>
                      <a:pt x="5595359" y="1080117"/>
                      <a:pt x="5539003" y="1251603"/>
                      <a:pt x="5411602" y="1379004"/>
                    </a:cubicBezTo>
                    <a:cubicBezTo>
                      <a:pt x="5284201" y="1506406"/>
                      <a:pt x="5112728" y="1562761"/>
                      <a:pt x="4946252" y="1548253"/>
                    </a:cubicBezTo>
                    <a:cubicBezTo>
                      <a:pt x="4931745" y="1381791"/>
                      <a:pt x="4988100" y="1210305"/>
                      <a:pt x="5115501" y="1082904"/>
                    </a:cubicBezTo>
                    <a:close/>
                    <a:moveTo>
                      <a:pt x="5157349" y="2720582"/>
                    </a:moveTo>
                    <a:cubicBezTo>
                      <a:pt x="5029948" y="2593181"/>
                      <a:pt x="4973593" y="2421695"/>
                      <a:pt x="4988100" y="2255232"/>
                    </a:cubicBezTo>
                    <a:cubicBezTo>
                      <a:pt x="5154563" y="2240725"/>
                      <a:pt x="5326036" y="2297080"/>
                      <a:pt x="5453450" y="2424482"/>
                    </a:cubicBezTo>
                    <a:cubicBezTo>
                      <a:pt x="5580851" y="2551883"/>
                      <a:pt x="5637206" y="2723356"/>
                      <a:pt x="5622699" y="2889831"/>
                    </a:cubicBezTo>
                    <a:cubicBezTo>
                      <a:pt x="5456236" y="2904339"/>
                      <a:pt x="5284750" y="2847984"/>
                      <a:pt x="5157349" y="2720582"/>
                    </a:cubicBezTo>
                    <a:close/>
                    <a:moveTo>
                      <a:pt x="5453450" y="2018051"/>
                    </a:moveTo>
                    <a:cubicBezTo>
                      <a:pt x="5326049" y="2145452"/>
                      <a:pt x="5154576" y="2201794"/>
                      <a:pt x="4988100" y="2187300"/>
                    </a:cubicBezTo>
                    <a:cubicBezTo>
                      <a:pt x="4973593" y="2020824"/>
                      <a:pt x="5029948" y="1849351"/>
                      <a:pt x="5157349" y="1721950"/>
                    </a:cubicBezTo>
                    <a:cubicBezTo>
                      <a:pt x="5284750" y="1594549"/>
                      <a:pt x="5456223" y="1538194"/>
                      <a:pt x="5622699" y="1552701"/>
                    </a:cubicBezTo>
                    <a:cubicBezTo>
                      <a:pt x="5637206" y="1719164"/>
                      <a:pt x="5580851" y="1890650"/>
                      <a:pt x="5453450" y="2018051"/>
                    </a:cubicBezTo>
                    <a:close/>
                    <a:moveTo>
                      <a:pt x="4946252" y="211123"/>
                    </a:moveTo>
                    <a:cubicBezTo>
                      <a:pt x="5112715" y="196616"/>
                      <a:pt x="5284188" y="252971"/>
                      <a:pt x="5411602" y="380372"/>
                    </a:cubicBezTo>
                    <a:cubicBezTo>
                      <a:pt x="5539017" y="507773"/>
                      <a:pt x="5595359" y="679246"/>
                      <a:pt x="5580851" y="845722"/>
                    </a:cubicBezTo>
                    <a:cubicBezTo>
                      <a:pt x="5414389" y="860229"/>
                      <a:pt x="5242916" y="803874"/>
                      <a:pt x="5115501" y="676473"/>
                    </a:cubicBezTo>
                    <a:cubicBezTo>
                      <a:pt x="4988100" y="549072"/>
                      <a:pt x="4931745" y="377599"/>
                      <a:pt x="4946252" y="211123"/>
                    </a:cubicBezTo>
                    <a:close/>
                    <a:moveTo>
                      <a:pt x="5081711" y="879682"/>
                    </a:moveTo>
                    <a:cubicBezTo>
                      <a:pt x="5081711" y="971449"/>
                      <a:pt x="5007330" y="1045830"/>
                      <a:pt x="4915563" y="1045830"/>
                    </a:cubicBezTo>
                    <a:cubicBezTo>
                      <a:pt x="4823796" y="1045830"/>
                      <a:pt x="4749414" y="971449"/>
                      <a:pt x="4749414" y="879682"/>
                    </a:cubicBezTo>
                    <a:cubicBezTo>
                      <a:pt x="4749414" y="787915"/>
                      <a:pt x="4823809" y="713533"/>
                      <a:pt x="4915563" y="713533"/>
                    </a:cubicBezTo>
                    <a:cubicBezTo>
                      <a:pt x="5007317" y="713533"/>
                      <a:pt x="5081711" y="787915"/>
                      <a:pt x="5081711" y="879682"/>
                    </a:cubicBezTo>
                    <a:close/>
                    <a:moveTo>
                      <a:pt x="4744090" y="2720582"/>
                    </a:moveTo>
                    <a:cubicBezTo>
                      <a:pt x="4616689" y="2847984"/>
                      <a:pt x="4445203" y="2904339"/>
                      <a:pt x="4278740" y="2889831"/>
                    </a:cubicBezTo>
                    <a:cubicBezTo>
                      <a:pt x="4264246" y="2723369"/>
                      <a:pt x="4320588" y="2551883"/>
                      <a:pt x="4447989" y="2424482"/>
                    </a:cubicBezTo>
                    <a:cubicBezTo>
                      <a:pt x="4575391" y="2297080"/>
                      <a:pt x="4746863" y="2240725"/>
                      <a:pt x="4913339" y="2255232"/>
                    </a:cubicBezTo>
                    <a:cubicBezTo>
                      <a:pt x="4927847" y="2421695"/>
                      <a:pt x="4871491" y="2593181"/>
                      <a:pt x="4744090" y="2720582"/>
                    </a:cubicBezTo>
                    <a:close/>
                    <a:moveTo>
                      <a:pt x="4715625" y="3359629"/>
                    </a:moveTo>
                    <a:cubicBezTo>
                      <a:pt x="4588223" y="3487030"/>
                      <a:pt x="4416738" y="3543372"/>
                      <a:pt x="4250275" y="3528878"/>
                    </a:cubicBezTo>
                    <a:cubicBezTo>
                      <a:pt x="4235767" y="3362415"/>
                      <a:pt x="4292123" y="3190942"/>
                      <a:pt x="4419524" y="3063528"/>
                    </a:cubicBezTo>
                    <a:cubicBezTo>
                      <a:pt x="4546925" y="2936127"/>
                      <a:pt x="4718398" y="2879785"/>
                      <a:pt x="4884874" y="2894279"/>
                    </a:cubicBezTo>
                    <a:cubicBezTo>
                      <a:pt x="4899381" y="3060742"/>
                      <a:pt x="4843026" y="3232215"/>
                      <a:pt x="4715625" y="3359629"/>
                    </a:cubicBezTo>
                    <a:close/>
                    <a:moveTo>
                      <a:pt x="4913339" y="2187300"/>
                    </a:moveTo>
                    <a:cubicBezTo>
                      <a:pt x="4746876" y="2201794"/>
                      <a:pt x="4575404" y="2145452"/>
                      <a:pt x="4447989" y="2018051"/>
                    </a:cubicBezTo>
                    <a:cubicBezTo>
                      <a:pt x="4320588" y="1890650"/>
                      <a:pt x="4264246" y="1719164"/>
                      <a:pt x="4278740" y="1552701"/>
                    </a:cubicBezTo>
                    <a:cubicBezTo>
                      <a:pt x="4445216" y="1538194"/>
                      <a:pt x="4616689" y="1594549"/>
                      <a:pt x="4744090" y="1721950"/>
                    </a:cubicBezTo>
                    <a:cubicBezTo>
                      <a:pt x="4871491" y="1849351"/>
                      <a:pt x="4927833" y="2020837"/>
                      <a:pt x="4913339" y="2187300"/>
                    </a:cubicBezTo>
                    <a:close/>
                    <a:moveTo>
                      <a:pt x="4419537" y="380372"/>
                    </a:moveTo>
                    <a:cubicBezTo>
                      <a:pt x="4546938" y="252971"/>
                      <a:pt x="4718411" y="196616"/>
                      <a:pt x="4884887" y="211123"/>
                    </a:cubicBezTo>
                    <a:cubicBezTo>
                      <a:pt x="4899394" y="377599"/>
                      <a:pt x="4843039" y="549072"/>
                      <a:pt x="4715638" y="676473"/>
                    </a:cubicBezTo>
                    <a:cubicBezTo>
                      <a:pt x="4588236" y="803874"/>
                      <a:pt x="4416751" y="860229"/>
                      <a:pt x="4250288" y="845722"/>
                    </a:cubicBezTo>
                    <a:cubicBezTo>
                      <a:pt x="4235780" y="679259"/>
                      <a:pt x="4292136" y="507773"/>
                      <a:pt x="4419537" y="380372"/>
                    </a:cubicBezTo>
                    <a:close/>
                    <a:moveTo>
                      <a:pt x="4250288" y="913654"/>
                    </a:moveTo>
                    <a:cubicBezTo>
                      <a:pt x="4416751" y="899147"/>
                      <a:pt x="4588223" y="955502"/>
                      <a:pt x="4715638" y="1082904"/>
                    </a:cubicBezTo>
                    <a:cubicBezTo>
                      <a:pt x="4843039" y="1210305"/>
                      <a:pt x="4899381" y="1381778"/>
                      <a:pt x="4884887" y="1548253"/>
                    </a:cubicBezTo>
                    <a:cubicBezTo>
                      <a:pt x="4718424" y="1562748"/>
                      <a:pt x="4546938" y="1506406"/>
                      <a:pt x="4419537" y="1379004"/>
                    </a:cubicBezTo>
                    <a:cubicBezTo>
                      <a:pt x="4292136" y="1251603"/>
                      <a:pt x="4235793" y="1080130"/>
                      <a:pt x="4250288" y="913654"/>
                    </a:cubicBezTo>
                    <a:close/>
                    <a:moveTo>
                      <a:pt x="4048112" y="2018051"/>
                    </a:moveTo>
                    <a:cubicBezTo>
                      <a:pt x="3920711" y="2145452"/>
                      <a:pt x="3749238" y="2201794"/>
                      <a:pt x="3582763" y="2187300"/>
                    </a:cubicBezTo>
                    <a:cubicBezTo>
                      <a:pt x="3568255" y="2020824"/>
                      <a:pt x="3624611" y="1849351"/>
                      <a:pt x="3752012" y="1721950"/>
                    </a:cubicBezTo>
                    <a:cubicBezTo>
                      <a:pt x="3879413" y="1594549"/>
                      <a:pt x="4050886" y="1538194"/>
                      <a:pt x="4217361" y="1552701"/>
                    </a:cubicBezTo>
                    <a:cubicBezTo>
                      <a:pt x="4231869" y="1719164"/>
                      <a:pt x="4175514" y="1890650"/>
                      <a:pt x="4048112" y="2018051"/>
                    </a:cubicBezTo>
                    <a:close/>
                    <a:moveTo>
                      <a:pt x="3540915" y="1548253"/>
                    </a:moveTo>
                    <a:cubicBezTo>
                      <a:pt x="3526407" y="1381791"/>
                      <a:pt x="3582763" y="1210305"/>
                      <a:pt x="3710164" y="1082904"/>
                    </a:cubicBezTo>
                    <a:cubicBezTo>
                      <a:pt x="3837565" y="955502"/>
                      <a:pt x="4009038" y="899147"/>
                      <a:pt x="4175514" y="913654"/>
                    </a:cubicBezTo>
                    <a:cubicBezTo>
                      <a:pt x="4190021" y="1080117"/>
                      <a:pt x="4133666" y="1251603"/>
                      <a:pt x="4006265" y="1379004"/>
                    </a:cubicBezTo>
                    <a:cubicBezTo>
                      <a:pt x="3878863" y="1506406"/>
                      <a:pt x="3707391" y="1562761"/>
                      <a:pt x="3540915" y="1548253"/>
                    </a:cubicBezTo>
                    <a:close/>
                    <a:moveTo>
                      <a:pt x="3540915" y="211123"/>
                    </a:moveTo>
                    <a:cubicBezTo>
                      <a:pt x="3707391" y="196616"/>
                      <a:pt x="3878863" y="252971"/>
                      <a:pt x="4006265" y="380372"/>
                    </a:cubicBezTo>
                    <a:cubicBezTo>
                      <a:pt x="4133666" y="507773"/>
                      <a:pt x="4190021" y="679246"/>
                      <a:pt x="4175514" y="845722"/>
                    </a:cubicBezTo>
                    <a:cubicBezTo>
                      <a:pt x="4009051" y="860229"/>
                      <a:pt x="3837578" y="803874"/>
                      <a:pt x="3710164" y="676473"/>
                    </a:cubicBezTo>
                    <a:cubicBezTo>
                      <a:pt x="3582763" y="549072"/>
                      <a:pt x="3526407" y="377599"/>
                      <a:pt x="3540915" y="211123"/>
                    </a:cubicBezTo>
                    <a:close/>
                    <a:moveTo>
                      <a:pt x="3676374" y="879682"/>
                    </a:moveTo>
                    <a:cubicBezTo>
                      <a:pt x="3676374" y="971449"/>
                      <a:pt x="3601993" y="1045830"/>
                      <a:pt x="3510226" y="1045830"/>
                    </a:cubicBezTo>
                    <a:cubicBezTo>
                      <a:pt x="3418458" y="1045830"/>
                      <a:pt x="3344077" y="971449"/>
                      <a:pt x="3344077" y="879682"/>
                    </a:cubicBezTo>
                    <a:cubicBezTo>
                      <a:pt x="3344077" y="787915"/>
                      <a:pt x="3418458" y="713533"/>
                      <a:pt x="3510226" y="713533"/>
                    </a:cubicBezTo>
                    <a:cubicBezTo>
                      <a:pt x="3601993" y="713533"/>
                      <a:pt x="3676374" y="787915"/>
                      <a:pt x="3676374" y="879682"/>
                    </a:cubicBezTo>
                    <a:close/>
                    <a:moveTo>
                      <a:pt x="3338753" y="2720582"/>
                    </a:moveTo>
                    <a:cubicBezTo>
                      <a:pt x="3211352" y="2847984"/>
                      <a:pt x="3039879" y="2904339"/>
                      <a:pt x="2873403" y="2889831"/>
                    </a:cubicBezTo>
                    <a:cubicBezTo>
                      <a:pt x="2858908" y="2723369"/>
                      <a:pt x="2915251" y="2551883"/>
                      <a:pt x="3042652" y="2424482"/>
                    </a:cubicBezTo>
                    <a:cubicBezTo>
                      <a:pt x="3170053" y="2297080"/>
                      <a:pt x="3341539" y="2240725"/>
                      <a:pt x="3508001" y="2255232"/>
                    </a:cubicBezTo>
                    <a:cubicBezTo>
                      <a:pt x="3522509" y="2421695"/>
                      <a:pt x="3466154" y="2593181"/>
                      <a:pt x="3338753" y="2720582"/>
                    </a:cubicBezTo>
                    <a:close/>
                    <a:moveTo>
                      <a:pt x="3310287" y="3359629"/>
                    </a:moveTo>
                    <a:cubicBezTo>
                      <a:pt x="3182886" y="3487030"/>
                      <a:pt x="3011413" y="3543372"/>
                      <a:pt x="2844937" y="3528878"/>
                    </a:cubicBezTo>
                    <a:cubicBezTo>
                      <a:pt x="2830430" y="3362415"/>
                      <a:pt x="2886785" y="3190942"/>
                      <a:pt x="3014186" y="3063528"/>
                    </a:cubicBezTo>
                    <a:cubicBezTo>
                      <a:pt x="3141588" y="2936127"/>
                      <a:pt x="3313061" y="2879785"/>
                      <a:pt x="3479536" y="2894279"/>
                    </a:cubicBezTo>
                    <a:cubicBezTo>
                      <a:pt x="3494044" y="3060742"/>
                      <a:pt x="3437688" y="3232215"/>
                      <a:pt x="3310287" y="3359629"/>
                    </a:cubicBezTo>
                    <a:close/>
                    <a:moveTo>
                      <a:pt x="3508001" y="2187300"/>
                    </a:moveTo>
                    <a:cubicBezTo>
                      <a:pt x="3341539" y="2201794"/>
                      <a:pt x="3170053" y="2145452"/>
                      <a:pt x="3042652" y="2018051"/>
                    </a:cubicBezTo>
                    <a:cubicBezTo>
                      <a:pt x="2915251" y="1890650"/>
                      <a:pt x="2858908" y="1719164"/>
                      <a:pt x="2873403" y="1552701"/>
                    </a:cubicBezTo>
                    <a:cubicBezTo>
                      <a:pt x="3039879" y="1538194"/>
                      <a:pt x="3211352" y="1594549"/>
                      <a:pt x="3338753" y="1721950"/>
                    </a:cubicBezTo>
                    <a:cubicBezTo>
                      <a:pt x="3466154" y="1849351"/>
                      <a:pt x="3522509" y="2020837"/>
                      <a:pt x="3508001" y="2187300"/>
                    </a:cubicBezTo>
                    <a:close/>
                    <a:moveTo>
                      <a:pt x="3014199" y="380372"/>
                    </a:moveTo>
                    <a:cubicBezTo>
                      <a:pt x="3141601" y="252971"/>
                      <a:pt x="3313073" y="196616"/>
                      <a:pt x="3479549" y="211123"/>
                    </a:cubicBezTo>
                    <a:cubicBezTo>
                      <a:pt x="3494057" y="377599"/>
                      <a:pt x="3437701" y="549072"/>
                      <a:pt x="3310300" y="676473"/>
                    </a:cubicBezTo>
                    <a:cubicBezTo>
                      <a:pt x="3182899" y="803874"/>
                      <a:pt x="3011426" y="860229"/>
                      <a:pt x="2844950" y="845722"/>
                    </a:cubicBezTo>
                    <a:cubicBezTo>
                      <a:pt x="2830443" y="679259"/>
                      <a:pt x="2886798" y="507773"/>
                      <a:pt x="3014199" y="380372"/>
                    </a:cubicBezTo>
                    <a:close/>
                    <a:moveTo>
                      <a:pt x="2844950" y="913654"/>
                    </a:moveTo>
                    <a:cubicBezTo>
                      <a:pt x="3011413" y="899147"/>
                      <a:pt x="3182899" y="955502"/>
                      <a:pt x="3310300" y="1082904"/>
                    </a:cubicBezTo>
                    <a:cubicBezTo>
                      <a:pt x="3437701" y="1210305"/>
                      <a:pt x="3494057" y="1381778"/>
                      <a:pt x="3479549" y="1548253"/>
                    </a:cubicBezTo>
                    <a:cubicBezTo>
                      <a:pt x="3313086" y="1562748"/>
                      <a:pt x="3141601" y="1506406"/>
                      <a:pt x="3014199" y="1379004"/>
                    </a:cubicBezTo>
                    <a:cubicBezTo>
                      <a:pt x="2886798" y="1251603"/>
                      <a:pt x="2830443" y="1080130"/>
                      <a:pt x="2844950" y="913654"/>
                    </a:cubicBezTo>
                    <a:close/>
                    <a:moveTo>
                      <a:pt x="2642788" y="2018051"/>
                    </a:moveTo>
                    <a:cubicBezTo>
                      <a:pt x="2515387" y="2145452"/>
                      <a:pt x="2343914" y="2201794"/>
                      <a:pt x="2177438" y="2187300"/>
                    </a:cubicBezTo>
                    <a:cubicBezTo>
                      <a:pt x="2162944" y="2020824"/>
                      <a:pt x="2219286" y="1849351"/>
                      <a:pt x="2346687" y="1721950"/>
                    </a:cubicBezTo>
                    <a:cubicBezTo>
                      <a:pt x="2474089" y="1594549"/>
                      <a:pt x="2645575" y="1538194"/>
                      <a:pt x="2812037" y="1552701"/>
                    </a:cubicBezTo>
                    <a:cubicBezTo>
                      <a:pt x="2826545" y="1719164"/>
                      <a:pt x="2770189" y="1890650"/>
                      <a:pt x="2642788" y="2018051"/>
                    </a:cubicBezTo>
                    <a:close/>
                    <a:moveTo>
                      <a:pt x="2135591" y="1548253"/>
                    </a:moveTo>
                    <a:cubicBezTo>
                      <a:pt x="2121096" y="1381791"/>
                      <a:pt x="2177438" y="1210305"/>
                      <a:pt x="2304840" y="1082904"/>
                    </a:cubicBezTo>
                    <a:cubicBezTo>
                      <a:pt x="2432241" y="955502"/>
                      <a:pt x="2603727" y="899147"/>
                      <a:pt x="2770189" y="913654"/>
                    </a:cubicBezTo>
                    <a:cubicBezTo>
                      <a:pt x="2784697" y="1080117"/>
                      <a:pt x="2728341" y="1251603"/>
                      <a:pt x="2600940" y="1379004"/>
                    </a:cubicBezTo>
                    <a:cubicBezTo>
                      <a:pt x="2473539" y="1506406"/>
                      <a:pt x="2302066" y="1562761"/>
                      <a:pt x="2135591" y="1548253"/>
                    </a:cubicBezTo>
                    <a:close/>
                    <a:moveTo>
                      <a:pt x="2135591" y="211123"/>
                    </a:moveTo>
                    <a:cubicBezTo>
                      <a:pt x="2302066" y="196616"/>
                      <a:pt x="2473539" y="252971"/>
                      <a:pt x="2600940" y="380372"/>
                    </a:cubicBezTo>
                    <a:cubicBezTo>
                      <a:pt x="2728341" y="507773"/>
                      <a:pt x="2784697" y="679246"/>
                      <a:pt x="2770189" y="845722"/>
                    </a:cubicBezTo>
                    <a:cubicBezTo>
                      <a:pt x="2603727" y="860229"/>
                      <a:pt x="2432241" y="803874"/>
                      <a:pt x="2304840" y="676473"/>
                    </a:cubicBezTo>
                    <a:cubicBezTo>
                      <a:pt x="2177438" y="549072"/>
                      <a:pt x="2121096" y="377599"/>
                      <a:pt x="2135591" y="211123"/>
                    </a:cubicBezTo>
                    <a:close/>
                    <a:moveTo>
                      <a:pt x="2271050" y="879682"/>
                    </a:moveTo>
                    <a:cubicBezTo>
                      <a:pt x="2271050" y="971449"/>
                      <a:pt x="2196668" y="1045830"/>
                      <a:pt x="2104901" y="1045830"/>
                    </a:cubicBezTo>
                    <a:cubicBezTo>
                      <a:pt x="2013134" y="1045830"/>
                      <a:pt x="1938753" y="971449"/>
                      <a:pt x="1938753" y="879682"/>
                    </a:cubicBezTo>
                    <a:cubicBezTo>
                      <a:pt x="1938753" y="787915"/>
                      <a:pt x="2013134" y="713533"/>
                      <a:pt x="2104901" y="713533"/>
                    </a:cubicBezTo>
                    <a:cubicBezTo>
                      <a:pt x="2196668" y="713533"/>
                      <a:pt x="2271050" y="787915"/>
                      <a:pt x="2271050" y="879682"/>
                    </a:cubicBezTo>
                    <a:close/>
                    <a:moveTo>
                      <a:pt x="1608862" y="380372"/>
                    </a:moveTo>
                    <a:cubicBezTo>
                      <a:pt x="1736263" y="252971"/>
                      <a:pt x="1907749" y="196616"/>
                      <a:pt x="2074212" y="211123"/>
                    </a:cubicBezTo>
                    <a:cubicBezTo>
                      <a:pt x="2088719" y="377599"/>
                      <a:pt x="2032364" y="549072"/>
                      <a:pt x="1904963" y="676473"/>
                    </a:cubicBezTo>
                    <a:cubicBezTo>
                      <a:pt x="1777562" y="803874"/>
                      <a:pt x="1606076" y="860229"/>
                      <a:pt x="1439613" y="845722"/>
                    </a:cubicBezTo>
                    <a:cubicBezTo>
                      <a:pt x="1425106" y="679259"/>
                      <a:pt x="1481461" y="507773"/>
                      <a:pt x="1608862" y="380372"/>
                    </a:cubicBezTo>
                    <a:close/>
                    <a:moveTo>
                      <a:pt x="1439613" y="913654"/>
                    </a:moveTo>
                    <a:cubicBezTo>
                      <a:pt x="1606076" y="899147"/>
                      <a:pt x="1777562" y="955502"/>
                      <a:pt x="1904963" y="1082904"/>
                    </a:cubicBezTo>
                    <a:cubicBezTo>
                      <a:pt x="2032364" y="1210305"/>
                      <a:pt x="2088719" y="1381778"/>
                      <a:pt x="2074212" y="1548253"/>
                    </a:cubicBezTo>
                    <a:cubicBezTo>
                      <a:pt x="1907749" y="1562748"/>
                      <a:pt x="1736263" y="1506406"/>
                      <a:pt x="1608862" y="1379004"/>
                    </a:cubicBezTo>
                    <a:cubicBezTo>
                      <a:pt x="1481461" y="1251603"/>
                      <a:pt x="1425106" y="1080130"/>
                      <a:pt x="1439613" y="913654"/>
                    </a:cubicBezTo>
                    <a:close/>
                    <a:moveTo>
                      <a:pt x="2102677" y="2187300"/>
                    </a:moveTo>
                    <a:cubicBezTo>
                      <a:pt x="1936215" y="2201794"/>
                      <a:pt x="1764729" y="2145452"/>
                      <a:pt x="1637328" y="2018051"/>
                    </a:cubicBezTo>
                    <a:cubicBezTo>
                      <a:pt x="1509926" y="1890650"/>
                      <a:pt x="1453571" y="1719164"/>
                      <a:pt x="1468079" y="1552701"/>
                    </a:cubicBezTo>
                    <a:cubicBezTo>
                      <a:pt x="1634541" y="1538194"/>
                      <a:pt x="1806027" y="1594549"/>
                      <a:pt x="1933428" y="1721950"/>
                    </a:cubicBezTo>
                    <a:cubicBezTo>
                      <a:pt x="2060829" y="1849351"/>
                      <a:pt x="2117185" y="2020837"/>
                      <a:pt x="2102677" y="2187300"/>
                    </a:cubicBezTo>
                    <a:close/>
                    <a:moveTo>
                      <a:pt x="1237451" y="2018051"/>
                    </a:moveTo>
                    <a:cubicBezTo>
                      <a:pt x="1110050" y="2145452"/>
                      <a:pt x="938577" y="2201794"/>
                      <a:pt x="772101" y="2187300"/>
                    </a:cubicBezTo>
                    <a:cubicBezTo>
                      <a:pt x="757594" y="2020824"/>
                      <a:pt x="813949" y="1849351"/>
                      <a:pt x="941350" y="1721950"/>
                    </a:cubicBezTo>
                    <a:cubicBezTo>
                      <a:pt x="1068751" y="1594549"/>
                      <a:pt x="1240224" y="1538194"/>
                      <a:pt x="1406700" y="1552701"/>
                    </a:cubicBezTo>
                    <a:cubicBezTo>
                      <a:pt x="1421207" y="1719164"/>
                      <a:pt x="1364852" y="1890650"/>
                      <a:pt x="1237451" y="2018051"/>
                    </a:cubicBezTo>
                    <a:close/>
                    <a:moveTo>
                      <a:pt x="730188" y="211110"/>
                    </a:moveTo>
                    <a:cubicBezTo>
                      <a:pt x="896664" y="196603"/>
                      <a:pt x="1068136" y="252958"/>
                      <a:pt x="1195538" y="380359"/>
                    </a:cubicBezTo>
                    <a:cubicBezTo>
                      <a:pt x="1322939" y="507760"/>
                      <a:pt x="1379294" y="679233"/>
                      <a:pt x="1364787" y="845709"/>
                    </a:cubicBezTo>
                    <a:cubicBezTo>
                      <a:pt x="1198324" y="860216"/>
                      <a:pt x="1026851" y="803861"/>
                      <a:pt x="899437" y="676460"/>
                    </a:cubicBezTo>
                    <a:cubicBezTo>
                      <a:pt x="772036" y="549059"/>
                      <a:pt x="715680" y="377586"/>
                      <a:pt x="730188" y="211110"/>
                    </a:cubicBezTo>
                    <a:close/>
                    <a:moveTo>
                      <a:pt x="533350" y="879669"/>
                    </a:moveTo>
                    <a:cubicBezTo>
                      <a:pt x="533350" y="787915"/>
                      <a:pt x="607731" y="713520"/>
                      <a:pt x="699498" y="713520"/>
                    </a:cubicBezTo>
                    <a:cubicBezTo>
                      <a:pt x="791265" y="713520"/>
                      <a:pt x="865647" y="787902"/>
                      <a:pt x="865647" y="879669"/>
                    </a:cubicBezTo>
                    <a:cubicBezTo>
                      <a:pt x="865647" y="971436"/>
                      <a:pt x="791265" y="1045817"/>
                      <a:pt x="699498" y="1045817"/>
                    </a:cubicBezTo>
                    <a:cubicBezTo>
                      <a:pt x="607731" y="1045817"/>
                      <a:pt x="533350" y="971436"/>
                      <a:pt x="533350" y="879669"/>
                    </a:cubicBezTo>
                    <a:close/>
                    <a:moveTo>
                      <a:pt x="899437" y="1082890"/>
                    </a:moveTo>
                    <a:cubicBezTo>
                      <a:pt x="1026838" y="955489"/>
                      <a:pt x="1198324" y="899134"/>
                      <a:pt x="1364787" y="913641"/>
                    </a:cubicBezTo>
                    <a:cubicBezTo>
                      <a:pt x="1379294" y="1080104"/>
                      <a:pt x="1322939" y="1251590"/>
                      <a:pt x="1195538" y="1378991"/>
                    </a:cubicBezTo>
                    <a:cubicBezTo>
                      <a:pt x="1068136" y="1506392"/>
                      <a:pt x="896664" y="1562748"/>
                      <a:pt x="730201" y="1548240"/>
                    </a:cubicBezTo>
                    <a:cubicBezTo>
                      <a:pt x="715693" y="1381778"/>
                      <a:pt x="772049" y="1210292"/>
                      <a:pt x="899450" y="1082890"/>
                    </a:cubicBezTo>
                    <a:close/>
                    <a:moveTo>
                      <a:pt x="1406635" y="2889818"/>
                    </a:moveTo>
                    <a:cubicBezTo>
                      <a:pt x="1240159" y="2904326"/>
                      <a:pt x="1068686" y="2847970"/>
                      <a:pt x="941285" y="2720569"/>
                    </a:cubicBezTo>
                    <a:cubicBezTo>
                      <a:pt x="813883" y="2593168"/>
                      <a:pt x="757528" y="2421682"/>
                      <a:pt x="772036" y="2255219"/>
                    </a:cubicBezTo>
                    <a:cubicBezTo>
                      <a:pt x="938498" y="2240712"/>
                      <a:pt x="1109971" y="2297067"/>
                      <a:pt x="1237385" y="2424469"/>
                    </a:cubicBezTo>
                    <a:cubicBezTo>
                      <a:pt x="1364800" y="2551870"/>
                      <a:pt x="1421142" y="2723343"/>
                      <a:pt x="1406635" y="2889818"/>
                    </a:cubicBezTo>
                    <a:close/>
                    <a:moveTo>
                      <a:pt x="1271175" y="2221260"/>
                    </a:moveTo>
                    <a:cubicBezTo>
                      <a:pt x="1271175" y="2129493"/>
                      <a:pt x="1345570" y="2055111"/>
                      <a:pt x="1437324" y="2055111"/>
                    </a:cubicBezTo>
                    <a:cubicBezTo>
                      <a:pt x="1529078" y="2055111"/>
                      <a:pt x="1603472" y="2129493"/>
                      <a:pt x="1603472" y="2221260"/>
                    </a:cubicBezTo>
                    <a:cubicBezTo>
                      <a:pt x="1603472" y="2313027"/>
                      <a:pt x="1529091" y="2387408"/>
                      <a:pt x="1437324" y="2387408"/>
                    </a:cubicBezTo>
                    <a:cubicBezTo>
                      <a:pt x="1345557" y="2387408"/>
                      <a:pt x="1271175" y="2313027"/>
                      <a:pt x="1271175" y="2221260"/>
                    </a:cubicBezTo>
                    <a:close/>
                    <a:moveTo>
                      <a:pt x="1933363" y="2720569"/>
                    </a:moveTo>
                    <a:cubicBezTo>
                      <a:pt x="1805962" y="2847970"/>
                      <a:pt x="1634489" y="2904326"/>
                      <a:pt x="1468013" y="2889818"/>
                    </a:cubicBezTo>
                    <a:cubicBezTo>
                      <a:pt x="1453506" y="2723356"/>
                      <a:pt x="1509861" y="2551870"/>
                      <a:pt x="1637262" y="2424469"/>
                    </a:cubicBezTo>
                    <a:cubicBezTo>
                      <a:pt x="1764663" y="2297067"/>
                      <a:pt x="1936149" y="2240712"/>
                      <a:pt x="2102612" y="2255219"/>
                    </a:cubicBezTo>
                    <a:cubicBezTo>
                      <a:pt x="2117106" y="2421682"/>
                      <a:pt x="2060764" y="2593168"/>
                      <a:pt x="1933363" y="2720569"/>
                    </a:cubicBezTo>
                    <a:close/>
                    <a:moveTo>
                      <a:pt x="2104836" y="3728986"/>
                    </a:moveTo>
                    <a:cubicBezTo>
                      <a:pt x="2013082" y="3728986"/>
                      <a:pt x="1938687" y="3654605"/>
                      <a:pt x="1938687" y="3562838"/>
                    </a:cubicBezTo>
                    <a:cubicBezTo>
                      <a:pt x="1938687" y="3471070"/>
                      <a:pt x="2013069" y="3396689"/>
                      <a:pt x="2104836" y="3396689"/>
                    </a:cubicBezTo>
                    <a:cubicBezTo>
                      <a:pt x="2196603" y="3396689"/>
                      <a:pt x="2270985" y="3471070"/>
                      <a:pt x="2270985" y="3562838"/>
                    </a:cubicBezTo>
                    <a:cubicBezTo>
                      <a:pt x="2270985" y="3654605"/>
                      <a:pt x="2196603" y="3728986"/>
                      <a:pt x="2104836" y="3728986"/>
                    </a:cubicBezTo>
                    <a:close/>
                    <a:moveTo>
                      <a:pt x="2770124" y="3528878"/>
                    </a:moveTo>
                    <a:cubicBezTo>
                      <a:pt x="2603661" y="3543372"/>
                      <a:pt x="2432175" y="3487017"/>
                      <a:pt x="2304774" y="3359629"/>
                    </a:cubicBezTo>
                    <a:cubicBezTo>
                      <a:pt x="2177373" y="3232228"/>
                      <a:pt x="2121031" y="3060742"/>
                      <a:pt x="2135525" y="2894279"/>
                    </a:cubicBezTo>
                    <a:cubicBezTo>
                      <a:pt x="2302001" y="2879771"/>
                      <a:pt x="2473474" y="2936127"/>
                      <a:pt x="2600875" y="3063528"/>
                    </a:cubicBezTo>
                    <a:cubicBezTo>
                      <a:pt x="2728276" y="3190929"/>
                      <a:pt x="2784631" y="3362402"/>
                      <a:pt x="2770124" y="3528878"/>
                    </a:cubicBezTo>
                    <a:close/>
                    <a:moveTo>
                      <a:pt x="2811972" y="2889818"/>
                    </a:moveTo>
                    <a:cubicBezTo>
                      <a:pt x="2645509" y="2904326"/>
                      <a:pt x="2474036" y="2847970"/>
                      <a:pt x="2346622" y="2720569"/>
                    </a:cubicBezTo>
                    <a:cubicBezTo>
                      <a:pt x="2219221" y="2593168"/>
                      <a:pt x="2162866" y="2421682"/>
                      <a:pt x="2177373" y="2255219"/>
                    </a:cubicBezTo>
                    <a:cubicBezTo>
                      <a:pt x="2343836" y="2240712"/>
                      <a:pt x="2515309" y="2297067"/>
                      <a:pt x="2642710" y="2424469"/>
                    </a:cubicBezTo>
                    <a:cubicBezTo>
                      <a:pt x="2770111" y="2551870"/>
                      <a:pt x="2826466" y="2723343"/>
                      <a:pt x="2811959" y="2889818"/>
                    </a:cubicBezTo>
                    <a:close/>
                    <a:moveTo>
                      <a:pt x="2676512" y="2221260"/>
                    </a:moveTo>
                    <a:cubicBezTo>
                      <a:pt x="2676512" y="2129493"/>
                      <a:pt x="2750894" y="2055111"/>
                      <a:pt x="2842661" y="2055111"/>
                    </a:cubicBezTo>
                    <a:cubicBezTo>
                      <a:pt x="2934428" y="2055111"/>
                      <a:pt x="3008810" y="2129493"/>
                      <a:pt x="3008810" y="2221260"/>
                    </a:cubicBezTo>
                    <a:cubicBezTo>
                      <a:pt x="3008810" y="2313027"/>
                      <a:pt x="2934428" y="2387408"/>
                      <a:pt x="2842661" y="2387408"/>
                    </a:cubicBezTo>
                    <a:cubicBezTo>
                      <a:pt x="2750894" y="2387408"/>
                      <a:pt x="2676512" y="2313027"/>
                      <a:pt x="2676512" y="2221260"/>
                    </a:cubicBezTo>
                    <a:close/>
                    <a:moveTo>
                      <a:pt x="3479484" y="4231409"/>
                    </a:moveTo>
                    <a:cubicBezTo>
                      <a:pt x="3313021" y="4245917"/>
                      <a:pt x="3141535" y="4189561"/>
                      <a:pt x="3014134" y="4062160"/>
                    </a:cubicBezTo>
                    <a:cubicBezTo>
                      <a:pt x="2886733" y="3934759"/>
                      <a:pt x="2830377" y="3763273"/>
                      <a:pt x="2844885" y="3596810"/>
                    </a:cubicBezTo>
                    <a:cubicBezTo>
                      <a:pt x="3011348" y="3582303"/>
                      <a:pt x="3182834" y="3638658"/>
                      <a:pt x="3310235" y="3766059"/>
                    </a:cubicBezTo>
                    <a:cubicBezTo>
                      <a:pt x="3437636" y="3893461"/>
                      <a:pt x="3493991" y="4064934"/>
                      <a:pt x="3479484" y="4231409"/>
                    </a:cubicBezTo>
                    <a:close/>
                    <a:moveTo>
                      <a:pt x="3344025" y="3562838"/>
                    </a:moveTo>
                    <a:cubicBezTo>
                      <a:pt x="3344025" y="3471070"/>
                      <a:pt x="3418406" y="3396689"/>
                      <a:pt x="3510173" y="3396689"/>
                    </a:cubicBezTo>
                    <a:cubicBezTo>
                      <a:pt x="3601940" y="3396689"/>
                      <a:pt x="3676322" y="3471070"/>
                      <a:pt x="3676322" y="3562838"/>
                    </a:cubicBezTo>
                    <a:cubicBezTo>
                      <a:pt x="3676322" y="3654605"/>
                      <a:pt x="3601940" y="3728986"/>
                      <a:pt x="3510173" y="3728986"/>
                    </a:cubicBezTo>
                    <a:cubicBezTo>
                      <a:pt x="3418406" y="3728986"/>
                      <a:pt x="3344025" y="3654605"/>
                      <a:pt x="3344025" y="3562838"/>
                    </a:cubicBezTo>
                    <a:close/>
                    <a:moveTo>
                      <a:pt x="4006199" y="4062160"/>
                    </a:moveTo>
                    <a:cubicBezTo>
                      <a:pt x="3878798" y="4189561"/>
                      <a:pt x="3707325" y="4245917"/>
                      <a:pt x="3540849" y="4231409"/>
                    </a:cubicBezTo>
                    <a:cubicBezTo>
                      <a:pt x="3526342" y="4064946"/>
                      <a:pt x="3582697" y="3893461"/>
                      <a:pt x="3710098" y="3766059"/>
                    </a:cubicBezTo>
                    <a:cubicBezTo>
                      <a:pt x="3837500" y="3638658"/>
                      <a:pt x="4008973" y="3582303"/>
                      <a:pt x="4175448" y="3596810"/>
                    </a:cubicBezTo>
                    <a:cubicBezTo>
                      <a:pt x="4189956" y="3763273"/>
                      <a:pt x="4133601" y="3934759"/>
                      <a:pt x="4006199" y="4062160"/>
                    </a:cubicBezTo>
                    <a:close/>
                    <a:moveTo>
                      <a:pt x="4175448" y="3528878"/>
                    </a:moveTo>
                    <a:cubicBezTo>
                      <a:pt x="4008986" y="3543372"/>
                      <a:pt x="3837513" y="3487017"/>
                      <a:pt x="3710098" y="3359629"/>
                    </a:cubicBezTo>
                    <a:cubicBezTo>
                      <a:pt x="3582697" y="3232228"/>
                      <a:pt x="3526342" y="3060742"/>
                      <a:pt x="3540849" y="2894279"/>
                    </a:cubicBezTo>
                    <a:cubicBezTo>
                      <a:pt x="3707325" y="2879771"/>
                      <a:pt x="3878798" y="2936127"/>
                      <a:pt x="4006199" y="3063528"/>
                    </a:cubicBezTo>
                    <a:cubicBezTo>
                      <a:pt x="4133601" y="3190929"/>
                      <a:pt x="4189956" y="3362402"/>
                      <a:pt x="4175448" y="3528878"/>
                    </a:cubicBezTo>
                    <a:close/>
                    <a:moveTo>
                      <a:pt x="4217296" y="2889818"/>
                    </a:moveTo>
                    <a:cubicBezTo>
                      <a:pt x="4050834" y="2904326"/>
                      <a:pt x="3879361" y="2847970"/>
                      <a:pt x="3751946" y="2720569"/>
                    </a:cubicBezTo>
                    <a:cubicBezTo>
                      <a:pt x="3624545" y="2593168"/>
                      <a:pt x="3568190" y="2421682"/>
                      <a:pt x="3582697" y="2255219"/>
                    </a:cubicBezTo>
                    <a:cubicBezTo>
                      <a:pt x="3749173" y="2240712"/>
                      <a:pt x="3920646" y="2297067"/>
                      <a:pt x="4048047" y="2424469"/>
                    </a:cubicBezTo>
                    <a:cubicBezTo>
                      <a:pt x="4175448" y="2551870"/>
                      <a:pt x="4231804" y="2723343"/>
                      <a:pt x="4217296" y="2889818"/>
                    </a:cubicBezTo>
                    <a:close/>
                    <a:moveTo>
                      <a:pt x="4081837" y="2221260"/>
                    </a:moveTo>
                    <a:cubicBezTo>
                      <a:pt x="4081837" y="2129493"/>
                      <a:pt x="4156218" y="2055111"/>
                      <a:pt x="4247986" y="2055111"/>
                    </a:cubicBezTo>
                    <a:cubicBezTo>
                      <a:pt x="4339752" y="2055111"/>
                      <a:pt x="4414134" y="2129493"/>
                      <a:pt x="4414134" y="2221260"/>
                    </a:cubicBezTo>
                    <a:cubicBezTo>
                      <a:pt x="4414134" y="2313027"/>
                      <a:pt x="4339752" y="2387408"/>
                      <a:pt x="4247986" y="2387408"/>
                    </a:cubicBezTo>
                    <a:cubicBezTo>
                      <a:pt x="4156218" y="2387408"/>
                      <a:pt x="4081837" y="2313027"/>
                      <a:pt x="4081837" y="2221260"/>
                    </a:cubicBezTo>
                    <a:close/>
                    <a:moveTo>
                      <a:pt x="4250209" y="3596810"/>
                    </a:moveTo>
                    <a:cubicBezTo>
                      <a:pt x="4416672" y="3582303"/>
                      <a:pt x="4588145" y="3638658"/>
                      <a:pt x="4715559" y="3766059"/>
                    </a:cubicBezTo>
                    <a:cubicBezTo>
                      <a:pt x="4842960" y="3893461"/>
                      <a:pt x="4899302" y="4064934"/>
                      <a:pt x="4884808" y="4231409"/>
                    </a:cubicBezTo>
                    <a:cubicBezTo>
                      <a:pt x="4718346" y="4245917"/>
                      <a:pt x="4546860" y="4189561"/>
                      <a:pt x="4419458" y="4062160"/>
                    </a:cubicBezTo>
                    <a:cubicBezTo>
                      <a:pt x="4292057" y="3934759"/>
                      <a:pt x="4235715" y="3763273"/>
                      <a:pt x="4250209" y="3596810"/>
                    </a:cubicBezTo>
                    <a:close/>
                    <a:moveTo>
                      <a:pt x="4913261" y="4870456"/>
                    </a:moveTo>
                    <a:cubicBezTo>
                      <a:pt x="4746798" y="4884963"/>
                      <a:pt x="4575325" y="4828608"/>
                      <a:pt x="4447911" y="4701207"/>
                    </a:cubicBezTo>
                    <a:cubicBezTo>
                      <a:pt x="4320496" y="4573806"/>
                      <a:pt x="4264167" y="4402333"/>
                      <a:pt x="4278662" y="4235857"/>
                    </a:cubicBezTo>
                    <a:cubicBezTo>
                      <a:pt x="4445137" y="4221350"/>
                      <a:pt x="4616610" y="4277705"/>
                      <a:pt x="4744012" y="4405106"/>
                    </a:cubicBezTo>
                    <a:cubicBezTo>
                      <a:pt x="4871413" y="4532507"/>
                      <a:pt x="4927755" y="4703980"/>
                      <a:pt x="4913261" y="4870456"/>
                    </a:cubicBezTo>
                    <a:close/>
                    <a:moveTo>
                      <a:pt x="4749336" y="3562838"/>
                    </a:moveTo>
                    <a:cubicBezTo>
                      <a:pt x="4749336" y="3471070"/>
                      <a:pt x="4823730" y="3396689"/>
                      <a:pt x="4915485" y="3396689"/>
                    </a:cubicBezTo>
                    <a:cubicBezTo>
                      <a:pt x="5007238" y="3396689"/>
                      <a:pt x="5081633" y="3471070"/>
                      <a:pt x="5081633" y="3562838"/>
                    </a:cubicBezTo>
                    <a:cubicBezTo>
                      <a:pt x="5081633" y="3654605"/>
                      <a:pt x="5007251" y="3728986"/>
                      <a:pt x="4915485" y="3728986"/>
                    </a:cubicBezTo>
                    <a:cubicBezTo>
                      <a:pt x="4823717" y="3728986"/>
                      <a:pt x="4749336" y="3654605"/>
                      <a:pt x="4749336" y="3562838"/>
                    </a:cubicBezTo>
                    <a:close/>
                    <a:moveTo>
                      <a:pt x="4946174" y="4231409"/>
                    </a:moveTo>
                    <a:cubicBezTo>
                      <a:pt x="4931666" y="4064946"/>
                      <a:pt x="4988022" y="3893461"/>
                      <a:pt x="5115423" y="3766059"/>
                    </a:cubicBezTo>
                    <a:cubicBezTo>
                      <a:pt x="5242824" y="3638658"/>
                      <a:pt x="5414297" y="3582303"/>
                      <a:pt x="5580773" y="3596810"/>
                    </a:cubicBezTo>
                    <a:cubicBezTo>
                      <a:pt x="5595280" y="3763273"/>
                      <a:pt x="5538925" y="3934759"/>
                      <a:pt x="5411523" y="4062160"/>
                    </a:cubicBezTo>
                    <a:cubicBezTo>
                      <a:pt x="5284123" y="4189561"/>
                      <a:pt x="5112650" y="4245917"/>
                      <a:pt x="4946174" y="4231409"/>
                    </a:cubicBezTo>
                    <a:close/>
                    <a:moveTo>
                      <a:pt x="4988022" y="4870456"/>
                    </a:moveTo>
                    <a:cubicBezTo>
                      <a:pt x="4973514" y="4703993"/>
                      <a:pt x="5029869" y="4532507"/>
                      <a:pt x="5157270" y="4405106"/>
                    </a:cubicBezTo>
                    <a:cubicBezTo>
                      <a:pt x="5284672" y="4277705"/>
                      <a:pt x="5456145" y="4221350"/>
                      <a:pt x="5622620" y="4235857"/>
                    </a:cubicBezTo>
                    <a:cubicBezTo>
                      <a:pt x="5637128" y="4402320"/>
                      <a:pt x="5580773" y="4573806"/>
                      <a:pt x="5453371" y="4701207"/>
                    </a:cubicBezTo>
                    <a:cubicBezTo>
                      <a:pt x="5325970" y="4828608"/>
                      <a:pt x="5154497" y="4884963"/>
                      <a:pt x="4988022" y="4870456"/>
                    </a:cubicBezTo>
                    <a:close/>
                    <a:moveTo>
                      <a:pt x="5653310" y="5070578"/>
                    </a:moveTo>
                    <a:cubicBezTo>
                      <a:pt x="5561556" y="5070578"/>
                      <a:pt x="5487161" y="4996195"/>
                      <a:pt x="5487161" y="4904429"/>
                    </a:cubicBezTo>
                    <a:cubicBezTo>
                      <a:pt x="5487161" y="4812662"/>
                      <a:pt x="5561543" y="4738280"/>
                      <a:pt x="5653310" y="4738280"/>
                    </a:cubicBezTo>
                    <a:cubicBezTo>
                      <a:pt x="5745077" y="4738280"/>
                      <a:pt x="5819459" y="4812662"/>
                      <a:pt x="5819459" y="4904429"/>
                    </a:cubicBezTo>
                    <a:cubicBezTo>
                      <a:pt x="5819459" y="4996195"/>
                      <a:pt x="5745077" y="5070578"/>
                      <a:pt x="5653310" y="5070578"/>
                    </a:cubicBezTo>
                    <a:close/>
                    <a:moveTo>
                      <a:pt x="6318598" y="4870456"/>
                    </a:moveTo>
                    <a:cubicBezTo>
                      <a:pt x="6152135" y="4884963"/>
                      <a:pt x="5980662" y="4828608"/>
                      <a:pt x="5853248" y="4701207"/>
                    </a:cubicBezTo>
                    <a:cubicBezTo>
                      <a:pt x="5725847" y="4573806"/>
                      <a:pt x="5669492" y="4402333"/>
                      <a:pt x="5683999" y="4235857"/>
                    </a:cubicBezTo>
                    <a:cubicBezTo>
                      <a:pt x="5850461" y="4221350"/>
                      <a:pt x="6021948" y="4277705"/>
                      <a:pt x="6149349" y="4405106"/>
                    </a:cubicBezTo>
                    <a:cubicBezTo>
                      <a:pt x="6276750" y="4532507"/>
                      <a:pt x="6333093" y="4703980"/>
                      <a:pt x="6318598" y="4870456"/>
                    </a:cubicBezTo>
                    <a:close/>
                    <a:moveTo>
                      <a:pt x="6154673" y="3562838"/>
                    </a:moveTo>
                    <a:cubicBezTo>
                      <a:pt x="6154673" y="3471070"/>
                      <a:pt x="6229055" y="3396689"/>
                      <a:pt x="6320822" y="3396689"/>
                    </a:cubicBezTo>
                    <a:cubicBezTo>
                      <a:pt x="6412588" y="3396689"/>
                      <a:pt x="6486971" y="3471070"/>
                      <a:pt x="6486971" y="3562838"/>
                    </a:cubicBezTo>
                    <a:cubicBezTo>
                      <a:pt x="6486971" y="3654605"/>
                      <a:pt x="6412588" y="3728986"/>
                      <a:pt x="6320822" y="3728986"/>
                    </a:cubicBezTo>
                    <a:cubicBezTo>
                      <a:pt x="6229055" y="3728986"/>
                      <a:pt x="6154673" y="3654605"/>
                      <a:pt x="6154673" y="3562838"/>
                    </a:cubicBezTo>
                    <a:close/>
                    <a:moveTo>
                      <a:pt x="6520760" y="3766059"/>
                    </a:moveTo>
                    <a:cubicBezTo>
                      <a:pt x="6648161" y="3638658"/>
                      <a:pt x="6819634" y="3582303"/>
                      <a:pt x="6986110" y="3596810"/>
                    </a:cubicBezTo>
                    <a:cubicBezTo>
                      <a:pt x="7000617" y="3763273"/>
                      <a:pt x="6944249" y="3934759"/>
                      <a:pt x="6816861" y="4062160"/>
                    </a:cubicBezTo>
                    <a:cubicBezTo>
                      <a:pt x="6689460" y="4189561"/>
                      <a:pt x="6517987" y="4245917"/>
                      <a:pt x="6351511" y="4231409"/>
                    </a:cubicBezTo>
                    <a:cubicBezTo>
                      <a:pt x="6337004" y="4064946"/>
                      <a:pt x="6393359" y="3893461"/>
                      <a:pt x="6520760" y="3766059"/>
                    </a:cubicBezTo>
                    <a:close/>
                    <a:moveTo>
                      <a:pt x="6393359" y="4870456"/>
                    </a:moveTo>
                    <a:cubicBezTo>
                      <a:pt x="6378865" y="4703993"/>
                      <a:pt x="6435207" y="4532507"/>
                      <a:pt x="6562608" y="4405106"/>
                    </a:cubicBezTo>
                    <a:cubicBezTo>
                      <a:pt x="6690009" y="4277705"/>
                      <a:pt x="6861495" y="4221350"/>
                      <a:pt x="7027958" y="4235857"/>
                    </a:cubicBezTo>
                    <a:cubicBezTo>
                      <a:pt x="7042452" y="4402320"/>
                      <a:pt x="6986110" y="4573806"/>
                      <a:pt x="6858709" y="4701207"/>
                    </a:cubicBezTo>
                    <a:cubicBezTo>
                      <a:pt x="6731307" y="4828608"/>
                      <a:pt x="6559822" y="4884963"/>
                      <a:pt x="6393359" y="4870456"/>
                    </a:cubicBezTo>
                    <a:close/>
                    <a:moveTo>
                      <a:pt x="7058647" y="5070578"/>
                    </a:moveTo>
                    <a:cubicBezTo>
                      <a:pt x="6966880" y="5070578"/>
                      <a:pt x="6892498" y="4996195"/>
                      <a:pt x="6892498" y="4904429"/>
                    </a:cubicBezTo>
                    <a:cubicBezTo>
                      <a:pt x="6892498" y="4812662"/>
                      <a:pt x="6966880" y="4738280"/>
                      <a:pt x="7058647" y="4738280"/>
                    </a:cubicBezTo>
                    <a:cubicBezTo>
                      <a:pt x="7150414" y="4738280"/>
                      <a:pt x="7224796" y="4812662"/>
                      <a:pt x="7224796" y="4904429"/>
                    </a:cubicBezTo>
                    <a:cubicBezTo>
                      <a:pt x="7224796" y="4996195"/>
                      <a:pt x="7150414" y="5070578"/>
                      <a:pt x="7058647" y="5070578"/>
                    </a:cubicBezTo>
                    <a:close/>
                    <a:moveTo>
                      <a:pt x="7723935" y="4870456"/>
                    </a:moveTo>
                    <a:cubicBezTo>
                      <a:pt x="7557473" y="4884963"/>
                      <a:pt x="7385986" y="4828608"/>
                      <a:pt x="7258586" y="4701207"/>
                    </a:cubicBezTo>
                    <a:cubicBezTo>
                      <a:pt x="7131184" y="4573806"/>
                      <a:pt x="7074829" y="4402333"/>
                      <a:pt x="7089336" y="4235857"/>
                    </a:cubicBezTo>
                    <a:cubicBezTo>
                      <a:pt x="7255799" y="4221350"/>
                      <a:pt x="7427285" y="4277705"/>
                      <a:pt x="7554686" y="4405106"/>
                    </a:cubicBezTo>
                    <a:cubicBezTo>
                      <a:pt x="7682087" y="4532507"/>
                      <a:pt x="7738429" y="4703980"/>
                      <a:pt x="7723935" y="4870456"/>
                    </a:cubicBezTo>
                    <a:close/>
                    <a:moveTo>
                      <a:pt x="7560011" y="3562838"/>
                    </a:moveTo>
                    <a:cubicBezTo>
                      <a:pt x="7560011" y="3471070"/>
                      <a:pt x="7634392" y="3396689"/>
                      <a:pt x="7726159" y="3396689"/>
                    </a:cubicBezTo>
                    <a:cubicBezTo>
                      <a:pt x="7817926" y="3396689"/>
                      <a:pt x="7892308" y="3471070"/>
                      <a:pt x="7892308" y="3562838"/>
                    </a:cubicBezTo>
                    <a:cubicBezTo>
                      <a:pt x="7892308" y="3654605"/>
                      <a:pt x="7817926" y="3728986"/>
                      <a:pt x="7726159" y="3728986"/>
                    </a:cubicBezTo>
                    <a:cubicBezTo>
                      <a:pt x="7634392" y="3728986"/>
                      <a:pt x="7560011" y="3654605"/>
                      <a:pt x="7560011" y="3562838"/>
                    </a:cubicBezTo>
                    <a:close/>
                    <a:moveTo>
                      <a:pt x="7756848" y="4231409"/>
                    </a:moveTo>
                    <a:cubicBezTo>
                      <a:pt x="7742341" y="4064946"/>
                      <a:pt x="7798696" y="3893461"/>
                      <a:pt x="7926098" y="3766059"/>
                    </a:cubicBezTo>
                    <a:cubicBezTo>
                      <a:pt x="8053498" y="3638658"/>
                      <a:pt x="8224971" y="3582303"/>
                      <a:pt x="8391447" y="3596810"/>
                    </a:cubicBezTo>
                    <a:cubicBezTo>
                      <a:pt x="8405954" y="3763273"/>
                      <a:pt x="8349599" y="3934759"/>
                      <a:pt x="8222198" y="4062160"/>
                    </a:cubicBezTo>
                    <a:cubicBezTo>
                      <a:pt x="8094797" y="4189561"/>
                      <a:pt x="7923311" y="4245917"/>
                      <a:pt x="7756848" y="4231409"/>
                    </a:cubicBezTo>
                    <a:close/>
                    <a:moveTo>
                      <a:pt x="8264046" y="4701207"/>
                    </a:moveTo>
                    <a:cubicBezTo>
                      <a:pt x="8136645" y="4828608"/>
                      <a:pt x="7965159" y="4884963"/>
                      <a:pt x="7798696" y="4870456"/>
                    </a:cubicBezTo>
                    <a:cubicBezTo>
                      <a:pt x="7784188" y="4703993"/>
                      <a:pt x="7840544" y="4532507"/>
                      <a:pt x="7967945" y="4405106"/>
                    </a:cubicBezTo>
                    <a:cubicBezTo>
                      <a:pt x="8095347" y="4277705"/>
                      <a:pt x="8266820" y="4221350"/>
                      <a:pt x="8433295" y="4235857"/>
                    </a:cubicBezTo>
                    <a:cubicBezTo>
                      <a:pt x="8447789" y="4402320"/>
                      <a:pt x="8391447" y="4573806"/>
                      <a:pt x="8264046" y="4701207"/>
                    </a:cubicBezTo>
                    <a:close/>
                    <a:moveTo>
                      <a:pt x="8433295" y="2889831"/>
                    </a:moveTo>
                    <a:cubicBezTo>
                      <a:pt x="8266820" y="2904339"/>
                      <a:pt x="8095347" y="2847984"/>
                      <a:pt x="7967945" y="2720582"/>
                    </a:cubicBezTo>
                    <a:cubicBezTo>
                      <a:pt x="7840544" y="2593181"/>
                      <a:pt x="7784188" y="2421695"/>
                      <a:pt x="7798696" y="2255232"/>
                    </a:cubicBezTo>
                    <a:cubicBezTo>
                      <a:pt x="7965159" y="2240725"/>
                      <a:pt x="8136645" y="2297080"/>
                      <a:pt x="8264046" y="2424482"/>
                    </a:cubicBezTo>
                    <a:cubicBezTo>
                      <a:pt x="8391447" y="2551883"/>
                      <a:pt x="8447802" y="2723356"/>
                      <a:pt x="8433295" y="2889831"/>
                    </a:cubicBezTo>
                    <a:close/>
                    <a:moveTo>
                      <a:pt x="8297836" y="2221273"/>
                    </a:moveTo>
                    <a:cubicBezTo>
                      <a:pt x="8297836" y="2129506"/>
                      <a:pt x="8372217" y="2055124"/>
                      <a:pt x="8463984" y="2055124"/>
                    </a:cubicBezTo>
                    <a:cubicBezTo>
                      <a:pt x="8555751" y="2055124"/>
                      <a:pt x="8630133" y="2129506"/>
                      <a:pt x="8630133" y="2221273"/>
                    </a:cubicBezTo>
                    <a:cubicBezTo>
                      <a:pt x="8630133" y="2313040"/>
                      <a:pt x="8555751" y="2387422"/>
                      <a:pt x="8463984" y="2387422"/>
                    </a:cubicBezTo>
                    <a:cubicBezTo>
                      <a:pt x="8372217" y="2387422"/>
                      <a:pt x="8297836" y="2313040"/>
                      <a:pt x="8297836" y="2221273"/>
                    </a:cubicBezTo>
                    <a:close/>
                    <a:moveTo>
                      <a:pt x="9100807" y="4231422"/>
                    </a:moveTo>
                    <a:cubicBezTo>
                      <a:pt x="8934344" y="4245930"/>
                      <a:pt x="8762858" y="4189574"/>
                      <a:pt x="8635457" y="4062173"/>
                    </a:cubicBezTo>
                    <a:cubicBezTo>
                      <a:pt x="8508056" y="3934772"/>
                      <a:pt x="8451700" y="3763286"/>
                      <a:pt x="8466208" y="3596824"/>
                    </a:cubicBezTo>
                    <a:cubicBezTo>
                      <a:pt x="8632671" y="3582316"/>
                      <a:pt x="8804157" y="3638671"/>
                      <a:pt x="8931558" y="3766072"/>
                    </a:cubicBezTo>
                    <a:cubicBezTo>
                      <a:pt x="9058959" y="3893474"/>
                      <a:pt x="9115301" y="4064946"/>
                      <a:pt x="9100807" y="4231422"/>
                    </a:cubicBezTo>
                    <a:close/>
                    <a:moveTo>
                      <a:pt x="8965348" y="3562851"/>
                    </a:moveTo>
                    <a:cubicBezTo>
                      <a:pt x="8965348" y="3471084"/>
                      <a:pt x="9039742" y="3396702"/>
                      <a:pt x="9131496" y="3396702"/>
                    </a:cubicBezTo>
                    <a:cubicBezTo>
                      <a:pt x="9223250" y="3396702"/>
                      <a:pt x="9297645" y="3471084"/>
                      <a:pt x="9297645" y="3562851"/>
                    </a:cubicBezTo>
                    <a:cubicBezTo>
                      <a:pt x="9297645" y="3654618"/>
                      <a:pt x="9223263" y="3728999"/>
                      <a:pt x="9131496" y="3728999"/>
                    </a:cubicBezTo>
                    <a:cubicBezTo>
                      <a:pt x="9039729" y="3728999"/>
                      <a:pt x="8965348" y="3654618"/>
                      <a:pt x="8965348" y="3562851"/>
                    </a:cubicBezTo>
                    <a:close/>
                    <a:moveTo>
                      <a:pt x="9627535" y="4062173"/>
                    </a:moveTo>
                    <a:cubicBezTo>
                      <a:pt x="9500134" y="4189574"/>
                      <a:pt x="9328661" y="4245930"/>
                      <a:pt x="9162199" y="4231422"/>
                    </a:cubicBezTo>
                    <a:cubicBezTo>
                      <a:pt x="9147691" y="4064960"/>
                      <a:pt x="9204046" y="3893474"/>
                      <a:pt x="9331448" y="3766072"/>
                    </a:cubicBezTo>
                    <a:cubicBezTo>
                      <a:pt x="9458849" y="3638671"/>
                      <a:pt x="9630321" y="3582316"/>
                      <a:pt x="9796797" y="3596824"/>
                    </a:cubicBezTo>
                    <a:cubicBezTo>
                      <a:pt x="9811305" y="3763286"/>
                      <a:pt x="9754949" y="3934772"/>
                      <a:pt x="9627548" y="4062173"/>
                    </a:cubicBezTo>
                    <a:close/>
                    <a:moveTo>
                      <a:pt x="9796784" y="3528891"/>
                    </a:moveTo>
                    <a:cubicBezTo>
                      <a:pt x="9630321" y="3543385"/>
                      <a:pt x="9458849" y="3487030"/>
                      <a:pt x="9331434" y="3359642"/>
                    </a:cubicBezTo>
                    <a:cubicBezTo>
                      <a:pt x="9204033" y="3232241"/>
                      <a:pt x="9147678" y="3060755"/>
                      <a:pt x="9162185" y="2894292"/>
                    </a:cubicBezTo>
                    <a:cubicBezTo>
                      <a:pt x="9328648" y="2879785"/>
                      <a:pt x="9500134" y="2936140"/>
                      <a:pt x="9627535" y="3063541"/>
                    </a:cubicBezTo>
                    <a:cubicBezTo>
                      <a:pt x="9754936" y="3190942"/>
                      <a:pt x="9811292" y="3362415"/>
                      <a:pt x="9796784" y="3528891"/>
                    </a:cubicBezTo>
                    <a:close/>
                    <a:moveTo>
                      <a:pt x="9838632" y="2889831"/>
                    </a:moveTo>
                    <a:cubicBezTo>
                      <a:pt x="9672169" y="2904339"/>
                      <a:pt x="9500684" y="2847984"/>
                      <a:pt x="9373282" y="2720582"/>
                    </a:cubicBezTo>
                    <a:cubicBezTo>
                      <a:pt x="9245881" y="2593181"/>
                      <a:pt x="9189526" y="2421695"/>
                      <a:pt x="9204033" y="2255232"/>
                    </a:cubicBezTo>
                    <a:cubicBezTo>
                      <a:pt x="9370496" y="2240725"/>
                      <a:pt x="9541982" y="2297080"/>
                      <a:pt x="9669383" y="2424482"/>
                    </a:cubicBezTo>
                    <a:cubicBezTo>
                      <a:pt x="9796784" y="2551883"/>
                      <a:pt x="9853139" y="2723356"/>
                      <a:pt x="9838632" y="2889831"/>
                    </a:cubicBezTo>
                    <a:close/>
                    <a:moveTo>
                      <a:pt x="9869321" y="2387422"/>
                    </a:moveTo>
                    <a:cubicBezTo>
                      <a:pt x="9777567" y="2387422"/>
                      <a:pt x="9703173" y="2313040"/>
                      <a:pt x="9703173" y="2221273"/>
                    </a:cubicBezTo>
                    <a:cubicBezTo>
                      <a:pt x="9703173" y="2129506"/>
                      <a:pt x="9777554" y="2055124"/>
                      <a:pt x="9869321" y="2055124"/>
                    </a:cubicBezTo>
                    <a:cubicBezTo>
                      <a:pt x="9961088" y="2055124"/>
                      <a:pt x="10035470" y="2129506"/>
                      <a:pt x="10035470" y="2221273"/>
                    </a:cubicBezTo>
                    <a:cubicBezTo>
                      <a:pt x="10035470" y="2313040"/>
                      <a:pt x="9961088" y="2387422"/>
                      <a:pt x="9869321" y="2387422"/>
                    </a:cubicBezTo>
                    <a:close/>
                    <a:moveTo>
                      <a:pt x="10336895" y="3359642"/>
                    </a:moveTo>
                    <a:cubicBezTo>
                      <a:pt x="10209494" y="3487043"/>
                      <a:pt x="10038021" y="3543385"/>
                      <a:pt x="9871545" y="3528891"/>
                    </a:cubicBezTo>
                    <a:cubicBezTo>
                      <a:pt x="9857051" y="3362428"/>
                      <a:pt x="9913393" y="3190955"/>
                      <a:pt x="10040794" y="3063541"/>
                    </a:cubicBezTo>
                    <a:cubicBezTo>
                      <a:pt x="10168196" y="2936140"/>
                      <a:pt x="10339681" y="2879798"/>
                      <a:pt x="10506144" y="2894292"/>
                    </a:cubicBezTo>
                    <a:cubicBezTo>
                      <a:pt x="10520639" y="3060755"/>
                      <a:pt x="10464296" y="3232228"/>
                      <a:pt x="10336895" y="3359642"/>
                    </a:cubicBezTo>
                    <a:close/>
                    <a:moveTo>
                      <a:pt x="10365360" y="2720595"/>
                    </a:moveTo>
                    <a:cubicBezTo>
                      <a:pt x="10237959" y="2847997"/>
                      <a:pt x="10066487" y="2904352"/>
                      <a:pt x="9900024" y="2889845"/>
                    </a:cubicBezTo>
                    <a:cubicBezTo>
                      <a:pt x="9885516" y="2723382"/>
                      <a:pt x="9941872" y="2551896"/>
                      <a:pt x="10069273" y="2424495"/>
                    </a:cubicBezTo>
                    <a:cubicBezTo>
                      <a:pt x="10196674" y="2297093"/>
                      <a:pt x="10368160" y="2240738"/>
                      <a:pt x="10534623" y="2255246"/>
                    </a:cubicBezTo>
                    <a:cubicBezTo>
                      <a:pt x="10549130" y="2421708"/>
                      <a:pt x="10492774" y="2593194"/>
                      <a:pt x="10365374" y="2720595"/>
                    </a:cubicBezTo>
                    <a:close/>
                    <a:moveTo>
                      <a:pt x="10534609" y="2187313"/>
                    </a:moveTo>
                    <a:cubicBezTo>
                      <a:pt x="10368147" y="2201807"/>
                      <a:pt x="10196674" y="2145465"/>
                      <a:pt x="10069259" y="2018064"/>
                    </a:cubicBezTo>
                    <a:cubicBezTo>
                      <a:pt x="9941859" y="1890663"/>
                      <a:pt x="9885516" y="1719177"/>
                      <a:pt x="9900011" y="1552714"/>
                    </a:cubicBezTo>
                    <a:cubicBezTo>
                      <a:pt x="10066473" y="1538207"/>
                      <a:pt x="10237959" y="1594562"/>
                      <a:pt x="10365360" y="1721963"/>
                    </a:cubicBezTo>
                    <a:cubicBezTo>
                      <a:pt x="10492762" y="1849364"/>
                      <a:pt x="10549117" y="2020850"/>
                      <a:pt x="10534609" y="2187313"/>
                    </a:cubicBezTo>
                    <a:close/>
                    <a:moveTo>
                      <a:pt x="10536833" y="1045843"/>
                    </a:moveTo>
                    <a:cubicBezTo>
                      <a:pt x="10445066" y="1045843"/>
                      <a:pt x="10370685" y="971462"/>
                      <a:pt x="10370685" y="879695"/>
                    </a:cubicBezTo>
                    <a:cubicBezTo>
                      <a:pt x="10370685" y="787928"/>
                      <a:pt x="10445066" y="713546"/>
                      <a:pt x="10536833" y="713546"/>
                    </a:cubicBezTo>
                    <a:cubicBezTo>
                      <a:pt x="10628600" y="713546"/>
                      <a:pt x="10702982" y="787928"/>
                      <a:pt x="10702982" y="879695"/>
                    </a:cubicBezTo>
                    <a:cubicBezTo>
                      <a:pt x="10702982" y="971462"/>
                      <a:pt x="10628600" y="1045843"/>
                      <a:pt x="10536833" y="1045843"/>
                    </a:cubicBezTo>
                    <a:close/>
                    <a:moveTo>
                      <a:pt x="10567523" y="1548266"/>
                    </a:moveTo>
                    <a:cubicBezTo>
                      <a:pt x="10553015" y="1381804"/>
                      <a:pt x="10609371" y="1210318"/>
                      <a:pt x="10736772" y="1082917"/>
                    </a:cubicBezTo>
                    <a:cubicBezTo>
                      <a:pt x="10864173" y="955515"/>
                      <a:pt x="11035646" y="899160"/>
                      <a:pt x="11202121" y="913668"/>
                    </a:cubicBezTo>
                    <a:cubicBezTo>
                      <a:pt x="11216629" y="1080130"/>
                      <a:pt x="11160273" y="1251616"/>
                      <a:pt x="11032872" y="1379017"/>
                    </a:cubicBezTo>
                    <a:cubicBezTo>
                      <a:pt x="10905472" y="1506419"/>
                      <a:pt x="10733999" y="1562774"/>
                      <a:pt x="10567523" y="1548266"/>
                    </a:cubicBezTo>
                    <a:close/>
                    <a:moveTo>
                      <a:pt x="10609371" y="2187313"/>
                    </a:moveTo>
                    <a:cubicBezTo>
                      <a:pt x="10594863" y="2020837"/>
                      <a:pt x="10651218" y="1849364"/>
                      <a:pt x="10778619" y="1721963"/>
                    </a:cubicBezTo>
                    <a:cubicBezTo>
                      <a:pt x="10906034" y="1594562"/>
                      <a:pt x="11077507" y="1538207"/>
                      <a:pt x="11243969" y="1552714"/>
                    </a:cubicBezTo>
                    <a:cubicBezTo>
                      <a:pt x="11258464" y="1719177"/>
                      <a:pt x="11202121" y="1890663"/>
                      <a:pt x="11074721" y="2018064"/>
                    </a:cubicBezTo>
                    <a:cubicBezTo>
                      <a:pt x="10947319" y="2145465"/>
                      <a:pt x="10775847" y="2201807"/>
                      <a:pt x="10609371" y="2187313"/>
                    </a:cubicBezTo>
                    <a:close/>
                    <a:moveTo>
                      <a:pt x="11440807" y="2221273"/>
                    </a:moveTo>
                    <a:cubicBezTo>
                      <a:pt x="11440807" y="2313040"/>
                      <a:pt x="11366426" y="2387422"/>
                      <a:pt x="11274659" y="2387422"/>
                    </a:cubicBezTo>
                    <a:cubicBezTo>
                      <a:pt x="11182891" y="2387422"/>
                      <a:pt x="11108510" y="2313040"/>
                      <a:pt x="11108510" y="2221273"/>
                    </a:cubicBezTo>
                    <a:cubicBezTo>
                      <a:pt x="11108510" y="2129506"/>
                      <a:pt x="11182891" y="2055124"/>
                      <a:pt x="11274659" y="2055124"/>
                    </a:cubicBezTo>
                    <a:cubicBezTo>
                      <a:pt x="11366426" y="2055124"/>
                      <a:pt x="11440807" y="2129506"/>
                      <a:pt x="11440807" y="2221273"/>
                    </a:cubicBezTo>
                    <a:close/>
                    <a:moveTo>
                      <a:pt x="11911481" y="1548253"/>
                    </a:moveTo>
                    <a:cubicBezTo>
                      <a:pt x="11745005" y="1562748"/>
                      <a:pt x="11573532" y="1506406"/>
                      <a:pt x="11446132" y="1379004"/>
                    </a:cubicBezTo>
                    <a:cubicBezTo>
                      <a:pt x="11318731" y="1251603"/>
                      <a:pt x="11262388" y="1080130"/>
                      <a:pt x="11276883" y="913654"/>
                    </a:cubicBezTo>
                    <a:cubicBezTo>
                      <a:pt x="11443358" y="899147"/>
                      <a:pt x="11614831" y="955502"/>
                      <a:pt x="11742232" y="1082904"/>
                    </a:cubicBezTo>
                    <a:cubicBezTo>
                      <a:pt x="11869634" y="1210305"/>
                      <a:pt x="11925975" y="1381778"/>
                      <a:pt x="11911481" y="154825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2" name="Google Shape;682;p29"/>
              <p:cNvSpPr/>
              <p:nvPr/>
            </p:nvSpPr>
            <p:spPr>
              <a:xfrm>
                <a:off x="74146" y="1887767"/>
                <a:ext cx="596884" cy="638883"/>
              </a:xfrm>
              <a:custGeom>
                <a:rect b="b" l="l" r="r" t="t"/>
                <a:pathLst>
                  <a:path extrusionOk="0" h="638883" w="596884">
                    <a:moveTo>
                      <a:pt x="594661" y="636657"/>
                    </a:moveTo>
                    <a:cubicBezTo>
                      <a:pt x="609155" y="470194"/>
                      <a:pt x="552813" y="298708"/>
                      <a:pt x="425412" y="171307"/>
                    </a:cubicBezTo>
                    <a:cubicBezTo>
                      <a:pt x="308175" y="54070"/>
                      <a:pt x="153630" y="-2835"/>
                      <a:pt x="0" y="109"/>
                    </a:cubicBezTo>
                    <a:cubicBezTo>
                      <a:pt x="30846" y="153385"/>
                      <a:pt x="69659" y="304294"/>
                      <a:pt x="115445" y="452730"/>
                    </a:cubicBezTo>
                    <a:cubicBezTo>
                      <a:pt x="120036" y="457649"/>
                      <a:pt x="124523" y="462620"/>
                      <a:pt x="129311" y="467408"/>
                    </a:cubicBezTo>
                    <a:cubicBezTo>
                      <a:pt x="256712" y="594809"/>
                      <a:pt x="428198" y="651164"/>
                      <a:pt x="594661" y="63665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3" name="Google Shape;683;p29"/>
              <p:cNvSpPr/>
              <p:nvPr/>
            </p:nvSpPr>
            <p:spPr>
              <a:xfrm>
                <a:off x="727945" y="1887597"/>
                <a:ext cx="639053" cy="639050"/>
              </a:xfrm>
              <a:custGeom>
                <a:rect b="b" l="l" r="r" t="t"/>
                <a:pathLst>
                  <a:path extrusionOk="0" h="639050" w="639053">
                    <a:moveTo>
                      <a:pt x="467577" y="467577"/>
                    </a:moveTo>
                    <a:cubicBezTo>
                      <a:pt x="594978" y="340176"/>
                      <a:pt x="651334" y="168703"/>
                      <a:pt x="636826" y="2227"/>
                    </a:cubicBezTo>
                    <a:cubicBezTo>
                      <a:pt x="470364" y="-12280"/>
                      <a:pt x="298878" y="44075"/>
                      <a:pt x="171476" y="171476"/>
                    </a:cubicBezTo>
                    <a:cubicBezTo>
                      <a:pt x="44075" y="298878"/>
                      <a:pt x="-12280" y="470350"/>
                      <a:pt x="2227" y="636826"/>
                    </a:cubicBezTo>
                    <a:cubicBezTo>
                      <a:pt x="168690" y="651321"/>
                      <a:pt x="340163" y="594978"/>
                      <a:pt x="467564"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4" name="Google Shape;684;p29"/>
              <p:cNvSpPr/>
              <p:nvPr/>
            </p:nvSpPr>
            <p:spPr>
              <a:xfrm>
                <a:off x="727961" y="1185066"/>
                <a:ext cx="639050" cy="639053"/>
              </a:xfrm>
              <a:custGeom>
                <a:rect b="b" l="l" r="r" t="t"/>
                <a:pathLst>
                  <a:path extrusionOk="0" h="639053" w="639050">
                    <a:moveTo>
                      <a:pt x="636823" y="636826"/>
                    </a:moveTo>
                    <a:cubicBezTo>
                      <a:pt x="651330" y="470364"/>
                      <a:pt x="594975" y="298878"/>
                      <a:pt x="467574" y="171476"/>
                    </a:cubicBezTo>
                    <a:cubicBezTo>
                      <a:pt x="340173" y="44075"/>
                      <a:pt x="168700" y="-12280"/>
                      <a:pt x="2224" y="2227"/>
                    </a:cubicBezTo>
                    <a:cubicBezTo>
                      <a:pt x="-12270" y="168703"/>
                      <a:pt x="44072" y="340176"/>
                      <a:pt x="171473" y="467577"/>
                    </a:cubicBezTo>
                    <a:cubicBezTo>
                      <a:pt x="298874" y="594978"/>
                      <a:pt x="470360"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5" name="Google Shape;685;p29"/>
              <p:cNvSpPr/>
              <p:nvPr/>
            </p:nvSpPr>
            <p:spPr>
              <a:xfrm>
                <a:off x="38433" y="1185066"/>
                <a:ext cx="632600" cy="638961"/>
              </a:xfrm>
              <a:custGeom>
                <a:rect b="b" l="l" r="r" t="t"/>
                <a:pathLst>
                  <a:path extrusionOk="0" h="638961" w="632600">
                    <a:moveTo>
                      <a:pt x="461124" y="467577"/>
                    </a:moveTo>
                    <a:cubicBezTo>
                      <a:pt x="588526" y="340176"/>
                      <a:pt x="644881" y="168703"/>
                      <a:pt x="630374" y="2227"/>
                    </a:cubicBezTo>
                    <a:cubicBezTo>
                      <a:pt x="463911" y="-12280"/>
                      <a:pt x="292425" y="44075"/>
                      <a:pt x="165024" y="171476"/>
                    </a:cubicBezTo>
                    <a:cubicBezTo>
                      <a:pt x="72498" y="264002"/>
                      <a:pt x="17647" y="379800"/>
                      <a:pt x="0" y="500006"/>
                    </a:cubicBezTo>
                    <a:cubicBezTo>
                      <a:pt x="7195" y="546367"/>
                      <a:pt x="15096" y="592532"/>
                      <a:pt x="23678" y="638501"/>
                    </a:cubicBezTo>
                    <a:cubicBezTo>
                      <a:pt x="181245" y="644728"/>
                      <a:pt x="340827" y="587862"/>
                      <a:pt x="461124" y="4675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6" name="Google Shape;686;p29"/>
              <p:cNvSpPr/>
              <p:nvPr/>
            </p:nvSpPr>
            <p:spPr>
              <a:xfrm>
                <a:off x="533347" y="1689716"/>
                <a:ext cx="332297" cy="332297"/>
              </a:xfrm>
              <a:custGeom>
                <a:rect b="b" l="l" r="r" t="t"/>
                <a:pathLst>
                  <a:path extrusionOk="0" h="332297" w="332297">
                    <a:moveTo>
                      <a:pt x="332297" y="166149"/>
                    </a:moveTo>
                    <a:cubicBezTo>
                      <a:pt x="332297" y="74395"/>
                      <a:pt x="257916" y="0"/>
                      <a:pt x="166149" y="0"/>
                    </a:cubicBezTo>
                    <a:cubicBezTo>
                      <a:pt x="74382" y="0"/>
                      <a:pt x="0" y="74382"/>
                      <a:pt x="0" y="166149"/>
                    </a:cubicBezTo>
                    <a:cubicBezTo>
                      <a:pt x="0" y="257916"/>
                      <a:pt x="74382"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7" name="Google Shape;687;p29"/>
              <p:cNvSpPr/>
              <p:nvPr/>
            </p:nvSpPr>
            <p:spPr>
              <a:xfrm>
                <a:off x="1437318" y="1887597"/>
                <a:ext cx="639053" cy="639053"/>
              </a:xfrm>
              <a:custGeom>
                <a:rect b="b" l="l" r="r" t="t"/>
                <a:pathLst>
                  <a:path extrusionOk="0" h="639053" w="639053">
                    <a:moveTo>
                      <a:pt x="636826" y="636826"/>
                    </a:moveTo>
                    <a:cubicBezTo>
                      <a:pt x="651334" y="470364"/>
                      <a:pt x="594978" y="298878"/>
                      <a:pt x="467577" y="171476"/>
                    </a:cubicBezTo>
                    <a:cubicBezTo>
                      <a:pt x="340176" y="44075"/>
                      <a:pt x="168690" y="-12280"/>
                      <a:pt x="2227" y="2227"/>
                    </a:cubicBezTo>
                    <a:cubicBezTo>
                      <a:pt x="-12280" y="168690"/>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8" name="Google Shape;688;p29"/>
              <p:cNvSpPr/>
              <p:nvPr/>
            </p:nvSpPr>
            <p:spPr>
              <a:xfrm>
                <a:off x="2133298" y="1887610"/>
                <a:ext cx="639050" cy="639050"/>
              </a:xfrm>
              <a:custGeom>
                <a:rect b="b" l="l" r="r" t="t"/>
                <a:pathLst>
                  <a:path extrusionOk="0" h="639050" w="639050">
                    <a:moveTo>
                      <a:pt x="636823" y="2227"/>
                    </a:moveTo>
                    <a:cubicBezTo>
                      <a:pt x="470360" y="-12280"/>
                      <a:pt x="298874" y="44075"/>
                      <a:pt x="171473" y="171476"/>
                    </a:cubicBezTo>
                    <a:cubicBezTo>
                      <a:pt x="44072" y="298878"/>
                      <a:pt x="-12270" y="470351"/>
                      <a:pt x="2224" y="636826"/>
                    </a:cubicBezTo>
                    <a:cubicBezTo>
                      <a:pt x="168700" y="651321"/>
                      <a:pt x="340173" y="594978"/>
                      <a:pt x="467574" y="467577"/>
                    </a:cubicBezTo>
                    <a:cubicBezTo>
                      <a:pt x="594975" y="340176"/>
                      <a:pt x="651330" y="168703"/>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89" name="Google Shape;689;p29"/>
              <p:cNvSpPr/>
              <p:nvPr/>
            </p:nvSpPr>
            <p:spPr>
              <a:xfrm>
                <a:off x="2133298" y="1185066"/>
                <a:ext cx="639050" cy="639053"/>
              </a:xfrm>
              <a:custGeom>
                <a:rect b="b" l="l" r="r" t="t"/>
                <a:pathLst>
                  <a:path extrusionOk="0" h="639053" w="639050">
                    <a:moveTo>
                      <a:pt x="636823" y="636826"/>
                    </a:moveTo>
                    <a:cubicBezTo>
                      <a:pt x="651330" y="470364"/>
                      <a:pt x="594975" y="298878"/>
                      <a:pt x="467574" y="171476"/>
                    </a:cubicBezTo>
                    <a:cubicBezTo>
                      <a:pt x="340173" y="44075"/>
                      <a:pt x="168700" y="-12280"/>
                      <a:pt x="2224" y="2227"/>
                    </a:cubicBezTo>
                    <a:cubicBezTo>
                      <a:pt x="-12270" y="168703"/>
                      <a:pt x="44072" y="340176"/>
                      <a:pt x="171473" y="467577"/>
                    </a:cubicBezTo>
                    <a:cubicBezTo>
                      <a:pt x="298874" y="594978"/>
                      <a:pt x="470360"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0" name="Google Shape;690;p29"/>
              <p:cNvSpPr/>
              <p:nvPr/>
            </p:nvSpPr>
            <p:spPr>
              <a:xfrm>
                <a:off x="1437317" y="1185066"/>
                <a:ext cx="639050" cy="639053"/>
              </a:xfrm>
              <a:custGeom>
                <a:rect b="b" l="l" r="r" t="t"/>
                <a:pathLst>
                  <a:path extrusionOk="0" h="639053" w="639050">
                    <a:moveTo>
                      <a:pt x="467578" y="467577"/>
                    </a:moveTo>
                    <a:cubicBezTo>
                      <a:pt x="594979" y="340176"/>
                      <a:pt x="651321" y="168703"/>
                      <a:pt x="636827" y="2227"/>
                    </a:cubicBezTo>
                    <a:cubicBezTo>
                      <a:pt x="470364" y="-12280"/>
                      <a:pt x="298891" y="44075"/>
                      <a:pt x="171477" y="171476"/>
                    </a:cubicBezTo>
                    <a:cubicBezTo>
                      <a:pt x="44063" y="298878"/>
                      <a:pt x="-12280" y="470351"/>
                      <a:pt x="2228" y="636826"/>
                    </a:cubicBezTo>
                    <a:cubicBezTo>
                      <a:pt x="168690" y="651334"/>
                      <a:pt x="340176" y="594978"/>
                      <a:pt x="467578"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1" name="Google Shape;691;p29"/>
              <p:cNvSpPr/>
              <p:nvPr/>
            </p:nvSpPr>
            <p:spPr>
              <a:xfrm>
                <a:off x="1938684" y="1689716"/>
                <a:ext cx="332297" cy="332297"/>
              </a:xfrm>
              <a:custGeom>
                <a:rect b="b" l="l" r="r" t="t"/>
                <a:pathLst>
                  <a:path extrusionOk="0" h="332297" w="332297">
                    <a:moveTo>
                      <a:pt x="0" y="166149"/>
                    </a:moveTo>
                    <a:cubicBezTo>
                      <a:pt x="0" y="257916"/>
                      <a:pt x="74382" y="332297"/>
                      <a:pt x="166149" y="332297"/>
                    </a:cubicBezTo>
                    <a:cubicBezTo>
                      <a:pt x="257916" y="332297"/>
                      <a:pt x="332297" y="257916"/>
                      <a:pt x="332297" y="166149"/>
                    </a:cubicBezTo>
                    <a:cubicBezTo>
                      <a:pt x="332297" y="74382"/>
                      <a:pt x="257916" y="0"/>
                      <a:pt x="166149"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2" name="Google Shape;692;p29"/>
              <p:cNvSpPr/>
              <p:nvPr/>
            </p:nvSpPr>
            <p:spPr>
              <a:xfrm>
                <a:off x="2842655" y="1887597"/>
                <a:ext cx="639053" cy="639053"/>
              </a:xfrm>
              <a:custGeom>
                <a:rect b="b" l="l" r="r" t="t"/>
                <a:pathLst>
                  <a:path extrusionOk="0" h="639053" w="639053">
                    <a:moveTo>
                      <a:pt x="636826" y="636826"/>
                    </a:moveTo>
                    <a:cubicBezTo>
                      <a:pt x="651334" y="470364"/>
                      <a:pt x="594979" y="298878"/>
                      <a:pt x="467577" y="171476"/>
                    </a:cubicBezTo>
                    <a:cubicBezTo>
                      <a:pt x="340176" y="44075"/>
                      <a:pt x="168703" y="-12280"/>
                      <a:pt x="2227" y="2227"/>
                    </a:cubicBezTo>
                    <a:cubicBezTo>
                      <a:pt x="-12280" y="168690"/>
                      <a:pt x="44075" y="340176"/>
                      <a:pt x="171477"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3" name="Google Shape;693;p29"/>
              <p:cNvSpPr/>
              <p:nvPr/>
            </p:nvSpPr>
            <p:spPr>
              <a:xfrm>
                <a:off x="3538632" y="1887610"/>
                <a:ext cx="639053" cy="639050"/>
              </a:xfrm>
              <a:custGeom>
                <a:rect b="b" l="l" r="r" t="t"/>
                <a:pathLst>
                  <a:path extrusionOk="0" h="639050" w="639053">
                    <a:moveTo>
                      <a:pt x="636826" y="2227"/>
                    </a:moveTo>
                    <a:cubicBezTo>
                      <a:pt x="470364" y="-12280"/>
                      <a:pt x="298891" y="44075"/>
                      <a:pt x="171476" y="171476"/>
                    </a:cubicBezTo>
                    <a:cubicBezTo>
                      <a:pt x="44075" y="298878"/>
                      <a:pt x="-12280" y="470351"/>
                      <a:pt x="2227" y="636826"/>
                    </a:cubicBezTo>
                    <a:cubicBezTo>
                      <a:pt x="168690" y="651321"/>
                      <a:pt x="340176" y="594978"/>
                      <a:pt x="467577" y="467577"/>
                    </a:cubicBezTo>
                    <a:cubicBezTo>
                      <a:pt x="594978" y="340176"/>
                      <a:pt x="651334" y="168703"/>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4" name="Google Shape;694;p29"/>
              <p:cNvSpPr/>
              <p:nvPr/>
            </p:nvSpPr>
            <p:spPr>
              <a:xfrm>
                <a:off x="3538633" y="1185066"/>
                <a:ext cx="639053" cy="639053"/>
              </a:xfrm>
              <a:custGeom>
                <a:rect b="b" l="l" r="r" t="t"/>
                <a:pathLst>
                  <a:path extrusionOk="0" h="639053" w="639053">
                    <a:moveTo>
                      <a:pt x="636826" y="636826"/>
                    </a:moveTo>
                    <a:cubicBezTo>
                      <a:pt x="651333" y="470364"/>
                      <a:pt x="594978" y="298878"/>
                      <a:pt x="467577" y="171476"/>
                    </a:cubicBezTo>
                    <a:cubicBezTo>
                      <a:pt x="340176" y="44075"/>
                      <a:pt x="168703" y="-12280"/>
                      <a:pt x="2227" y="2227"/>
                    </a:cubicBezTo>
                    <a:cubicBezTo>
                      <a:pt x="-12281" y="168703"/>
                      <a:pt x="44088" y="340176"/>
                      <a:pt x="171476" y="467577"/>
                    </a:cubicBezTo>
                    <a:cubicBezTo>
                      <a:pt x="298877" y="594978"/>
                      <a:pt x="470350"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5" name="Google Shape;695;p29"/>
              <p:cNvSpPr/>
              <p:nvPr/>
            </p:nvSpPr>
            <p:spPr>
              <a:xfrm>
                <a:off x="2842655" y="1185066"/>
                <a:ext cx="639053" cy="639053"/>
              </a:xfrm>
              <a:custGeom>
                <a:rect b="b" l="l" r="r" t="t"/>
                <a:pathLst>
                  <a:path extrusionOk="0" h="639053" w="639053">
                    <a:moveTo>
                      <a:pt x="467577" y="467577"/>
                    </a:moveTo>
                    <a:cubicBezTo>
                      <a:pt x="594979" y="340176"/>
                      <a:pt x="651334" y="168703"/>
                      <a:pt x="636826" y="2227"/>
                    </a:cubicBezTo>
                    <a:cubicBezTo>
                      <a:pt x="470364" y="-12280"/>
                      <a:pt x="298878" y="44075"/>
                      <a:pt x="171477" y="171476"/>
                    </a:cubicBezTo>
                    <a:cubicBezTo>
                      <a:pt x="44075" y="298878"/>
                      <a:pt x="-12280" y="470351"/>
                      <a:pt x="2227" y="636826"/>
                    </a:cubicBezTo>
                    <a:cubicBezTo>
                      <a:pt x="168690"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6" name="Google Shape;696;p29"/>
              <p:cNvSpPr/>
              <p:nvPr/>
            </p:nvSpPr>
            <p:spPr>
              <a:xfrm>
                <a:off x="3344022" y="1689716"/>
                <a:ext cx="332297" cy="332297"/>
              </a:xfrm>
              <a:custGeom>
                <a:rect b="b" l="l" r="r" t="t"/>
                <a:pathLst>
                  <a:path extrusionOk="0" h="332297" w="332297">
                    <a:moveTo>
                      <a:pt x="0" y="166149"/>
                    </a:moveTo>
                    <a:cubicBezTo>
                      <a:pt x="0" y="257916"/>
                      <a:pt x="74381" y="332297"/>
                      <a:pt x="166149" y="332297"/>
                    </a:cubicBezTo>
                    <a:cubicBezTo>
                      <a:pt x="257916"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7" name="Google Shape;697;p29"/>
              <p:cNvSpPr/>
              <p:nvPr/>
            </p:nvSpPr>
            <p:spPr>
              <a:xfrm>
                <a:off x="4248005" y="1887597"/>
                <a:ext cx="639050" cy="639053"/>
              </a:xfrm>
              <a:custGeom>
                <a:rect b="b" l="l" r="r" t="t"/>
                <a:pathLst>
                  <a:path extrusionOk="0" h="639053" w="639050">
                    <a:moveTo>
                      <a:pt x="636826" y="636826"/>
                    </a:moveTo>
                    <a:cubicBezTo>
                      <a:pt x="651321" y="470364"/>
                      <a:pt x="594978" y="298878"/>
                      <a:pt x="467577" y="171476"/>
                    </a:cubicBezTo>
                    <a:cubicBezTo>
                      <a:pt x="340176" y="44075"/>
                      <a:pt x="168690" y="-12280"/>
                      <a:pt x="2227" y="2227"/>
                    </a:cubicBezTo>
                    <a:cubicBezTo>
                      <a:pt x="-12280" y="168690"/>
                      <a:pt x="44075" y="340176"/>
                      <a:pt x="171476" y="467577"/>
                    </a:cubicBezTo>
                    <a:cubicBezTo>
                      <a:pt x="298878" y="594978"/>
                      <a:pt x="470363"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8" name="Google Shape;698;p29"/>
              <p:cNvSpPr/>
              <p:nvPr/>
            </p:nvSpPr>
            <p:spPr>
              <a:xfrm>
                <a:off x="4943970" y="1887597"/>
                <a:ext cx="639053" cy="639050"/>
              </a:xfrm>
              <a:custGeom>
                <a:rect b="b" l="l" r="r" t="t"/>
                <a:pathLst>
                  <a:path extrusionOk="0" h="639050" w="639053">
                    <a:moveTo>
                      <a:pt x="467577" y="467577"/>
                    </a:moveTo>
                    <a:cubicBezTo>
                      <a:pt x="594978" y="340176"/>
                      <a:pt x="651334" y="168703"/>
                      <a:pt x="636826" y="2227"/>
                    </a:cubicBezTo>
                    <a:cubicBezTo>
                      <a:pt x="470364" y="-12280"/>
                      <a:pt x="298878" y="44075"/>
                      <a:pt x="171476" y="171476"/>
                    </a:cubicBezTo>
                    <a:cubicBezTo>
                      <a:pt x="44075" y="298878"/>
                      <a:pt x="-12280" y="470350"/>
                      <a:pt x="2227" y="636826"/>
                    </a:cubicBezTo>
                    <a:cubicBezTo>
                      <a:pt x="168690" y="651321"/>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9" name="Google Shape;699;p29"/>
              <p:cNvSpPr/>
              <p:nvPr/>
            </p:nvSpPr>
            <p:spPr>
              <a:xfrm>
                <a:off x="4943983" y="1185066"/>
                <a:ext cx="639053" cy="639053"/>
              </a:xfrm>
              <a:custGeom>
                <a:rect b="b" l="l" r="r" t="t"/>
                <a:pathLst>
                  <a:path extrusionOk="0" h="639053" w="639053">
                    <a:moveTo>
                      <a:pt x="636826" y="636826"/>
                    </a:moveTo>
                    <a:cubicBezTo>
                      <a:pt x="651333" y="470364"/>
                      <a:pt x="594979" y="298878"/>
                      <a:pt x="467577" y="171476"/>
                    </a:cubicBezTo>
                    <a:cubicBezTo>
                      <a:pt x="340176" y="44075"/>
                      <a:pt x="168703" y="-12280"/>
                      <a:pt x="2227" y="2227"/>
                    </a:cubicBezTo>
                    <a:cubicBezTo>
                      <a:pt x="-12280" y="168703"/>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0" name="Google Shape;700;p29"/>
              <p:cNvSpPr/>
              <p:nvPr/>
            </p:nvSpPr>
            <p:spPr>
              <a:xfrm>
                <a:off x="4247992" y="1185066"/>
                <a:ext cx="639053" cy="639053"/>
              </a:xfrm>
              <a:custGeom>
                <a:rect b="b" l="l" r="r" t="t"/>
                <a:pathLst>
                  <a:path extrusionOk="0" h="639053" w="639053">
                    <a:moveTo>
                      <a:pt x="467577" y="467577"/>
                    </a:moveTo>
                    <a:cubicBezTo>
                      <a:pt x="594978" y="340176"/>
                      <a:pt x="651334" y="168703"/>
                      <a:pt x="636826" y="2227"/>
                    </a:cubicBezTo>
                    <a:cubicBezTo>
                      <a:pt x="470363" y="-12280"/>
                      <a:pt x="298878" y="44075"/>
                      <a:pt x="171476" y="171476"/>
                    </a:cubicBezTo>
                    <a:cubicBezTo>
                      <a:pt x="44075" y="298878"/>
                      <a:pt x="-12280" y="470351"/>
                      <a:pt x="2227" y="636826"/>
                    </a:cubicBezTo>
                    <a:cubicBezTo>
                      <a:pt x="168690"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1" name="Google Shape;701;p29"/>
              <p:cNvSpPr/>
              <p:nvPr/>
            </p:nvSpPr>
            <p:spPr>
              <a:xfrm>
                <a:off x="4749359" y="1689716"/>
                <a:ext cx="332297" cy="332297"/>
              </a:xfrm>
              <a:custGeom>
                <a:rect b="b" l="l" r="r" t="t"/>
                <a:pathLst>
                  <a:path extrusionOk="0" h="332297" w="332297">
                    <a:moveTo>
                      <a:pt x="0" y="166149"/>
                    </a:moveTo>
                    <a:cubicBezTo>
                      <a:pt x="0" y="257916"/>
                      <a:pt x="74395" y="332297"/>
                      <a:pt x="166149" y="332297"/>
                    </a:cubicBezTo>
                    <a:cubicBezTo>
                      <a:pt x="257903"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2" name="Google Shape;702;p29"/>
              <p:cNvSpPr/>
              <p:nvPr/>
            </p:nvSpPr>
            <p:spPr>
              <a:xfrm>
                <a:off x="5653346" y="1887597"/>
                <a:ext cx="639047" cy="639053"/>
              </a:xfrm>
              <a:custGeom>
                <a:rect b="b" l="l" r="r" t="t"/>
                <a:pathLst>
                  <a:path extrusionOk="0" h="639053" w="639047">
                    <a:moveTo>
                      <a:pt x="636823" y="636826"/>
                    </a:moveTo>
                    <a:cubicBezTo>
                      <a:pt x="651317" y="470364"/>
                      <a:pt x="594975" y="298878"/>
                      <a:pt x="467574" y="171476"/>
                    </a:cubicBezTo>
                    <a:cubicBezTo>
                      <a:pt x="340173" y="44075"/>
                      <a:pt x="168687" y="-12280"/>
                      <a:pt x="2224" y="2227"/>
                    </a:cubicBezTo>
                    <a:cubicBezTo>
                      <a:pt x="-12270" y="168690"/>
                      <a:pt x="44072" y="340176"/>
                      <a:pt x="171473" y="467577"/>
                    </a:cubicBezTo>
                    <a:cubicBezTo>
                      <a:pt x="298874" y="594978"/>
                      <a:pt x="470347"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3" name="Google Shape;703;p29"/>
              <p:cNvSpPr/>
              <p:nvPr/>
            </p:nvSpPr>
            <p:spPr>
              <a:xfrm>
                <a:off x="6349320" y="1887597"/>
                <a:ext cx="639053" cy="639050"/>
              </a:xfrm>
              <a:custGeom>
                <a:rect b="b" l="l" r="r" t="t"/>
                <a:pathLst>
                  <a:path extrusionOk="0" h="639050" w="639053">
                    <a:moveTo>
                      <a:pt x="467577" y="467577"/>
                    </a:moveTo>
                    <a:cubicBezTo>
                      <a:pt x="594979" y="340176"/>
                      <a:pt x="651333" y="168703"/>
                      <a:pt x="636826" y="2227"/>
                    </a:cubicBezTo>
                    <a:cubicBezTo>
                      <a:pt x="470351" y="-12280"/>
                      <a:pt x="298878" y="44075"/>
                      <a:pt x="171476" y="171476"/>
                    </a:cubicBezTo>
                    <a:cubicBezTo>
                      <a:pt x="44075" y="298878"/>
                      <a:pt x="-12280" y="470350"/>
                      <a:pt x="2227" y="636826"/>
                    </a:cubicBezTo>
                    <a:cubicBezTo>
                      <a:pt x="168690" y="651321"/>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4" name="Google Shape;704;p29"/>
              <p:cNvSpPr/>
              <p:nvPr/>
            </p:nvSpPr>
            <p:spPr>
              <a:xfrm>
                <a:off x="6349320" y="1185066"/>
                <a:ext cx="639053" cy="639053"/>
              </a:xfrm>
              <a:custGeom>
                <a:rect b="b" l="l" r="r" t="t"/>
                <a:pathLst>
                  <a:path extrusionOk="0" h="639053" w="639053">
                    <a:moveTo>
                      <a:pt x="636826" y="636826"/>
                    </a:moveTo>
                    <a:cubicBezTo>
                      <a:pt x="651333" y="470364"/>
                      <a:pt x="594979" y="298878"/>
                      <a:pt x="467577" y="171476"/>
                    </a:cubicBezTo>
                    <a:cubicBezTo>
                      <a:pt x="340176" y="44075"/>
                      <a:pt x="168703" y="-12280"/>
                      <a:pt x="2227" y="2227"/>
                    </a:cubicBezTo>
                    <a:cubicBezTo>
                      <a:pt x="-12280" y="168703"/>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5" name="Google Shape;705;p29"/>
              <p:cNvSpPr/>
              <p:nvPr/>
            </p:nvSpPr>
            <p:spPr>
              <a:xfrm>
                <a:off x="5653343" y="1185066"/>
                <a:ext cx="639050" cy="639053"/>
              </a:xfrm>
              <a:custGeom>
                <a:rect b="b" l="l" r="r" t="t"/>
                <a:pathLst>
                  <a:path extrusionOk="0" h="639053" w="639050">
                    <a:moveTo>
                      <a:pt x="467577" y="467577"/>
                    </a:moveTo>
                    <a:cubicBezTo>
                      <a:pt x="594978" y="340176"/>
                      <a:pt x="651320" y="168703"/>
                      <a:pt x="636827" y="2227"/>
                    </a:cubicBezTo>
                    <a:cubicBezTo>
                      <a:pt x="470364" y="-12280"/>
                      <a:pt x="298878" y="44075"/>
                      <a:pt x="171477" y="171476"/>
                    </a:cubicBezTo>
                    <a:cubicBezTo>
                      <a:pt x="44075" y="298878"/>
                      <a:pt x="-12280" y="470351"/>
                      <a:pt x="2227" y="636826"/>
                    </a:cubicBezTo>
                    <a:cubicBezTo>
                      <a:pt x="168703"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6" name="Google Shape;706;p29"/>
              <p:cNvSpPr/>
              <p:nvPr/>
            </p:nvSpPr>
            <p:spPr>
              <a:xfrm>
                <a:off x="6154709" y="1689716"/>
                <a:ext cx="332297" cy="332297"/>
              </a:xfrm>
              <a:custGeom>
                <a:rect b="b" l="l" r="r" t="t"/>
                <a:pathLst>
                  <a:path extrusionOk="0" h="332297" w="332297">
                    <a:moveTo>
                      <a:pt x="0" y="166149"/>
                    </a:moveTo>
                    <a:cubicBezTo>
                      <a:pt x="0" y="257916"/>
                      <a:pt x="74382" y="332297"/>
                      <a:pt x="166149" y="332297"/>
                    </a:cubicBezTo>
                    <a:cubicBezTo>
                      <a:pt x="257916" y="332297"/>
                      <a:pt x="332297" y="257916"/>
                      <a:pt x="332297" y="166149"/>
                    </a:cubicBezTo>
                    <a:cubicBezTo>
                      <a:pt x="332297" y="74382"/>
                      <a:pt x="257916" y="0"/>
                      <a:pt x="166149"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7" name="Google Shape;707;p29"/>
              <p:cNvSpPr/>
              <p:nvPr/>
            </p:nvSpPr>
            <p:spPr>
              <a:xfrm>
                <a:off x="7058683" y="1887597"/>
                <a:ext cx="639047" cy="639053"/>
              </a:xfrm>
              <a:custGeom>
                <a:rect b="b" l="l" r="r" t="t"/>
                <a:pathLst>
                  <a:path extrusionOk="0" h="639053" w="639047">
                    <a:moveTo>
                      <a:pt x="636823" y="636826"/>
                    </a:moveTo>
                    <a:cubicBezTo>
                      <a:pt x="651317" y="470364"/>
                      <a:pt x="594975" y="298878"/>
                      <a:pt x="467574" y="171476"/>
                    </a:cubicBezTo>
                    <a:cubicBezTo>
                      <a:pt x="340173" y="44075"/>
                      <a:pt x="168700" y="-12280"/>
                      <a:pt x="2224" y="2227"/>
                    </a:cubicBezTo>
                    <a:cubicBezTo>
                      <a:pt x="-12270" y="168690"/>
                      <a:pt x="44072" y="340176"/>
                      <a:pt x="171474" y="467577"/>
                    </a:cubicBezTo>
                    <a:cubicBezTo>
                      <a:pt x="298874" y="594978"/>
                      <a:pt x="470347"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8" name="Google Shape;708;p29"/>
              <p:cNvSpPr/>
              <p:nvPr/>
            </p:nvSpPr>
            <p:spPr>
              <a:xfrm>
                <a:off x="7754658" y="1887597"/>
                <a:ext cx="639053" cy="639050"/>
              </a:xfrm>
              <a:custGeom>
                <a:rect b="b" l="l" r="r" t="t"/>
                <a:pathLst>
                  <a:path extrusionOk="0" h="639050" w="639053">
                    <a:moveTo>
                      <a:pt x="467577" y="467577"/>
                    </a:moveTo>
                    <a:cubicBezTo>
                      <a:pt x="594978" y="340176"/>
                      <a:pt x="651333" y="168703"/>
                      <a:pt x="636826" y="2227"/>
                    </a:cubicBezTo>
                    <a:cubicBezTo>
                      <a:pt x="470351" y="-12280"/>
                      <a:pt x="298878" y="44075"/>
                      <a:pt x="171476" y="171476"/>
                    </a:cubicBezTo>
                    <a:cubicBezTo>
                      <a:pt x="44075" y="298878"/>
                      <a:pt x="-12280" y="470350"/>
                      <a:pt x="2227" y="636826"/>
                    </a:cubicBezTo>
                    <a:cubicBezTo>
                      <a:pt x="168690" y="651321"/>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09" name="Google Shape;709;p29"/>
              <p:cNvSpPr/>
              <p:nvPr/>
            </p:nvSpPr>
            <p:spPr>
              <a:xfrm>
                <a:off x="7754658" y="1185066"/>
                <a:ext cx="639053" cy="639053"/>
              </a:xfrm>
              <a:custGeom>
                <a:rect b="b" l="l" r="r" t="t"/>
                <a:pathLst>
                  <a:path extrusionOk="0" h="639053" w="639053">
                    <a:moveTo>
                      <a:pt x="636826" y="636826"/>
                    </a:moveTo>
                    <a:cubicBezTo>
                      <a:pt x="651333" y="470364"/>
                      <a:pt x="594978" y="298878"/>
                      <a:pt x="467577" y="171476"/>
                    </a:cubicBezTo>
                    <a:cubicBezTo>
                      <a:pt x="340176" y="44075"/>
                      <a:pt x="168703" y="-12280"/>
                      <a:pt x="2227" y="2227"/>
                    </a:cubicBezTo>
                    <a:cubicBezTo>
                      <a:pt x="-12280" y="168703"/>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10" name="Google Shape;710;p29"/>
              <p:cNvSpPr/>
              <p:nvPr/>
            </p:nvSpPr>
            <p:spPr>
              <a:xfrm>
                <a:off x="7058680" y="1185066"/>
                <a:ext cx="639053" cy="639053"/>
              </a:xfrm>
              <a:custGeom>
                <a:rect b="b" l="l" r="r" t="t"/>
                <a:pathLst>
                  <a:path extrusionOk="0" h="639053" w="639053">
                    <a:moveTo>
                      <a:pt x="467577" y="467577"/>
                    </a:moveTo>
                    <a:cubicBezTo>
                      <a:pt x="594978" y="340176"/>
                      <a:pt x="651334" y="168703"/>
                      <a:pt x="636827" y="2227"/>
                    </a:cubicBezTo>
                    <a:cubicBezTo>
                      <a:pt x="470351" y="-12280"/>
                      <a:pt x="298878" y="44075"/>
                      <a:pt x="171477" y="171476"/>
                    </a:cubicBezTo>
                    <a:cubicBezTo>
                      <a:pt x="44075" y="298878"/>
                      <a:pt x="-12280" y="470351"/>
                      <a:pt x="2227" y="636826"/>
                    </a:cubicBezTo>
                    <a:cubicBezTo>
                      <a:pt x="168703"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11" name="Google Shape;711;p29"/>
              <p:cNvSpPr/>
              <p:nvPr/>
            </p:nvSpPr>
            <p:spPr>
              <a:xfrm>
                <a:off x="7560047" y="1689716"/>
                <a:ext cx="332297" cy="332297"/>
              </a:xfrm>
              <a:custGeom>
                <a:rect b="b" l="l" r="r" t="t"/>
                <a:pathLst>
                  <a:path extrusionOk="0" h="332297" w="332297">
                    <a:moveTo>
                      <a:pt x="0" y="166149"/>
                    </a:moveTo>
                    <a:cubicBezTo>
                      <a:pt x="0" y="257916"/>
                      <a:pt x="74381" y="332297"/>
                      <a:pt x="166149" y="332297"/>
                    </a:cubicBezTo>
                    <a:cubicBezTo>
                      <a:pt x="257916"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12" name="Google Shape;712;p29"/>
              <p:cNvSpPr/>
              <p:nvPr/>
            </p:nvSpPr>
            <p:spPr>
              <a:xfrm>
                <a:off x="8464017" y="1887597"/>
                <a:ext cx="639050" cy="639053"/>
              </a:xfrm>
              <a:custGeom>
                <a:rect b="b" l="l" r="r" t="t"/>
                <a:pathLst>
                  <a:path extrusionOk="0" h="639053" w="639050">
                    <a:moveTo>
                      <a:pt x="636826" y="636826"/>
                    </a:moveTo>
                    <a:cubicBezTo>
                      <a:pt x="651320" y="470364"/>
                      <a:pt x="594978" y="298878"/>
                      <a:pt x="467577" y="171476"/>
                    </a:cubicBezTo>
                    <a:cubicBezTo>
                      <a:pt x="340176" y="44075"/>
                      <a:pt x="168690" y="-12280"/>
                      <a:pt x="2227" y="2227"/>
                    </a:cubicBezTo>
                    <a:cubicBezTo>
                      <a:pt x="-12280" y="168690"/>
                      <a:pt x="44075" y="340176"/>
                      <a:pt x="171476" y="467577"/>
                    </a:cubicBezTo>
                    <a:cubicBezTo>
                      <a:pt x="298878" y="594978"/>
                      <a:pt x="470363"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13" name="Google Shape;713;p29"/>
              <p:cNvSpPr/>
              <p:nvPr/>
            </p:nvSpPr>
            <p:spPr>
              <a:xfrm>
                <a:off x="9159995" y="1887610"/>
                <a:ext cx="639040" cy="639050"/>
              </a:xfrm>
              <a:custGeom>
                <a:rect b="b" l="l" r="r" t="t"/>
                <a:pathLst>
                  <a:path extrusionOk="0" h="639050" w="639040">
                    <a:moveTo>
                      <a:pt x="636826" y="2227"/>
                    </a:moveTo>
                    <a:cubicBezTo>
                      <a:pt x="470363" y="-12280"/>
                      <a:pt x="298878" y="44075"/>
                      <a:pt x="171476" y="171476"/>
                    </a:cubicBezTo>
                    <a:cubicBezTo>
                      <a:pt x="44075" y="298878"/>
                      <a:pt x="-12280" y="470351"/>
                      <a:pt x="2227" y="636826"/>
                    </a:cubicBezTo>
                    <a:cubicBezTo>
                      <a:pt x="168690" y="651321"/>
                      <a:pt x="340162" y="594978"/>
                      <a:pt x="467564" y="467577"/>
                    </a:cubicBezTo>
                    <a:cubicBezTo>
                      <a:pt x="594965" y="340176"/>
                      <a:pt x="651321" y="168703"/>
                      <a:pt x="63681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14" name="Google Shape;714;p29"/>
              <p:cNvSpPr/>
              <p:nvPr/>
            </p:nvSpPr>
            <p:spPr>
              <a:xfrm>
                <a:off x="9159998" y="1185066"/>
                <a:ext cx="639050" cy="639053"/>
              </a:xfrm>
              <a:custGeom>
                <a:rect b="b" l="l" r="r" t="t"/>
                <a:pathLst>
                  <a:path extrusionOk="0" h="639053" w="639050">
                    <a:moveTo>
                      <a:pt x="636823" y="636826"/>
                    </a:moveTo>
                    <a:cubicBezTo>
                      <a:pt x="651330" y="470364"/>
                      <a:pt x="594975" y="298878"/>
                      <a:pt x="467574" y="171476"/>
                    </a:cubicBezTo>
                    <a:cubicBezTo>
                      <a:pt x="340173" y="44075"/>
                      <a:pt x="168687" y="-12280"/>
                      <a:pt x="2224" y="2227"/>
                    </a:cubicBezTo>
                    <a:cubicBezTo>
                      <a:pt x="-12270" y="168703"/>
                      <a:pt x="44072" y="340176"/>
                      <a:pt x="171473" y="467577"/>
                    </a:cubicBezTo>
                    <a:cubicBezTo>
                      <a:pt x="298874" y="594978"/>
                      <a:pt x="470347"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15" name="Google Shape;715;p29"/>
              <p:cNvSpPr/>
              <p:nvPr/>
            </p:nvSpPr>
            <p:spPr>
              <a:xfrm>
                <a:off x="8464017" y="1185066"/>
                <a:ext cx="639053" cy="639053"/>
              </a:xfrm>
              <a:custGeom>
                <a:rect b="b" l="l" r="r" t="t"/>
                <a:pathLst>
                  <a:path extrusionOk="0" h="639053" w="639053">
                    <a:moveTo>
                      <a:pt x="467577" y="467577"/>
                    </a:moveTo>
                    <a:cubicBezTo>
                      <a:pt x="594978" y="340176"/>
                      <a:pt x="651334" y="168703"/>
                      <a:pt x="636826" y="2227"/>
                    </a:cubicBezTo>
                    <a:cubicBezTo>
                      <a:pt x="470363" y="-12280"/>
                      <a:pt x="298878" y="44075"/>
                      <a:pt x="171476" y="171476"/>
                    </a:cubicBezTo>
                    <a:cubicBezTo>
                      <a:pt x="44075" y="298878"/>
                      <a:pt x="-12280" y="470351"/>
                      <a:pt x="2227" y="636826"/>
                    </a:cubicBezTo>
                    <a:cubicBezTo>
                      <a:pt x="168690"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16" name="Google Shape;716;p29"/>
              <p:cNvSpPr/>
              <p:nvPr/>
            </p:nvSpPr>
            <p:spPr>
              <a:xfrm>
                <a:off x="8965384" y="1689716"/>
                <a:ext cx="332297" cy="332297"/>
              </a:xfrm>
              <a:custGeom>
                <a:rect b="b" l="l" r="r" t="t"/>
                <a:pathLst>
                  <a:path extrusionOk="0" h="332297" w="332297">
                    <a:moveTo>
                      <a:pt x="0" y="166149"/>
                    </a:moveTo>
                    <a:cubicBezTo>
                      <a:pt x="0" y="257916"/>
                      <a:pt x="74395" y="332297"/>
                      <a:pt x="166149" y="332297"/>
                    </a:cubicBezTo>
                    <a:cubicBezTo>
                      <a:pt x="257903"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17" name="Google Shape;717;p29"/>
              <p:cNvSpPr/>
              <p:nvPr/>
            </p:nvSpPr>
            <p:spPr>
              <a:xfrm>
                <a:off x="9869371" y="1887597"/>
                <a:ext cx="639046" cy="639053"/>
              </a:xfrm>
              <a:custGeom>
                <a:rect b="b" l="l" r="r" t="t"/>
                <a:pathLst>
                  <a:path extrusionOk="0" h="639053" w="639046">
                    <a:moveTo>
                      <a:pt x="636823" y="636826"/>
                    </a:moveTo>
                    <a:cubicBezTo>
                      <a:pt x="651317" y="470364"/>
                      <a:pt x="594975" y="298878"/>
                      <a:pt x="467574" y="171476"/>
                    </a:cubicBezTo>
                    <a:cubicBezTo>
                      <a:pt x="340173" y="44075"/>
                      <a:pt x="168700" y="-12280"/>
                      <a:pt x="2224" y="2227"/>
                    </a:cubicBezTo>
                    <a:cubicBezTo>
                      <a:pt x="-12270" y="168690"/>
                      <a:pt x="44072" y="340176"/>
                      <a:pt x="171473" y="467577"/>
                    </a:cubicBezTo>
                    <a:cubicBezTo>
                      <a:pt x="298874" y="594978"/>
                      <a:pt x="470360"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18" name="Google Shape;718;p29"/>
              <p:cNvSpPr/>
              <p:nvPr/>
            </p:nvSpPr>
            <p:spPr>
              <a:xfrm>
                <a:off x="10565332" y="1887597"/>
                <a:ext cx="639053" cy="639050"/>
              </a:xfrm>
              <a:custGeom>
                <a:rect b="b" l="l" r="r" t="t"/>
                <a:pathLst>
                  <a:path extrusionOk="0" h="639050" w="639053">
                    <a:moveTo>
                      <a:pt x="467577" y="467577"/>
                    </a:moveTo>
                    <a:cubicBezTo>
                      <a:pt x="594978" y="340176"/>
                      <a:pt x="651333" y="168703"/>
                      <a:pt x="636826" y="2227"/>
                    </a:cubicBezTo>
                    <a:cubicBezTo>
                      <a:pt x="470351" y="-12280"/>
                      <a:pt x="298878" y="44075"/>
                      <a:pt x="171476" y="171476"/>
                    </a:cubicBezTo>
                    <a:cubicBezTo>
                      <a:pt x="44075" y="298878"/>
                      <a:pt x="-12280" y="470350"/>
                      <a:pt x="2227" y="636826"/>
                    </a:cubicBezTo>
                    <a:cubicBezTo>
                      <a:pt x="168689" y="651321"/>
                      <a:pt x="340162"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19" name="Google Shape;719;p29"/>
              <p:cNvSpPr/>
              <p:nvPr/>
            </p:nvSpPr>
            <p:spPr>
              <a:xfrm>
                <a:off x="10565345" y="1185066"/>
                <a:ext cx="639053" cy="639053"/>
              </a:xfrm>
              <a:custGeom>
                <a:rect b="b" l="l" r="r" t="t"/>
                <a:pathLst>
                  <a:path extrusionOk="0" h="639053" w="639053">
                    <a:moveTo>
                      <a:pt x="636826" y="636826"/>
                    </a:moveTo>
                    <a:cubicBezTo>
                      <a:pt x="651333" y="470364"/>
                      <a:pt x="594978" y="298878"/>
                      <a:pt x="467577" y="171476"/>
                    </a:cubicBezTo>
                    <a:cubicBezTo>
                      <a:pt x="340176" y="44075"/>
                      <a:pt x="168703" y="-12280"/>
                      <a:pt x="2227" y="2227"/>
                    </a:cubicBezTo>
                    <a:cubicBezTo>
                      <a:pt x="-12280" y="168703"/>
                      <a:pt x="44075" y="340176"/>
                      <a:pt x="171477"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0" name="Google Shape;720;p29"/>
              <p:cNvSpPr/>
              <p:nvPr/>
            </p:nvSpPr>
            <p:spPr>
              <a:xfrm>
                <a:off x="9869358" y="1185066"/>
                <a:ext cx="639050" cy="639053"/>
              </a:xfrm>
              <a:custGeom>
                <a:rect b="b" l="l" r="r" t="t"/>
                <a:pathLst>
                  <a:path extrusionOk="0" h="639053" w="639050">
                    <a:moveTo>
                      <a:pt x="467574" y="467577"/>
                    </a:moveTo>
                    <a:cubicBezTo>
                      <a:pt x="594975" y="340176"/>
                      <a:pt x="651331" y="168703"/>
                      <a:pt x="636823" y="2227"/>
                    </a:cubicBezTo>
                    <a:cubicBezTo>
                      <a:pt x="470360" y="-12280"/>
                      <a:pt x="298874" y="44075"/>
                      <a:pt x="171473" y="171476"/>
                    </a:cubicBezTo>
                    <a:cubicBezTo>
                      <a:pt x="44072" y="298878"/>
                      <a:pt x="-12270" y="470351"/>
                      <a:pt x="2224" y="636826"/>
                    </a:cubicBezTo>
                    <a:cubicBezTo>
                      <a:pt x="168700" y="651334"/>
                      <a:pt x="340173" y="594978"/>
                      <a:pt x="467574"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1" name="Google Shape;721;p29"/>
              <p:cNvSpPr/>
              <p:nvPr/>
            </p:nvSpPr>
            <p:spPr>
              <a:xfrm>
                <a:off x="10370734" y="1689716"/>
                <a:ext cx="332297" cy="332297"/>
              </a:xfrm>
              <a:custGeom>
                <a:rect b="b" l="l" r="r" t="t"/>
                <a:pathLst>
                  <a:path extrusionOk="0" h="332297" w="332297">
                    <a:moveTo>
                      <a:pt x="332297" y="166149"/>
                    </a:moveTo>
                    <a:cubicBezTo>
                      <a:pt x="332297" y="74395"/>
                      <a:pt x="257916" y="0"/>
                      <a:pt x="166149" y="0"/>
                    </a:cubicBezTo>
                    <a:cubicBezTo>
                      <a:pt x="74382" y="0"/>
                      <a:pt x="0" y="74382"/>
                      <a:pt x="0" y="166149"/>
                    </a:cubicBezTo>
                    <a:cubicBezTo>
                      <a:pt x="0" y="257916"/>
                      <a:pt x="74382"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2" name="Google Shape;722;p29"/>
              <p:cNvSpPr/>
              <p:nvPr/>
            </p:nvSpPr>
            <p:spPr>
              <a:xfrm>
                <a:off x="11274709" y="1887610"/>
                <a:ext cx="639045" cy="639053"/>
              </a:xfrm>
              <a:custGeom>
                <a:rect b="b" l="l" r="r" t="t"/>
                <a:pathLst>
                  <a:path extrusionOk="0" h="639053" w="639045">
                    <a:moveTo>
                      <a:pt x="2224" y="2227"/>
                    </a:moveTo>
                    <a:cubicBezTo>
                      <a:pt x="-12270" y="168690"/>
                      <a:pt x="44072" y="340176"/>
                      <a:pt x="171473" y="467577"/>
                    </a:cubicBezTo>
                    <a:cubicBezTo>
                      <a:pt x="298874" y="594978"/>
                      <a:pt x="470347" y="651334"/>
                      <a:pt x="636822" y="636826"/>
                    </a:cubicBezTo>
                    <a:cubicBezTo>
                      <a:pt x="651317" y="470364"/>
                      <a:pt x="594961" y="298878"/>
                      <a:pt x="467573"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3" name="Google Shape;723;p29"/>
              <p:cNvSpPr/>
              <p:nvPr/>
            </p:nvSpPr>
            <p:spPr>
              <a:xfrm>
                <a:off x="11972020" y="2182118"/>
                <a:ext cx="76122" cy="253062"/>
              </a:xfrm>
              <a:custGeom>
                <a:rect b="b" l="l" r="r" t="t"/>
                <a:pathLst>
                  <a:path extrusionOk="0" h="253062" w="76122">
                    <a:moveTo>
                      <a:pt x="0" y="253063"/>
                    </a:moveTo>
                    <a:cubicBezTo>
                      <a:pt x="27720" y="169537"/>
                      <a:pt x="53112" y="85174"/>
                      <a:pt x="76122" y="0"/>
                    </a:cubicBezTo>
                    <a:cubicBezTo>
                      <a:pt x="31081" y="78555"/>
                      <a:pt x="5677" y="165259"/>
                      <a:pt x="0" y="25306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4" name="Google Shape;724;p29"/>
              <p:cNvSpPr/>
              <p:nvPr/>
            </p:nvSpPr>
            <p:spPr>
              <a:xfrm>
                <a:off x="11970682" y="1185123"/>
                <a:ext cx="221273" cy="481125"/>
              </a:xfrm>
              <a:custGeom>
                <a:rect b="b" l="l" r="r" t="t"/>
                <a:pathLst>
                  <a:path extrusionOk="0" h="481125" w="221273">
                    <a:moveTo>
                      <a:pt x="2227" y="2183"/>
                    </a:moveTo>
                    <a:cubicBezTo>
                      <a:pt x="-12280" y="168659"/>
                      <a:pt x="44075" y="340132"/>
                      <a:pt x="171477" y="467533"/>
                    </a:cubicBezTo>
                    <a:cubicBezTo>
                      <a:pt x="176161" y="472230"/>
                      <a:pt x="181039" y="476625"/>
                      <a:pt x="185853" y="481125"/>
                    </a:cubicBezTo>
                    <a:cubicBezTo>
                      <a:pt x="200008" y="387357"/>
                      <a:pt x="211624" y="292895"/>
                      <a:pt x="220009" y="197648"/>
                    </a:cubicBezTo>
                    <a:cubicBezTo>
                      <a:pt x="225766" y="132319"/>
                      <a:pt x="211611" y="69998"/>
                      <a:pt x="182687" y="14467"/>
                    </a:cubicBezTo>
                    <a:cubicBezTo>
                      <a:pt x="123416" y="1124"/>
                      <a:pt x="62507" y="-3049"/>
                      <a:pt x="2227" y="219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5" name="Google Shape;725;p29"/>
              <p:cNvSpPr/>
              <p:nvPr/>
            </p:nvSpPr>
            <p:spPr>
              <a:xfrm>
                <a:off x="11274709" y="1185066"/>
                <a:ext cx="639046" cy="639053"/>
              </a:xfrm>
              <a:custGeom>
                <a:rect b="b" l="l" r="r" t="t"/>
                <a:pathLst>
                  <a:path extrusionOk="0" h="639053" w="639046">
                    <a:moveTo>
                      <a:pt x="467573" y="467577"/>
                    </a:moveTo>
                    <a:cubicBezTo>
                      <a:pt x="594975" y="340176"/>
                      <a:pt x="651317" y="168703"/>
                      <a:pt x="636822" y="2227"/>
                    </a:cubicBezTo>
                    <a:cubicBezTo>
                      <a:pt x="470347" y="-12280"/>
                      <a:pt x="298874" y="44075"/>
                      <a:pt x="171473" y="171476"/>
                    </a:cubicBezTo>
                    <a:cubicBezTo>
                      <a:pt x="44072" y="298878"/>
                      <a:pt x="-12270" y="470351"/>
                      <a:pt x="2224" y="636826"/>
                    </a:cubicBezTo>
                    <a:cubicBezTo>
                      <a:pt x="168700" y="651334"/>
                      <a:pt x="340173" y="594978"/>
                      <a:pt x="467573"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6" name="Google Shape;726;p29"/>
              <p:cNvSpPr/>
              <p:nvPr/>
            </p:nvSpPr>
            <p:spPr>
              <a:xfrm>
                <a:off x="11776072" y="1689716"/>
                <a:ext cx="332298" cy="332297"/>
              </a:xfrm>
              <a:custGeom>
                <a:rect b="b" l="l" r="r" t="t"/>
                <a:pathLst>
                  <a:path extrusionOk="0" h="332297" w="332298">
                    <a:moveTo>
                      <a:pt x="0" y="166149"/>
                    </a:moveTo>
                    <a:cubicBezTo>
                      <a:pt x="0" y="257916"/>
                      <a:pt x="74382" y="332297"/>
                      <a:pt x="166148" y="332297"/>
                    </a:cubicBezTo>
                    <a:cubicBezTo>
                      <a:pt x="257916" y="332297"/>
                      <a:pt x="332298" y="257916"/>
                      <a:pt x="332298" y="166149"/>
                    </a:cubicBezTo>
                    <a:cubicBezTo>
                      <a:pt x="332298" y="74382"/>
                      <a:pt x="257916" y="0"/>
                      <a:pt x="166148"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7" name="Google Shape;727;p29"/>
              <p:cNvSpPr/>
              <p:nvPr/>
            </p:nvSpPr>
            <p:spPr>
              <a:xfrm>
                <a:off x="568824" y="3229216"/>
                <a:ext cx="130652" cy="199494"/>
              </a:xfrm>
              <a:custGeom>
                <a:rect b="b" l="l" r="r" t="t"/>
                <a:pathLst>
                  <a:path extrusionOk="0" h="199494" w="130652">
                    <a:moveTo>
                      <a:pt x="128448" y="2199"/>
                    </a:moveTo>
                    <a:cubicBezTo>
                      <a:pt x="85671" y="-1529"/>
                      <a:pt x="42594" y="-496"/>
                      <a:pt x="0" y="5142"/>
                    </a:cubicBezTo>
                    <a:cubicBezTo>
                      <a:pt x="35896" y="70668"/>
                      <a:pt x="73191" y="135487"/>
                      <a:pt x="112083" y="199495"/>
                    </a:cubicBezTo>
                    <a:cubicBezTo>
                      <a:pt x="128631" y="134963"/>
                      <a:pt x="134204" y="68208"/>
                      <a:pt x="128461" y="219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8" name="Google Shape;728;p29"/>
              <p:cNvSpPr/>
              <p:nvPr/>
            </p:nvSpPr>
            <p:spPr>
              <a:xfrm>
                <a:off x="257784" y="2544673"/>
                <a:ext cx="441711" cy="620993"/>
              </a:xfrm>
              <a:custGeom>
                <a:rect b="b" l="l" r="r" t="t"/>
                <a:pathLst>
                  <a:path extrusionOk="0" h="620993" w="441711">
                    <a:moveTo>
                      <a:pt x="439488" y="618810"/>
                    </a:moveTo>
                    <a:cubicBezTo>
                      <a:pt x="453982" y="452347"/>
                      <a:pt x="397640" y="280861"/>
                      <a:pt x="270239" y="153460"/>
                    </a:cubicBezTo>
                    <a:cubicBezTo>
                      <a:pt x="192783" y="76004"/>
                      <a:pt x="99001" y="24973"/>
                      <a:pt x="0" y="0"/>
                    </a:cubicBezTo>
                    <a:cubicBezTo>
                      <a:pt x="74931" y="208585"/>
                      <a:pt x="164343" y="411650"/>
                      <a:pt x="267348" y="608279"/>
                    </a:cubicBezTo>
                    <a:cubicBezTo>
                      <a:pt x="323991" y="620170"/>
                      <a:pt x="382020" y="623820"/>
                      <a:pt x="439501" y="61881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9" name="Google Shape;729;p29"/>
              <p:cNvSpPr/>
              <p:nvPr/>
            </p:nvSpPr>
            <p:spPr>
              <a:xfrm>
                <a:off x="769806" y="3229188"/>
                <a:ext cx="639053" cy="639053"/>
              </a:xfrm>
              <a:custGeom>
                <a:rect b="b" l="l" r="r" t="t"/>
                <a:pathLst>
                  <a:path extrusionOk="0" h="639053" w="639053">
                    <a:moveTo>
                      <a:pt x="2227" y="2227"/>
                    </a:moveTo>
                    <a:cubicBezTo>
                      <a:pt x="-12280" y="168690"/>
                      <a:pt x="44075" y="340176"/>
                      <a:pt x="171476" y="467577"/>
                    </a:cubicBezTo>
                    <a:cubicBezTo>
                      <a:pt x="298878" y="594979"/>
                      <a:pt x="470350" y="651334"/>
                      <a:pt x="636826" y="636826"/>
                    </a:cubicBezTo>
                    <a:cubicBezTo>
                      <a:pt x="651334" y="470364"/>
                      <a:pt x="594978" y="298878"/>
                      <a:pt x="467577" y="171477"/>
                    </a:cubicBezTo>
                    <a:cubicBezTo>
                      <a:pt x="340176" y="44075"/>
                      <a:pt x="168703"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0" name="Google Shape;730;p29"/>
              <p:cNvSpPr/>
              <p:nvPr/>
            </p:nvSpPr>
            <p:spPr>
              <a:xfrm>
                <a:off x="1465783" y="3229188"/>
                <a:ext cx="639053" cy="639053"/>
              </a:xfrm>
              <a:custGeom>
                <a:rect b="b" l="l" r="r" t="t"/>
                <a:pathLst>
                  <a:path extrusionOk="0" h="639053" w="639053">
                    <a:moveTo>
                      <a:pt x="636826" y="2227"/>
                    </a:moveTo>
                    <a:cubicBezTo>
                      <a:pt x="470364" y="-12280"/>
                      <a:pt x="298878" y="44075"/>
                      <a:pt x="171476" y="171477"/>
                    </a:cubicBezTo>
                    <a:cubicBezTo>
                      <a:pt x="44075" y="298878"/>
                      <a:pt x="-12280" y="470351"/>
                      <a:pt x="2227" y="636826"/>
                    </a:cubicBezTo>
                    <a:cubicBezTo>
                      <a:pt x="168690" y="651334"/>
                      <a:pt x="340176" y="594979"/>
                      <a:pt x="467577" y="467577"/>
                    </a:cubicBezTo>
                    <a:cubicBezTo>
                      <a:pt x="594978" y="340176"/>
                      <a:pt x="651334" y="168690"/>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1" name="Google Shape;731;p29"/>
              <p:cNvSpPr/>
              <p:nvPr/>
            </p:nvSpPr>
            <p:spPr>
              <a:xfrm>
                <a:off x="1465783" y="2526657"/>
                <a:ext cx="639053" cy="639050"/>
              </a:xfrm>
              <a:custGeom>
                <a:rect b="b" l="l" r="r" t="t"/>
                <a:pathLst>
                  <a:path extrusionOk="0" h="639050" w="639053">
                    <a:moveTo>
                      <a:pt x="2227" y="2227"/>
                    </a:moveTo>
                    <a:cubicBezTo>
                      <a:pt x="-12280" y="168690"/>
                      <a:pt x="44075" y="340163"/>
                      <a:pt x="171476" y="467577"/>
                    </a:cubicBezTo>
                    <a:cubicBezTo>
                      <a:pt x="298878" y="594978"/>
                      <a:pt x="470351" y="651321"/>
                      <a:pt x="636826" y="636826"/>
                    </a:cubicBezTo>
                    <a:cubicBezTo>
                      <a:pt x="651334" y="470364"/>
                      <a:pt x="594978" y="298877"/>
                      <a:pt x="467577" y="171476"/>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2" name="Google Shape;732;p29"/>
              <p:cNvSpPr/>
              <p:nvPr/>
            </p:nvSpPr>
            <p:spPr>
              <a:xfrm>
                <a:off x="769819" y="2526657"/>
                <a:ext cx="639053" cy="639050"/>
              </a:xfrm>
              <a:custGeom>
                <a:rect b="b" l="l" r="r" t="t"/>
                <a:pathLst>
                  <a:path extrusionOk="0" h="639050" w="639053">
                    <a:moveTo>
                      <a:pt x="171476" y="171476"/>
                    </a:moveTo>
                    <a:cubicBezTo>
                      <a:pt x="44075" y="298877"/>
                      <a:pt x="-12280" y="470350"/>
                      <a:pt x="2227" y="636826"/>
                    </a:cubicBezTo>
                    <a:cubicBezTo>
                      <a:pt x="168690" y="651321"/>
                      <a:pt x="340163" y="594978"/>
                      <a:pt x="467577" y="467577"/>
                    </a:cubicBezTo>
                    <a:cubicBezTo>
                      <a:pt x="594978" y="340176"/>
                      <a:pt x="651334" y="168690"/>
                      <a:pt x="636826" y="2227"/>
                    </a:cubicBezTo>
                    <a:cubicBezTo>
                      <a:pt x="470350"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3" name="Google Shape;733;p29"/>
              <p:cNvSpPr/>
              <p:nvPr/>
            </p:nvSpPr>
            <p:spPr>
              <a:xfrm>
                <a:off x="1271172" y="3031294"/>
                <a:ext cx="332297" cy="332297"/>
              </a:xfrm>
              <a:custGeom>
                <a:rect b="b" l="l" r="r" t="t"/>
                <a:pathLst>
                  <a:path extrusionOk="0" h="332297" w="332297">
                    <a:moveTo>
                      <a:pt x="332297" y="166149"/>
                    </a:moveTo>
                    <a:cubicBezTo>
                      <a:pt x="332297" y="74382"/>
                      <a:pt x="257916" y="0"/>
                      <a:pt x="166149" y="0"/>
                    </a:cubicBezTo>
                    <a:cubicBezTo>
                      <a:pt x="74382" y="0"/>
                      <a:pt x="0" y="74382"/>
                      <a:pt x="0" y="166149"/>
                    </a:cubicBezTo>
                    <a:cubicBezTo>
                      <a:pt x="0" y="257916"/>
                      <a:pt x="74395" y="332297"/>
                      <a:pt x="166149" y="332297"/>
                    </a:cubicBezTo>
                    <a:cubicBezTo>
                      <a:pt x="257903"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4" name="Google Shape;734;p29"/>
              <p:cNvSpPr/>
              <p:nvPr/>
            </p:nvSpPr>
            <p:spPr>
              <a:xfrm>
                <a:off x="2175156" y="3229188"/>
                <a:ext cx="639053" cy="639053"/>
              </a:xfrm>
              <a:custGeom>
                <a:rect b="b" l="l" r="r" t="t"/>
                <a:pathLst>
                  <a:path extrusionOk="0" h="639053" w="639053">
                    <a:moveTo>
                      <a:pt x="2227" y="2227"/>
                    </a:moveTo>
                    <a:cubicBezTo>
                      <a:pt x="-12280" y="168690"/>
                      <a:pt x="44075" y="340176"/>
                      <a:pt x="171476" y="467577"/>
                    </a:cubicBezTo>
                    <a:cubicBezTo>
                      <a:pt x="298878" y="594979"/>
                      <a:pt x="470363" y="651334"/>
                      <a:pt x="636826" y="636826"/>
                    </a:cubicBezTo>
                    <a:cubicBezTo>
                      <a:pt x="651334" y="470364"/>
                      <a:pt x="594978" y="298878"/>
                      <a:pt x="467577" y="171477"/>
                    </a:cubicBezTo>
                    <a:cubicBezTo>
                      <a:pt x="340176" y="44075"/>
                      <a:pt x="168703" y="-12280"/>
                      <a:pt x="2240"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5" name="Google Shape;735;p29"/>
              <p:cNvSpPr/>
              <p:nvPr/>
            </p:nvSpPr>
            <p:spPr>
              <a:xfrm>
                <a:off x="2871124" y="3229188"/>
                <a:ext cx="639050" cy="639053"/>
              </a:xfrm>
              <a:custGeom>
                <a:rect b="b" l="l" r="r" t="t"/>
                <a:pathLst>
                  <a:path extrusionOk="0" h="639053" w="639050">
                    <a:moveTo>
                      <a:pt x="636823" y="2227"/>
                    </a:moveTo>
                    <a:cubicBezTo>
                      <a:pt x="470360" y="-12280"/>
                      <a:pt x="298874" y="44075"/>
                      <a:pt x="171473" y="171477"/>
                    </a:cubicBezTo>
                    <a:cubicBezTo>
                      <a:pt x="44072" y="298878"/>
                      <a:pt x="-12270" y="470351"/>
                      <a:pt x="2224" y="636826"/>
                    </a:cubicBezTo>
                    <a:cubicBezTo>
                      <a:pt x="168700" y="651334"/>
                      <a:pt x="340173" y="594979"/>
                      <a:pt x="467574" y="467577"/>
                    </a:cubicBezTo>
                    <a:cubicBezTo>
                      <a:pt x="594975" y="340176"/>
                      <a:pt x="651330"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6" name="Google Shape;736;p29"/>
              <p:cNvSpPr/>
              <p:nvPr/>
            </p:nvSpPr>
            <p:spPr>
              <a:xfrm>
                <a:off x="2871124" y="2526657"/>
                <a:ext cx="639050" cy="639050"/>
              </a:xfrm>
              <a:custGeom>
                <a:rect b="b" l="l" r="r" t="t"/>
                <a:pathLst>
                  <a:path extrusionOk="0" h="639050" w="639050">
                    <a:moveTo>
                      <a:pt x="467574" y="171476"/>
                    </a:moveTo>
                    <a:cubicBezTo>
                      <a:pt x="340173" y="44075"/>
                      <a:pt x="168700" y="-12280"/>
                      <a:pt x="2224" y="2227"/>
                    </a:cubicBezTo>
                    <a:cubicBezTo>
                      <a:pt x="-12270" y="168690"/>
                      <a:pt x="44072" y="340163"/>
                      <a:pt x="171473" y="467577"/>
                    </a:cubicBezTo>
                    <a:cubicBezTo>
                      <a:pt x="298874" y="594978"/>
                      <a:pt x="470360" y="651321"/>
                      <a:pt x="636823"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7" name="Google Shape;737;p29"/>
              <p:cNvSpPr/>
              <p:nvPr/>
            </p:nvSpPr>
            <p:spPr>
              <a:xfrm>
                <a:off x="2175146" y="2526657"/>
                <a:ext cx="639047" cy="639050"/>
              </a:xfrm>
              <a:custGeom>
                <a:rect b="b" l="l" r="r" t="t"/>
                <a:pathLst>
                  <a:path extrusionOk="0" h="639050" w="639047">
                    <a:moveTo>
                      <a:pt x="171473" y="171476"/>
                    </a:moveTo>
                    <a:cubicBezTo>
                      <a:pt x="44072" y="298877"/>
                      <a:pt x="-12270" y="470350"/>
                      <a:pt x="2224" y="636826"/>
                    </a:cubicBezTo>
                    <a:cubicBezTo>
                      <a:pt x="168700" y="651321"/>
                      <a:pt x="340173" y="594978"/>
                      <a:pt x="467574" y="467577"/>
                    </a:cubicBezTo>
                    <a:cubicBezTo>
                      <a:pt x="594975" y="340176"/>
                      <a:pt x="651317" y="168690"/>
                      <a:pt x="636823" y="2227"/>
                    </a:cubicBezTo>
                    <a:cubicBezTo>
                      <a:pt x="470360" y="-12280"/>
                      <a:pt x="298887" y="44075"/>
                      <a:pt x="171473"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8" name="Google Shape;738;p29"/>
              <p:cNvSpPr/>
              <p:nvPr/>
            </p:nvSpPr>
            <p:spPr>
              <a:xfrm>
                <a:off x="2676510"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9" name="Google Shape;739;p29"/>
              <p:cNvSpPr/>
              <p:nvPr/>
            </p:nvSpPr>
            <p:spPr>
              <a:xfrm>
                <a:off x="3580493" y="3229188"/>
                <a:ext cx="639053" cy="639053"/>
              </a:xfrm>
              <a:custGeom>
                <a:rect b="b" l="l" r="r" t="t"/>
                <a:pathLst>
                  <a:path extrusionOk="0" h="639053" w="639053">
                    <a:moveTo>
                      <a:pt x="2227" y="2227"/>
                    </a:moveTo>
                    <a:cubicBezTo>
                      <a:pt x="-12280" y="168690"/>
                      <a:pt x="44075" y="340176"/>
                      <a:pt x="171476" y="467577"/>
                    </a:cubicBezTo>
                    <a:cubicBezTo>
                      <a:pt x="298878" y="594979"/>
                      <a:pt x="470351" y="651334"/>
                      <a:pt x="636826" y="636826"/>
                    </a:cubicBezTo>
                    <a:cubicBezTo>
                      <a:pt x="651334" y="470364"/>
                      <a:pt x="594978" y="298878"/>
                      <a:pt x="467577" y="171477"/>
                    </a:cubicBezTo>
                    <a:cubicBezTo>
                      <a:pt x="340176" y="44075"/>
                      <a:pt x="168703"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0" name="Google Shape;740;p29"/>
              <p:cNvSpPr/>
              <p:nvPr/>
            </p:nvSpPr>
            <p:spPr>
              <a:xfrm>
                <a:off x="4276461" y="3229188"/>
                <a:ext cx="639046" cy="639053"/>
              </a:xfrm>
              <a:custGeom>
                <a:rect b="b" l="l" r="r" t="t"/>
                <a:pathLst>
                  <a:path extrusionOk="0" h="639053" w="639046">
                    <a:moveTo>
                      <a:pt x="636823" y="2227"/>
                    </a:moveTo>
                    <a:cubicBezTo>
                      <a:pt x="470360" y="-12280"/>
                      <a:pt x="298887" y="44075"/>
                      <a:pt x="171473" y="171477"/>
                    </a:cubicBezTo>
                    <a:cubicBezTo>
                      <a:pt x="44072" y="298878"/>
                      <a:pt x="-12270" y="470351"/>
                      <a:pt x="2224" y="636826"/>
                    </a:cubicBezTo>
                    <a:cubicBezTo>
                      <a:pt x="168687" y="651334"/>
                      <a:pt x="340173" y="594979"/>
                      <a:pt x="467574" y="467577"/>
                    </a:cubicBezTo>
                    <a:cubicBezTo>
                      <a:pt x="594975" y="340176"/>
                      <a:pt x="651317"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1" name="Google Shape;741;p29"/>
              <p:cNvSpPr/>
              <p:nvPr/>
            </p:nvSpPr>
            <p:spPr>
              <a:xfrm>
                <a:off x="4276474" y="2526657"/>
                <a:ext cx="639049" cy="639050"/>
              </a:xfrm>
              <a:custGeom>
                <a:rect b="b" l="l" r="r" t="t"/>
                <a:pathLst>
                  <a:path extrusionOk="0" h="639050" w="639049">
                    <a:moveTo>
                      <a:pt x="467574" y="171476"/>
                    </a:moveTo>
                    <a:cubicBezTo>
                      <a:pt x="340172" y="44075"/>
                      <a:pt x="168686" y="-12280"/>
                      <a:pt x="2224" y="2227"/>
                    </a:cubicBezTo>
                    <a:cubicBezTo>
                      <a:pt x="-12271" y="168690"/>
                      <a:pt x="44085" y="340163"/>
                      <a:pt x="171473" y="467577"/>
                    </a:cubicBezTo>
                    <a:cubicBezTo>
                      <a:pt x="298874" y="594978"/>
                      <a:pt x="470347" y="651321"/>
                      <a:pt x="636822"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2" name="Google Shape;742;p29"/>
              <p:cNvSpPr/>
              <p:nvPr/>
            </p:nvSpPr>
            <p:spPr>
              <a:xfrm>
                <a:off x="3580493" y="2526657"/>
                <a:ext cx="639053" cy="639050"/>
              </a:xfrm>
              <a:custGeom>
                <a:rect b="b" l="l" r="r" t="t"/>
                <a:pathLst>
                  <a:path extrusionOk="0" h="639050" w="639053">
                    <a:moveTo>
                      <a:pt x="171476" y="171476"/>
                    </a:moveTo>
                    <a:cubicBezTo>
                      <a:pt x="44075" y="298877"/>
                      <a:pt x="-12280" y="470350"/>
                      <a:pt x="2227" y="636826"/>
                    </a:cubicBezTo>
                    <a:cubicBezTo>
                      <a:pt x="168703" y="651321"/>
                      <a:pt x="340176" y="594978"/>
                      <a:pt x="467577" y="467577"/>
                    </a:cubicBezTo>
                    <a:cubicBezTo>
                      <a:pt x="594978" y="340176"/>
                      <a:pt x="651334" y="168690"/>
                      <a:pt x="636826" y="2227"/>
                    </a:cubicBezTo>
                    <a:cubicBezTo>
                      <a:pt x="470364" y="-12280"/>
                      <a:pt x="298891"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3" name="Google Shape;743;p29"/>
              <p:cNvSpPr/>
              <p:nvPr/>
            </p:nvSpPr>
            <p:spPr>
              <a:xfrm>
                <a:off x="4081860"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4" name="Google Shape;744;p29"/>
              <p:cNvSpPr/>
              <p:nvPr/>
            </p:nvSpPr>
            <p:spPr>
              <a:xfrm>
                <a:off x="4985818" y="3229188"/>
                <a:ext cx="639053" cy="639053"/>
              </a:xfrm>
              <a:custGeom>
                <a:rect b="b" l="l" r="r" t="t"/>
                <a:pathLst>
                  <a:path extrusionOk="0" h="639053" w="639053">
                    <a:moveTo>
                      <a:pt x="467577" y="171477"/>
                    </a:moveTo>
                    <a:cubicBezTo>
                      <a:pt x="340176" y="44075"/>
                      <a:pt x="168703" y="-12280"/>
                      <a:pt x="2227" y="2227"/>
                    </a:cubicBezTo>
                    <a:cubicBezTo>
                      <a:pt x="-12280" y="168690"/>
                      <a:pt x="44075" y="340176"/>
                      <a:pt x="171476" y="467577"/>
                    </a:cubicBezTo>
                    <a:cubicBezTo>
                      <a:pt x="298878" y="594979"/>
                      <a:pt x="470363" y="651334"/>
                      <a:pt x="636826" y="636826"/>
                    </a:cubicBezTo>
                    <a:cubicBezTo>
                      <a:pt x="651334" y="470364"/>
                      <a:pt x="594979" y="298878"/>
                      <a:pt x="467577"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5" name="Google Shape;745;p29"/>
              <p:cNvSpPr/>
              <p:nvPr/>
            </p:nvSpPr>
            <p:spPr>
              <a:xfrm>
                <a:off x="5681808" y="3229188"/>
                <a:ext cx="639053" cy="639053"/>
              </a:xfrm>
              <a:custGeom>
                <a:rect b="b" l="l" r="r" t="t"/>
                <a:pathLst>
                  <a:path extrusionOk="0" h="639053" w="639053">
                    <a:moveTo>
                      <a:pt x="636826" y="2227"/>
                    </a:moveTo>
                    <a:cubicBezTo>
                      <a:pt x="470363" y="-12280"/>
                      <a:pt x="298878" y="44075"/>
                      <a:pt x="171476" y="171477"/>
                    </a:cubicBezTo>
                    <a:cubicBezTo>
                      <a:pt x="44075" y="298878"/>
                      <a:pt x="-12280" y="470351"/>
                      <a:pt x="2227" y="636826"/>
                    </a:cubicBezTo>
                    <a:cubicBezTo>
                      <a:pt x="168690" y="651334"/>
                      <a:pt x="340176" y="594979"/>
                      <a:pt x="467577" y="467577"/>
                    </a:cubicBezTo>
                    <a:cubicBezTo>
                      <a:pt x="594978" y="340176"/>
                      <a:pt x="651333" y="168690"/>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6" name="Google Shape;746;p29"/>
              <p:cNvSpPr/>
              <p:nvPr/>
            </p:nvSpPr>
            <p:spPr>
              <a:xfrm>
                <a:off x="5681811" y="2526657"/>
                <a:ext cx="639050" cy="639050"/>
              </a:xfrm>
              <a:custGeom>
                <a:rect b="b" l="l" r="r" t="t"/>
                <a:pathLst>
                  <a:path extrusionOk="0" h="639050" w="639050">
                    <a:moveTo>
                      <a:pt x="467574" y="171476"/>
                    </a:moveTo>
                    <a:cubicBezTo>
                      <a:pt x="340173" y="44075"/>
                      <a:pt x="168687" y="-12280"/>
                      <a:pt x="2224" y="2227"/>
                    </a:cubicBezTo>
                    <a:cubicBezTo>
                      <a:pt x="-12270" y="168690"/>
                      <a:pt x="44072" y="340163"/>
                      <a:pt x="171473" y="467577"/>
                    </a:cubicBezTo>
                    <a:cubicBezTo>
                      <a:pt x="298874" y="594978"/>
                      <a:pt x="470347" y="651321"/>
                      <a:pt x="636823"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7" name="Google Shape;747;p29"/>
              <p:cNvSpPr/>
              <p:nvPr/>
            </p:nvSpPr>
            <p:spPr>
              <a:xfrm>
                <a:off x="4985831" y="2526657"/>
                <a:ext cx="639053" cy="639050"/>
              </a:xfrm>
              <a:custGeom>
                <a:rect b="b" l="l" r="r" t="t"/>
                <a:pathLst>
                  <a:path extrusionOk="0" h="639050" w="639053">
                    <a:moveTo>
                      <a:pt x="171476" y="171476"/>
                    </a:moveTo>
                    <a:cubicBezTo>
                      <a:pt x="44075" y="298877"/>
                      <a:pt x="-12280" y="470350"/>
                      <a:pt x="2227" y="636826"/>
                    </a:cubicBezTo>
                    <a:cubicBezTo>
                      <a:pt x="168690" y="651321"/>
                      <a:pt x="340176" y="594978"/>
                      <a:pt x="467577" y="467577"/>
                    </a:cubicBezTo>
                    <a:cubicBezTo>
                      <a:pt x="594978" y="340176"/>
                      <a:pt x="651334" y="168690"/>
                      <a:pt x="636826" y="2227"/>
                    </a:cubicBezTo>
                    <a:cubicBezTo>
                      <a:pt x="470364"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8" name="Google Shape;748;p29"/>
              <p:cNvSpPr/>
              <p:nvPr/>
            </p:nvSpPr>
            <p:spPr>
              <a:xfrm>
                <a:off x="5487197" y="3031294"/>
                <a:ext cx="332297" cy="332297"/>
              </a:xfrm>
              <a:custGeom>
                <a:rect b="b" l="l" r="r" t="t"/>
                <a:pathLst>
                  <a:path extrusionOk="0" h="332297" w="332297">
                    <a:moveTo>
                      <a:pt x="0" y="166149"/>
                    </a:moveTo>
                    <a:cubicBezTo>
                      <a:pt x="0" y="257916"/>
                      <a:pt x="74382" y="332297"/>
                      <a:pt x="166149" y="332297"/>
                    </a:cubicBezTo>
                    <a:cubicBezTo>
                      <a:pt x="257916" y="332297"/>
                      <a:pt x="332297" y="257916"/>
                      <a:pt x="332297" y="166149"/>
                    </a:cubicBezTo>
                    <a:cubicBezTo>
                      <a:pt x="332297" y="74382"/>
                      <a:pt x="257916" y="0"/>
                      <a:pt x="166149"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9" name="Google Shape;749;p29"/>
              <p:cNvSpPr/>
              <p:nvPr/>
            </p:nvSpPr>
            <p:spPr>
              <a:xfrm>
                <a:off x="6391168" y="3229188"/>
                <a:ext cx="639050" cy="639053"/>
              </a:xfrm>
              <a:custGeom>
                <a:rect b="b" l="l" r="r" t="t"/>
                <a:pathLst>
                  <a:path extrusionOk="0" h="639053" w="639050">
                    <a:moveTo>
                      <a:pt x="467577" y="171477"/>
                    </a:moveTo>
                    <a:cubicBezTo>
                      <a:pt x="340176" y="44075"/>
                      <a:pt x="168690" y="-12280"/>
                      <a:pt x="2227" y="2227"/>
                    </a:cubicBezTo>
                    <a:cubicBezTo>
                      <a:pt x="-12280" y="168690"/>
                      <a:pt x="44075" y="340176"/>
                      <a:pt x="171477" y="467577"/>
                    </a:cubicBezTo>
                    <a:cubicBezTo>
                      <a:pt x="298878" y="594979"/>
                      <a:pt x="470364" y="651334"/>
                      <a:pt x="636827" y="636826"/>
                    </a:cubicBezTo>
                    <a:cubicBezTo>
                      <a:pt x="651320" y="470364"/>
                      <a:pt x="594978" y="298878"/>
                      <a:pt x="467577"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0" name="Google Shape;750;p29"/>
              <p:cNvSpPr/>
              <p:nvPr/>
            </p:nvSpPr>
            <p:spPr>
              <a:xfrm>
                <a:off x="7087145" y="3229188"/>
                <a:ext cx="639053" cy="639053"/>
              </a:xfrm>
              <a:custGeom>
                <a:rect b="b" l="l" r="r" t="t"/>
                <a:pathLst>
                  <a:path extrusionOk="0" h="639053" w="639053">
                    <a:moveTo>
                      <a:pt x="636826" y="2227"/>
                    </a:moveTo>
                    <a:cubicBezTo>
                      <a:pt x="470363" y="-12280"/>
                      <a:pt x="298878" y="44075"/>
                      <a:pt x="171476" y="171477"/>
                    </a:cubicBezTo>
                    <a:cubicBezTo>
                      <a:pt x="44075" y="298878"/>
                      <a:pt x="-12280" y="470351"/>
                      <a:pt x="2227" y="636826"/>
                    </a:cubicBezTo>
                    <a:cubicBezTo>
                      <a:pt x="168690" y="651334"/>
                      <a:pt x="340176" y="594979"/>
                      <a:pt x="467577" y="467577"/>
                    </a:cubicBezTo>
                    <a:cubicBezTo>
                      <a:pt x="594979" y="340176"/>
                      <a:pt x="651333" y="168690"/>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1" name="Google Shape;751;p29"/>
              <p:cNvSpPr/>
              <p:nvPr/>
            </p:nvSpPr>
            <p:spPr>
              <a:xfrm>
                <a:off x="7087145" y="2526657"/>
                <a:ext cx="639053" cy="639050"/>
              </a:xfrm>
              <a:custGeom>
                <a:rect b="b" l="l" r="r" t="t"/>
                <a:pathLst>
                  <a:path extrusionOk="0" h="639050" w="639053">
                    <a:moveTo>
                      <a:pt x="467577" y="171476"/>
                    </a:moveTo>
                    <a:cubicBezTo>
                      <a:pt x="340176" y="44075"/>
                      <a:pt x="168690" y="-12280"/>
                      <a:pt x="2227" y="2227"/>
                    </a:cubicBezTo>
                    <a:cubicBezTo>
                      <a:pt x="-12280" y="168690"/>
                      <a:pt x="44075" y="340163"/>
                      <a:pt x="171476" y="467577"/>
                    </a:cubicBezTo>
                    <a:cubicBezTo>
                      <a:pt x="298878" y="594978"/>
                      <a:pt x="470363" y="651321"/>
                      <a:pt x="636826" y="636826"/>
                    </a:cubicBezTo>
                    <a:cubicBezTo>
                      <a:pt x="651333" y="470364"/>
                      <a:pt x="594979" y="298877"/>
                      <a:pt x="467577"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2" name="Google Shape;752;p29"/>
              <p:cNvSpPr/>
              <p:nvPr/>
            </p:nvSpPr>
            <p:spPr>
              <a:xfrm>
                <a:off x="6391168" y="2526657"/>
                <a:ext cx="639050" cy="639050"/>
              </a:xfrm>
              <a:custGeom>
                <a:rect b="b" l="l" r="r" t="t"/>
                <a:pathLst>
                  <a:path extrusionOk="0" h="639050" w="639050">
                    <a:moveTo>
                      <a:pt x="171477" y="171476"/>
                    </a:moveTo>
                    <a:cubicBezTo>
                      <a:pt x="44075" y="298877"/>
                      <a:pt x="-12280" y="470350"/>
                      <a:pt x="2227" y="636826"/>
                    </a:cubicBezTo>
                    <a:cubicBezTo>
                      <a:pt x="168690" y="651321"/>
                      <a:pt x="340176" y="594978"/>
                      <a:pt x="467577" y="467577"/>
                    </a:cubicBezTo>
                    <a:cubicBezTo>
                      <a:pt x="594978" y="340176"/>
                      <a:pt x="651320" y="168690"/>
                      <a:pt x="636827" y="2227"/>
                    </a:cubicBezTo>
                    <a:cubicBezTo>
                      <a:pt x="470364" y="-12280"/>
                      <a:pt x="298891" y="44075"/>
                      <a:pt x="171477"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3" name="Google Shape;753;p29"/>
              <p:cNvSpPr/>
              <p:nvPr/>
            </p:nvSpPr>
            <p:spPr>
              <a:xfrm>
                <a:off x="6892535" y="3031294"/>
                <a:ext cx="332297" cy="332297"/>
              </a:xfrm>
              <a:custGeom>
                <a:rect b="b" l="l" r="r" t="t"/>
                <a:pathLst>
                  <a:path extrusionOk="0" h="332297" w="332297">
                    <a:moveTo>
                      <a:pt x="0" y="166149"/>
                    </a:moveTo>
                    <a:cubicBezTo>
                      <a:pt x="0" y="257916"/>
                      <a:pt x="74381" y="332297"/>
                      <a:pt x="166149" y="332297"/>
                    </a:cubicBezTo>
                    <a:cubicBezTo>
                      <a:pt x="257916"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4" name="Google Shape;754;p29"/>
              <p:cNvSpPr/>
              <p:nvPr/>
            </p:nvSpPr>
            <p:spPr>
              <a:xfrm>
                <a:off x="7796505" y="3229188"/>
                <a:ext cx="639050" cy="639053"/>
              </a:xfrm>
              <a:custGeom>
                <a:rect b="b" l="l" r="r" t="t"/>
                <a:pathLst>
                  <a:path extrusionOk="0" h="639053" w="639050">
                    <a:moveTo>
                      <a:pt x="2227" y="2227"/>
                    </a:moveTo>
                    <a:cubicBezTo>
                      <a:pt x="-12280" y="168690"/>
                      <a:pt x="44075" y="340176"/>
                      <a:pt x="171476" y="467577"/>
                    </a:cubicBezTo>
                    <a:cubicBezTo>
                      <a:pt x="298878" y="594979"/>
                      <a:pt x="470351" y="651334"/>
                      <a:pt x="636827" y="636826"/>
                    </a:cubicBezTo>
                    <a:cubicBezTo>
                      <a:pt x="651320" y="470364"/>
                      <a:pt x="594978" y="298878"/>
                      <a:pt x="467577" y="171477"/>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5" name="Google Shape;755;p29"/>
              <p:cNvSpPr/>
              <p:nvPr/>
            </p:nvSpPr>
            <p:spPr>
              <a:xfrm>
                <a:off x="8492486" y="3229188"/>
                <a:ext cx="639050" cy="639053"/>
              </a:xfrm>
              <a:custGeom>
                <a:rect b="b" l="l" r="r" t="t"/>
                <a:pathLst>
                  <a:path extrusionOk="0" h="639053" w="639050">
                    <a:moveTo>
                      <a:pt x="636823" y="2227"/>
                    </a:moveTo>
                    <a:cubicBezTo>
                      <a:pt x="470360" y="-12280"/>
                      <a:pt x="298874" y="44075"/>
                      <a:pt x="171473" y="171477"/>
                    </a:cubicBezTo>
                    <a:cubicBezTo>
                      <a:pt x="44072" y="298878"/>
                      <a:pt x="-12270" y="470351"/>
                      <a:pt x="2224" y="636826"/>
                    </a:cubicBezTo>
                    <a:cubicBezTo>
                      <a:pt x="168687" y="651334"/>
                      <a:pt x="340173" y="594979"/>
                      <a:pt x="467574" y="467577"/>
                    </a:cubicBezTo>
                    <a:cubicBezTo>
                      <a:pt x="594975" y="340176"/>
                      <a:pt x="651330"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6" name="Google Shape;756;p29"/>
              <p:cNvSpPr/>
              <p:nvPr/>
            </p:nvSpPr>
            <p:spPr>
              <a:xfrm>
                <a:off x="8492486" y="2526657"/>
                <a:ext cx="639050" cy="639050"/>
              </a:xfrm>
              <a:custGeom>
                <a:rect b="b" l="l" r="r" t="t"/>
                <a:pathLst>
                  <a:path extrusionOk="0" h="639050" w="639050">
                    <a:moveTo>
                      <a:pt x="467574" y="171476"/>
                    </a:moveTo>
                    <a:cubicBezTo>
                      <a:pt x="340173" y="44075"/>
                      <a:pt x="168700" y="-12280"/>
                      <a:pt x="2224" y="2227"/>
                    </a:cubicBezTo>
                    <a:cubicBezTo>
                      <a:pt x="-12270" y="168690"/>
                      <a:pt x="44072" y="340163"/>
                      <a:pt x="171473" y="467577"/>
                    </a:cubicBezTo>
                    <a:cubicBezTo>
                      <a:pt x="298874" y="594978"/>
                      <a:pt x="470347" y="651321"/>
                      <a:pt x="636823"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7" name="Google Shape;757;p29"/>
              <p:cNvSpPr/>
              <p:nvPr/>
            </p:nvSpPr>
            <p:spPr>
              <a:xfrm>
                <a:off x="7796505" y="2526657"/>
                <a:ext cx="639053" cy="639050"/>
              </a:xfrm>
              <a:custGeom>
                <a:rect b="b" l="l" r="r" t="t"/>
                <a:pathLst>
                  <a:path extrusionOk="0" h="639050" w="639053">
                    <a:moveTo>
                      <a:pt x="171476" y="171476"/>
                    </a:moveTo>
                    <a:cubicBezTo>
                      <a:pt x="44075" y="298877"/>
                      <a:pt x="-12280" y="470350"/>
                      <a:pt x="2227" y="636826"/>
                    </a:cubicBezTo>
                    <a:cubicBezTo>
                      <a:pt x="168690" y="651321"/>
                      <a:pt x="340176" y="594978"/>
                      <a:pt x="467577" y="467577"/>
                    </a:cubicBezTo>
                    <a:cubicBezTo>
                      <a:pt x="594978" y="340176"/>
                      <a:pt x="651334" y="168690"/>
                      <a:pt x="636827" y="2227"/>
                    </a:cubicBezTo>
                    <a:cubicBezTo>
                      <a:pt x="470351"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8" name="Google Shape;758;p29"/>
              <p:cNvSpPr/>
              <p:nvPr/>
            </p:nvSpPr>
            <p:spPr>
              <a:xfrm>
                <a:off x="8297872"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9" name="Google Shape;759;p29"/>
              <p:cNvSpPr/>
              <p:nvPr/>
            </p:nvSpPr>
            <p:spPr>
              <a:xfrm>
                <a:off x="9201856" y="3229188"/>
                <a:ext cx="639053" cy="639053"/>
              </a:xfrm>
              <a:custGeom>
                <a:rect b="b" l="l" r="r" t="t"/>
                <a:pathLst>
                  <a:path extrusionOk="0" h="639053" w="639053">
                    <a:moveTo>
                      <a:pt x="2227" y="2227"/>
                    </a:moveTo>
                    <a:cubicBezTo>
                      <a:pt x="-12280" y="168690"/>
                      <a:pt x="44075" y="340176"/>
                      <a:pt x="171476" y="467577"/>
                    </a:cubicBezTo>
                    <a:cubicBezTo>
                      <a:pt x="298878" y="594979"/>
                      <a:pt x="470363" y="651334"/>
                      <a:pt x="636826" y="636826"/>
                    </a:cubicBezTo>
                    <a:cubicBezTo>
                      <a:pt x="651333" y="470364"/>
                      <a:pt x="594978" y="298878"/>
                      <a:pt x="467577" y="171477"/>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0" name="Google Shape;760;p29"/>
              <p:cNvSpPr/>
              <p:nvPr/>
            </p:nvSpPr>
            <p:spPr>
              <a:xfrm>
                <a:off x="9897833" y="3229188"/>
                <a:ext cx="639040" cy="639053"/>
              </a:xfrm>
              <a:custGeom>
                <a:rect b="b" l="l" r="r" t="t"/>
                <a:pathLst>
                  <a:path extrusionOk="0" h="639053" w="639040">
                    <a:moveTo>
                      <a:pt x="171476" y="171477"/>
                    </a:moveTo>
                    <a:cubicBezTo>
                      <a:pt x="44075" y="298878"/>
                      <a:pt x="-12280" y="470351"/>
                      <a:pt x="2227" y="636826"/>
                    </a:cubicBezTo>
                    <a:cubicBezTo>
                      <a:pt x="168690" y="651334"/>
                      <a:pt x="340163" y="594979"/>
                      <a:pt x="467564" y="467577"/>
                    </a:cubicBezTo>
                    <a:cubicBezTo>
                      <a:pt x="594965" y="340176"/>
                      <a:pt x="651320" y="168690"/>
                      <a:pt x="636813" y="2227"/>
                    </a:cubicBezTo>
                    <a:cubicBezTo>
                      <a:pt x="470351" y="-12280"/>
                      <a:pt x="298865" y="44075"/>
                      <a:pt x="171463"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1" name="Google Shape;761;p29"/>
              <p:cNvSpPr/>
              <p:nvPr/>
            </p:nvSpPr>
            <p:spPr>
              <a:xfrm>
                <a:off x="9897836" y="2526657"/>
                <a:ext cx="639050" cy="639050"/>
              </a:xfrm>
              <a:custGeom>
                <a:rect b="b" l="l" r="r" t="t"/>
                <a:pathLst>
                  <a:path extrusionOk="0" h="639050" w="639050">
                    <a:moveTo>
                      <a:pt x="2224" y="2227"/>
                    </a:moveTo>
                    <a:cubicBezTo>
                      <a:pt x="-12270" y="168690"/>
                      <a:pt x="44072" y="340163"/>
                      <a:pt x="171473" y="467577"/>
                    </a:cubicBezTo>
                    <a:cubicBezTo>
                      <a:pt x="298874" y="594978"/>
                      <a:pt x="470360" y="651321"/>
                      <a:pt x="636823" y="636826"/>
                    </a:cubicBezTo>
                    <a:cubicBezTo>
                      <a:pt x="651331" y="470364"/>
                      <a:pt x="594975" y="298877"/>
                      <a:pt x="467574" y="171476"/>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2" name="Google Shape;762;p29"/>
              <p:cNvSpPr/>
              <p:nvPr/>
            </p:nvSpPr>
            <p:spPr>
              <a:xfrm>
                <a:off x="9201856" y="2526657"/>
                <a:ext cx="639053" cy="639050"/>
              </a:xfrm>
              <a:custGeom>
                <a:rect b="b" l="l" r="r" t="t"/>
                <a:pathLst>
                  <a:path extrusionOk="0" h="639050" w="639053">
                    <a:moveTo>
                      <a:pt x="171476" y="171476"/>
                    </a:moveTo>
                    <a:cubicBezTo>
                      <a:pt x="44075" y="298877"/>
                      <a:pt x="-12280" y="470350"/>
                      <a:pt x="2227" y="636826"/>
                    </a:cubicBezTo>
                    <a:cubicBezTo>
                      <a:pt x="168690" y="651321"/>
                      <a:pt x="340176" y="594978"/>
                      <a:pt x="467577" y="467577"/>
                    </a:cubicBezTo>
                    <a:cubicBezTo>
                      <a:pt x="594978" y="340176"/>
                      <a:pt x="651333" y="168690"/>
                      <a:pt x="636826" y="2227"/>
                    </a:cubicBezTo>
                    <a:cubicBezTo>
                      <a:pt x="470363"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3" name="Google Shape;763;p29"/>
              <p:cNvSpPr/>
              <p:nvPr/>
            </p:nvSpPr>
            <p:spPr>
              <a:xfrm>
                <a:off x="9703209"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4" name="Google Shape;764;p29"/>
              <p:cNvSpPr/>
              <p:nvPr/>
            </p:nvSpPr>
            <p:spPr>
              <a:xfrm>
                <a:off x="10607180" y="3229188"/>
                <a:ext cx="638860" cy="639034"/>
              </a:xfrm>
              <a:custGeom>
                <a:rect b="b" l="l" r="r" t="t"/>
                <a:pathLst>
                  <a:path extrusionOk="0" h="639034" w="638860">
                    <a:moveTo>
                      <a:pt x="467578" y="171477"/>
                    </a:moveTo>
                    <a:cubicBezTo>
                      <a:pt x="340176" y="44075"/>
                      <a:pt x="168703" y="-12280"/>
                      <a:pt x="2227" y="2227"/>
                    </a:cubicBezTo>
                    <a:cubicBezTo>
                      <a:pt x="-12280" y="168690"/>
                      <a:pt x="44075" y="340176"/>
                      <a:pt x="171476" y="467577"/>
                    </a:cubicBezTo>
                    <a:cubicBezTo>
                      <a:pt x="290715" y="586816"/>
                      <a:pt x="448570" y="643799"/>
                      <a:pt x="604777" y="638723"/>
                    </a:cubicBezTo>
                    <a:cubicBezTo>
                      <a:pt x="616106" y="623784"/>
                      <a:pt x="627643" y="608963"/>
                      <a:pt x="638802" y="593919"/>
                    </a:cubicBezTo>
                    <a:cubicBezTo>
                      <a:pt x="640947" y="441270"/>
                      <a:pt x="584056" y="287954"/>
                      <a:pt x="467578" y="17149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5" name="Google Shape;765;p29"/>
              <p:cNvSpPr/>
              <p:nvPr/>
            </p:nvSpPr>
            <p:spPr>
              <a:xfrm>
                <a:off x="11308446" y="3320082"/>
                <a:ext cx="266771" cy="416712"/>
              </a:xfrm>
              <a:custGeom>
                <a:rect b="b" l="l" r="r" t="t"/>
                <a:pathLst>
                  <a:path extrusionOk="0" h="416712" w="266771">
                    <a:moveTo>
                      <a:pt x="0" y="416713"/>
                    </a:moveTo>
                    <a:cubicBezTo>
                      <a:pt x="95914" y="281711"/>
                      <a:pt x="184921" y="142654"/>
                      <a:pt x="266772" y="0"/>
                    </a:cubicBezTo>
                    <a:cubicBezTo>
                      <a:pt x="231099" y="22644"/>
                      <a:pt x="197322" y="49461"/>
                      <a:pt x="166201" y="80582"/>
                    </a:cubicBezTo>
                    <a:cubicBezTo>
                      <a:pt x="71726" y="175057"/>
                      <a:pt x="16417" y="293785"/>
                      <a:pt x="0" y="41671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6" name="Google Shape;766;p29"/>
              <p:cNvSpPr/>
              <p:nvPr/>
            </p:nvSpPr>
            <p:spPr>
              <a:xfrm>
                <a:off x="11303171" y="2526670"/>
                <a:ext cx="537929" cy="600577"/>
              </a:xfrm>
              <a:custGeom>
                <a:rect b="b" l="l" r="r" t="t"/>
                <a:pathLst>
                  <a:path extrusionOk="0" h="600577" w="537929">
                    <a:moveTo>
                      <a:pt x="2227" y="2214"/>
                    </a:moveTo>
                    <a:cubicBezTo>
                      <a:pt x="-12280" y="168677"/>
                      <a:pt x="44075" y="340150"/>
                      <a:pt x="171476" y="467564"/>
                    </a:cubicBezTo>
                    <a:cubicBezTo>
                      <a:pt x="231808" y="527896"/>
                      <a:pt x="302082" y="572086"/>
                      <a:pt x="376974" y="600577"/>
                    </a:cubicBezTo>
                    <a:cubicBezTo>
                      <a:pt x="435122" y="487984"/>
                      <a:pt x="488835" y="373325"/>
                      <a:pt x="537929" y="256742"/>
                    </a:cubicBezTo>
                    <a:cubicBezTo>
                      <a:pt x="517510" y="226720"/>
                      <a:pt x="494185" y="198084"/>
                      <a:pt x="467564" y="171476"/>
                    </a:cubicBezTo>
                    <a:cubicBezTo>
                      <a:pt x="340163" y="44075"/>
                      <a:pt x="168690" y="-12280"/>
                      <a:pt x="2215"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7" name="Google Shape;767;p29"/>
              <p:cNvSpPr/>
              <p:nvPr/>
            </p:nvSpPr>
            <p:spPr>
              <a:xfrm>
                <a:off x="10607196" y="2526657"/>
                <a:ext cx="639050" cy="639050"/>
              </a:xfrm>
              <a:custGeom>
                <a:rect b="b" l="l" r="r" t="t"/>
                <a:pathLst>
                  <a:path extrusionOk="0" h="639050" w="639050">
                    <a:moveTo>
                      <a:pt x="636823" y="2227"/>
                    </a:moveTo>
                    <a:cubicBezTo>
                      <a:pt x="470360" y="-12280"/>
                      <a:pt x="298887" y="44075"/>
                      <a:pt x="171472" y="171476"/>
                    </a:cubicBezTo>
                    <a:cubicBezTo>
                      <a:pt x="44072" y="298877"/>
                      <a:pt x="-12270" y="470350"/>
                      <a:pt x="2224" y="636826"/>
                    </a:cubicBezTo>
                    <a:cubicBezTo>
                      <a:pt x="168686" y="651321"/>
                      <a:pt x="340159" y="594978"/>
                      <a:pt x="467574" y="467577"/>
                    </a:cubicBezTo>
                    <a:cubicBezTo>
                      <a:pt x="594975" y="340176"/>
                      <a:pt x="651330"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8" name="Google Shape;768;p29"/>
              <p:cNvSpPr/>
              <p:nvPr/>
            </p:nvSpPr>
            <p:spPr>
              <a:xfrm>
                <a:off x="11108560" y="3031294"/>
                <a:ext cx="332296" cy="332297"/>
              </a:xfrm>
              <a:custGeom>
                <a:rect b="b" l="l" r="r" t="t"/>
                <a:pathLst>
                  <a:path extrusionOk="0" h="332297" w="332296">
                    <a:moveTo>
                      <a:pt x="0" y="166149"/>
                    </a:moveTo>
                    <a:cubicBezTo>
                      <a:pt x="0" y="257916"/>
                      <a:pt x="74381" y="332297"/>
                      <a:pt x="166148" y="332297"/>
                    </a:cubicBezTo>
                    <a:cubicBezTo>
                      <a:pt x="257916" y="332297"/>
                      <a:pt x="332297" y="257916"/>
                      <a:pt x="332297" y="166149"/>
                    </a:cubicBezTo>
                    <a:cubicBezTo>
                      <a:pt x="332297" y="74382"/>
                      <a:pt x="257916" y="0"/>
                      <a:pt x="166148"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69" name="Google Shape;769;p29"/>
              <p:cNvSpPr/>
              <p:nvPr/>
            </p:nvSpPr>
            <p:spPr>
              <a:xfrm>
                <a:off x="1018424" y="3918367"/>
                <a:ext cx="328569" cy="384047"/>
              </a:xfrm>
              <a:custGeom>
                <a:rect b="b" l="l" r="r" t="t"/>
                <a:pathLst>
                  <a:path extrusionOk="0" h="384047" w="328569">
                    <a:moveTo>
                      <a:pt x="0" y="0"/>
                    </a:moveTo>
                    <a:cubicBezTo>
                      <a:pt x="102899" y="132398"/>
                      <a:pt x="212588" y="260506"/>
                      <a:pt x="328569" y="384048"/>
                    </a:cubicBezTo>
                    <a:cubicBezTo>
                      <a:pt x="302929" y="287833"/>
                      <a:pt x="252592" y="196825"/>
                      <a:pt x="177111" y="121344"/>
                    </a:cubicBezTo>
                    <a:cubicBezTo>
                      <a:pt x="124471" y="68704"/>
                      <a:pt x="64230" y="28387"/>
                      <a:pt x="0"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0" name="Google Shape;770;p29"/>
              <p:cNvSpPr/>
              <p:nvPr/>
            </p:nvSpPr>
            <p:spPr>
              <a:xfrm>
                <a:off x="1636331" y="4589227"/>
                <a:ext cx="388979" cy="328032"/>
              </a:xfrm>
              <a:custGeom>
                <a:rect b="b" l="l" r="r" t="t"/>
                <a:pathLst>
                  <a:path extrusionOk="0" h="328032" w="388979">
                    <a:moveTo>
                      <a:pt x="0" y="0"/>
                    </a:moveTo>
                    <a:cubicBezTo>
                      <a:pt x="123961" y="114254"/>
                      <a:pt x="253808" y="223668"/>
                      <a:pt x="388980" y="328033"/>
                    </a:cubicBezTo>
                    <a:cubicBezTo>
                      <a:pt x="360632" y="264587"/>
                      <a:pt x="320642" y="205079"/>
                      <a:pt x="268564" y="153015"/>
                    </a:cubicBezTo>
                    <a:cubicBezTo>
                      <a:pt x="191553" y="75991"/>
                      <a:pt x="98386" y="25130"/>
                      <a:pt x="0"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1" name="Google Shape;771;p29"/>
              <p:cNvSpPr/>
              <p:nvPr/>
            </p:nvSpPr>
            <p:spPr>
              <a:xfrm>
                <a:off x="2151430" y="4570766"/>
                <a:ext cx="620919" cy="604187"/>
              </a:xfrm>
              <a:custGeom>
                <a:rect b="b" l="l" r="r" t="t"/>
                <a:pathLst>
                  <a:path extrusionOk="0" h="604187" w="620919">
                    <a:moveTo>
                      <a:pt x="618692" y="2227"/>
                    </a:moveTo>
                    <a:cubicBezTo>
                      <a:pt x="452229" y="-12280"/>
                      <a:pt x="280743" y="44075"/>
                      <a:pt x="153342" y="171476"/>
                    </a:cubicBezTo>
                    <a:cubicBezTo>
                      <a:pt x="76017" y="248801"/>
                      <a:pt x="25025" y="342426"/>
                      <a:pt x="0" y="441257"/>
                    </a:cubicBezTo>
                    <a:cubicBezTo>
                      <a:pt x="76579" y="497220"/>
                      <a:pt x="154846" y="551482"/>
                      <a:pt x="234591" y="604188"/>
                    </a:cubicBezTo>
                    <a:cubicBezTo>
                      <a:pt x="313002" y="575892"/>
                      <a:pt x="386586" y="530421"/>
                      <a:pt x="449443" y="467577"/>
                    </a:cubicBezTo>
                    <a:cubicBezTo>
                      <a:pt x="576844" y="340176"/>
                      <a:pt x="633199" y="168690"/>
                      <a:pt x="618692"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2" name="Google Shape;772;p29"/>
              <p:cNvSpPr/>
              <p:nvPr/>
            </p:nvSpPr>
            <p:spPr>
              <a:xfrm>
                <a:off x="2133298" y="3868238"/>
                <a:ext cx="639050" cy="639047"/>
              </a:xfrm>
              <a:custGeom>
                <a:rect b="b" l="l" r="r" t="t"/>
                <a:pathLst>
                  <a:path extrusionOk="0" h="639047" w="639050">
                    <a:moveTo>
                      <a:pt x="2224" y="2224"/>
                    </a:moveTo>
                    <a:cubicBezTo>
                      <a:pt x="-12270" y="168687"/>
                      <a:pt x="44072" y="340160"/>
                      <a:pt x="171473" y="467574"/>
                    </a:cubicBezTo>
                    <a:cubicBezTo>
                      <a:pt x="298874" y="594975"/>
                      <a:pt x="470360" y="651317"/>
                      <a:pt x="636823" y="636823"/>
                    </a:cubicBezTo>
                    <a:cubicBezTo>
                      <a:pt x="651330" y="470347"/>
                      <a:pt x="594975" y="298874"/>
                      <a:pt x="467574" y="171473"/>
                    </a:cubicBezTo>
                    <a:cubicBezTo>
                      <a:pt x="340173" y="44072"/>
                      <a:pt x="168700" y="-12270"/>
                      <a:pt x="2224"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3" name="Google Shape;773;p29"/>
              <p:cNvSpPr/>
              <p:nvPr/>
            </p:nvSpPr>
            <p:spPr>
              <a:xfrm>
                <a:off x="1440042" y="3868235"/>
                <a:ext cx="636325" cy="636211"/>
              </a:xfrm>
              <a:custGeom>
                <a:rect b="b" l="l" r="r" t="t"/>
                <a:pathLst>
                  <a:path extrusionOk="0" h="636211" w="636325">
                    <a:moveTo>
                      <a:pt x="634102" y="2227"/>
                    </a:moveTo>
                    <a:cubicBezTo>
                      <a:pt x="467639" y="-12280"/>
                      <a:pt x="296166" y="44075"/>
                      <a:pt x="168752" y="171477"/>
                    </a:cubicBezTo>
                    <a:cubicBezTo>
                      <a:pt x="68299" y="271930"/>
                      <a:pt x="12205" y="399815"/>
                      <a:pt x="0" y="531010"/>
                    </a:cubicBezTo>
                    <a:cubicBezTo>
                      <a:pt x="34941" y="566474"/>
                      <a:pt x="70366" y="601559"/>
                      <a:pt x="106366" y="636212"/>
                    </a:cubicBezTo>
                    <a:cubicBezTo>
                      <a:pt x="237195" y="623810"/>
                      <a:pt x="364661" y="567756"/>
                      <a:pt x="464853" y="467577"/>
                    </a:cubicBezTo>
                    <a:cubicBezTo>
                      <a:pt x="592254" y="340176"/>
                      <a:pt x="648596" y="168690"/>
                      <a:pt x="634102"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4" name="Google Shape;774;p29"/>
              <p:cNvSpPr/>
              <p:nvPr/>
            </p:nvSpPr>
            <p:spPr>
              <a:xfrm>
                <a:off x="1938684" y="4372872"/>
                <a:ext cx="332297" cy="332297"/>
              </a:xfrm>
              <a:custGeom>
                <a:rect b="b" l="l" r="r" t="t"/>
                <a:pathLst>
                  <a:path extrusionOk="0" h="332297" w="332297">
                    <a:moveTo>
                      <a:pt x="166149" y="0"/>
                    </a:moveTo>
                    <a:cubicBezTo>
                      <a:pt x="74395" y="0"/>
                      <a:pt x="0" y="74381"/>
                      <a:pt x="0" y="166149"/>
                    </a:cubicBezTo>
                    <a:cubicBezTo>
                      <a:pt x="0" y="257916"/>
                      <a:pt x="74382" y="332297"/>
                      <a:pt x="166149" y="332297"/>
                    </a:cubicBezTo>
                    <a:cubicBezTo>
                      <a:pt x="257916" y="332297"/>
                      <a:pt x="332297" y="257916"/>
                      <a:pt x="332297" y="166149"/>
                    </a:cubicBezTo>
                    <a:cubicBezTo>
                      <a:pt x="332297" y="74381"/>
                      <a:pt x="257916"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5" name="Google Shape;775;p29"/>
              <p:cNvSpPr/>
              <p:nvPr/>
            </p:nvSpPr>
            <p:spPr>
              <a:xfrm>
                <a:off x="2842655" y="4570766"/>
                <a:ext cx="639053" cy="639053"/>
              </a:xfrm>
              <a:custGeom>
                <a:rect b="b" l="l" r="r" t="t"/>
                <a:pathLst>
                  <a:path extrusionOk="0" h="639053" w="639053">
                    <a:moveTo>
                      <a:pt x="2227" y="2227"/>
                    </a:moveTo>
                    <a:cubicBezTo>
                      <a:pt x="-12280" y="168690"/>
                      <a:pt x="44075" y="340176"/>
                      <a:pt x="171477" y="467577"/>
                    </a:cubicBezTo>
                    <a:cubicBezTo>
                      <a:pt x="298878" y="594978"/>
                      <a:pt x="470351" y="651334"/>
                      <a:pt x="636826" y="636826"/>
                    </a:cubicBezTo>
                    <a:cubicBezTo>
                      <a:pt x="651334" y="470364"/>
                      <a:pt x="594979" y="298878"/>
                      <a:pt x="467577" y="171476"/>
                    </a:cubicBezTo>
                    <a:cubicBezTo>
                      <a:pt x="340176" y="44075"/>
                      <a:pt x="168703"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6" name="Google Shape;776;p29"/>
              <p:cNvSpPr/>
              <p:nvPr/>
            </p:nvSpPr>
            <p:spPr>
              <a:xfrm>
                <a:off x="3538646" y="4570766"/>
                <a:ext cx="639053" cy="639053"/>
              </a:xfrm>
              <a:custGeom>
                <a:rect b="b" l="l" r="r" t="t"/>
                <a:pathLst>
                  <a:path extrusionOk="0" h="639053" w="639053">
                    <a:moveTo>
                      <a:pt x="171476" y="171476"/>
                    </a:moveTo>
                    <a:cubicBezTo>
                      <a:pt x="44075" y="298878"/>
                      <a:pt x="-12280" y="470351"/>
                      <a:pt x="2227" y="636826"/>
                    </a:cubicBezTo>
                    <a:cubicBezTo>
                      <a:pt x="168690" y="651334"/>
                      <a:pt x="340176" y="594978"/>
                      <a:pt x="467577" y="467577"/>
                    </a:cubicBezTo>
                    <a:cubicBezTo>
                      <a:pt x="594978" y="340176"/>
                      <a:pt x="651334" y="168690"/>
                      <a:pt x="636826" y="2227"/>
                    </a:cubicBezTo>
                    <a:cubicBezTo>
                      <a:pt x="470363" y="-12280"/>
                      <a:pt x="298891"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7" name="Google Shape;777;p29"/>
              <p:cNvSpPr/>
              <p:nvPr/>
            </p:nvSpPr>
            <p:spPr>
              <a:xfrm>
                <a:off x="3538633" y="3868238"/>
                <a:ext cx="639053" cy="639047"/>
              </a:xfrm>
              <a:custGeom>
                <a:rect b="b" l="l" r="r" t="t"/>
                <a:pathLst>
                  <a:path extrusionOk="0" h="639047" w="639053">
                    <a:moveTo>
                      <a:pt x="2227" y="2224"/>
                    </a:moveTo>
                    <a:cubicBezTo>
                      <a:pt x="-12281" y="168687"/>
                      <a:pt x="44088" y="340160"/>
                      <a:pt x="171476" y="467574"/>
                    </a:cubicBezTo>
                    <a:cubicBezTo>
                      <a:pt x="298877" y="594975"/>
                      <a:pt x="470350" y="651317"/>
                      <a:pt x="636826" y="636823"/>
                    </a:cubicBezTo>
                    <a:cubicBezTo>
                      <a:pt x="651333" y="470347"/>
                      <a:pt x="594978" y="298874"/>
                      <a:pt x="467577" y="171473"/>
                    </a:cubicBezTo>
                    <a:cubicBezTo>
                      <a:pt x="340176" y="44072"/>
                      <a:pt x="168703" y="-12270"/>
                      <a:pt x="2227"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8" name="Google Shape;778;p29"/>
              <p:cNvSpPr/>
              <p:nvPr/>
            </p:nvSpPr>
            <p:spPr>
              <a:xfrm>
                <a:off x="2842668" y="3868235"/>
                <a:ext cx="639053" cy="639053"/>
              </a:xfrm>
              <a:custGeom>
                <a:rect b="b" l="l" r="r" t="t"/>
                <a:pathLst>
                  <a:path extrusionOk="0" h="639053" w="639053">
                    <a:moveTo>
                      <a:pt x="171477" y="171477"/>
                    </a:moveTo>
                    <a:cubicBezTo>
                      <a:pt x="44075" y="298878"/>
                      <a:pt x="-12280" y="470351"/>
                      <a:pt x="2227" y="636826"/>
                    </a:cubicBezTo>
                    <a:cubicBezTo>
                      <a:pt x="168690" y="651334"/>
                      <a:pt x="340176" y="594979"/>
                      <a:pt x="467577" y="467577"/>
                    </a:cubicBezTo>
                    <a:cubicBezTo>
                      <a:pt x="594979" y="340176"/>
                      <a:pt x="651334" y="168690"/>
                      <a:pt x="636826" y="2227"/>
                    </a:cubicBezTo>
                    <a:cubicBezTo>
                      <a:pt x="470364" y="-12280"/>
                      <a:pt x="298878" y="44075"/>
                      <a:pt x="171477"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79" name="Google Shape;779;p29"/>
              <p:cNvSpPr/>
              <p:nvPr/>
            </p:nvSpPr>
            <p:spPr>
              <a:xfrm>
                <a:off x="3344022" y="4372872"/>
                <a:ext cx="332297" cy="332297"/>
              </a:xfrm>
              <a:custGeom>
                <a:rect b="b" l="l" r="r" t="t"/>
                <a:pathLst>
                  <a:path extrusionOk="0" h="332297" w="332297">
                    <a:moveTo>
                      <a:pt x="332298" y="166149"/>
                    </a:moveTo>
                    <a:cubicBezTo>
                      <a:pt x="332298" y="257910"/>
                      <a:pt x="257910" y="332298"/>
                      <a:pt x="166149" y="332298"/>
                    </a:cubicBezTo>
                    <a:cubicBezTo>
                      <a:pt x="74387" y="332298"/>
                      <a:pt x="0" y="257910"/>
                      <a:pt x="0" y="166149"/>
                    </a:cubicBezTo>
                    <a:cubicBezTo>
                      <a:pt x="0" y="74387"/>
                      <a:pt x="74387" y="0"/>
                      <a:pt x="166149" y="0"/>
                    </a:cubicBezTo>
                    <a:cubicBezTo>
                      <a:pt x="257910" y="0"/>
                      <a:pt x="332298" y="74387"/>
                      <a:pt x="332298"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0" name="Google Shape;780;p29"/>
              <p:cNvSpPr/>
              <p:nvPr/>
            </p:nvSpPr>
            <p:spPr>
              <a:xfrm>
                <a:off x="4248005" y="4570766"/>
                <a:ext cx="639050" cy="639053"/>
              </a:xfrm>
              <a:custGeom>
                <a:rect b="b" l="l" r="r" t="t"/>
                <a:pathLst>
                  <a:path extrusionOk="0" h="639053" w="639050">
                    <a:moveTo>
                      <a:pt x="636826" y="636826"/>
                    </a:moveTo>
                    <a:cubicBezTo>
                      <a:pt x="651321" y="470364"/>
                      <a:pt x="594978" y="298878"/>
                      <a:pt x="467577" y="171476"/>
                    </a:cubicBezTo>
                    <a:cubicBezTo>
                      <a:pt x="340176" y="44075"/>
                      <a:pt x="168690" y="-12280"/>
                      <a:pt x="2227" y="2227"/>
                    </a:cubicBezTo>
                    <a:cubicBezTo>
                      <a:pt x="-12280" y="168690"/>
                      <a:pt x="44075" y="340176"/>
                      <a:pt x="171476" y="467577"/>
                    </a:cubicBezTo>
                    <a:cubicBezTo>
                      <a:pt x="298878" y="594978"/>
                      <a:pt x="470363"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1" name="Google Shape;781;p29"/>
              <p:cNvSpPr/>
              <p:nvPr/>
            </p:nvSpPr>
            <p:spPr>
              <a:xfrm>
                <a:off x="4943970" y="4570766"/>
                <a:ext cx="639053" cy="639053"/>
              </a:xfrm>
              <a:custGeom>
                <a:rect b="b" l="l" r="r" t="t"/>
                <a:pathLst>
                  <a:path extrusionOk="0" h="639053" w="639053">
                    <a:moveTo>
                      <a:pt x="467577" y="467577"/>
                    </a:moveTo>
                    <a:cubicBezTo>
                      <a:pt x="594978" y="340176"/>
                      <a:pt x="651334" y="168690"/>
                      <a:pt x="636826" y="2227"/>
                    </a:cubicBezTo>
                    <a:cubicBezTo>
                      <a:pt x="470364" y="-12280"/>
                      <a:pt x="298878" y="44075"/>
                      <a:pt x="171476" y="171476"/>
                    </a:cubicBezTo>
                    <a:cubicBezTo>
                      <a:pt x="44075" y="298878"/>
                      <a:pt x="-12280" y="470351"/>
                      <a:pt x="2227" y="636826"/>
                    </a:cubicBezTo>
                    <a:cubicBezTo>
                      <a:pt x="168690" y="651334"/>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2" name="Google Shape;782;p29"/>
              <p:cNvSpPr/>
              <p:nvPr/>
            </p:nvSpPr>
            <p:spPr>
              <a:xfrm>
                <a:off x="4943983" y="3868238"/>
                <a:ext cx="639053" cy="639047"/>
              </a:xfrm>
              <a:custGeom>
                <a:rect b="b" l="l" r="r" t="t"/>
                <a:pathLst>
                  <a:path extrusionOk="0" h="639047" w="639053">
                    <a:moveTo>
                      <a:pt x="171476" y="467574"/>
                    </a:moveTo>
                    <a:cubicBezTo>
                      <a:pt x="298878" y="594975"/>
                      <a:pt x="470351" y="651317"/>
                      <a:pt x="636826" y="636823"/>
                    </a:cubicBezTo>
                    <a:cubicBezTo>
                      <a:pt x="651333" y="470347"/>
                      <a:pt x="594979" y="298874"/>
                      <a:pt x="467577" y="171473"/>
                    </a:cubicBezTo>
                    <a:cubicBezTo>
                      <a:pt x="340176" y="44072"/>
                      <a:pt x="168703" y="-12270"/>
                      <a:pt x="2227" y="2224"/>
                    </a:cubicBezTo>
                    <a:cubicBezTo>
                      <a:pt x="-12280" y="168687"/>
                      <a:pt x="44075" y="340160"/>
                      <a:pt x="171476" y="46757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3" name="Google Shape;783;p29"/>
              <p:cNvSpPr/>
              <p:nvPr/>
            </p:nvSpPr>
            <p:spPr>
              <a:xfrm>
                <a:off x="4248005" y="3868235"/>
                <a:ext cx="639053" cy="639053"/>
              </a:xfrm>
              <a:custGeom>
                <a:rect b="b" l="l" r="r" t="t"/>
                <a:pathLst>
                  <a:path extrusionOk="0" h="639053" w="639053">
                    <a:moveTo>
                      <a:pt x="171476" y="171477"/>
                    </a:moveTo>
                    <a:cubicBezTo>
                      <a:pt x="44075" y="298878"/>
                      <a:pt x="-12280" y="470351"/>
                      <a:pt x="2227" y="636826"/>
                    </a:cubicBezTo>
                    <a:cubicBezTo>
                      <a:pt x="168690" y="651334"/>
                      <a:pt x="340176" y="594979"/>
                      <a:pt x="467577" y="467577"/>
                    </a:cubicBezTo>
                    <a:cubicBezTo>
                      <a:pt x="594978" y="340176"/>
                      <a:pt x="651334" y="168690"/>
                      <a:pt x="636826" y="2227"/>
                    </a:cubicBezTo>
                    <a:cubicBezTo>
                      <a:pt x="470363" y="-12280"/>
                      <a:pt x="298878" y="44075"/>
                      <a:pt x="171476"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4" name="Google Shape;784;p29"/>
              <p:cNvSpPr/>
              <p:nvPr/>
            </p:nvSpPr>
            <p:spPr>
              <a:xfrm>
                <a:off x="4749359" y="4372872"/>
                <a:ext cx="332297" cy="332297"/>
              </a:xfrm>
              <a:custGeom>
                <a:rect b="b" l="l" r="r" t="t"/>
                <a:pathLst>
                  <a:path extrusionOk="0" h="332297" w="332297">
                    <a:moveTo>
                      <a:pt x="332298" y="166149"/>
                    </a:moveTo>
                    <a:cubicBezTo>
                      <a:pt x="332298" y="257910"/>
                      <a:pt x="257910" y="332298"/>
                      <a:pt x="166149" y="332298"/>
                    </a:cubicBezTo>
                    <a:cubicBezTo>
                      <a:pt x="74387" y="332298"/>
                      <a:pt x="0" y="257910"/>
                      <a:pt x="0" y="166149"/>
                    </a:cubicBezTo>
                    <a:cubicBezTo>
                      <a:pt x="0" y="74387"/>
                      <a:pt x="74387" y="0"/>
                      <a:pt x="166149" y="0"/>
                    </a:cubicBezTo>
                    <a:cubicBezTo>
                      <a:pt x="257910" y="0"/>
                      <a:pt x="332298" y="74387"/>
                      <a:pt x="332298"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5" name="Google Shape;785;p29"/>
              <p:cNvSpPr/>
              <p:nvPr/>
            </p:nvSpPr>
            <p:spPr>
              <a:xfrm>
                <a:off x="5653346" y="4570766"/>
                <a:ext cx="639047" cy="639053"/>
              </a:xfrm>
              <a:custGeom>
                <a:rect b="b" l="l" r="r" t="t"/>
                <a:pathLst>
                  <a:path extrusionOk="0" h="639053" w="639047">
                    <a:moveTo>
                      <a:pt x="2224" y="2227"/>
                    </a:moveTo>
                    <a:cubicBezTo>
                      <a:pt x="-12270" y="168690"/>
                      <a:pt x="44072" y="340176"/>
                      <a:pt x="171473" y="467577"/>
                    </a:cubicBezTo>
                    <a:cubicBezTo>
                      <a:pt x="298874" y="594978"/>
                      <a:pt x="470347" y="651334"/>
                      <a:pt x="636823" y="636826"/>
                    </a:cubicBezTo>
                    <a:cubicBezTo>
                      <a:pt x="651317" y="470364"/>
                      <a:pt x="594975" y="298878"/>
                      <a:pt x="467574" y="171476"/>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6" name="Google Shape;786;p29"/>
              <p:cNvSpPr/>
              <p:nvPr/>
            </p:nvSpPr>
            <p:spPr>
              <a:xfrm>
                <a:off x="6349320" y="4570766"/>
                <a:ext cx="639053" cy="639053"/>
              </a:xfrm>
              <a:custGeom>
                <a:rect b="b" l="l" r="r" t="t"/>
                <a:pathLst>
                  <a:path extrusionOk="0" h="639053" w="639053">
                    <a:moveTo>
                      <a:pt x="467577" y="467577"/>
                    </a:moveTo>
                    <a:cubicBezTo>
                      <a:pt x="594979" y="340176"/>
                      <a:pt x="651333" y="168690"/>
                      <a:pt x="636826" y="2227"/>
                    </a:cubicBezTo>
                    <a:cubicBezTo>
                      <a:pt x="470351" y="-12280"/>
                      <a:pt x="298878" y="44075"/>
                      <a:pt x="171476" y="171476"/>
                    </a:cubicBezTo>
                    <a:cubicBezTo>
                      <a:pt x="44075" y="298878"/>
                      <a:pt x="-12280" y="470351"/>
                      <a:pt x="2227" y="636826"/>
                    </a:cubicBezTo>
                    <a:cubicBezTo>
                      <a:pt x="168690" y="651334"/>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7" name="Google Shape;787;p29"/>
              <p:cNvSpPr/>
              <p:nvPr/>
            </p:nvSpPr>
            <p:spPr>
              <a:xfrm>
                <a:off x="6349320" y="3868238"/>
                <a:ext cx="639053" cy="639047"/>
              </a:xfrm>
              <a:custGeom>
                <a:rect b="b" l="l" r="r" t="t"/>
                <a:pathLst>
                  <a:path extrusionOk="0" h="639047" w="639053">
                    <a:moveTo>
                      <a:pt x="171476" y="467574"/>
                    </a:moveTo>
                    <a:cubicBezTo>
                      <a:pt x="298878" y="594975"/>
                      <a:pt x="470351" y="651317"/>
                      <a:pt x="636826" y="636823"/>
                    </a:cubicBezTo>
                    <a:cubicBezTo>
                      <a:pt x="651333" y="470347"/>
                      <a:pt x="594979" y="298874"/>
                      <a:pt x="467577" y="171473"/>
                    </a:cubicBezTo>
                    <a:cubicBezTo>
                      <a:pt x="340176" y="44072"/>
                      <a:pt x="168703" y="-12270"/>
                      <a:pt x="2227" y="2224"/>
                    </a:cubicBezTo>
                    <a:cubicBezTo>
                      <a:pt x="-12280" y="168687"/>
                      <a:pt x="44075" y="340160"/>
                      <a:pt x="171476" y="46757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8" name="Google Shape;788;p29"/>
              <p:cNvSpPr/>
              <p:nvPr/>
            </p:nvSpPr>
            <p:spPr>
              <a:xfrm>
                <a:off x="5653343" y="3868235"/>
                <a:ext cx="639050" cy="639053"/>
              </a:xfrm>
              <a:custGeom>
                <a:rect b="b" l="l" r="r" t="t"/>
                <a:pathLst>
                  <a:path extrusionOk="0" h="639053" w="639050">
                    <a:moveTo>
                      <a:pt x="636827" y="2227"/>
                    </a:moveTo>
                    <a:cubicBezTo>
                      <a:pt x="470364" y="-12280"/>
                      <a:pt x="298878" y="44075"/>
                      <a:pt x="171477" y="171477"/>
                    </a:cubicBezTo>
                    <a:cubicBezTo>
                      <a:pt x="44075" y="298878"/>
                      <a:pt x="-12280" y="470351"/>
                      <a:pt x="2227" y="636826"/>
                    </a:cubicBezTo>
                    <a:cubicBezTo>
                      <a:pt x="168703" y="651334"/>
                      <a:pt x="340176" y="594979"/>
                      <a:pt x="467577" y="467577"/>
                    </a:cubicBezTo>
                    <a:cubicBezTo>
                      <a:pt x="594978" y="340176"/>
                      <a:pt x="651320" y="168690"/>
                      <a:pt x="6368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89" name="Google Shape;789;p29"/>
              <p:cNvSpPr/>
              <p:nvPr/>
            </p:nvSpPr>
            <p:spPr>
              <a:xfrm>
                <a:off x="6154709" y="4372872"/>
                <a:ext cx="332297" cy="332297"/>
              </a:xfrm>
              <a:custGeom>
                <a:rect b="b" l="l" r="r" t="t"/>
                <a:pathLst>
                  <a:path extrusionOk="0" h="332297" w="332297">
                    <a:moveTo>
                      <a:pt x="332297" y="166149"/>
                    </a:moveTo>
                    <a:cubicBezTo>
                      <a:pt x="332297" y="74381"/>
                      <a:pt x="257916" y="0"/>
                      <a:pt x="166149" y="0"/>
                    </a:cubicBezTo>
                    <a:cubicBezTo>
                      <a:pt x="74382" y="0"/>
                      <a:pt x="0" y="74381"/>
                      <a:pt x="0" y="166149"/>
                    </a:cubicBezTo>
                    <a:cubicBezTo>
                      <a:pt x="0" y="257916"/>
                      <a:pt x="74382"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0" name="Google Shape;790;p29"/>
              <p:cNvSpPr/>
              <p:nvPr/>
            </p:nvSpPr>
            <p:spPr>
              <a:xfrm>
                <a:off x="7058683" y="4570766"/>
                <a:ext cx="639047" cy="639053"/>
              </a:xfrm>
              <a:custGeom>
                <a:rect b="b" l="l" r="r" t="t"/>
                <a:pathLst>
                  <a:path extrusionOk="0" h="639053" w="639047">
                    <a:moveTo>
                      <a:pt x="2224" y="2227"/>
                    </a:moveTo>
                    <a:cubicBezTo>
                      <a:pt x="-12270" y="168690"/>
                      <a:pt x="44072" y="340176"/>
                      <a:pt x="171474" y="467577"/>
                    </a:cubicBezTo>
                    <a:cubicBezTo>
                      <a:pt x="298874" y="594978"/>
                      <a:pt x="470347" y="651334"/>
                      <a:pt x="636823" y="636826"/>
                    </a:cubicBezTo>
                    <a:cubicBezTo>
                      <a:pt x="651317" y="470364"/>
                      <a:pt x="594975" y="298878"/>
                      <a:pt x="467574"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1" name="Google Shape;791;p29"/>
              <p:cNvSpPr/>
              <p:nvPr/>
            </p:nvSpPr>
            <p:spPr>
              <a:xfrm>
                <a:off x="7754658" y="4570766"/>
                <a:ext cx="639053" cy="639053"/>
              </a:xfrm>
              <a:custGeom>
                <a:rect b="b" l="l" r="r" t="t"/>
                <a:pathLst>
                  <a:path extrusionOk="0" h="639053" w="639053">
                    <a:moveTo>
                      <a:pt x="467577" y="467577"/>
                    </a:moveTo>
                    <a:cubicBezTo>
                      <a:pt x="594978" y="340176"/>
                      <a:pt x="651333" y="168690"/>
                      <a:pt x="636826" y="2227"/>
                    </a:cubicBezTo>
                    <a:cubicBezTo>
                      <a:pt x="470351" y="-12280"/>
                      <a:pt x="298878" y="44075"/>
                      <a:pt x="171476" y="171476"/>
                    </a:cubicBezTo>
                    <a:cubicBezTo>
                      <a:pt x="44075" y="298878"/>
                      <a:pt x="-12280" y="470351"/>
                      <a:pt x="2227" y="636826"/>
                    </a:cubicBezTo>
                    <a:cubicBezTo>
                      <a:pt x="168690" y="651334"/>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2" name="Google Shape;792;p29"/>
              <p:cNvSpPr/>
              <p:nvPr/>
            </p:nvSpPr>
            <p:spPr>
              <a:xfrm>
                <a:off x="7754670" y="3868238"/>
                <a:ext cx="639053" cy="639047"/>
              </a:xfrm>
              <a:custGeom>
                <a:rect b="b" l="l" r="r" t="t"/>
                <a:pathLst>
                  <a:path extrusionOk="0" h="639047" w="639053">
                    <a:moveTo>
                      <a:pt x="171476" y="467574"/>
                    </a:moveTo>
                    <a:cubicBezTo>
                      <a:pt x="298878" y="594975"/>
                      <a:pt x="470351" y="651317"/>
                      <a:pt x="636826" y="636823"/>
                    </a:cubicBezTo>
                    <a:cubicBezTo>
                      <a:pt x="651334" y="470347"/>
                      <a:pt x="594978" y="298874"/>
                      <a:pt x="467577" y="171473"/>
                    </a:cubicBezTo>
                    <a:cubicBezTo>
                      <a:pt x="340176" y="44072"/>
                      <a:pt x="168703" y="-12270"/>
                      <a:pt x="2227" y="2224"/>
                    </a:cubicBezTo>
                    <a:cubicBezTo>
                      <a:pt x="-12280" y="168687"/>
                      <a:pt x="44075" y="340160"/>
                      <a:pt x="171476" y="46757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3" name="Google Shape;793;p29"/>
              <p:cNvSpPr/>
              <p:nvPr/>
            </p:nvSpPr>
            <p:spPr>
              <a:xfrm>
                <a:off x="7058680" y="3868235"/>
                <a:ext cx="639053" cy="639053"/>
              </a:xfrm>
              <a:custGeom>
                <a:rect b="b" l="l" r="r" t="t"/>
                <a:pathLst>
                  <a:path extrusionOk="0" h="639053" w="639053">
                    <a:moveTo>
                      <a:pt x="636827" y="2227"/>
                    </a:moveTo>
                    <a:cubicBezTo>
                      <a:pt x="470351" y="-12280"/>
                      <a:pt x="298878" y="44075"/>
                      <a:pt x="171477" y="171477"/>
                    </a:cubicBezTo>
                    <a:cubicBezTo>
                      <a:pt x="44075" y="298878"/>
                      <a:pt x="-12280" y="470351"/>
                      <a:pt x="2227" y="636826"/>
                    </a:cubicBezTo>
                    <a:cubicBezTo>
                      <a:pt x="168703" y="651334"/>
                      <a:pt x="340176" y="594979"/>
                      <a:pt x="467577" y="467577"/>
                    </a:cubicBezTo>
                    <a:cubicBezTo>
                      <a:pt x="594978" y="340176"/>
                      <a:pt x="651334" y="168690"/>
                      <a:pt x="6368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4" name="Google Shape;794;p29"/>
              <p:cNvSpPr/>
              <p:nvPr/>
            </p:nvSpPr>
            <p:spPr>
              <a:xfrm>
                <a:off x="7560047" y="4372872"/>
                <a:ext cx="332297" cy="332297"/>
              </a:xfrm>
              <a:custGeom>
                <a:rect b="b" l="l" r="r" t="t"/>
                <a:pathLst>
                  <a:path extrusionOk="0" h="332297" w="332297">
                    <a:moveTo>
                      <a:pt x="332297" y="166149"/>
                    </a:moveTo>
                    <a:cubicBezTo>
                      <a:pt x="332297" y="74381"/>
                      <a:pt x="257916" y="0"/>
                      <a:pt x="166149" y="0"/>
                    </a:cubicBezTo>
                    <a:cubicBezTo>
                      <a:pt x="74381" y="0"/>
                      <a:pt x="0" y="74381"/>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5" name="Google Shape;795;p29"/>
              <p:cNvSpPr/>
              <p:nvPr/>
            </p:nvSpPr>
            <p:spPr>
              <a:xfrm>
                <a:off x="8464017" y="4570766"/>
                <a:ext cx="639050" cy="639053"/>
              </a:xfrm>
              <a:custGeom>
                <a:rect b="b" l="l" r="r" t="t"/>
                <a:pathLst>
                  <a:path extrusionOk="0" h="639053" w="639050">
                    <a:moveTo>
                      <a:pt x="2227" y="2227"/>
                    </a:moveTo>
                    <a:cubicBezTo>
                      <a:pt x="-12280" y="168690"/>
                      <a:pt x="44075" y="340176"/>
                      <a:pt x="171476" y="467577"/>
                    </a:cubicBezTo>
                    <a:cubicBezTo>
                      <a:pt x="298878" y="594978"/>
                      <a:pt x="470363" y="651334"/>
                      <a:pt x="636826" y="636826"/>
                    </a:cubicBezTo>
                    <a:cubicBezTo>
                      <a:pt x="651320" y="470364"/>
                      <a:pt x="594978" y="298878"/>
                      <a:pt x="467577" y="171476"/>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6" name="Google Shape;796;p29"/>
              <p:cNvSpPr/>
              <p:nvPr/>
            </p:nvSpPr>
            <p:spPr>
              <a:xfrm>
                <a:off x="9160008" y="4570766"/>
                <a:ext cx="639040" cy="639053"/>
              </a:xfrm>
              <a:custGeom>
                <a:rect b="b" l="l" r="r" t="t"/>
                <a:pathLst>
                  <a:path extrusionOk="0" h="639053" w="639040">
                    <a:moveTo>
                      <a:pt x="171476" y="171476"/>
                    </a:moveTo>
                    <a:cubicBezTo>
                      <a:pt x="44075" y="298878"/>
                      <a:pt x="-12280" y="470351"/>
                      <a:pt x="2227" y="636826"/>
                    </a:cubicBezTo>
                    <a:cubicBezTo>
                      <a:pt x="168690" y="651334"/>
                      <a:pt x="340163" y="594978"/>
                      <a:pt x="467564" y="467577"/>
                    </a:cubicBezTo>
                    <a:cubicBezTo>
                      <a:pt x="594965" y="340176"/>
                      <a:pt x="651320" y="168690"/>
                      <a:pt x="636813" y="2227"/>
                    </a:cubicBezTo>
                    <a:cubicBezTo>
                      <a:pt x="470351" y="-12280"/>
                      <a:pt x="298865" y="44075"/>
                      <a:pt x="171463"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7" name="Google Shape;797;p29"/>
              <p:cNvSpPr/>
              <p:nvPr/>
            </p:nvSpPr>
            <p:spPr>
              <a:xfrm>
                <a:off x="9159998" y="3868238"/>
                <a:ext cx="639050" cy="639047"/>
              </a:xfrm>
              <a:custGeom>
                <a:rect b="b" l="l" r="r" t="t"/>
                <a:pathLst>
                  <a:path extrusionOk="0" h="639047" w="639050">
                    <a:moveTo>
                      <a:pt x="2224" y="2224"/>
                    </a:moveTo>
                    <a:cubicBezTo>
                      <a:pt x="-12270" y="168687"/>
                      <a:pt x="44072" y="340160"/>
                      <a:pt x="171473" y="467574"/>
                    </a:cubicBezTo>
                    <a:cubicBezTo>
                      <a:pt x="298874" y="594975"/>
                      <a:pt x="470347" y="651317"/>
                      <a:pt x="636823" y="636823"/>
                    </a:cubicBezTo>
                    <a:cubicBezTo>
                      <a:pt x="651330" y="470347"/>
                      <a:pt x="594975" y="298874"/>
                      <a:pt x="467574" y="171473"/>
                    </a:cubicBezTo>
                    <a:cubicBezTo>
                      <a:pt x="340173" y="44072"/>
                      <a:pt x="168687" y="-12270"/>
                      <a:pt x="2224"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8" name="Google Shape;798;p29"/>
              <p:cNvSpPr/>
              <p:nvPr/>
            </p:nvSpPr>
            <p:spPr>
              <a:xfrm>
                <a:off x="8464030" y="3868235"/>
                <a:ext cx="639053" cy="639053"/>
              </a:xfrm>
              <a:custGeom>
                <a:rect b="b" l="l" r="r" t="t"/>
                <a:pathLst>
                  <a:path extrusionOk="0" h="639053" w="639053">
                    <a:moveTo>
                      <a:pt x="171476" y="171477"/>
                    </a:moveTo>
                    <a:cubicBezTo>
                      <a:pt x="44075" y="298878"/>
                      <a:pt x="-12280" y="470351"/>
                      <a:pt x="2227" y="636826"/>
                    </a:cubicBezTo>
                    <a:cubicBezTo>
                      <a:pt x="168690" y="651334"/>
                      <a:pt x="340176" y="594979"/>
                      <a:pt x="467577" y="467577"/>
                    </a:cubicBezTo>
                    <a:cubicBezTo>
                      <a:pt x="594978" y="340176"/>
                      <a:pt x="651333" y="168690"/>
                      <a:pt x="636826" y="2227"/>
                    </a:cubicBezTo>
                    <a:cubicBezTo>
                      <a:pt x="470363" y="-12280"/>
                      <a:pt x="298878" y="44075"/>
                      <a:pt x="171476"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9" name="Google Shape;799;p29"/>
              <p:cNvSpPr/>
              <p:nvPr/>
            </p:nvSpPr>
            <p:spPr>
              <a:xfrm>
                <a:off x="8965384" y="4372872"/>
                <a:ext cx="332297" cy="332297"/>
              </a:xfrm>
              <a:custGeom>
                <a:rect b="b" l="l" r="r" t="t"/>
                <a:pathLst>
                  <a:path extrusionOk="0" h="332297" w="332297">
                    <a:moveTo>
                      <a:pt x="332297" y="166149"/>
                    </a:moveTo>
                    <a:cubicBezTo>
                      <a:pt x="332297" y="74381"/>
                      <a:pt x="257916" y="0"/>
                      <a:pt x="166149" y="0"/>
                    </a:cubicBezTo>
                    <a:cubicBezTo>
                      <a:pt x="74381" y="0"/>
                      <a:pt x="0" y="74381"/>
                      <a:pt x="0" y="166149"/>
                    </a:cubicBezTo>
                    <a:cubicBezTo>
                      <a:pt x="0" y="257916"/>
                      <a:pt x="74395" y="332297"/>
                      <a:pt x="166149" y="332297"/>
                    </a:cubicBezTo>
                    <a:cubicBezTo>
                      <a:pt x="257903"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0" name="Google Shape;800;p29"/>
              <p:cNvSpPr/>
              <p:nvPr/>
            </p:nvSpPr>
            <p:spPr>
              <a:xfrm>
                <a:off x="9869374" y="4570766"/>
                <a:ext cx="487925" cy="451761"/>
              </a:xfrm>
              <a:custGeom>
                <a:rect b="b" l="l" r="r" t="t"/>
                <a:pathLst>
                  <a:path extrusionOk="0" h="451761" w="487925">
                    <a:moveTo>
                      <a:pt x="2221" y="2227"/>
                    </a:moveTo>
                    <a:cubicBezTo>
                      <a:pt x="-11698" y="161953"/>
                      <a:pt x="39817" y="326179"/>
                      <a:pt x="156531" y="451761"/>
                    </a:cubicBezTo>
                    <a:cubicBezTo>
                      <a:pt x="270575" y="368929"/>
                      <a:pt x="381219" y="282722"/>
                      <a:pt x="487926" y="193009"/>
                    </a:cubicBezTo>
                    <a:cubicBezTo>
                      <a:pt x="481332" y="185722"/>
                      <a:pt x="474595" y="178501"/>
                      <a:pt x="467571" y="171476"/>
                    </a:cubicBezTo>
                    <a:cubicBezTo>
                      <a:pt x="340169" y="44075"/>
                      <a:pt x="168696" y="-12280"/>
                      <a:pt x="2221"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1" name="Google Shape;801;p29"/>
              <p:cNvSpPr/>
              <p:nvPr/>
            </p:nvSpPr>
            <p:spPr>
              <a:xfrm>
                <a:off x="10565345" y="3868238"/>
                <a:ext cx="490547" cy="504450"/>
              </a:xfrm>
              <a:custGeom>
                <a:rect b="b" l="l" r="r" t="t"/>
                <a:pathLst>
                  <a:path extrusionOk="0" h="504450" w="490547">
                    <a:moveTo>
                      <a:pt x="2227" y="2224"/>
                    </a:moveTo>
                    <a:cubicBezTo>
                      <a:pt x="-12280" y="168687"/>
                      <a:pt x="44075" y="340160"/>
                      <a:pt x="171477" y="467574"/>
                    </a:cubicBezTo>
                    <a:cubicBezTo>
                      <a:pt x="184584" y="480682"/>
                      <a:pt x="198267" y="492848"/>
                      <a:pt x="212265" y="504451"/>
                    </a:cubicBezTo>
                    <a:cubicBezTo>
                      <a:pt x="309303" y="404639"/>
                      <a:pt x="402130" y="301687"/>
                      <a:pt x="490548" y="195779"/>
                    </a:cubicBezTo>
                    <a:cubicBezTo>
                      <a:pt x="483157" y="187511"/>
                      <a:pt x="475504" y="179414"/>
                      <a:pt x="467577" y="171473"/>
                    </a:cubicBezTo>
                    <a:cubicBezTo>
                      <a:pt x="340176" y="44072"/>
                      <a:pt x="168703" y="-12270"/>
                      <a:pt x="2227"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2" name="Google Shape;802;p29"/>
              <p:cNvSpPr/>
              <p:nvPr/>
            </p:nvSpPr>
            <p:spPr>
              <a:xfrm>
                <a:off x="9869371" y="3868235"/>
                <a:ext cx="639050" cy="639053"/>
              </a:xfrm>
              <a:custGeom>
                <a:rect b="b" l="l" r="r" t="t"/>
                <a:pathLst>
                  <a:path extrusionOk="0" h="639053" w="639050">
                    <a:moveTo>
                      <a:pt x="171473" y="171477"/>
                    </a:moveTo>
                    <a:cubicBezTo>
                      <a:pt x="44072" y="298878"/>
                      <a:pt x="-12270" y="470351"/>
                      <a:pt x="2224" y="636826"/>
                    </a:cubicBezTo>
                    <a:cubicBezTo>
                      <a:pt x="168700" y="651334"/>
                      <a:pt x="340173" y="594979"/>
                      <a:pt x="467574" y="467577"/>
                    </a:cubicBezTo>
                    <a:cubicBezTo>
                      <a:pt x="594975" y="340176"/>
                      <a:pt x="651330" y="168690"/>
                      <a:pt x="636823" y="2227"/>
                    </a:cubicBezTo>
                    <a:cubicBezTo>
                      <a:pt x="470360" y="-12280"/>
                      <a:pt x="298874" y="44075"/>
                      <a:pt x="171473"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3" name="Google Shape;803;p29"/>
              <p:cNvSpPr/>
              <p:nvPr/>
            </p:nvSpPr>
            <p:spPr>
              <a:xfrm>
                <a:off x="10370734" y="4372872"/>
                <a:ext cx="314834" cy="309077"/>
              </a:xfrm>
              <a:custGeom>
                <a:rect b="b" l="l" r="r" t="t"/>
                <a:pathLst>
                  <a:path extrusionOk="0" h="309077" w="314834">
                    <a:moveTo>
                      <a:pt x="166149" y="0"/>
                    </a:moveTo>
                    <a:cubicBezTo>
                      <a:pt x="74382" y="0"/>
                      <a:pt x="0" y="74381"/>
                      <a:pt x="0" y="166149"/>
                    </a:cubicBezTo>
                    <a:cubicBezTo>
                      <a:pt x="0" y="227056"/>
                      <a:pt x="32874" y="280141"/>
                      <a:pt x="81734" y="309078"/>
                    </a:cubicBezTo>
                    <a:cubicBezTo>
                      <a:pt x="161793" y="238778"/>
                      <a:pt x="239392" y="166397"/>
                      <a:pt x="314834" y="92330"/>
                    </a:cubicBezTo>
                    <a:cubicBezTo>
                      <a:pt x="287624" y="37662"/>
                      <a:pt x="231361"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4" name="Google Shape;804;p29"/>
              <p:cNvSpPr/>
              <p:nvPr/>
            </p:nvSpPr>
            <p:spPr>
              <a:xfrm>
                <a:off x="2871124" y="5209813"/>
                <a:ext cx="638013" cy="554085"/>
              </a:xfrm>
              <a:custGeom>
                <a:rect b="b" l="l" r="r" t="t"/>
                <a:pathLst>
                  <a:path extrusionOk="0" h="554085" w="638013">
                    <a:moveTo>
                      <a:pt x="2224" y="2227"/>
                    </a:moveTo>
                    <a:cubicBezTo>
                      <a:pt x="-5926" y="95813"/>
                      <a:pt x="8320" y="190968"/>
                      <a:pt x="44975" y="278994"/>
                    </a:cubicBezTo>
                    <a:cubicBezTo>
                      <a:pt x="235978" y="379761"/>
                      <a:pt x="433955" y="471580"/>
                      <a:pt x="638014" y="554085"/>
                    </a:cubicBezTo>
                    <a:cubicBezTo>
                      <a:pt x="630557" y="414872"/>
                      <a:pt x="573914" y="277816"/>
                      <a:pt x="467574"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5" name="Google Shape;805;p29"/>
              <p:cNvSpPr/>
              <p:nvPr/>
            </p:nvSpPr>
            <p:spPr>
              <a:xfrm>
                <a:off x="2520630" y="5209830"/>
                <a:ext cx="293544" cy="211854"/>
              </a:xfrm>
              <a:custGeom>
                <a:rect b="b" l="l" r="r" t="t"/>
                <a:pathLst>
                  <a:path extrusionOk="0" h="211854" w="293544">
                    <a:moveTo>
                      <a:pt x="291339" y="2210"/>
                    </a:moveTo>
                    <a:cubicBezTo>
                      <a:pt x="192547" y="-6398"/>
                      <a:pt x="92068" y="10164"/>
                      <a:pt x="0" y="51501"/>
                    </a:cubicBezTo>
                    <a:cubicBezTo>
                      <a:pt x="88824" y="106967"/>
                      <a:pt x="179361" y="160497"/>
                      <a:pt x="271691" y="211855"/>
                    </a:cubicBezTo>
                    <a:cubicBezTo>
                      <a:pt x="290816" y="143530"/>
                      <a:pt x="297461" y="72431"/>
                      <a:pt x="291339" y="219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6" name="Google Shape;806;p29"/>
              <p:cNvSpPr/>
              <p:nvPr/>
            </p:nvSpPr>
            <p:spPr>
              <a:xfrm>
                <a:off x="4463998" y="5912351"/>
                <a:ext cx="451496" cy="242842"/>
              </a:xfrm>
              <a:custGeom>
                <a:rect b="b" l="l" r="r" t="t"/>
                <a:pathLst>
                  <a:path extrusionOk="0" h="242842" w="451496">
                    <a:moveTo>
                      <a:pt x="449286" y="2220"/>
                    </a:moveTo>
                    <a:cubicBezTo>
                      <a:pt x="289665" y="-11686"/>
                      <a:pt x="125557" y="39738"/>
                      <a:pt x="0" y="156294"/>
                    </a:cubicBezTo>
                    <a:cubicBezTo>
                      <a:pt x="138115" y="189286"/>
                      <a:pt x="278192" y="218183"/>
                      <a:pt x="420049" y="242842"/>
                    </a:cubicBezTo>
                    <a:cubicBezTo>
                      <a:pt x="446499" y="165190"/>
                      <a:pt x="456337" y="83130"/>
                      <a:pt x="449286" y="222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7" name="Google Shape;807;p29"/>
              <p:cNvSpPr/>
              <p:nvPr/>
            </p:nvSpPr>
            <p:spPr>
              <a:xfrm>
                <a:off x="4276474" y="5209813"/>
                <a:ext cx="639049" cy="639053"/>
              </a:xfrm>
              <a:custGeom>
                <a:rect b="b" l="l" r="r" t="t"/>
                <a:pathLst>
                  <a:path extrusionOk="0" h="639053" w="639049">
                    <a:moveTo>
                      <a:pt x="2224" y="2227"/>
                    </a:moveTo>
                    <a:cubicBezTo>
                      <a:pt x="-12271" y="168690"/>
                      <a:pt x="44085" y="340176"/>
                      <a:pt x="171473" y="467577"/>
                    </a:cubicBezTo>
                    <a:cubicBezTo>
                      <a:pt x="298861" y="594978"/>
                      <a:pt x="470347" y="651334"/>
                      <a:pt x="636822" y="636826"/>
                    </a:cubicBezTo>
                    <a:cubicBezTo>
                      <a:pt x="651330" y="470363"/>
                      <a:pt x="594975" y="298878"/>
                      <a:pt x="467574" y="171476"/>
                    </a:cubicBezTo>
                    <a:cubicBezTo>
                      <a:pt x="340172" y="44075"/>
                      <a:pt x="168686"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8" name="Google Shape;808;p29"/>
              <p:cNvSpPr/>
              <p:nvPr/>
            </p:nvSpPr>
            <p:spPr>
              <a:xfrm>
                <a:off x="3580654" y="5209813"/>
                <a:ext cx="638867" cy="633346"/>
              </a:xfrm>
              <a:custGeom>
                <a:rect b="b" l="l" r="r" t="t"/>
                <a:pathLst>
                  <a:path extrusionOk="0" h="633346" w="638867">
                    <a:moveTo>
                      <a:pt x="636653" y="2227"/>
                    </a:moveTo>
                    <a:cubicBezTo>
                      <a:pt x="470190" y="-12280"/>
                      <a:pt x="298717" y="44075"/>
                      <a:pt x="171303" y="171476"/>
                    </a:cubicBezTo>
                    <a:cubicBezTo>
                      <a:pt x="57690" y="285090"/>
                      <a:pt x="733" y="433761"/>
                      <a:pt x="0" y="582682"/>
                    </a:cubicBezTo>
                    <a:cubicBezTo>
                      <a:pt x="44386" y="600028"/>
                      <a:pt x="89072" y="616903"/>
                      <a:pt x="134020" y="633347"/>
                    </a:cubicBezTo>
                    <a:cubicBezTo>
                      <a:pt x="255967" y="616471"/>
                      <a:pt x="373622" y="561346"/>
                      <a:pt x="467391" y="467564"/>
                    </a:cubicBezTo>
                    <a:cubicBezTo>
                      <a:pt x="594792" y="340163"/>
                      <a:pt x="651147" y="168690"/>
                      <a:pt x="636640" y="221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09" name="Google Shape;809;p29"/>
              <p:cNvSpPr/>
              <p:nvPr/>
            </p:nvSpPr>
            <p:spPr>
              <a:xfrm>
                <a:off x="4081860" y="5714450"/>
                <a:ext cx="332297" cy="317253"/>
              </a:xfrm>
              <a:custGeom>
                <a:rect b="b" l="l" r="r" t="t"/>
                <a:pathLst>
                  <a:path extrusionOk="0" h="317253" w="332297">
                    <a:moveTo>
                      <a:pt x="332297" y="166149"/>
                    </a:moveTo>
                    <a:cubicBezTo>
                      <a:pt x="332297" y="74395"/>
                      <a:pt x="257916" y="0"/>
                      <a:pt x="166149" y="0"/>
                    </a:cubicBezTo>
                    <a:cubicBezTo>
                      <a:pt x="74381" y="0"/>
                      <a:pt x="0" y="74381"/>
                      <a:pt x="0" y="166149"/>
                    </a:cubicBezTo>
                    <a:cubicBezTo>
                      <a:pt x="0" y="200880"/>
                      <a:pt x="10688" y="233100"/>
                      <a:pt x="28910" y="259773"/>
                    </a:cubicBezTo>
                    <a:cubicBezTo>
                      <a:pt x="97039" y="279984"/>
                      <a:pt x="165756" y="299083"/>
                      <a:pt x="234957" y="317254"/>
                    </a:cubicBezTo>
                    <a:cubicBezTo>
                      <a:pt x="292333" y="291077"/>
                      <a:pt x="332297" y="233335"/>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0" name="Google Shape;810;p29"/>
              <p:cNvSpPr/>
              <p:nvPr/>
            </p:nvSpPr>
            <p:spPr>
              <a:xfrm>
                <a:off x="4985851" y="5912344"/>
                <a:ext cx="578906" cy="326910"/>
              </a:xfrm>
              <a:custGeom>
                <a:rect b="b" l="l" r="r" t="t"/>
                <a:pathLst>
                  <a:path extrusionOk="0" h="326910" w="578906">
                    <a:moveTo>
                      <a:pt x="2207" y="2227"/>
                    </a:moveTo>
                    <a:cubicBezTo>
                      <a:pt x="-5550" y="91234"/>
                      <a:pt x="7165" y="181614"/>
                      <a:pt x="39947" y="265978"/>
                    </a:cubicBezTo>
                    <a:cubicBezTo>
                      <a:pt x="217085" y="293017"/>
                      <a:pt x="396865" y="313372"/>
                      <a:pt x="578907" y="326911"/>
                    </a:cubicBezTo>
                    <a:cubicBezTo>
                      <a:pt x="551292" y="270805"/>
                      <a:pt x="514245" y="218151"/>
                      <a:pt x="467557" y="171476"/>
                    </a:cubicBezTo>
                    <a:cubicBezTo>
                      <a:pt x="340156" y="44075"/>
                      <a:pt x="168683" y="-12280"/>
                      <a:pt x="220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1" name="Google Shape;811;p29"/>
              <p:cNvSpPr/>
              <p:nvPr/>
            </p:nvSpPr>
            <p:spPr>
              <a:xfrm>
                <a:off x="5736846" y="5912347"/>
                <a:ext cx="584004" cy="346975"/>
              </a:xfrm>
              <a:custGeom>
                <a:rect b="b" l="l" r="r" t="t"/>
                <a:pathLst>
                  <a:path extrusionOk="0" h="346975" w="584004">
                    <a:moveTo>
                      <a:pt x="581788" y="2224"/>
                    </a:moveTo>
                    <a:cubicBezTo>
                      <a:pt x="415326" y="-12270"/>
                      <a:pt x="243840" y="44072"/>
                      <a:pt x="116439" y="171473"/>
                    </a:cubicBezTo>
                    <a:cubicBezTo>
                      <a:pt x="66794" y="221118"/>
                      <a:pt x="28086" y="277512"/>
                      <a:pt x="0" y="337635"/>
                    </a:cubicBezTo>
                    <a:cubicBezTo>
                      <a:pt x="118872" y="343587"/>
                      <a:pt x="238541" y="346975"/>
                      <a:pt x="359141" y="346975"/>
                    </a:cubicBezTo>
                    <a:cubicBezTo>
                      <a:pt x="408236" y="346975"/>
                      <a:pt x="457187" y="346439"/>
                      <a:pt x="506020" y="345445"/>
                    </a:cubicBezTo>
                    <a:cubicBezTo>
                      <a:pt x="566692" y="240086"/>
                      <a:pt x="592044" y="119945"/>
                      <a:pt x="581788"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2" name="Google Shape;812;p29"/>
              <p:cNvSpPr/>
              <p:nvPr/>
            </p:nvSpPr>
            <p:spPr>
              <a:xfrm>
                <a:off x="5681811" y="5209813"/>
                <a:ext cx="639050" cy="639053"/>
              </a:xfrm>
              <a:custGeom>
                <a:rect b="b" l="l" r="r" t="t"/>
                <a:pathLst>
                  <a:path extrusionOk="0" h="639053" w="639050">
                    <a:moveTo>
                      <a:pt x="2224" y="2227"/>
                    </a:moveTo>
                    <a:cubicBezTo>
                      <a:pt x="-12270" y="168690"/>
                      <a:pt x="44072" y="340176"/>
                      <a:pt x="171473" y="467577"/>
                    </a:cubicBezTo>
                    <a:cubicBezTo>
                      <a:pt x="298874" y="594978"/>
                      <a:pt x="470347" y="651334"/>
                      <a:pt x="636823" y="636826"/>
                    </a:cubicBezTo>
                    <a:cubicBezTo>
                      <a:pt x="651330" y="470363"/>
                      <a:pt x="594975" y="298878"/>
                      <a:pt x="467574" y="171476"/>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3" name="Google Shape;813;p29"/>
              <p:cNvSpPr/>
              <p:nvPr/>
            </p:nvSpPr>
            <p:spPr>
              <a:xfrm>
                <a:off x="4985831" y="5209813"/>
                <a:ext cx="639053" cy="639053"/>
              </a:xfrm>
              <a:custGeom>
                <a:rect b="b" l="l" r="r" t="t"/>
                <a:pathLst>
                  <a:path extrusionOk="0" h="639053" w="639053">
                    <a:moveTo>
                      <a:pt x="636826" y="2227"/>
                    </a:moveTo>
                    <a:cubicBezTo>
                      <a:pt x="470364" y="-12280"/>
                      <a:pt x="298878" y="44075"/>
                      <a:pt x="171476" y="171476"/>
                    </a:cubicBezTo>
                    <a:cubicBezTo>
                      <a:pt x="44075" y="298878"/>
                      <a:pt x="-12280" y="470351"/>
                      <a:pt x="2227" y="636826"/>
                    </a:cubicBezTo>
                    <a:cubicBezTo>
                      <a:pt x="168690" y="651334"/>
                      <a:pt x="340176" y="594978"/>
                      <a:pt x="467577" y="467577"/>
                    </a:cubicBezTo>
                    <a:cubicBezTo>
                      <a:pt x="594978" y="340176"/>
                      <a:pt x="651334" y="168703"/>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4" name="Google Shape;814;p29"/>
              <p:cNvSpPr/>
              <p:nvPr/>
            </p:nvSpPr>
            <p:spPr>
              <a:xfrm>
                <a:off x="5487197" y="5714463"/>
                <a:ext cx="332297" cy="332297"/>
              </a:xfrm>
              <a:custGeom>
                <a:rect b="b" l="l" r="r" t="t"/>
                <a:pathLst>
                  <a:path extrusionOk="0" h="332297" w="332297">
                    <a:moveTo>
                      <a:pt x="166149" y="0"/>
                    </a:moveTo>
                    <a:cubicBezTo>
                      <a:pt x="74395" y="0"/>
                      <a:pt x="0" y="74381"/>
                      <a:pt x="0" y="166149"/>
                    </a:cubicBezTo>
                    <a:cubicBezTo>
                      <a:pt x="0" y="257916"/>
                      <a:pt x="74382" y="332297"/>
                      <a:pt x="166149" y="332297"/>
                    </a:cubicBezTo>
                    <a:cubicBezTo>
                      <a:pt x="257916" y="332297"/>
                      <a:pt x="332297" y="257916"/>
                      <a:pt x="332297" y="166149"/>
                    </a:cubicBezTo>
                    <a:cubicBezTo>
                      <a:pt x="332297" y="74381"/>
                      <a:pt x="257916"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5" name="Google Shape;815;p29"/>
              <p:cNvSpPr/>
              <p:nvPr/>
            </p:nvSpPr>
            <p:spPr>
              <a:xfrm>
                <a:off x="6391171" y="5912357"/>
                <a:ext cx="561983" cy="337154"/>
              </a:xfrm>
              <a:custGeom>
                <a:rect b="b" l="l" r="r" t="t"/>
                <a:pathLst>
                  <a:path extrusionOk="0" h="337154" w="561983">
                    <a:moveTo>
                      <a:pt x="2224" y="2214"/>
                    </a:moveTo>
                    <a:cubicBezTo>
                      <a:pt x="-7757" y="116822"/>
                      <a:pt x="15855" y="233810"/>
                      <a:pt x="73100" y="337154"/>
                    </a:cubicBezTo>
                    <a:cubicBezTo>
                      <a:pt x="237889" y="328690"/>
                      <a:pt x="400950" y="314706"/>
                      <a:pt x="561984" y="295175"/>
                    </a:cubicBezTo>
                    <a:cubicBezTo>
                      <a:pt x="536697" y="250947"/>
                      <a:pt x="505340" y="209243"/>
                      <a:pt x="467574" y="171477"/>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6" name="Google Shape;816;p29"/>
              <p:cNvSpPr/>
              <p:nvPr/>
            </p:nvSpPr>
            <p:spPr>
              <a:xfrm>
                <a:off x="7183966" y="5912347"/>
                <a:ext cx="542224" cy="263161"/>
              </a:xfrm>
              <a:custGeom>
                <a:rect b="b" l="l" r="r" t="t"/>
                <a:pathLst>
                  <a:path extrusionOk="0" h="263161" w="542224">
                    <a:moveTo>
                      <a:pt x="540006" y="2224"/>
                    </a:moveTo>
                    <a:cubicBezTo>
                      <a:pt x="373543" y="-12270"/>
                      <a:pt x="202058" y="44072"/>
                      <a:pt x="74656" y="171473"/>
                    </a:cubicBezTo>
                    <a:cubicBezTo>
                      <a:pt x="46151" y="199978"/>
                      <a:pt x="21401" y="230785"/>
                      <a:pt x="0" y="263161"/>
                    </a:cubicBezTo>
                    <a:cubicBezTo>
                      <a:pt x="180407" y="235141"/>
                      <a:pt x="358120" y="200436"/>
                      <a:pt x="532667" y="159059"/>
                    </a:cubicBezTo>
                    <a:cubicBezTo>
                      <a:pt x="542099" y="107295"/>
                      <a:pt x="544558" y="54511"/>
                      <a:pt x="540006" y="221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7" name="Google Shape;817;p29"/>
              <p:cNvSpPr/>
              <p:nvPr/>
            </p:nvSpPr>
            <p:spPr>
              <a:xfrm>
                <a:off x="7087145" y="5209813"/>
                <a:ext cx="639053" cy="639053"/>
              </a:xfrm>
              <a:custGeom>
                <a:rect b="b" l="l" r="r" t="t"/>
                <a:pathLst>
                  <a:path extrusionOk="0" h="639053" w="639053">
                    <a:moveTo>
                      <a:pt x="2227" y="2227"/>
                    </a:moveTo>
                    <a:cubicBezTo>
                      <a:pt x="-12280" y="168690"/>
                      <a:pt x="44075" y="340176"/>
                      <a:pt x="171476" y="467577"/>
                    </a:cubicBezTo>
                    <a:cubicBezTo>
                      <a:pt x="298878" y="594978"/>
                      <a:pt x="470363" y="651334"/>
                      <a:pt x="636826" y="636826"/>
                    </a:cubicBezTo>
                    <a:cubicBezTo>
                      <a:pt x="651333" y="470363"/>
                      <a:pt x="594979" y="298878"/>
                      <a:pt x="467577" y="171476"/>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8" name="Google Shape;818;p29"/>
              <p:cNvSpPr/>
              <p:nvPr/>
            </p:nvSpPr>
            <p:spPr>
              <a:xfrm>
                <a:off x="6391168" y="5209813"/>
                <a:ext cx="639050" cy="639053"/>
              </a:xfrm>
              <a:custGeom>
                <a:rect b="b" l="l" r="r" t="t"/>
                <a:pathLst>
                  <a:path extrusionOk="0" h="639053" w="639050">
                    <a:moveTo>
                      <a:pt x="636827" y="2227"/>
                    </a:moveTo>
                    <a:cubicBezTo>
                      <a:pt x="470364" y="-12280"/>
                      <a:pt x="298891" y="44075"/>
                      <a:pt x="171477" y="171476"/>
                    </a:cubicBezTo>
                    <a:cubicBezTo>
                      <a:pt x="44075" y="298878"/>
                      <a:pt x="-12280" y="470351"/>
                      <a:pt x="2227" y="636826"/>
                    </a:cubicBezTo>
                    <a:cubicBezTo>
                      <a:pt x="168690" y="651334"/>
                      <a:pt x="340176" y="594978"/>
                      <a:pt x="467577" y="467577"/>
                    </a:cubicBezTo>
                    <a:cubicBezTo>
                      <a:pt x="594978" y="340176"/>
                      <a:pt x="651320" y="168703"/>
                      <a:pt x="6368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19" name="Google Shape;819;p29"/>
              <p:cNvSpPr/>
              <p:nvPr/>
            </p:nvSpPr>
            <p:spPr>
              <a:xfrm>
                <a:off x="6892535" y="5714463"/>
                <a:ext cx="332297" cy="332297"/>
              </a:xfrm>
              <a:custGeom>
                <a:rect b="b" l="l" r="r" t="t"/>
                <a:pathLst>
                  <a:path extrusionOk="0" h="332297" w="332297">
                    <a:moveTo>
                      <a:pt x="166149" y="0"/>
                    </a:moveTo>
                    <a:cubicBezTo>
                      <a:pt x="74381" y="0"/>
                      <a:pt x="0" y="74381"/>
                      <a:pt x="0" y="166149"/>
                    </a:cubicBezTo>
                    <a:cubicBezTo>
                      <a:pt x="0" y="257916"/>
                      <a:pt x="74381" y="332297"/>
                      <a:pt x="166149" y="332297"/>
                    </a:cubicBezTo>
                    <a:cubicBezTo>
                      <a:pt x="257916" y="332297"/>
                      <a:pt x="332297" y="257916"/>
                      <a:pt x="332297" y="166149"/>
                    </a:cubicBezTo>
                    <a:cubicBezTo>
                      <a:pt x="332297" y="74381"/>
                      <a:pt x="257916"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20" name="Google Shape;820;p29"/>
              <p:cNvSpPr/>
              <p:nvPr/>
            </p:nvSpPr>
            <p:spPr>
              <a:xfrm>
                <a:off x="7796567" y="5912353"/>
                <a:ext cx="304048" cy="137991"/>
              </a:xfrm>
              <a:custGeom>
                <a:rect b="b" l="l" r="r" t="t"/>
                <a:pathLst>
                  <a:path extrusionOk="0" h="137991" w="304048">
                    <a:moveTo>
                      <a:pt x="2166" y="2218"/>
                    </a:moveTo>
                    <a:cubicBezTo>
                      <a:pt x="-1772" y="47441"/>
                      <a:pt x="-294" y="93017"/>
                      <a:pt x="6221" y="137992"/>
                    </a:cubicBezTo>
                    <a:cubicBezTo>
                      <a:pt x="106557" y="112822"/>
                      <a:pt x="205911" y="85678"/>
                      <a:pt x="304048" y="56245"/>
                    </a:cubicBezTo>
                    <a:cubicBezTo>
                      <a:pt x="209155" y="11349"/>
                      <a:pt x="104725" y="-6717"/>
                      <a:pt x="2166" y="221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21" name="Google Shape;821;p29"/>
              <p:cNvSpPr/>
              <p:nvPr/>
            </p:nvSpPr>
            <p:spPr>
              <a:xfrm>
                <a:off x="8492486" y="5209826"/>
                <a:ext cx="598833" cy="531153"/>
              </a:xfrm>
              <a:custGeom>
                <a:rect b="b" l="l" r="r" t="t"/>
                <a:pathLst>
                  <a:path extrusionOk="0" h="531153" w="598833">
                    <a:moveTo>
                      <a:pt x="2224" y="2214"/>
                    </a:moveTo>
                    <a:cubicBezTo>
                      <a:pt x="-12270" y="168677"/>
                      <a:pt x="44072" y="340163"/>
                      <a:pt x="171473" y="467564"/>
                    </a:cubicBezTo>
                    <a:cubicBezTo>
                      <a:pt x="195125" y="491216"/>
                      <a:pt x="220307" y="512395"/>
                      <a:pt x="246692" y="531154"/>
                    </a:cubicBezTo>
                    <a:cubicBezTo>
                      <a:pt x="366309" y="481496"/>
                      <a:pt x="483677" y="428477"/>
                      <a:pt x="598834" y="372409"/>
                    </a:cubicBezTo>
                    <a:cubicBezTo>
                      <a:pt x="570290" y="299231"/>
                      <a:pt x="526676" y="230579"/>
                      <a:pt x="467574"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22" name="Google Shape;822;p29"/>
              <p:cNvSpPr/>
              <p:nvPr/>
            </p:nvSpPr>
            <p:spPr>
              <a:xfrm>
                <a:off x="7796505" y="5209813"/>
                <a:ext cx="639053" cy="639053"/>
              </a:xfrm>
              <a:custGeom>
                <a:rect b="b" l="l" r="r" t="t"/>
                <a:pathLst>
                  <a:path extrusionOk="0" h="639053" w="639053">
                    <a:moveTo>
                      <a:pt x="171476" y="171476"/>
                    </a:moveTo>
                    <a:cubicBezTo>
                      <a:pt x="44075" y="298878"/>
                      <a:pt x="-12280" y="470351"/>
                      <a:pt x="2227" y="636826"/>
                    </a:cubicBezTo>
                    <a:cubicBezTo>
                      <a:pt x="168690" y="651334"/>
                      <a:pt x="340176" y="594978"/>
                      <a:pt x="467577" y="467577"/>
                    </a:cubicBezTo>
                    <a:cubicBezTo>
                      <a:pt x="594978" y="340176"/>
                      <a:pt x="651334" y="168703"/>
                      <a:pt x="636827" y="2227"/>
                    </a:cubicBezTo>
                    <a:cubicBezTo>
                      <a:pt x="470351"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23" name="Google Shape;823;p29"/>
              <p:cNvSpPr/>
              <p:nvPr/>
            </p:nvSpPr>
            <p:spPr>
              <a:xfrm>
                <a:off x="8297885" y="5714463"/>
                <a:ext cx="308083" cy="190663"/>
              </a:xfrm>
              <a:custGeom>
                <a:rect b="b" l="l" r="r" t="t"/>
                <a:pathLst>
                  <a:path extrusionOk="0" h="190663" w="308083">
                    <a:moveTo>
                      <a:pt x="166148" y="0"/>
                    </a:moveTo>
                    <a:cubicBezTo>
                      <a:pt x="74381" y="0"/>
                      <a:pt x="0" y="74381"/>
                      <a:pt x="0" y="166149"/>
                    </a:cubicBezTo>
                    <a:cubicBezTo>
                      <a:pt x="0" y="174495"/>
                      <a:pt x="824" y="182644"/>
                      <a:pt x="2015" y="190664"/>
                    </a:cubicBezTo>
                    <a:cubicBezTo>
                      <a:pt x="105398" y="156102"/>
                      <a:pt x="207499" y="119304"/>
                      <a:pt x="308083" y="80098"/>
                    </a:cubicBezTo>
                    <a:cubicBezTo>
                      <a:pt x="278938" y="32141"/>
                      <a:pt x="226363" y="13"/>
                      <a:pt x="166162" y="1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24" name="Google Shape;824;p29"/>
              <p:cNvSpPr/>
              <p:nvPr/>
            </p:nvSpPr>
            <p:spPr>
              <a:xfrm>
                <a:off x="9294948" y="5211085"/>
                <a:ext cx="455682" cy="267491"/>
              </a:xfrm>
              <a:custGeom>
                <a:rect b="b" l="l" r="r" t="t"/>
                <a:pathLst>
                  <a:path extrusionOk="0" h="267491" w="455682">
                    <a:moveTo>
                      <a:pt x="0" y="267491"/>
                    </a:moveTo>
                    <a:cubicBezTo>
                      <a:pt x="156717" y="184136"/>
                      <a:pt x="308763" y="94880"/>
                      <a:pt x="455682" y="0"/>
                    </a:cubicBezTo>
                    <a:cubicBezTo>
                      <a:pt x="318300" y="8595"/>
                      <a:pt x="183364" y="65211"/>
                      <a:pt x="78385" y="170204"/>
                    </a:cubicBezTo>
                    <a:cubicBezTo>
                      <a:pt x="48231" y="200357"/>
                      <a:pt x="22199" y="233048"/>
                      <a:pt x="0" y="26749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sp>
        <p:nvSpPr>
          <p:cNvPr id="825" name="Google Shape;825;p29"/>
          <p:cNvSpPr/>
          <p:nvPr/>
        </p:nvSpPr>
        <p:spPr>
          <a:xfrm>
            <a:off x="2053200" y="1889400"/>
            <a:ext cx="3025200" cy="1328400"/>
          </a:xfrm>
          <a:prstGeom prst="wedgeRoundRectCallout">
            <a:avLst>
              <a:gd fmla="val 39680" name="adj1"/>
              <a:gd fmla="val 81999"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We've put them all together in the fruit bowl. </a:t>
            </a:r>
            <a:r>
              <a:rPr b="1" lang="en" sz="1800">
                <a:solidFill>
                  <a:schemeClr val="dk1"/>
                </a:solidFill>
                <a:latin typeface="Albert Sans"/>
                <a:ea typeface="Albert Sans"/>
                <a:cs typeface="Albert Sans"/>
                <a:sym typeface="Albert Sans"/>
              </a:rPr>
              <a:t>Can you help me count them?</a:t>
            </a:r>
            <a:endParaRPr b="1" sz="1800">
              <a:solidFill>
                <a:schemeClr val="dk1"/>
              </a:solidFill>
              <a:latin typeface="Albert Sans"/>
              <a:ea typeface="Albert Sans"/>
              <a:cs typeface="Albert Sans"/>
              <a:sym typeface="Albert Sans"/>
            </a:endParaRPr>
          </a:p>
        </p:txBody>
      </p:sp>
      <p:grpSp>
        <p:nvGrpSpPr>
          <p:cNvPr id="826" name="Google Shape;826;p29"/>
          <p:cNvGrpSpPr/>
          <p:nvPr/>
        </p:nvGrpSpPr>
        <p:grpSpPr>
          <a:xfrm>
            <a:off x="4139331" y="4773650"/>
            <a:ext cx="1833293" cy="1829700"/>
            <a:chOff x="3686856" y="4773650"/>
            <a:chExt cx="1833293" cy="1829700"/>
          </a:xfrm>
        </p:grpSpPr>
        <p:sp>
          <p:nvSpPr>
            <p:cNvPr id="827" name="Google Shape;827;p29"/>
            <p:cNvSpPr/>
            <p:nvPr/>
          </p:nvSpPr>
          <p:spPr>
            <a:xfrm rot="-18">
              <a:off x="3686856" y="4773654"/>
              <a:ext cx="1833293" cy="1829690"/>
            </a:xfrm>
            <a:prstGeom prst="rect">
              <a:avLst/>
            </a:prstGeom>
          </p:spPr>
          <p:txBody>
            <a:bodyPr>
              <a:prstTxWarp prst="textPlain"/>
            </a:bodyPr>
            <a:lstStyle/>
            <a:p>
              <a:pPr lvl="0" algn="ctr"/>
              <a:r>
                <a:rPr b="0" i="0">
                  <a:ln>
                    <a:noFill/>
                  </a:ln>
                  <a:solidFill>
                    <a:schemeClr val="dk2"/>
                  </a:solidFill>
                  <a:latin typeface="Fredoka One"/>
                </a:rPr>
                <a:t>+</a:t>
              </a:r>
            </a:p>
          </p:txBody>
        </p:sp>
        <p:grpSp>
          <p:nvGrpSpPr>
            <p:cNvPr id="828" name="Google Shape;828;p29"/>
            <p:cNvGrpSpPr/>
            <p:nvPr/>
          </p:nvGrpSpPr>
          <p:grpSpPr>
            <a:xfrm>
              <a:off x="4402338" y="5506734"/>
              <a:ext cx="402329" cy="363532"/>
              <a:chOff x="2564001" y="4498249"/>
              <a:chExt cx="614618" cy="555435"/>
            </a:xfrm>
          </p:grpSpPr>
          <p:sp>
            <p:nvSpPr>
              <p:cNvPr id="829" name="Google Shape;829;p29"/>
              <p:cNvSpPr/>
              <p:nvPr/>
            </p:nvSpPr>
            <p:spPr>
              <a:xfrm>
                <a:off x="2679914" y="4498249"/>
                <a:ext cx="101351" cy="101328"/>
              </a:xfrm>
              <a:custGeom>
                <a:rect b="b" l="l" r="r" t="t"/>
                <a:pathLst>
                  <a:path extrusionOk="0" h="34524" w="34532">
                    <a:moveTo>
                      <a:pt x="15922" y="53"/>
                    </a:moveTo>
                    <a:cubicBezTo>
                      <a:pt x="25431" y="-687"/>
                      <a:pt x="33739" y="6421"/>
                      <a:pt x="34479" y="15922"/>
                    </a:cubicBezTo>
                    <a:cubicBezTo>
                      <a:pt x="35220" y="25430"/>
                      <a:pt x="28119" y="33731"/>
                      <a:pt x="18611" y="34472"/>
                    </a:cubicBezTo>
                    <a:cubicBezTo>
                      <a:pt x="9102" y="35212"/>
                      <a:pt x="793"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29"/>
              <p:cNvSpPr/>
              <p:nvPr/>
            </p:nvSpPr>
            <p:spPr>
              <a:xfrm>
                <a:off x="2951427" y="4498249"/>
                <a:ext cx="101351" cy="101328"/>
              </a:xfrm>
              <a:custGeom>
                <a:rect b="b" l="l" r="r" t="t"/>
                <a:pathLst>
                  <a:path extrusionOk="0" h="34524" w="34532">
                    <a:moveTo>
                      <a:pt x="15922" y="53"/>
                    </a:moveTo>
                    <a:cubicBezTo>
                      <a:pt x="25431" y="-687"/>
                      <a:pt x="33731" y="6421"/>
                      <a:pt x="34479" y="15922"/>
                    </a:cubicBezTo>
                    <a:cubicBezTo>
                      <a:pt x="35220" y="25430"/>
                      <a:pt x="28119" y="33731"/>
                      <a:pt x="18611" y="34472"/>
                    </a:cubicBezTo>
                    <a:cubicBezTo>
                      <a:pt x="9102" y="35212"/>
                      <a:pt x="801"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29"/>
              <p:cNvSpPr/>
              <p:nvPr/>
            </p:nvSpPr>
            <p:spPr>
              <a:xfrm>
                <a:off x="2564001" y="4764384"/>
                <a:ext cx="614618" cy="289300"/>
              </a:xfrm>
              <a:custGeom>
                <a:rect b="b" l="l" r="r" t="t"/>
                <a:pathLst>
                  <a:path extrusionOk="0" h="98569" w="209410">
                    <a:moveTo>
                      <a:pt x="0" y="12650"/>
                    </a:moveTo>
                    <a:cubicBezTo>
                      <a:pt x="9532" y="62610"/>
                      <a:pt x="59500" y="101463"/>
                      <a:pt x="110270" y="98400"/>
                    </a:cubicBezTo>
                    <a:cubicBezTo>
                      <a:pt x="161041" y="95329"/>
                      <a:pt x="205966" y="50739"/>
                      <a:pt x="209411"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cxnSp>
        <p:nvCxnSpPr>
          <p:cNvPr id="832" name="Google Shape;832;p29"/>
          <p:cNvCxnSpPr>
            <a:stCxn id="635" idx="2"/>
            <a:endCxn id="633" idx="0"/>
          </p:cNvCxnSpPr>
          <p:nvPr/>
        </p:nvCxnSpPr>
        <p:spPr>
          <a:xfrm>
            <a:off x="8152550" y="3159300"/>
            <a:ext cx="0" cy="304800"/>
          </a:xfrm>
          <a:prstGeom prst="straightConnector1">
            <a:avLst/>
          </a:prstGeom>
          <a:noFill/>
          <a:ln cap="flat" cmpd="sng" w="19050">
            <a:solidFill>
              <a:schemeClr val="dk1"/>
            </a:solidFill>
            <a:prstDash val="dash"/>
            <a:round/>
            <a:headEnd len="med" w="med" type="none"/>
            <a:tailEnd len="med" w="med" type="none"/>
          </a:ln>
        </p:spPr>
      </p:cxnSp>
      <p:sp>
        <p:nvSpPr>
          <p:cNvPr id="833" name="Google Shape;833;p29"/>
          <p:cNvSpPr/>
          <p:nvPr/>
        </p:nvSpPr>
        <p:spPr>
          <a:xfrm rot="5400000">
            <a:off x="2507276" y="5314382"/>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29"/>
          <p:cNvSpPr/>
          <p:nvPr/>
        </p:nvSpPr>
        <p:spPr>
          <a:xfrm>
            <a:off x="9185389" y="1002157"/>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29"/>
          <p:cNvSpPr/>
          <p:nvPr/>
        </p:nvSpPr>
        <p:spPr>
          <a:xfrm>
            <a:off x="7731849" y="79435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29"/>
          <p:cNvSpPr/>
          <p:nvPr/>
        </p:nvSpPr>
        <p:spPr>
          <a:xfrm flipH="1">
            <a:off x="5586130" y="3778100"/>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37" name="Google Shape;837;p29"/>
          <p:cNvGrpSpPr/>
          <p:nvPr/>
        </p:nvGrpSpPr>
        <p:grpSpPr>
          <a:xfrm>
            <a:off x="6101225" y="1543824"/>
            <a:ext cx="707237" cy="691153"/>
            <a:chOff x="9143125" y="4986686"/>
            <a:chExt cx="707237" cy="691153"/>
          </a:xfrm>
        </p:grpSpPr>
        <p:sp>
          <p:nvSpPr>
            <p:cNvPr id="838" name="Google Shape;838;p29"/>
            <p:cNvSpPr/>
            <p:nvPr/>
          </p:nvSpPr>
          <p:spPr>
            <a:xfrm>
              <a:off x="9143125" y="4986686"/>
              <a:ext cx="707237" cy="691153"/>
            </a:xfrm>
            <a:custGeom>
              <a:rect b="b" l="l" r="r" t="t"/>
              <a:pathLst>
                <a:path extrusionOk="0" h="434005" w="444105">
                  <a:moveTo>
                    <a:pt x="444106" y="217002"/>
                  </a:moveTo>
                  <a:cubicBezTo>
                    <a:pt x="444106" y="336852"/>
                    <a:pt x="344693" y="434005"/>
                    <a:pt x="222053" y="434005"/>
                  </a:cubicBezTo>
                  <a:cubicBezTo>
                    <a:pt x="193636" y="434005"/>
                    <a:pt x="166466" y="428791"/>
                    <a:pt x="141494" y="419282"/>
                  </a:cubicBezTo>
                  <a:cubicBezTo>
                    <a:pt x="133060" y="416071"/>
                    <a:pt x="124877" y="412377"/>
                    <a:pt x="116981" y="408222"/>
                  </a:cubicBezTo>
                  <a:cubicBezTo>
                    <a:pt x="107496" y="403234"/>
                    <a:pt x="98423" y="397591"/>
                    <a:pt x="89827" y="391356"/>
                  </a:cubicBezTo>
                  <a:cubicBezTo>
                    <a:pt x="35323" y="351817"/>
                    <a:pt x="0" y="288443"/>
                    <a:pt x="0" y="217002"/>
                  </a:cubicBezTo>
                  <a:cubicBezTo>
                    <a:pt x="0" y="97153"/>
                    <a:pt x="99421" y="0"/>
                    <a:pt x="222053" y="0"/>
                  </a:cubicBezTo>
                  <a:cubicBezTo>
                    <a:pt x="344685" y="0"/>
                    <a:pt x="444106" y="97153"/>
                    <a:pt x="444106" y="2170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29"/>
            <p:cNvSpPr/>
            <p:nvPr/>
          </p:nvSpPr>
          <p:spPr>
            <a:xfrm>
              <a:off x="9313857" y="5134390"/>
              <a:ext cx="56261" cy="56261"/>
            </a:xfrm>
            <a:custGeom>
              <a:rect b="b" l="l" r="r" t="t"/>
              <a:pathLst>
                <a:path extrusionOk="0" h="35329" w="35329">
                  <a:moveTo>
                    <a:pt x="16289" y="54"/>
                  </a:moveTo>
                  <a:cubicBezTo>
                    <a:pt x="26016" y="-702"/>
                    <a:pt x="34512" y="6562"/>
                    <a:pt x="35275" y="16289"/>
                  </a:cubicBezTo>
                  <a:cubicBezTo>
                    <a:pt x="36031" y="26016"/>
                    <a:pt x="28767" y="34512"/>
                    <a:pt x="19040" y="35275"/>
                  </a:cubicBezTo>
                  <a:cubicBezTo>
                    <a:pt x="9313" y="36032"/>
                    <a:pt x="818" y="28767"/>
                    <a:pt x="54" y="19040"/>
                  </a:cubicBezTo>
                  <a:cubicBezTo>
                    <a:pt x="-702" y="9313"/>
                    <a:pt x="6562" y="818"/>
                    <a:pt x="16289" y="5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29"/>
            <p:cNvSpPr/>
            <p:nvPr/>
          </p:nvSpPr>
          <p:spPr>
            <a:xfrm>
              <a:off x="9574898" y="5126228"/>
              <a:ext cx="56261" cy="56261"/>
            </a:xfrm>
            <a:custGeom>
              <a:rect b="b" l="l" r="r" t="t"/>
              <a:pathLst>
                <a:path extrusionOk="0" h="35329" w="35329">
                  <a:moveTo>
                    <a:pt x="16289" y="54"/>
                  </a:moveTo>
                  <a:cubicBezTo>
                    <a:pt x="26016" y="-702"/>
                    <a:pt x="34512" y="6562"/>
                    <a:pt x="35275" y="16289"/>
                  </a:cubicBezTo>
                  <a:cubicBezTo>
                    <a:pt x="36031" y="26016"/>
                    <a:pt x="28767" y="34512"/>
                    <a:pt x="19040" y="35276"/>
                  </a:cubicBezTo>
                  <a:cubicBezTo>
                    <a:pt x="9313" y="36032"/>
                    <a:pt x="818" y="28768"/>
                    <a:pt x="54" y="19041"/>
                  </a:cubicBezTo>
                  <a:cubicBezTo>
                    <a:pt x="-702" y="9314"/>
                    <a:pt x="6562" y="818"/>
                    <a:pt x="16289" y="5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29"/>
            <p:cNvSpPr/>
            <p:nvPr/>
          </p:nvSpPr>
          <p:spPr>
            <a:xfrm>
              <a:off x="9362618" y="5281646"/>
              <a:ext cx="243826" cy="266549"/>
            </a:xfrm>
            <a:custGeom>
              <a:rect b="b" l="l" r="r" t="t"/>
              <a:pathLst>
                <a:path extrusionOk="0" h="167378" w="153109">
                  <a:moveTo>
                    <a:pt x="59723" y="2711"/>
                  </a:moveTo>
                  <a:cubicBezTo>
                    <a:pt x="-28732" y="25766"/>
                    <a:pt x="-15700" y="165670"/>
                    <a:pt x="77470" y="167361"/>
                  </a:cubicBezTo>
                  <a:cubicBezTo>
                    <a:pt x="194054" y="169481"/>
                    <a:pt x="166198" y="-25043"/>
                    <a:pt x="59723" y="271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42" name="Google Shape;842;p29"/>
          <p:cNvSpPr/>
          <p:nvPr/>
        </p:nvSpPr>
        <p:spPr>
          <a:xfrm flipH="1">
            <a:off x="1518904" y="6231425"/>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29"/>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cxnSp>
        <p:nvCxnSpPr>
          <p:cNvPr id="844" name="Google Shape;844;p29"/>
          <p:cNvCxnSpPr/>
          <p:nvPr/>
        </p:nvCxnSpPr>
        <p:spPr>
          <a:xfrm>
            <a:off x="4139325" y="6603200"/>
            <a:ext cx="18333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sp>
        <p:nvSpPr>
          <p:cNvPr id="849" name="Google Shape;849;p30"/>
          <p:cNvSpPr/>
          <p:nvPr/>
        </p:nvSpPr>
        <p:spPr>
          <a:xfrm>
            <a:off x="5672550" y="1889400"/>
            <a:ext cx="4177800" cy="1449600"/>
          </a:xfrm>
          <a:prstGeom prst="roundRect">
            <a:avLst>
              <a:gd fmla="val 16667"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sp>
        <p:nvSpPr>
          <p:cNvPr id="850" name="Google Shape;850;p30"/>
          <p:cNvSpPr/>
          <p:nvPr/>
        </p:nvSpPr>
        <p:spPr>
          <a:xfrm>
            <a:off x="6518813" y="2112238"/>
            <a:ext cx="463500" cy="463500"/>
          </a:xfrm>
          <a:prstGeom prst="ellipse">
            <a:avLst/>
          </a:prstGeom>
          <a:solidFill>
            <a:schemeClr val="dk2"/>
          </a:solidFill>
          <a:ln>
            <a:noFill/>
          </a:ln>
        </p:spPr>
        <p:txBody>
          <a:bodyPr anchorCtr="0" anchor="ctr" bIns="36000" lIns="0" spcFirstLastPara="1" rIns="0" wrap="square" tIns="0">
            <a:noAutofit/>
          </a:bodyPr>
          <a:lstStyle/>
          <a:p>
            <a:pPr indent="0" lvl="0" marL="0" rtl="0" algn="ctr">
              <a:spcBef>
                <a:spcPts val="0"/>
              </a:spcBef>
              <a:spcAft>
                <a:spcPts val="0"/>
              </a:spcAft>
              <a:buNone/>
            </a:pPr>
            <a:r>
              <a:t/>
            </a:r>
            <a:endParaRPr sz="1800">
              <a:latin typeface="Fredoka One"/>
              <a:ea typeface="Fredoka One"/>
              <a:cs typeface="Fredoka One"/>
              <a:sym typeface="Fredoka One"/>
            </a:endParaRPr>
          </a:p>
        </p:txBody>
      </p:sp>
      <p:sp>
        <p:nvSpPr>
          <p:cNvPr id="851" name="Google Shape;851;p30"/>
          <p:cNvSpPr/>
          <p:nvPr/>
        </p:nvSpPr>
        <p:spPr>
          <a:xfrm>
            <a:off x="8057391" y="2112238"/>
            <a:ext cx="463500" cy="463500"/>
          </a:xfrm>
          <a:prstGeom prst="ellipse">
            <a:avLst/>
          </a:prstGeom>
          <a:solidFill>
            <a:schemeClr val="dk2"/>
          </a:solidFill>
          <a:ln>
            <a:noFill/>
          </a:ln>
        </p:spPr>
        <p:txBody>
          <a:bodyPr anchorCtr="0" anchor="ctr" bIns="36000" lIns="0" spcFirstLastPara="1" rIns="0" wrap="square" tIns="0">
            <a:noAutofit/>
          </a:bodyPr>
          <a:lstStyle/>
          <a:p>
            <a:pPr indent="0" lvl="0" marL="0" rtl="0" algn="ctr">
              <a:spcBef>
                <a:spcPts val="0"/>
              </a:spcBef>
              <a:spcAft>
                <a:spcPts val="0"/>
              </a:spcAft>
              <a:buNone/>
            </a:pPr>
            <a:r>
              <a:t/>
            </a:r>
            <a:endParaRPr sz="1800">
              <a:latin typeface="Fredoka One"/>
              <a:ea typeface="Fredoka One"/>
              <a:cs typeface="Fredoka One"/>
              <a:sym typeface="Fredoka One"/>
            </a:endParaRPr>
          </a:p>
        </p:txBody>
      </p:sp>
      <p:sp>
        <p:nvSpPr>
          <p:cNvPr id="852" name="Google Shape;852;p30"/>
          <p:cNvSpPr txBox="1"/>
          <p:nvPr>
            <p:ph idx="4294967295" type="subTitle"/>
          </p:nvPr>
        </p:nvSpPr>
        <p:spPr>
          <a:xfrm>
            <a:off x="5672550" y="2078791"/>
            <a:ext cx="41778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sz="1800"/>
              <a:t>3 red </a:t>
            </a:r>
            <a:r>
              <a:rPr b="1" lang="en" sz="1800"/>
              <a:t>and</a:t>
            </a:r>
            <a:r>
              <a:rPr lang="en" sz="1800"/>
              <a:t> 4 yellow </a:t>
            </a:r>
            <a:r>
              <a:rPr b="1" lang="en" sz="1800"/>
              <a:t>equals</a:t>
            </a:r>
            <a:r>
              <a:rPr lang="en" sz="1800"/>
              <a:t> 7 apples</a:t>
            </a:r>
            <a:endParaRPr sz="1800"/>
          </a:p>
        </p:txBody>
      </p:sp>
      <p:sp>
        <p:nvSpPr>
          <p:cNvPr id="853" name="Google Shape;853;p30"/>
          <p:cNvSpPr txBox="1"/>
          <p:nvPr>
            <p:ph idx="4294967295" type="subTitle"/>
          </p:nvPr>
        </p:nvSpPr>
        <p:spPr>
          <a:xfrm>
            <a:off x="5672550" y="2614250"/>
            <a:ext cx="4177800" cy="540300"/>
          </a:xfrm>
          <a:prstGeom prst="rect">
            <a:avLst/>
          </a:prstGeom>
          <a:ln>
            <a:noFill/>
          </a:ln>
        </p:spPr>
        <p:txBody>
          <a:bodyPr anchorCtr="0" anchor="ctr" bIns="116050" lIns="116050" spcFirstLastPara="1" rIns="116050" wrap="square" tIns="116050">
            <a:noAutofit/>
          </a:bodyPr>
          <a:lstStyle/>
          <a:p>
            <a:pPr indent="0" lvl="0" marL="0" rtl="0" algn="ctr">
              <a:lnSpc>
                <a:spcPct val="100000"/>
              </a:lnSpc>
              <a:spcBef>
                <a:spcPts val="0"/>
              </a:spcBef>
              <a:spcAft>
                <a:spcPts val="0"/>
              </a:spcAft>
              <a:buNone/>
            </a:pPr>
            <a:r>
              <a:rPr lang="en" sz="2500">
                <a:latin typeface="Fredoka One"/>
                <a:ea typeface="Fredoka One"/>
                <a:cs typeface="Fredoka One"/>
                <a:sym typeface="Fredoka One"/>
              </a:rPr>
              <a:t>3 </a:t>
            </a:r>
            <a:r>
              <a:rPr b="1" lang="en" sz="2500">
                <a:solidFill>
                  <a:schemeClr val="dk2"/>
                </a:solidFill>
                <a:latin typeface="Fredoka One"/>
                <a:ea typeface="Fredoka One"/>
                <a:cs typeface="Fredoka One"/>
                <a:sym typeface="Fredoka One"/>
              </a:rPr>
              <a:t>+</a:t>
            </a:r>
            <a:r>
              <a:rPr lang="en" sz="2500">
                <a:latin typeface="Fredoka One"/>
                <a:ea typeface="Fredoka One"/>
                <a:cs typeface="Fredoka One"/>
                <a:sym typeface="Fredoka One"/>
              </a:rPr>
              <a:t> 4 </a:t>
            </a:r>
            <a:r>
              <a:rPr b="1" lang="en" sz="2500">
                <a:solidFill>
                  <a:schemeClr val="dk2"/>
                </a:solidFill>
                <a:latin typeface="Fredoka One"/>
                <a:ea typeface="Fredoka One"/>
                <a:cs typeface="Fredoka One"/>
                <a:sym typeface="Fredoka One"/>
              </a:rPr>
              <a:t>=</a:t>
            </a:r>
            <a:r>
              <a:rPr lang="en" sz="2500">
                <a:solidFill>
                  <a:schemeClr val="dk2"/>
                </a:solidFill>
                <a:latin typeface="Fredoka One"/>
                <a:ea typeface="Fredoka One"/>
                <a:cs typeface="Fredoka One"/>
                <a:sym typeface="Fredoka One"/>
              </a:rPr>
              <a:t> </a:t>
            </a:r>
            <a:r>
              <a:rPr lang="en" sz="2500">
                <a:latin typeface="Fredoka One"/>
                <a:ea typeface="Fredoka One"/>
                <a:cs typeface="Fredoka One"/>
                <a:sym typeface="Fredoka One"/>
              </a:rPr>
              <a:t>7</a:t>
            </a:r>
            <a:endParaRPr sz="2500">
              <a:latin typeface="Fredoka One"/>
              <a:ea typeface="Fredoka One"/>
              <a:cs typeface="Fredoka One"/>
              <a:sym typeface="Fredoka One"/>
            </a:endParaRPr>
          </a:p>
        </p:txBody>
      </p:sp>
      <p:sp>
        <p:nvSpPr>
          <p:cNvPr id="854" name="Google Shape;854;p30"/>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What is addition?</a:t>
            </a:r>
            <a:endParaRPr/>
          </a:p>
        </p:txBody>
      </p:sp>
      <p:sp>
        <p:nvSpPr>
          <p:cNvPr id="855" name="Google Shape;855;p30"/>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grpSp>
        <p:nvGrpSpPr>
          <p:cNvPr id="856" name="Google Shape;856;p30"/>
          <p:cNvGrpSpPr/>
          <p:nvPr/>
        </p:nvGrpSpPr>
        <p:grpSpPr>
          <a:xfrm>
            <a:off x="1266005" y="3932192"/>
            <a:ext cx="2676242" cy="2670996"/>
            <a:chOff x="6982306" y="4773787"/>
            <a:chExt cx="1833293" cy="1829700"/>
          </a:xfrm>
        </p:grpSpPr>
        <p:sp>
          <p:nvSpPr>
            <p:cNvPr id="857" name="Google Shape;857;p30"/>
            <p:cNvSpPr/>
            <p:nvPr/>
          </p:nvSpPr>
          <p:spPr>
            <a:xfrm rot="-18">
              <a:off x="6982306" y="4773792"/>
              <a:ext cx="1833293" cy="1829690"/>
            </a:xfrm>
            <a:prstGeom prst="rect">
              <a:avLst/>
            </a:prstGeom>
          </p:spPr>
          <p:txBody>
            <a:bodyPr>
              <a:prstTxWarp prst="textPlain"/>
            </a:bodyPr>
            <a:lstStyle/>
            <a:p>
              <a:pPr lvl="0" algn="ctr"/>
              <a:r>
                <a:rPr b="0" i="0">
                  <a:ln>
                    <a:noFill/>
                  </a:ln>
                  <a:solidFill>
                    <a:schemeClr val="dk2"/>
                  </a:solidFill>
                  <a:latin typeface="Fredoka One"/>
                </a:rPr>
                <a:t>+</a:t>
              </a:r>
            </a:p>
          </p:txBody>
        </p:sp>
        <p:grpSp>
          <p:nvGrpSpPr>
            <p:cNvPr id="858" name="Google Shape;858;p30"/>
            <p:cNvGrpSpPr/>
            <p:nvPr/>
          </p:nvGrpSpPr>
          <p:grpSpPr>
            <a:xfrm>
              <a:off x="7697801" y="5514114"/>
              <a:ext cx="402303" cy="349046"/>
              <a:chOff x="408858" y="3791168"/>
              <a:chExt cx="228244" cy="198029"/>
            </a:xfrm>
          </p:grpSpPr>
          <p:sp>
            <p:nvSpPr>
              <p:cNvPr id="859" name="Google Shape;859;p30"/>
              <p:cNvSpPr/>
              <p:nvPr/>
            </p:nvSpPr>
            <p:spPr>
              <a:xfrm>
                <a:off x="420103" y="3798565"/>
                <a:ext cx="34532" cy="34524"/>
              </a:xfrm>
              <a:custGeom>
                <a:rect b="b" l="l" r="r" t="t"/>
                <a:pathLst>
                  <a:path extrusionOk="0" h="34524" w="34532">
                    <a:moveTo>
                      <a:pt x="15922" y="53"/>
                    </a:moveTo>
                    <a:cubicBezTo>
                      <a:pt x="25431" y="-688"/>
                      <a:pt x="33731" y="6421"/>
                      <a:pt x="34479" y="15922"/>
                    </a:cubicBezTo>
                    <a:cubicBezTo>
                      <a:pt x="35220" y="25431"/>
                      <a:pt x="28119" y="33739"/>
                      <a:pt x="18611" y="34472"/>
                    </a:cubicBezTo>
                    <a:cubicBezTo>
                      <a:pt x="9102" y="35212"/>
                      <a:pt x="801" y="28112"/>
                      <a:pt x="53" y="18603"/>
                    </a:cubicBezTo>
                    <a:cubicBezTo>
                      <a:pt x="-687" y="9094"/>
                      <a:pt x="6413" y="786"/>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30"/>
              <p:cNvSpPr/>
              <p:nvPr/>
            </p:nvSpPr>
            <p:spPr>
              <a:xfrm>
                <a:off x="600146" y="3791168"/>
                <a:ext cx="34533" cy="34524"/>
              </a:xfrm>
              <a:custGeom>
                <a:rect b="b" l="l" r="r" t="t"/>
                <a:pathLst>
                  <a:path extrusionOk="0" h="34524" w="34533">
                    <a:moveTo>
                      <a:pt x="15922" y="53"/>
                    </a:moveTo>
                    <a:cubicBezTo>
                      <a:pt x="25431" y="-688"/>
                      <a:pt x="33731" y="6421"/>
                      <a:pt x="34479" y="15922"/>
                    </a:cubicBezTo>
                    <a:cubicBezTo>
                      <a:pt x="35228" y="25423"/>
                      <a:pt x="28119" y="33731"/>
                      <a:pt x="18611" y="34471"/>
                    </a:cubicBezTo>
                    <a:cubicBezTo>
                      <a:pt x="9102" y="35212"/>
                      <a:pt x="801" y="28112"/>
                      <a:pt x="53" y="18603"/>
                    </a:cubicBezTo>
                    <a:cubicBezTo>
                      <a:pt x="-687" y="9102"/>
                      <a:pt x="6413" y="793"/>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30"/>
              <p:cNvSpPr/>
              <p:nvPr/>
            </p:nvSpPr>
            <p:spPr>
              <a:xfrm>
                <a:off x="408858" y="3871768"/>
                <a:ext cx="228244" cy="117429"/>
              </a:xfrm>
              <a:custGeom>
                <a:rect b="b" l="l" r="r" t="t"/>
                <a:pathLst>
                  <a:path extrusionOk="0" h="117429" w="228244">
                    <a:moveTo>
                      <a:pt x="113954" y="117430"/>
                    </a:moveTo>
                    <a:cubicBezTo>
                      <a:pt x="60503" y="117430"/>
                      <a:pt x="10246" y="76652"/>
                      <a:pt x="169" y="23862"/>
                    </a:cubicBezTo>
                    <a:cubicBezTo>
                      <a:pt x="-806" y="18749"/>
                      <a:pt x="2538" y="13823"/>
                      <a:pt x="7651" y="12841"/>
                    </a:cubicBezTo>
                    <a:cubicBezTo>
                      <a:pt x="12748" y="11867"/>
                      <a:pt x="17682" y="15211"/>
                      <a:pt x="18672" y="20324"/>
                    </a:cubicBezTo>
                    <a:cubicBezTo>
                      <a:pt x="27276" y="65443"/>
                      <a:pt x="73254" y="101016"/>
                      <a:pt x="119122" y="98436"/>
                    </a:cubicBezTo>
                    <a:cubicBezTo>
                      <a:pt x="164967" y="95661"/>
                      <a:pt x="206322" y="54602"/>
                      <a:pt x="209432" y="8788"/>
                    </a:cubicBezTo>
                    <a:cubicBezTo>
                      <a:pt x="209790" y="3621"/>
                      <a:pt x="214389" y="-424"/>
                      <a:pt x="219463" y="36"/>
                    </a:cubicBezTo>
                    <a:cubicBezTo>
                      <a:pt x="224661" y="387"/>
                      <a:pt x="228574" y="4891"/>
                      <a:pt x="228223" y="10074"/>
                    </a:cubicBezTo>
                    <a:cubicBezTo>
                      <a:pt x="224435" y="65787"/>
                      <a:pt x="175995" y="113868"/>
                      <a:pt x="120260" y="117235"/>
                    </a:cubicBezTo>
                    <a:cubicBezTo>
                      <a:pt x="118155" y="117368"/>
                      <a:pt x="116051" y="117422"/>
                      <a:pt x="113954" y="1174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862" name="Google Shape;862;p30"/>
          <p:cNvSpPr/>
          <p:nvPr/>
        </p:nvSpPr>
        <p:spPr>
          <a:xfrm>
            <a:off x="1189950" y="1889400"/>
            <a:ext cx="4177800" cy="1449600"/>
          </a:xfrm>
          <a:prstGeom prst="wedgeRoundRectCallout">
            <a:avLst>
              <a:gd fmla="val 2003" name="adj1"/>
              <a:gd fmla="val 81156"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In math, </a:t>
            </a:r>
            <a:r>
              <a:rPr b="1" lang="en" sz="1800">
                <a:solidFill>
                  <a:schemeClr val="dk1"/>
                </a:solidFill>
                <a:latin typeface="Albert Sans"/>
                <a:ea typeface="Albert Sans"/>
                <a:cs typeface="Albert Sans"/>
                <a:sym typeface="Albert Sans"/>
              </a:rPr>
              <a:t>to join, to add, to put together</a:t>
            </a:r>
            <a:r>
              <a:rPr lang="en" sz="1800">
                <a:solidFill>
                  <a:schemeClr val="dk1"/>
                </a:solidFill>
                <a:latin typeface="Albert Sans"/>
                <a:ea typeface="Albert Sans"/>
                <a:cs typeface="Albert Sans"/>
                <a:sym typeface="Albert Sans"/>
              </a:rPr>
              <a:t>... is represented with me (</a:t>
            </a:r>
            <a:r>
              <a:rPr b="1" lang="en" sz="1800">
                <a:solidFill>
                  <a:schemeClr val="dk1"/>
                </a:solidFill>
                <a:latin typeface="Albert Sans"/>
                <a:ea typeface="Albert Sans"/>
                <a:cs typeface="Albert Sans"/>
                <a:sym typeface="Albert Sans"/>
              </a:rPr>
              <a:t>+</a:t>
            </a:r>
            <a:r>
              <a:rPr lang="en" sz="1800">
                <a:solidFill>
                  <a:schemeClr val="dk1"/>
                </a:solidFill>
                <a:latin typeface="Albert Sans"/>
                <a:ea typeface="Albert Sans"/>
                <a:cs typeface="Albert Sans"/>
                <a:sym typeface="Albert Sans"/>
              </a:rPr>
              <a:t>). My name is </a:t>
            </a:r>
            <a:r>
              <a:rPr b="1" lang="en" sz="1800">
                <a:solidFill>
                  <a:schemeClr val="dk1"/>
                </a:solidFill>
                <a:latin typeface="Albert Sans"/>
                <a:ea typeface="Albert Sans"/>
                <a:cs typeface="Albert Sans"/>
                <a:sym typeface="Albert Sans"/>
              </a:rPr>
              <a:t>plus</a:t>
            </a:r>
            <a:endParaRPr b="1" sz="1800">
              <a:solidFill>
                <a:schemeClr val="dk1"/>
              </a:solidFill>
              <a:latin typeface="Albert Sans"/>
              <a:ea typeface="Albert Sans"/>
              <a:cs typeface="Albert Sans"/>
              <a:sym typeface="Albert Sans"/>
            </a:endParaRPr>
          </a:p>
        </p:txBody>
      </p:sp>
      <p:grpSp>
        <p:nvGrpSpPr>
          <p:cNvPr id="863" name="Google Shape;863;p30"/>
          <p:cNvGrpSpPr/>
          <p:nvPr/>
        </p:nvGrpSpPr>
        <p:grpSpPr>
          <a:xfrm>
            <a:off x="8205394" y="5211988"/>
            <a:ext cx="1644968" cy="1391496"/>
            <a:chOff x="5469556" y="4773788"/>
            <a:chExt cx="1644968" cy="1391496"/>
          </a:xfrm>
        </p:grpSpPr>
        <p:sp>
          <p:nvSpPr>
            <p:cNvPr id="864" name="Google Shape;864;p30"/>
            <p:cNvSpPr/>
            <p:nvPr/>
          </p:nvSpPr>
          <p:spPr>
            <a:xfrm rot="-18">
              <a:off x="5469556" y="4773792"/>
              <a:ext cx="1644968" cy="1391487"/>
            </a:xfrm>
            <a:prstGeom prst="rect">
              <a:avLst/>
            </a:prstGeom>
          </p:spPr>
          <p:txBody>
            <a:bodyPr>
              <a:prstTxWarp prst="textPlain"/>
            </a:bodyPr>
            <a:lstStyle/>
            <a:p>
              <a:pPr lvl="0" algn="ctr"/>
              <a:r>
                <a:rPr b="0" i="0">
                  <a:ln>
                    <a:noFill/>
                  </a:ln>
                  <a:solidFill>
                    <a:schemeClr val="accent4"/>
                  </a:solidFill>
                  <a:latin typeface="Fredoka One"/>
                </a:rPr>
                <a:t>=</a:t>
              </a:r>
            </a:p>
          </p:txBody>
        </p:sp>
        <p:grpSp>
          <p:nvGrpSpPr>
            <p:cNvPr id="865" name="Google Shape;865;p30"/>
            <p:cNvGrpSpPr/>
            <p:nvPr/>
          </p:nvGrpSpPr>
          <p:grpSpPr>
            <a:xfrm>
              <a:off x="6090875" y="5209959"/>
              <a:ext cx="402329" cy="363532"/>
              <a:chOff x="2564001" y="4498249"/>
              <a:chExt cx="614618" cy="555435"/>
            </a:xfrm>
          </p:grpSpPr>
          <p:sp>
            <p:nvSpPr>
              <p:cNvPr id="866" name="Google Shape;866;p30"/>
              <p:cNvSpPr/>
              <p:nvPr/>
            </p:nvSpPr>
            <p:spPr>
              <a:xfrm>
                <a:off x="2679914" y="4498249"/>
                <a:ext cx="101351" cy="101328"/>
              </a:xfrm>
              <a:custGeom>
                <a:rect b="b" l="l" r="r" t="t"/>
                <a:pathLst>
                  <a:path extrusionOk="0" h="34524" w="34532">
                    <a:moveTo>
                      <a:pt x="15922" y="53"/>
                    </a:moveTo>
                    <a:cubicBezTo>
                      <a:pt x="25431" y="-687"/>
                      <a:pt x="33739" y="6421"/>
                      <a:pt x="34479" y="15922"/>
                    </a:cubicBezTo>
                    <a:cubicBezTo>
                      <a:pt x="35220" y="25430"/>
                      <a:pt x="28119" y="33731"/>
                      <a:pt x="18611" y="34472"/>
                    </a:cubicBezTo>
                    <a:cubicBezTo>
                      <a:pt x="9102" y="35212"/>
                      <a:pt x="793"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7" name="Google Shape;867;p30"/>
              <p:cNvSpPr/>
              <p:nvPr/>
            </p:nvSpPr>
            <p:spPr>
              <a:xfrm>
                <a:off x="2951427" y="4498249"/>
                <a:ext cx="101351" cy="101328"/>
              </a:xfrm>
              <a:custGeom>
                <a:rect b="b" l="l" r="r" t="t"/>
                <a:pathLst>
                  <a:path extrusionOk="0" h="34524" w="34532">
                    <a:moveTo>
                      <a:pt x="15922" y="53"/>
                    </a:moveTo>
                    <a:cubicBezTo>
                      <a:pt x="25431" y="-687"/>
                      <a:pt x="33731" y="6421"/>
                      <a:pt x="34479" y="15922"/>
                    </a:cubicBezTo>
                    <a:cubicBezTo>
                      <a:pt x="35220" y="25430"/>
                      <a:pt x="28119" y="33731"/>
                      <a:pt x="18611" y="34472"/>
                    </a:cubicBezTo>
                    <a:cubicBezTo>
                      <a:pt x="9102" y="35212"/>
                      <a:pt x="801"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30"/>
              <p:cNvSpPr/>
              <p:nvPr/>
            </p:nvSpPr>
            <p:spPr>
              <a:xfrm>
                <a:off x="2564001" y="4764384"/>
                <a:ext cx="614618" cy="289300"/>
              </a:xfrm>
              <a:custGeom>
                <a:rect b="b" l="l" r="r" t="t"/>
                <a:pathLst>
                  <a:path extrusionOk="0" h="98569" w="209410">
                    <a:moveTo>
                      <a:pt x="0" y="12650"/>
                    </a:moveTo>
                    <a:cubicBezTo>
                      <a:pt x="9532" y="62610"/>
                      <a:pt x="59500" y="101463"/>
                      <a:pt x="110270" y="98400"/>
                    </a:cubicBezTo>
                    <a:cubicBezTo>
                      <a:pt x="161041" y="95329"/>
                      <a:pt x="205966" y="50739"/>
                      <a:pt x="209411"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869" name="Google Shape;869;p30"/>
          <p:cNvSpPr/>
          <p:nvPr/>
        </p:nvSpPr>
        <p:spPr>
          <a:xfrm>
            <a:off x="4962700" y="3779988"/>
            <a:ext cx="3242700" cy="1449600"/>
          </a:xfrm>
          <a:prstGeom prst="wedgeRoundRectCallout">
            <a:avLst>
              <a:gd fmla="val 41492" name="adj1"/>
              <a:gd fmla="val 81984"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I am the equal (</a:t>
            </a:r>
            <a:r>
              <a:rPr b="1" lang="en" sz="1800">
                <a:solidFill>
                  <a:schemeClr val="dk1"/>
                </a:solidFill>
                <a:latin typeface="Albert Sans"/>
                <a:ea typeface="Albert Sans"/>
                <a:cs typeface="Albert Sans"/>
                <a:sym typeface="Albert Sans"/>
              </a:rPr>
              <a:t>=</a:t>
            </a:r>
            <a:r>
              <a:rPr lang="en" sz="1800">
                <a:solidFill>
                  <a:schemeClr val="dk1"/>
                </a:solidFill>
                <a:latin typeface="Albert Sans"/>
                <a:ea typeface="Albert Sans"/>
                <a:cs typeface="Albert Sans"/>
                <a:sym typeface="Albert Sans"/>
              </a:rPr>
              <a:t>). After me, you will write the result of the addition</a:t>
            </a:r>
            <a:endParaRPr b="1" sz="1800">
              <a:solidFill>
                <a:schemeClr val="dk1"/>
              </a:solidFill>
              <a:latin typeface="Albert Sans"/>
              <a:ea typeface="Albert Sans"/>
              <a:cs typeface="Albert Sans"/>
              <a:sym typeface="Albert Sans"/>
            </a:endParaRPr>
          </a:p>
        </p:txBody>
      </p:sp>
      <p:cxnSp>
        <p:nvCxnSpPr>
          <p:cNvPr id="870" name="Google Shape;870;p30"/>
          <p:cNvCxnSpPr>
            <a:stCxn id="862" idx="3"/>
            <a:endCxn id="849" idx="1"/>
          </p:cNvCxnSpPr>
          <p:nvPr/>
        </p:nvCxnSpPr>
        <p:spPr>
          <a:xfrm>
            <a:off x="5367750" y="2614200"/>
            <a:ext cx="304800" cy="0"/>
          </a:xfrm>
          <a:prstGeom prst="straightConnector1">
            <a:avLst/>
          </a:prstGeom>
          <a:noFill/>
          <a:ln cap="flat" cmpd="sng" w="19050">
            <a:solidFill>
              <a:schemeClr val="dk1"/>
            </a:solidFill>
            <a:prstDash val="solid"/>
            <a:round/>
            <a:headEnd len="med" w="med" type="none"/>
            <a:tailEnd len="med" w="med" type="none"/>
          </a:ln>
        </p:spPr>
      </p:cxnSp>
      <p:cxnSp>
        <p:nvCxnSpPr>
          <p:cNvPr id="871" name="Google Shape;871;p30"/>
          <p:cNvCxnSpPr/>
          <p:nvPr/>
        </p:nvCxnSpPr>
        <p:spPr>
          <a:xfrm>
            <a:off x="8160575" y="6603200"/>
            <a:ext cx="1734600" cy="0"/>
          </a:xfrm>
          <a:prstGeom prst="straightConnector1">
            <a:avLst/>
          </a:prstGeom>
          <a:noFill/>
          <a:ln cap="flat" cmpd="sng" w="19050">
            <a:solidFill>
              <a:schemeClr val="dk1"/>
            </a:solidFill>
            <a:prstDash val="solid"/>
            <a:round/>
            <a:headEnd len="med" w="med" type="none"/>
            <a:tailEnd len="med" w="med" type="none"/>
          </a:ln>
        </p:spPr>
      </p:cxnSp>
      <p:cxnSp>
        <p:nvCxnSpPr>
          <p:cNvPr id="872" name="Google Shape;872;p30"/>
          <p:cNvCxnSpPr/>
          <p:nvPr/>
        </p:nvCxnSpPr>
        <p:spPr>
          <a:xfrm>
            <a:off x="1265974" y="6603200"/>
            <a:ext cx="2676300" cy="0"/>
          </a:xfrm>
          <a:prstGeom prst="straightConnector1">
            <a:avLst/>
          </a:prstGeom>
          <a:noFill/>
          <a:ln cap="flat" cmpd="sng" w="19050">
            <a:solidFill>
              <a:schemeClr val="dk1"/>
            </a:solidFill>
            <a:prstDash val="solid"/>
            <a:round/>
            <a:headEnd len="med" w="med" type="none"/>
            <a:tailEnd len="med" w="med" type="none"/>
          </a:ln>
        </p:spPr>
      </p:cxnSp>
      <p:sp>
        <p:nvSpPr>
          <p:cNvPr id="873" name="Google Shape;873;p30"/>
          <p:cNvSpPr/>
          <p:nvPr/>
        </p:nvSpPr>
        <p:spPr>
          <a:xfrm>
            <a:off x="7742749" y="87375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30"/>
          <p:cNvSpPr/>
          <p:nvPr/>
        </p:nvSpPr>
        <p:spPr>
          <a:xfrm rot="5400000">
            <a:off x="9511976" y="3946357"/>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30"/>
          <p:cNvSpPr/>
          <p:nvPr/>
        </p:nvSpPr>
        <p:spPr>
          <a:xfrm>
            <a:off x="5128974" y="6044920"/>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9" name="Shape 879"/>
        <p:cNvGrpSpPr/>
        <p:nvPr/>
      </p:nvGrpSpPr>
      <p:grpSpPr>
        <a:xfrm>
          <a:off x="0" y="0"/>
          <a:ext cx="0" cy="0"/>
          <a:chOff x="0" y="0"/>
          <a:chExt cx="0" cy="0"/>
        </a:xfrm>
      </p:grpSpPr>
      <p:sp>
        <p:nvSpPr>
          <p:cNvPr id="880" name="Google Shape;880;p31"/>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What is addition?</a:t>
            </a:r>
            <a:endParaRPr/>
          </a:p>
        </p:txBody>
      </p:sp>
      <p:sp>
        <p:nvSpPr>
          <p:cNvPr id="881" name="Google Shape;881;p31"/>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sp>
        <p:nvSpPr>
          <p:cNvPr id="882" name="Google Shape;882;p31"/>
          <p:cNvSpPr/>
          <p:nvPr/>
        </p:nvSpPr>
        <p:spPr>
          <a:xfrm>
            <a:off x="1189950" y="1889300"/>
            <a:ext cx="6858600" cy="648600"/>
          </a:xfrm>
          <a:prstGeom prst="wedgeRoundRectCallout">
            <a:avLst>
              <a:gd fmla="val 55222" name="adj1"/>
              <a:gd fmla="val 11004"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chemeClr val="dk1"/>
                </a:solidFill>
                <a:latin typeface="Albert Sans"/>
                <a:ea typeface="Albert Sans"/>
                <a:cs typeface="Albert Sans"/>
                <a:sym typeface="Albert Sans"/>
              </a:rPr>
              <a:t>My goal is to unite. </a:t>
            </a:r>
            <a:r>
              <a:rPr lang="en" sz="1800">
                <a:solidFill>
                  <a:schemeClr val="dk1"/>
                </a:solidFill>
                <a:latin typeface="Albert Sans"/>
                <a:ea typeface="Albert Sans"/>
                <a:cs typeface="Albert Sans"/>
                <a:sym typeface="Albert Sans"/>
              </a:rPr>
              <a:t>Look at this other example</a:t>
            </a:r>
            <a:endParaRPr sz="1800">
              <a:solidFill>
                <a:schemeClr val="dk1"/>
              </a:solidFill>
              <a:latin typeface="Albert Sans"/>
              <a:ea typeface="Albert Sans"/>
              <a:cs typeface="Albert Sans"/>
              <a:sym typeface="Albert Sans"/>
            </a:endParaRPr>
          </a:p>
        </p:txBody>
      </p:sp>
      <p:grpSp>
        <p:nvGrpSpPr>
          <p:cNvPr id="883" name="Google Shape;883;p31"/>
          <p:cNvGrpSpPr/>
          <p:nvPr/>
        </p:nvGrpSpPr>
        <p:grpSpPr>
          <a:xfrm>
            <a:off x="8885960" y="1889291"/>
            <a:ext cx="963029" cy="961141"/>
            <a:chOff x="3686856" y="4773650"/>
            <a:chExt cx="1833293" cy="1829700"/>
          </a:xfrm>
        </p:grpSpPr>
        <p:sp>
          <p:nvSpPr>
            <p:cNvPr id="884" name="Google Shape;884;p31"/>
            <p:cNvSpPr/>
            <p:nvPr/>
          </p:nvSpPr>
          <p:spPr>
            <a:xfrm rot="-18">
              <a:off x="3686856" y="4773654"/>
              <a:ext cx="1833293" cy="1829690"/>
            </a:xfrm>
            <a:prstGeom prst="rect">
              <a:avLst/>
            </a:prstGeom>
          </p:spPr>
          <p:txBody>
            <a:bodyPr>
              <a:prstTxWarp prst="textPlain"/>
            </a:bodyPr>
            <a:lstStyle/>
            <a:p>
              <a:pPr lvl="0" algn="ctr"/>
              <a:r>
                <a:rPr b="0" i="0">
                  <a:ln>
                    <a:noFill/>
                  </a:ln>
                  <a:solidFill>
                    <a:schemeClr val="dk2"/>
                  </a:solidFill>
                  <a:latin typeface="Fredoka One"/>
                </a:rPr>
                <a:t>+</a:t>
              </a:r>
            </a:p>
          </p:txBody>
        </p:sp>
        <p:grpSp>
          <p:nvGrpSpPr>
            <p:cNvPr id="885" name="Google Shape;885;p31"/>
            <p:cNvGrpSpPr/>
            <p:nvPr/>
          </p:nvGrpSpPr>
          <p:grpSpPr>
            <a:xfrm>
              <a:off x="4402338" y="5506734"/>
              <a:ext cx="402329" cy="363532"/>
              <a:chOff x="2564001" y="4498249"/>
              <a:chExt cx="614618" cy="555435"/>
            </a:xfrm>
          </p:grpSpPr>
          <p:sp>
            <p:nvSpPr>
              <p:cNvPr id="886" name="Google Shape;886;p31"/>
              <p:cNvSpPr/>
              <p:nvPr/>
            </p:nvSpPr>
            <p:spPr>
              <a:xfrm>
                <a:off x="2679914" y="4498249"/>
                <a:ext cx="101351" cy="101328"/>
              </a:xfrm>
              <a:custGeom>
                <a:rect b="b" l="l" r="r" t="t"/>
                <a:pathLst>
                  <a:path extrusionOk="0" h="34524" w="34532">
                    <a:moveTo>
                      <a:pt x="15922" y="53"/>
                    </a:moveTo>
                    <a:cubicBezTo>
                      <a:pt x="25431" y="-687"/>
                      <a:pt x="33739" y="6421"/>
                      <a:pt x="34479" y="15922"/>
                    </a:cubicBezTo>
                    <a:cubicBezTo>
                      <a:pt x="35220" y="25430"/>
                      <a:pt x="28119" y="33731"/>
                      <a:pt x="18611" y="34472"/>
                    </a:cubicBezTo>
                    <a:cubicBezTo>
                      <a:pt x="9102" y="35212"/>
                      <a:pt x="793"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7" name="Google Shape;887;p31"/>
              <p:cNvSpPr/>
              <p:nvPr/>
            </p:nvSpPr>
            <p:spPr>
              <a:xfrm>
                <a:off x="2951427" y="4498249"/>
                <a:ext cx="101351" cy="101328"/>
              </a:xfrm>
              <a:custGeom>
                <a:rect b="b" l="l" r="r" t="t"/>
                <a:pathLst>
                  <a:path extrusionOk="0" h="34524" w="34532">
                    <a:moveTo>
                      <a:pt x="15922" y="53"/>
                    </a:moveTo>
                    <a:cubicBezTo>
                      <a:pt x="25431" y="-687"/>
                      <a:pt x="33731" y="6421"/>
                      <a:pt x="34479" y="15922"/>
                    </a:cubicBezTo>
                    <a:cubicBezTo>
                      <a:pt x="35220" y="25430"/>
                      <a:pt x="28119" y="33731"/>
                      <a:pt x="18611" y="34472"/>
                    </a:cubicBezTo>
                    <a:cubicBezTo>
                      <a:pt x="9102" y="35212"/>
                      <a:pt x="801"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8" name="Google Shape;888;p31"/>
              <p:cNvSpPr/>
              <p:nvPr/>
            </p:nvSpPr>
            <p:spPr>
              <a:xfrm>
                <a:off x="2564001" y="4764384"/>
                <a:ext cx="614618" cy="289300"/>
              </a:xfrm>
              <a:custGeom>
                <a:rect b="b" l="l" r="r" t="t"/>
                <a:pathLst>
                  <a:path extrusionOk="0" h="98569" w="209410">
                    <a:moveTo>
                      <a:pt x="0" y="12650"/>
                    </a:moveTo>
                    <a:cubicBezTo>
                      <a:pt x="9532" y="62610"/>
                      <a:pt x="59500" y="101463"/>
                      <a:pt x="110270" y="98400"/>
                    </a:cubicBezTo>
                    <a:cubicBezTo>
                      <a:pt x="161041" y="95329"/>
                      <a:pt x="205966" y="50739"/>
                      <a:pt x="209411"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89" name="Google Shape;889;p31"/>
          <p:cNvGrpSpPr/>
          <p:nvPr/>
        </p:nvGrpSpPr>
        <p:grpSpPr>
          <a:xfrm>
            <a:off x="1189957" y="3371754"/>
            <a:ext cx="3661998" cy="794277"/>
            <a:chOff x="1189950" y="4705500"/>
            <a:chExt cx="3298800" cy="715500"/>
          </a:xfrm>
        </p:grpSpPr>
        <p:sp>
          <p:nvSpPr>
            <p:cNvPr id="890" name="Google Shape;890;p31"/>
            <p:cNvSpPr/>
            <p:nvPr/>
          </p:nvSpPr>
          <p:spPr>
            <a:xfrm>
              <a:off x="1189950" y="4705500"/>
              <a:ext cx="3298800" cy="7155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891" name="Google Shape;891;p31"/>
            <p:cNvGrpSpPr/>
            <p:nvPr/>
          </p:nvGrpSpPr>
          <p:grpSpPr>
            <a:xfrm>
              <a:off x="1330349" y="4851347"/>
              <a:ext cx="3018002" cy="423806"/>
              <a:chOff x="1330463" y="4851347"/>
              <a:chExt cx="3018002" cy="423806"/>
            </a:xfrm>
          </p:grpSpPr>
          <p:grpSp>
            <p:nvGrpSpPr>
              <p:cNvPr id="892" name="Google Shape;892;p31"/>
              <p:cNvGrpSpPr/>
              <p:nvPr/>
            </p:nvGrpSpPr>
            <p:grpSpPr>
              <a:xfrm>
                <a:off x="1330463" y="4851418"/>
                <a:ext cx="431204" cy="423665"/>
                <a:chOff x="5809201" y="3595407"/>
                <a:chExt cx="2459805" cy="2416797"/>
              </a:xfrm>
            </p:grpSpPr>
            <p:sp>
              <p:nvSpPr>
                <p:cNvPr id="893" name="Google Shape;893;p31"/>
                <p:cNvSpPr/>
                <p:nvPr/>
              </p:nvSpPr>
              <p:spPr>
                <a:xfrm>
                  <a:off x="6598887" y="3595407"/>
                  <a:ext cx="439284" cy="79426"/>
                </a:xfrm>
                <a:custGeom>
                  <a:rect b="b" l="l" r="r" t="t"/>
                  <a:pathLst>
                    <a:path extrusionOk="0" h="165643" w="916129">
                      <a:moveTo>
                        <a:pt x="916130" y="0"/>
                      </a:moveTo>
                      <a:cubicBezTo>
                        <a:pt x="915556" y="0"/>
                        <a:pt x="914887" y="0"/>
                        <a:pt x="914219" y="0"/>
                      </a:cubicBezTo>
                      <a:cubicBezTo>
                        <a:pt x="592172" y="0"/>
                        <a:pt x="283989" y="58323"/>
                        <a:pt x="0" y="164793"/>
                      </a:cubicBezTo>
                      <a:cubicBezTo>
                        <a:pt x="536" y="165079"/>
                        <a:pt x="1070" y="165356"/>
                        <a:pt x="1596" y="165643"/>
                      </a:cubicBezTo>
                      <a:cubicBezTo>
                        <a:pt x="285643" y="58848"/>
                        <a:pt x="593949" y="239"/>
                        <a:pt x="91613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4" name="Google Shape;894;p31"/>
                <p:cNvSpPr/>
                <p:nvPr/>
              </p:nvSpPr>
              <p:spPr>
                <a:xfrm>
                  <a:off x="6052564" y="5526880"/>
                  <a:ext cx="985607" cy="485324"/>
                </a:xfrm>
                <a:custGeom>
                  <a:rect b="b" l="l" r="r" t="t"/>
                  <a:pathLst>
                    <a:path extrusionOk="0" h="1012146" w="2055489">
                      <a:moveTo>
                        <a:pt x="2150" y="0"/>
                      </a:moveTo>
                      <a:cubicBezTo>
                        <a:pt x="1424" y="746"/>
                        <a:pt x="717" y="1491"/>
                        <a:pt x="0" y="2226"/>
                      </a:cubicBezTo>
                      <a:cubicBezTo>
                        <a:pt x="467873" y="615400"/>
                        <a:pt x="1213572" y="1012147"/>
                        <a:pt x="2053579" y="1012147"/>
                      </a:cubicBezTo>
                      <a:cubicBezTo>
                        <a:pt x="2054247" y="1012147"/>
                        <a:pt x="2054916" y="1012147"/>
                        <a:pt x="2055490" y="1012147"/>
                      </a:cubicBezTo>
                      <a:cubicBezTo>
                        <a:pt x="1215264" y="1011535"/>
                        <a:pt x="469555" y="613976"/>
                        <a:pt x="215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5" name="Google Shape;895;p31"/>
                <p:cNvSpPr/>
                <p:nvPr/>
              </p:nvSpPr>
              <p:spPr>
                <a:xfrm>
                  <a:off x="6599652" y="3595407"/>
                  <a:ext cx="1273828" cy="377364"/>
                </a:xfrm>
                <a:custGeom>
                  <a:rect b="b" l="l" r="r" t="t"/>
                  <a:pathLst>
                    <a:path extrusionOk="0" h="786995" w="2656575">
                      <a:moveTo>
                        <a:pt x="2653805" y="669576"/>
                      </a:moveTo>
                      <a:lnTo>
                        <a:pt x="2653805" y="669576"/>
                      </a:lnTo>
                      <a:cubicBezTo>
                        <a:pt x="2654761" y="669261"/>
                        <a:pt x="2655620" y="668945"/>
                        <a:pt x="2656576" y="668630"/>
                      </a:cubicBezTo>
                      <a:cubicBezTo>
                        <a:pt x="2199376" y="253596"/>
                        <a:pt x="1588056" y="0"/>
                        <a:pt x="916541" y="0"/>
                      </a:cubicBezTo>
                      <a:cubicBezTo>
                        <a:pt x="915872" y="0"/>
                        <a:pt x="915202" y="0"/>
                        <a:pt x="914630" y="0"/>
                      </a:cubicBezTo>
                      <a:lnTo>
                        <a:pt x="914534" y="0"/>
                      </a:lnTo>
                      <a:cubicBezTo>
                        <a:pt x="592354" y="229"/>
                        <a:pt x="284047" y="58848"/>
                        <a:pt x="0" y="165643"/>
                      </a:cubicBezTo>
                      <a:cubicBezTo>
                        <a:pt x="422622" y="390316"/>
                        <a:pt x="1096458" y="711187"/>
                        <a:pt x="1590731" y="767523"/>
                      </a:cubicBezTo>
                      <a:cubicBezTo>
                        <a:pt x="2078507" y="823113"/>
                        <a:pt x="2412640" y="750037"/>
                        <a:pt x="2653805" y="669566"/>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6" name="Google Shape;896;p31"/>
                <p:cNvSpPr/>
                <p:nvPr/>
              </p:nvSpPr>
              <p:spPr>
                <a:xfrm>
                  <a:off x="5809201" y="3762652"/>
                  <a:ext cx="2459805" cy="1779296"/>
                </a:xfrm>
                <a:custGeom>
                  <a:rect b="b" l="l" r="r" t="t"/>
                  <a:pathLst>
                    <a:path extrusionOk="0" h="3710733" w="5129937">
                      <a:moveTo>
                        <a:pt x="4564958" y="593338"/>
                      </a:moveTo>
                      <a:cubicBezTo>
                        <a:pt x="4564002" y="593710"/>
                        <a:pt x="4563047" y="594083"/>
                        <a:pt x="4561996" y="594465"/>
                      </a:cubicBezTo>
                      <a:cubicBezTo>
                        <a:pt x="4347298" y="676417"/>
                        <a:pt x="4030363" y="783690"/>
                        <a:pt x="3568864" y="783690"/>
                      </a:cubicBezTo>
                      <a:cubicBezTo>
                        <a:pt x="3454970" y="783690"/>
                        <a:pt x="3332286" y="777173"/>
                        <a:pt x="3200142" y="762096"/>
                      </a:cubicBezTo>
                      <a:cubicBezTo>
                        <a:pt x="2541621" y="687052"/>
                        <a:pt x="1649943" y="218930"/>
                        <a:pt x="1262244" y="0"/>
                      </a:cubicBezTo>
                      <a:cubicBezTo>
                        <a:pt x="506751" y="438501"/>
                        <a:pt x="0" y="1246785"/>
                        <a:pt x="0" y="2171351"/>
                      </a:cubicBezTo>
                      <a:cubicBezTo>
                        <a:pt x="0" y="2610875"/>
                        <a:pt x="114524" y="3024123"/>
                        <a:pt x="315845" y="3383853"/>
                      </a:cubicBezTo>
                      <a:cubicBezTo>
                        <a:pt x="426873" y="3275272"/>
                        <a:pt x="593681" y="3130669"/>
                        <a:pt x="802245" y="3005166"/>
                      </a:cubicBezTo>
                      <a:cubicBezTo>
                        <a:pt x="1332091" y="2686330"/>
                        <a:pt x="1875160" y="2643897"/>
                        <a:pt x="2372777" y="2882472"/>
                      </a:cubicBezTo>
                      <a:cubicBezTo>
                        <a:pt x="2463032" y="2925736"/>
                        <a:pt x="2569139" y="2999433"/>
                        <a:pt x="2703385" y="3092726"/>
                      </a:cubicBezTo>
                      <a:cubicBezTo>
                        <a:pt x="3179694" y="3423554"/>
                        <a:pt x="3899271" y="3923464"/>
                        <a:pt x="4665093" y="3613132"/>
                      </a:cubicBezTo>
                      <a:cubicBezTo>
                        <a:pt x="4665571" y="3612940"/>
                        <a:pt x="4666049" y="3612759"/>
                        <a:pt x="4666527" y="3612577"/>
                      </a:cubicBezTo>
                      <a:lnTo>
                        <a:pt x="4667577" y="3615148"/>
                      </a:lnTo>
                      <a:cubicBezTo>
                        <a:pt x="4959000" y="3206248"/>
                        <a:pt x="5129937" y="2708430"/>
                        <a:pt x="5129937" y="2171361"/>
                      </a:cubicBezTo>
                      <a:cubicBezTo>
                        <a:pt x="5129937" y="1574039"/>
                        <a:pt x="4918392" y="1025256"/>
                        <a:pt x="4564958" y="593357"/>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7" name="Google Shape;897;p31"/>
                <p:cNvSpPr/>
                <p:nvPr/>
              </p:nvSpPr>
              <p:spPr>
                <a:xfrm>
                  <a:off x="6053595" y="5237275"/>
                  <a:ext cx="1803208" cy="774929"/>
                </a:xfrm>
                <a:custGeom>
                  <a:rect b="b" l="l" r="r" t="t"/>
                  <a:pathLst>
                    <a:path extrusionOk="0" h="1616119" w="3760601">
                      <a:moveTo>
                        <a:pt x="3656549" y="981763"/>
                      </a:moveTo>
                      <a:cubicBezTo>
                        <a:pt x="2976339" y="981782"/>
                        <a:pt x="2385561" y="571382"/>
                        <a:pt x="1996583" y="301189"/>
                      </a:cubicBezTo>
                      <a:cubicBezTo>
                        <a:pt x="1879804" y="220069"/>
                        <a:pt x="1778962" y="150022"/>
                        <a:pt x="1713721" y="118739"/>
                      </a:cubicBezTo>
                      <a:cubicBezTo>
                        <a:pt x="1323023" y="-68565"/>
                        <a:pt x="907568" y="-34139"/>
                        <a:pt x="478880" y="221062"/>
                      </a:cubicBezTo>
                      <a:cubicBezTo>
                        <a:pt x="260829" y="350875"/>
                        <a:pt x="92338" y="508319"/>
                        <a:pt x="0" y="603973"/>
                      </a:cubicBezTo>
                      <a:cubicBezTo>
                        <a:pt x="467405" y="1217949"/>
                        <a:pt x="1213114" y="1615518"/>
                        <a:pt x="2053340" y="1616120"/>
                      </a:cubicBezTo>
                      <a:cubicBezTo>
                        <a:pt x="2054008" y="1616120"/>
                        <a:pt x="2054677" y="1616120"/>
                        <a:pt x="2055346" y="1616120"/>
                      </a:cubicBezTo>
                      <a:cubicBezTo>
                        <a:pt x="2709949" y="1616120"/>
                        <a:pt x="3307319" y="1375127"/>
                        <a:pt x="3760602" y="978523"/>
                      </a:cubicBezTo>
                      <a:cubicBezTo>
                        <a:pt x="3759169" y="978610"/>
                        <a:pt x="3757831" y="978696"/>
                        <a:pt x="3756397" y="978772"/>
                      </a:cubicBezTo>
                      <a:cubicBezTo>
                        <a:pt x="3722955" y="980779"/>
                        <a:pt x="3689705" y="981753"/>
                        <a:pt x="3656549" y="981753"/>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8" name="Google Shape;898;p31"/>
                <p:cNvSpPr/>
                <p:nvPr/>
              </p:nvSpPr>
              <p:spPr>
                <a:xfrm>
                  <a:off x="5959457" y="5071771"/>
                  <a:ext cx="2087846" cy="636254"/>
                </a:xfrm>
                <a:custGeom>
                  <a:rect b="b" l="l" r="r" t="t"/>
                  <a:pathLst>
                    <a:path extrusionOk="0" h="1326912" w="4354215">
                      <a:moveTo>
                        <a:pt x="4353166" y="882372"/>
                      </a:moveTo>
                      <a:cubicBezTo>
                        <a:pt x="4352688" y="882563"/>
                        <a:pt x="4352210" y="882745"/>
                        <a:pt x="4351732" y="882927"/>
                      </a:cubicBezTo>
                      <a:cubicBezTo>
                        <a:pt x="3585910" y="1193259"/>
                        <a:pt x="2866333" y="693349"/>
                        <a:pt x="2390024" y="362521"/>
                      </a:cubicBezTo>
                      <a:cubicBezTo>
                        <a:pt x="2255778" y="269227"/>
                        <a:pt x="2149681" y="195531"/>
                        <a:pt x="2059425" y="152266"/>
                      </a:cubicBezTo>
                      <a:cubicBezTo>
                        <a:pt x="1561808" y="-86309"/>
                        <a:pt x="1018739" y="-43876"/>
                        <a:pt x="488893" y="274960"/>
                      </a:cubicBezTo>
                      <a:cubicBezTo>
                        <a:pt x="280330" y="400473"/>
                        <a:pt x="113531" y="545067"/>
                        <a:pt x="2494" y="653648"/>
                      </a:cubicBezTo>
                      <a:lnTo>
                        <a:pt x="2494" y="653648"/>
                      </a:lnTo>
                      <a:cubicBezTo>
                        <a:pt x="1653" y="654470"/>
                        <a:pt x="831" y="655282"/>
                        <a:pt x="0" y="656094"/>
                      </a:cubicBezTo>
                      <a:cubicBezTo>
                        <a:pt x="57816" y="759124"/>
                        <a:pt x="122761" y="857759"/>
                        <a:pt x="194174" y="951349"/>
                      </a:cubicBezTo>
                      <a:cubicBezTo>
                        <a:pt x="194890" y="950603"/>
                        <a:pt x="195597" y="949868"/>
                        <a:pt x="196323" y="949123"/>
                      </a:cubicBezTo>
                      <a:lnTo>
                        <a:pt x="196323" y="949123"/>
                      </a:lnTo>
                      <a:cubicBezTo>
                        <a:pt x="288662" y="853459"/>
                        <a:pt x="457152" y="696014"/>
                        <a:pt x="675203" y="566212"/>
                      </a:cubicBezTo>
                      <a:cubicBezTo>
                        <a:pt x="1103892" y="311011"/>
                        <a:pt x="1519346" y="276594"/>
                        <a:pt x="1910045" y="463888"/>
                      </a:cubicBezTo>
                      <a:cubicBezTo>
                        <a:pt x="1975286" y="495171"/>
                        <a:pt x="2076128" y="565218"/>
                        <a:pt x="2192907" y="646339"/>
                      </a:cubicBezTo>
                      <a:cubicBezTo>
                        <a:pt x="2581885" y="916531"/>
                        <a:pt x="3172663" y="1326931"/>
                        <a:pt x="3852872" y="1326912"/>
                      </a:cubicBezTo>
                      <a:cubicBezTo>
                        <a:pt x="3886028" y="1326912"/>
                        <a:pt x="3919279" y="1325938"/>
                        <a:pt x="3952721" y="1323931"/>
                      </a:cubicBezTo>
                      <a:cubicBezTo>
                        <a:pt x="3954154" y="1323845"/>
                        <a:pt x="3955492" y="1323769"/>
                        <a:pt x="3956925" y="1323682"/>
                      </a:cubicBezTo>
                      <a:cubicBezTo>
                        <a:pt x="4105981" y="1193249"/>
                        <a:pt x="4239463" y="1045990"/>
                        <a:pt x="4354216" y="884933"/>
                      </a:cubicBezTo>
                      <a:lnTo>
                        <a:pt x="4353166" y="882363"/>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9" name="Google Shape;899;p31"/>
                <p:cNvSpPr/>
                <p:nvPr/>
              </p:nvSpPr>
              <p:spPr>
                <a:xfrm>
                  <a:off x="6413517" y="3674429"/>
                  <a:ext cx="1584581" cy="463997"/>
                </a:xfrm>
                <a:custGeom>
                  <a:rect b="b" l="l" r="r" t="t"/>
                  <a:pathLst>
                    <a:path extrusionOk="0" h="967668" w="3304652">
                      <a:moveTo>
                        <a:pt x="3044760" y="503828"/>
                      </a:moveTo>
                      <a:cubicBezTo>
                        <a:pt x="3043805" y="504143"/>
                        <a:pt x="3042946" y="504458"/>
                        <a:pt x="3041990" y="504774"/>
                      </a:cubicBezTo>
                      <a:cubicBezTo>
                        <a:pt x="2800825" y="585245"/>
                        <a:pt x="2466691" y="658320"/>
                        <a:pt x="1978916" y="602730"/>
                      </a:cubicBezTo>
                      <a:cubicBezTo>
                        <a:pt x="1484643" y="546385"/>
                        <a:pt x="810806" y="225514"/>
                        <a:pt x="388185" y="850"/>
                      </a:cubicBezTo>
                      <a:cubicBezTo>
                        <a:pt x="387650" y="564"/>
                        <a:pt x="387115" y="287"/>
                        <a:pt x="386589" y="0"/>
                      </a:cubicBezTo>
                      <a:cubicBezTo>
                        <a:pt x="251913" y="50488"/>
                        <a:pt x="122684" y="111811"/>
                        <a:pt x="0" y="182880"/>
                      </a:cubicBezTo>
                      <a:cubicBezTo>
                        <a:pt x="649" y="183243"/>
                        <a:pt x="1299" y="183616"/>
                        <a:pt x="1949" y="183979"/>
                      </a:cubicBezTo>
                      <a:cubicBezTo>
                        <a:pt x="389647" y="402909"/>
                        <a:pt x="1281316" y="871030"/>
                        <a:pt x="1939837" y="946074"/>
                      </a:cubicBezTo>
                      <a:cubicBezTo>
                        <a:pt x="2071981" y="961152"/>
                        <a:pt x="2194665" y="967668"/>
                        <a:pt x="2308559" y="967668"/>
                      </a:cubicBezTo>
                      <a:cubicBezTo>
                        <a:pt x="2770058" y="967668"/>
                        <a:pt x="3086993" y="860396"/>
                        <a:pt x="3301786" y="778444"/>
                      </a:cubicBezTo>
                      <a:cubicBezTo>
                        <a:pt x="3302742" y="778071"/>
                        <a:pt x="3303697" y="777699"/>
                        <a:pt x="3304653" y="777316"/>
                      </a:cubicBezTo>
                      <a:cubicBezTo>
                        <a:pt x="3224966" y="679952"/>
                        <a:pt x="3138112" y="588522"/>
                        <a:pt x="3044760" y="503828"/>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900" name="Google Shape;900;p31"/>
              <p:cNvGrpSpPr/>
              <p:nvPr/>
            </p:nvGrpSpPr>
            <p:grpSpPr>
              <a:xfrm>
                <a:off x="1847471" y="4851347"/>
                <a:ext cx="431653" cy="423806"/>
                <a:chOff x="5809201" y="3595407"/>
                <a:chExt cx="2462370" cy="2417605"/>
              </a:xfrm>
            </p:grpSpPr>
            <p:sp>
              <p:nvSpPr>
                <p:cNvPr id="901" name="Google Shape;901;p31"/>
                <p:cNvSpPr/>
                <p:nvPr/>
              </p:nvSpPr>
              <p:spPr>
                <a:xfrm>
                  <a:off x="6598887" y="3595407"/>
                  <a:ext cx="439742" cy="79509"/>
                </a:xfrm>
                <a:custGeom>
                  <a:rect b="b" l="l" r="r" t="t"/>
                  <a:pathLst>
                    <a:path extrusionOk="0" h="165643" w="916129">
                      <a:moveTo>
                        <a:pt x="916130" y="0"/>
                      </a:moveTo>
                      <a:cubicBezTo>
                        <a:pt x="915556" y="0"/>
                        <a:pt x="914887" y="0"/>
                        <a:pt x="914219" y="0"/>
                      </a:cubicBezTo>
                      <a:cubicBezTo>
                        <a:pt x="592172" y="0"/>
                        <a:pt x="283989" y="58323"/>
                        <a:pt x="0" y="164793"/>
                      </a:cubicBezTo>
                      <a:cubicBezTo>
                        <a:pt x="536" y="165079"/>
                        <a:pt x="1070" y="165356"/>
                        <a:pt x="1596" y="165643"/>
                      </a:cubicBezTo>
                      <a:cubicBezTo>
                        <a:pt x="285643" y="58848"/>
                        <a:pt x="593949" y="239"/>
                        <a:pt x="91613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2" name="Google Shape;902;p31"/>
                <p:cNvSpPr/>
                <p:nvPr/>
              </p:nvSpPr>
              <p:spPr>
                <a:xfrm>
                  <a:off x="6052564" y="5526880"/>
                  <a:ext cx="986635" cy="485830"/>
                </a:xfrm>
                <a:custGeom>
                  <a:rect b="b" l="l" r="r" t="t"/>
                  <a:pathLst>
                    <a:path extrusionOk="0" h="1012146" w="2055489">
                      <a:moveTo>
                        <a:pt x="2150" y="0"/>
                      </a:moveTo>
                      <a:cubicBezTo>
                        <a:pt x="1424" y="746"/>
                        <a:pt x="717" y="1491"/>
                        <a:pt x="0" y="2226"/>
                      </a:cubicBezTo>
                      <a:cubicBezTo>
                        <a:pt x="467873" y="615400"/>
                        <a:pt x="1213572" y="1012147"/>
                        <a:pt x="2053579" y="1012147"/>
                      </a:cubicBezTo>
                      <a:cubicBezTo>
                        <a:pt x="2054247" y="1012147"/>
                        <a:pt x="2054916" y="1012147"/>
                        <a:pt x="2055490" y="1012147"/>
                      </a:cubicBezTo>
                      <a:cubicBezTo>
                        <a:pt x="1215264" y="1011535"/>
                        <a:pt x="469555" y="613976"/>
                        <a:pt x="215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3" name="Google Shape;903;p31"/>
                <p:cNvSpPr/>
                <p:nvPr/>
              </p:nvSpPr>
              <p:spPr>
                <a:xfrm>
                  <a:off x="6599652" y="3595407"/>
                  <a:ext cx="1275156" cy="377758"/>
                </a:xfrm>
                <a:custGeom>
                  <a:rect b="b" l="l" r="r" t="t"/>
                  <a:pathLst>
                    <a:path extrusionOk="0" h="786995" w="2656575">
                      <a:moveTo>
                        <a:pt x="2653805" y="669576"/>
                      </a:moveTo>
                      <a:lnTo>
                        <a:pt x="2653805" y="669576"/>
                      </a:lnTo>
                      <a:cubicBezTo>
                        <a:pt x="2654761" y="669261"/>
                        <a:pt x="2655620" y="668945"/>
                        <a:pt x="2656576" y="668630"/>
                      </a:cubicBezTo>
                      <a:cubicBezTo>
                        <a:pt x="2199376" y="253596"/>
                        <a:pt x="1588056" y="0"/>
                        <a:pt x="916541" y="0"/>
                      </a:cubicBezTo>
                      <a:cubicBezTo>
                        <a:pt x="915872" y="0"/>
                        <a:pt x="915202" y="0"/>
                        <a:pt x="914630" y="0"/>
                      </a:cubicBezTo>
                      <a:lnTo>
                        <a:pt x="914534" y="0"/>
                      </a:lnTo>
                      <a:cubicBezTo>
                        <a:pt x="592354" y="229"/>
                        <a:pt x="284047" y="58848"/>
                        <a:pt x="0" y="165643"/>
                      </a:cubicBezTo>
                      <a:cubicBezTo>
                        <a:pt x="422622" y="390316"/>
                        <a:pt x="1096458" y="711187"/>
                        <a:pt x="1590731" y="767523"/>
                      </a:cubicBezTo>
                      <a:cubicBezTo>
                        <a:pt x="2078507" y="823113"/>
                        <a:pt x="2412640" y="750037"/>
                        <a:pt x="2653805" y="669566"/>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4" name="Google Shape;904;p31"/>
                <p:cNvSpPr/>
                <p:nvPr/>
              </p:nvSpPr>
              <p:spPr>
                <a:xfrm>
                  <a:off x="5809201" y="3762652"/>
                  <a:ext cx="2462370" cy="1781152"/>
                </a:xfrm>
                <a:custGeom>
                  <a:rect b="b" l="l" r="r" t="t"/>
                  <a:pathLst>
                    <a:path extrusionOk="0" h="3710733" w="5129937">
                      <a:moveTo>
                        <a:pt x="4564958" y="593338"/>
                      </a:moveTo>
                      <a:cubicBezTo>
                        <a:pt x="4564002" y="593710"/>
                        <a:pt x="4563047" y="594083"/>
                        <a:pt x="4561996" y="594465"/>
                      </a:cubicBezTo>
                      <a:cubicBezTo>
                        <a:pt x="4347298" y="676417"/>
                        <a:pt x="4030363" y="783690"/>
                        <a:pt x="3568864" y="783690"/>
                      </a:cubicBezTo>
                      <a:cubicBezTo>
                        <a:pt x="3454970" y="783690"/>
                        <a:pt x="3332286" y="777173"/>
                        <a:pt x="3200142" y="762096"/>
                      </a:cubicBezTo>
                      <a:cubicBezTo>
                        <a:pt x="2541621" y="687052"/>
                        <a:pt x="1649943" y="218930"/>
                        <a:pt x="1262244" y="0"/>
                      </a:cubicBezTo>
                      <a:cubicBezTo>
                        <a:pt x="506751" y="438501"/>
                        <a:pt x="0" y="1246785"/>
                        <a:pt x="0" y="2171351"/>
                      </a:cubicBezTo>
                      <a:cubicBezTo>
                        <a:pt x="0" y="2610875"/>
                        <a:pt x="114524" y="3024123"/>
                        <a:pt x="315845" y="3383853"/>
                      </a:cubicBezTo>
                      <a:cubicBezTo>
                        <a:pt x="426873" y="3275272"/>
                        <a:pt x="593681" y="3130669"/>
                        <a:pt x="802245" y="3005166"/>
                      </a:cubicBezTo>
                      <a:cubicBezTo>
                        <a:pt x="1332091" y="2686330"/>
                        <a:pt x="1875160" y="2643897"/>
                        <a:pt x="2372777" y="2882472"/>
                      </a:cubicBezTo>
                      <a:cubicBezTo>
                        <a:pt x="2463032" y="2925736"/>
                        <a:pt x="2569139" y="2999433"/>
                        <a:pt x="2703385" y="3092726"/>
                      </a:cubicBezTo>
                      <a:cubicBezTo>
                        <a:pt x="3179694" y="3423554"/>
                        <a:pt x="3899271" y="3923464"/>
                        <a:pt x="4665093" y="3613132"/>
                      </a:cubicBezTo>
                      <a:cubicBezTo>
                        <a:pt x="4665571" y="3612940"/>
                        <a:pt x="4666049" y="3612759"/>
                        <a:pt x="4666527" y="3612577"/>
                      </a:cubicBezTo>
                      <a:lnTo>
                        <a:pt x="4667577" y="3615148"/>
                      </a:lnTo>
                      <a:cubicBezTo>
                        <a:pt x="4959000" y="3206248"/>
                        <a:pt x="5129937" y="2708430"/>
                        <a:pt x="5129937" y="2171361"/>
                      </a:cubicBezTo>
                      <a:cubicBezTo>
                        <a:pt x="5129937" y="1574039"/>
                        <a:pt x="4918392" y="1025256"/>
                        <a:pt x="4564958" y="593357"/>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5" name="Google Shape;905;p31"/>
                <p:cNvSpPr/>
                <p:nvPr/>
              </p:nvSpPr>
              <p:spPr>
                <a:xfrm>
                  <a:off x="6053595" y="5237275"/>
                  <a:ext cx="1805088" cy="775737"/>
                </a:xfrm>
                <a:custGeom>
                  <a:rect b="b" l="l" r="r" t="t"/>
                  <a:pathLst>
                    <a:path extrusionOk="0" h="1616119" w="3760601">
                      <a:moveTo>
                        <a:pt x="3656549" y="981763"/>
                      </a:moveTo>
                      <a:cubicBezTo>
                        <a:pt x="2976339" y="981782"/>
                        <a:pt x="2385561" y="571382"/>
                        <a:pt x="1996583" y="301189"/>
                      </a:cubicBezTo>
                      <a:cubicBezTo>
                        <a:pt x="1879804" y="220069"/>
                        <a:pt x="1778962" y="150022"/>
                        <a:pt x="1713721" y="118739"/>
                      </a:cubicBezTo>
                      <a:cubicBezTo>
                        <a:pt x="1323023" y="-68565"/>
                        <a:pt x="907568" y="-34139"/>
                        <a:pt x="478880" y="221062"/>
                      </a:cubicBezTo>
                      <a:cubicBezTo>
                        <a:pt x="260829" y="350875"/>
                        <a:pt x="92338" y="508319"/>
                        <a:pt x="0" y="603973"/>
                      </a:cubicBezTo>
                      <a:cubicBezTo>
                        <a:pt x="467405" y="1217949"/>
                        <a:pt x="1213114" y="1615518"/>
                        <a:pt x="2053340" y="1616120"/>
                      </a:cubicBezTo>
                      <a:cubicBezTo>
                        <a:pt x="2054008" y="1616120"/>
                        <a:pt x="2054677" y="1616120"/>
                        <a:pt x="2055346" y="1616120"/>
                      </a:cubicBezTo>
                      <a:cubicBezTo>
                        <a:pt x="2709949" y="1616120"/>
                        <a:pt x="3307319" y="1375127"/>
                        <a:pt x="3760602" y="978523"/>
                      </a:cubicBezTo>
                      <a:cubicBezTo>
                        <a:pt x="3759169" y="978610"/>
                        <a:pt x="3757831" y="978696"/>
                        <a:pt x="3756397" y="978772"/>
                      </a:cubicBezTo>
                      <a:cubicBezTo>
                        <a:pt x="3722955" y="980779"/>
                        <a:pt x="3689705" y="981753"/>
                        <a:pt x="3656549" y="981753"/>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6" name="Google Shape;906;p31"/>
                <p:cNvSpPr/>
                <p:nvPr/>
              </p:nvSpPr>
              <p:spPr>
                <a:xfrm>
                  <a:off x="5959457" y="5071771"/>
                  <a:ext cx="2090023" cy="636918"/>
                </a:xfrm>
                <a:custGeom>
                  <a:rect b="b" l="l" r="r" t="t"/>
                  <a:pathLst>
                    <a:path extrusionOk="0" h="1326912" w="4354215">
                      <a:moveTo>
                        <a:pt x="4353166" y="882372"/>
                      </a:moveTo>
                      <a:cubicBezTo>
                        <a:pt x="4352688" y="882563"/>
                        <a:pt x="4352210" y="882745"/>
                        <a:pt x="4351732" y="882927"/>
                      </a:cubicBezTo>
                      <a:cubicBezTo>
                        <a:pt x="3585910" y="1193259"/>
                        <a:pt x="2866333" y="693349"/>
                        <a:pt x="2390024" y="362521"/>
                      </a:cubicBezTo>
                      <a:cubicBezTo>
                        <a:pt x="2255778" y="269227"/>
                        <a:pt x="2149681" y="195531"/>
                        <a:pt x="2059425" y="152266"/>
                      </a:cubicBezTo>
                      <a:cubicBezTo>
                        <a:pt x="1561808" y="-86309"/>
                        <a:pt x="1018739" y="-43876"/>
                        <a:pt x="488893" y="274960"/>
                      </a:cubicBezTo>
                      <a:cubicBezTo>
                        <a:pt x="280330" y="400473"/>
                        <a:pt x="113531" y="545067"/>
                        <a:pt x="2494" y="653648"/>
                      </a:cubicBezTo>
                      <a:lnTo>
                        <a:pt x="2494" y="653648"/>
                      </a:lnTo>
                      <a:cubicBezTo>
                        <a:pt x="1653" y="654470"/>
                        <a:pt x="831" y="655282"/>
                        <a:pt x="0" y="656094"/>
                      </a:cubicBezTo>
                      <a:cubicBezTo>
                        <a:pt x="57816" y="759124"/>
                        <a:pt x="122761" y="857759"/>
                        <a:pt x="194174" y="951349"/>
                      </a:cubicBezTo>
                      <a:cubicBezTo>
                        <a:pt x="194890" y="950603"/>
                        <a:pt x="195597" y="949868"/>
                        <a:pt x="196323" y="949123"/>
                      </a:cubicBezTo>
                      <a:lnTo>
                        <a:pt x="196323" y="949123"/>
                      </a:lnTo>
                      <a:cubicBezTo>
                        <a:pt x="288662" y="853459"/>
                        <a:pt x="457152" y="696014"/>
                        <a:pt x="675203" y="566212"/>
                      </a:cubicBezTo>
                      <a:cubicBezTo>
                        <a:pt x="1103892" y="311011"/>
                        <a:pt x="1519346" y="276594"/>
                        <a:pt x="1910045" y="463888"/>
                      </a:cubicBezTo>
                      <a:cubicBezTo>
                        <a:pt x="1975286" y="495171"/>
                        <a:pt x="2076128" y="565218"/>
                        <a:pt x="2192907" y="646339"/>
                      </a:cubicBezTo>
                      <a:cubicBezTo>
                        <a:pt x="2581885" y="916531"/>
                        <a:pt x="3172663" y="1326931"/>
                        <a:pt x="3852872" y="1326912"/>
                      </a:cubicBezTo>
                      <a:cubicBezTo>
                        <a:pt x="3886028" y="1326912"/>
                        <a:pt x="3919279" y="1325938"/>
                        <a:pt x="3952721" y="1323931"/>
                      </a:cubicBezTo>
                      <a:cubicBezTo>
                        <a:pt x="3954154" y="1323845"/>
                        <a:pt x="3955492" y="1323769"/>
                        <a:pt x="3956925" y="1323682"/>
                      </a:cubicBezTo>
                      <a:cubicBezTo>
                        <a:pt x="4105981" y="1193249"/>
                        <a:pt x="4239463" y="1045990"/>
                        <a:pt x="4354216" y="884933"/>
                      </a:cubicBezTo>
                      <a:lnTo>
                        <a:pt x="4353166" y="882363"/>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7" name="Google Shape;907;p31"/>
                <p:cNvSpPr/>
                <p:nvPr/>
              </p:nvSpPr>
              <p:spPr>
                <a:xfrm>
                  <a:off x="6413517" y="3674429"/>
                  <a:ext cx="1586233" cy="464481"/>
                </a:xfrm>
                <a:custGeom>
                  <a:rect b="b" l="l" r="r" t="t"/>
                  <a:pathLst>
                    <a:path extrusionOk="0" h="967668" w="3304652">
                      <a:moveTo>
                        <a:pt x="3044760" y="503828"/>
                      </a:moveTo>
                      <a:cubicBezTo>
                        <a:pt x="3043805" y="504143"/>
                        <a:pt x="3042946" y="504458"/>
                        <a:pt x="3041990" y="504774"/>
                      </a:cubicBezTo>
                      <a:cubicBezTo>
                        <a:pt x="2800825" y="585245"/>
                        <a:pt x="2466691" y="658320"/>
                        <a:pt x="1978916" y="602730"/>
                      </a:cubicBezTo>
                      <a:cubicBezTo>
                        <a:pt x="1484643" y="546385"/>
                        <a:pt x="810806" y="225514"/>
                        <a:pt x="388185" y="850"/>
                      </a:cubicBezTo>
                      <a:cubicBezTo>
                        <a:pt x="387650" y="564"/>
                        <a:pt x="387115" y="287"/>
                        <a:pt x="386589" y="0"/>
                      </a:cubicBezTo>
                      <a:cubicBezTo>
                        <a:pt x="251913" y="50488"/>
                        <a:pt x="122684" y="111811"/>
                        <a:pt x="0" y="182880"/>
                      </a:cubicBezTo>
                      <a:cubicBezTo>
                        <a:pt x="649" y="183243"/>
                        <a:pt x="1299" y="183616"/>
                        <a:pt x="1949" y="183979"/>
                      </a:cubicBezTo>
                      <a:cubicBezTo>
                        <a:pt x="389647" y="402909"/>
                        <a:pt x="1281316" y="871030"/>
                        <a:pt x="1939837" y="946074"/>
                      </a:cubicBezTo>
                      <a:cubicBezTo>
                        <a:pt x="2071981" y="961152"/>
                        <a:pt x="2194665" y="967668"/>
                        <a:pt x="2308559" y="967668"/>
                      </a:cubicBezTo>
                      <a:cubicBezTo>
                        <a:pt x="2770058" y="967668"/>
                        <a:pt x="3086993" y="860396"/>
                        <a:pt x="3301786" y="778444"/>
                      </a:cubicBezTo>
                      <a:cubicBezTo>
                        <a:pt x="3302742" y="778071"/>
                        <a:pt x="3303697" y="777699"/>
                        <a:pt x="3304653" y="777316"/>
                      </a:cubicBezTo>
                      <a:cubicBezTo>
                        <a:pt x="3224966" y="679952"/>
                        <a:pt x="3138112" y="588522"/>
                        <a:pt x="3044760" y="503828"/>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908" name="Google Shape;908;p31"/>
              <p:cNvGrpSpPr/>
              <p:nvPr/>
            </p:nvGrpSpPr>
            <p:grpSpPr>
              <a:xfrm>
                <a:off x="2364915" y="4851347"/>
                <a:ext cx="431653" cy="423806"/>
                <a:chOff x="5809201" y="3595407"/>
                <a:chExt cx="2462370" cy="2417605"/>
              </a:xfrm>
            </p:grpSpPr>
            <p:sp>
              <p:nvSpPr>
                <p:cNvPr id="909" name="Google Shape;909;p31"/>
                <p:cNvSpPr/>
                <p:nvPr/>
              </p:nvSpPr>
              <p:spPr>
                <a:xfrm>
                  <a:off x="6598887" y="3595407"/>
                  <a:ext cx="439742" cy="79509"/>
                </a:xfrm>
                <a:custGeom>
                  <a:rect b="b" l="l" r="r" t="t"/>
                  <a:pathLst>
                    <a:path extrusionOk="0" h="165643" w="916129">
                      <a:moveTo>
                        <a:pt x="916130" y="0"/>
                      </a:moveTo>
                      <a:cubicBezTo>
                        <a:pt x="915556" y="0"/>
                        <a:pt x="914887" y="0"/>
                        <a:pt x="914219" y="0"/>
                      </a:cubicBezTo>
                      <a:cubicBezTo>
                        <a:pt x="592172" y="0"/>
                        <a:pt x="283989" y="58323"/>
                        <a:pt x="0" y="164793"/>
                      </a:cubicBezTo>
                      <a:cubicBezTo>
                        <a:pt x="536" y="165079"/>
                        <a:pt x="1070" y="165356"/>
                        <a:pt x="1596" y="165643"/>
                      </a:cubicBezTo>
                      <a:cubicBezTo>
                        <a:pt x="285643" y="58848"/>
                        <a:pt x="593949" y="239"/>
                        <a:pt x="91613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0" name="Google Shape;910;p31"/>
                <p:cNvSpPr/>
                <p:nvPr/>
              </p:nvSpPr>
              <p:spPr>
                <a:xfrm>
                  <a:off x="6052564" y="5526880"/>
                  <a:ext cx="986635" cy="485830"/>
                </a:xfrm>
                <a:custGeom>
                  <a:rect b="b" l="l" r="r" t="t"/>
                  <a:pathLst>
                    <a:path extrusionOk="0" h="1012146" w="2055489">
                      <a:moveTo>
                        <a:pt x="2150" y="0"/>
                      </a:moveTo>
                      <a:cubicBezTo>
                        <a:pt x="1424" y="746"/>
                        <a:pt x="717" y="1491"/>
                        <a:pt x="0" y="2226"/>
                      </a:cubicBezTo>
                      <a:cubicBezTo>
                        <a:pt x="467873" y="615400"/>
                        <a:pt x="1213572" y="1012147"/>
                        <a:pt x="2053579" y="1012147"/>
                      </a:cubicBezTo>
                      <a:cubicBezTo>
                        <a:pt x="2054247" y="1012147"/>
                        <a:pt x="2054916" y="1012147"/>
                        <a:pt x="2055490" y="1012147"/>
                      </a:cubicBezTo>
                      <a:cubicBezTo>
                        <a:pt x="1215264" y="1011535"/>
                        <a:pt x="469555" y="613976"/>
                        <a:pt x="215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1" name="Google Shape;911;p31"/>
                <p:cNvSpPr/>
                <p:nvPr/>
              </p:nvSpPr>
              <p:spPr>
                <a:xfrm>
                  <a:off x="6599652" y="3595407"/>
                  <a:ext cx="1275156" cy="377758"/>
                </a:xfrm>
                <a:custGeom>
                  <a:rect b="b" l="l" r="r" t="t"/>
                  <a:pathLst>
                    <a:path extrusionOk="0" h="786995" w="2656575">
                      <a:moveTo>
                        <a:pt x="2653805" y="669576"/>
                      </a:moveTo>
                      <a:lnTo>
                        <a:pt x="2653805" y="669576"/>
                      </a:lnTo>
                      <a:cubicBezTo>
                        <a:pt x="2654761" y="669261"/>
                        <a:pt x="2655620" y="668945"/>
                        <a:pt x="2656576" y="668630"/>
                      </a:cubicBezTo>
                      <a:cubicBezTo>
                        <a:pt x="2199376" y="253596"/>
                        <a:pt x="1588056" y="0"/>
                        <a:pt x="916541" y="0"/>
                      </a:cubicBezTo>
                      <a:cubicBezTo>
                        <a:pt x="915872" y="0"/>
                        <a:pt x="915202" y="0"/>
                        <a:pt x="914630" y="0"/>
                      </a:cubicBezTo>
                      <a:lnTo>
                        <a:pt x="914534" y="0"/>
                      </a:lnTo>
                      <a:cubicBezTo>
                        <a:pt x="592354" y="229"/>
                        <a:pt x="284047" y="58848"/>
                        <a:pt x="0" y="165643"/>
                      </a:cubicBezTo>
                      <a:cubicBezTo>
                        <a:pt x="422622" y="390316"/>
                        <a:pt x="1096458" y="711187"/>
                        <a:pt x="1590731" y="767523"/>
                      </a:cubicBezTo>
                      <a:cubicBezTo>
                        <a:pt x="2078507" y="823113"/>
                        <a:pt x="2412640" y="750037"/>
                        <a:pt x="2653805" y="669566"/>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2" name="Google Shape;912;p31"/>
                <p:cNvSpPr/>
                <p:nvPr/>
              </p:nvSpPr>
              <p:spPr>
                <a:xfrm>
                  <a:off x="5809201" y="3762652"/>
                  <a:ext cx="2462370" cy="1781152"/>
                </a:xfrm>
                <a:custGeom>
                  <a:rect b="b" l="l" r="r" t="t"/>
                  <a:pathLst>
                    <a:path extrusionOk="0" h="3710733" w="5129937">
                      <a:moveTo>
                        <a:pt x="4564958" y="593338"/>
                      </a:moveTo>
                      <a:cubicBezTo>
                        <a:pt x="4564002" y="593710"/>
                        <a:pt x="4563047" y="594083"/>
                        <a:pt x="4561996" y="594465"/>
                      </a:cubicBezTo>
                      <a:cubicBezTo>
                        <a:pt x="4347298" y="676417"/>
                        <a:pt x="4030363" y="783690"/>
                        <a:pt x="3568864" y="783690"/>
                      </a:cubicBezTo>
                      <a:cubicBezTo>
                        <a:pt x="3454970" y="783690"/>
                        <a:pt x="3332286" y="777173"/>
                        <a:pt x="3200142" y="762096"/>
                      </a:cubicBezTo>
                      <a:cubicBezTo>
                        <a:pt x="2541621" y="687052"/>
                        <a:pt x="1649943" y="218930"/>
                        <a:pt x="1262244" y="0"/>
                      </a:cubicBezTo>
                      <a:cubicBezTo>
                        <a:pt x="506751" y="438501"/>
                        <a:pt x="0" y="1246785"/>
                        <a:pt x="0" y="2171351"/>
                      </a:cubicBezTo>
                      <a:cubicBezTo>
                        <a:pt x="0" y="2610875"/>
                        <a:pt x="114524" y="3024123"/>
                        <a:pt x="315845" y="3383853"/>
                      </a:cubicBezTo>
                      <a:cubicBezTo>
                        <a:pt x="426873" y="3275272"/>
                        <a:pt x="593681" y="3130669"/>
                        <a:pt x="802245" y="3005166"/>
                      </a:cubicBezTo>
                      <a:cubicBezTo>
                        <a:pt x="1332091" y="2686330"/>
                        <a:pt x="1875160" y="2643897"/>
                        <a:pt x="2372777" y="2882472"/>
                      </a:cubicBezTo>
                      <a:cubicBezTo>
                        <a:pt x="2463032" y="2925736"/>
                        <a:pt x="2569139" y="2999433"/>
                        <a:pt x="2703385" y="3092726"/>
                      </a:cubicBezTo>
                      <a:cubicBezTo>
                        <a:pt x="3179694" y="3423554"/>
                        <a:pt x="3899271" y="3923464"/>
                        <a:pt x="4665093" y="3613132"/>
                      </a:cubicBezTo>
                      <a:cubicBezTo>
                        <a:pt x="4665571" y="3612940"/>
                        <a:pt x="4666049" y="3612759"/>
                        <a:pt x="4666527" y="3612577"/>
                      </a:cubicBezTo>
                      <a:lnTo>
                        <a:pt x="4667577" y="3615148"/>
                      </a:lnTo>
                      <a:cubicBezTo>
                        <a:pt x="4959000" y="3206248"/>
                        <a:pt x="5129937" y="2708430"/>
                        <a:pt x="5129937" y="2171361"/>
                      </a:cubicBezTo>
                      <a:cubicBezTo>
                        <a:pt x="5129937" y="1574039"/>
                        <a:pt x="4918392" y="1025256"/>
                        <a:pt x="4564958" y="593357"/>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3" name="Google Shape;913;p31"/>
                <p:cNvSpPr/>
                <p:nvPr/>
              </p:nvSpPr>
              <p:spPr>
                <a:xfrm>
                  <a:off x="6053595" y="5237275"/>
                  <a:ext cx="1805088" cy="775737"/>
                </a:xfrm>
                <a:custGeom>
                  <a:rect b="b" l="l" r="r" t="t"/>
                  <a:pathLst>
                    <a:path extrusionOk="0" h="1616119" w="3760601">
                      <a:moveTo>
                        <a:pt x="3656549" y="981763"/>
                      </a:moveTo>
                      <a:cubicBezTo>
                        <a:pt x="2976339" y="981782"/>
                        <a:pt x="2385561" y="571382"/>
                        <a:pt x="1996583" y="301189"/>
                      </a:cubicBezTo>
                      <a:cubicBezTo>
                        <a:pt x="1879804" y="220069"/>
                        <a:pt x="1778962" y="150022"/>
                        <a:pt x="1713721" y="118739"/>
                      </a:cubicBezTo>
                      <a:cubicBezTo>
                        <a:pt x="1323023" y="-68565"/>
                        <a:pt x="907568" y="-34139"/>
                        <a:pt x="478880" y="221062"/>
                      </a:cubicBezTo>
                      <a:cubicBezTo>
                        <a:pt x="260829" y="350875"/>
                        <a:pt x="92338" y="508319"/>
                        <a:pt x="0" y="603973"/>
                      </a:cubicBezTo>
                      <a:cubicBezTo>
                        <a:pt x="467405" y="1217949"/>
                        <a:pt x="1213114" y="1615518"/>
                        <a:pt x="2053340" y="1616120"/>
                      </a:cubicBezTo>
                      <a:cubicBezTo>
                        <a:pt x="2054008" y="1616120"/>
                        <a:pt x="2054677" y="1616120"/>
                        <a:pt x="2055346" y="1616120"/>
                      </a:cubicBezTo>
                      <a:cubicBezTo>
                        <a:pt x="2709949" y="1616120"/>
                        <a:pt x="3307319" y="1375127"/>
                        <a:pt x="3760602" y="978523"/>
                      </a:cubicBezTo>
                      <a:cubicBezTo>
                        <a:pt x="3759169" y="978610"/>
                        <a:pt x="3757831" y="978696"/>
                        <a:pt x="3756397" y="978772"/>
                      </a:cubicBezTo>
                      <a:cubicBezTo>
                        <a:pt x="3722955" y="980779"/>
                        <a:pt x="3689705" y="981753"/>
                        <a:pt x="3656549" y="981753"/>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4" name="Google Shape;914;p31"/>
                <p:cNvSpPr/>
                <p:nvPr/>
              </p:nvSpPr>
              <p:spPr>
                <a:xfrm>
                  <a:off x="5959457" y="5071771"/>
                  <a:ext cx="2090023" cy="636918"/>
                </a:xfrm>
                <a:custGeom>
                  <a:rect b="b" l="l" r="r" t="t"/>
                  <a:pathLst>
                    <a:path extrusionOk="0" h="1326912" w="4354215">
                      <a:moveTo>
                        <a:pt x="4353166" y="882372"/>
                      </a:moveTo>
                      <a:cubicBezTo>
                        <a:pt x="4352688" y="882563"/>
                        <a:pt x="4352210" y="882745"/>
                        <a:pt x="4351732" y="882927"/>
                      </a:cubicBezTo>
                      <a:cubicBezTo>
                        <a:pt x="3585910" y="1193259"/>
                        <a:pt x="2866333" y="693349"/>
                        <a:pt x="2390024" y="362521"/>
                      </a:cubicBezTo>
                      <a:cubicBezTo>
                        <a:pt x="2255778" y="269227"/>
                        <a:pt x="2149681" y="195531"/>
                        <a:pt x="2059425" y="152266"/>
                      </a:cubicBezTo>
                      <a:cubicBezTo>
                        <a:pt x="1561808" y="-86309"/>
                        <a:pt x="1018739" y="-43876"/>
                        <a:pt x="488893" y="274960"/>
                      </a:cubicBezTo>
                      <a:cubicBezTo>
                        <a:pt x="280330" y="400473"/>
                        <a:pt x="113531" y="545067"/>
                        <a:pt x="2494" y="653648"/>
                      </a:cubicBezTo>
                      <a:lnTo>
                        <a:pt x="2494" y="653648"/>
                      </a:lnTo>
                      <a:cubicBezTo>
                        <a:pt x="1653" y="654470"/>
                        <a:pt x="831" y="655282"/>
                        <a:pt x="0" y="656094"/>
                      </a:cubicBezTo>
                      <a:cubicBezTo>
                        <a:pt x="57816" y="759124"/>
                        <a:pt x="122761" y="857759"/>
                        <a:pt x="194174" y="951349"/>
                      </a:cubicBezTo>
                      <a:cubicBezTo>
                        <a:pt x="194890" y="950603"/>
                        <a:pt x="195597" y="949868"/>
                        <a:pt x="196323" y="949123"/>
                      </a:cubicBezTo>
                      <a:lnTo>
                        <a:pt x="196323" y="949123"/>
                      </a:lnTo>
                      <a:cubicBezTo>
                        <a:pt x="288662" y="853459"/>
                        <a:pt x="457152" y="696014"/>
                        <a:pt x="675203" y="566212"/>
                      </a:cubicBezTo>
                      <a:cubicBezTo>
                        <a:pt x="1103892" y="311011"/>
                        <a:pt x="1519346" y="276594"/>
                        <a:pt x="1910045" y="463888"/>
                      </a:cubicBezTo>
                      <a:cubicBezTo>
                        <a:pt x="1975286" y="495171"/>
                        <a:pt x="2076128" y="565218"/>
                        <a:pt x="2192907" y="646339"/>
                      </a:cubicBezTo>
                      <a:cubicBezTo>
                        <a:pt x="2581885" y="916531"/>
                        <a:pt x="3172663" y="1326931"/>
                        <a:pt x="3852872" y="1326912"/>
                      </a:cubicBezTo>
                      <a:cubicBezTo>
                        <a:pt x="3886028" y="1326912"/>
                        <a:pt x="3919279" y="1325938"/>
                        <a:pt x="3952721" y="1323931"/>
                      </a:cubicBezTo>
                      <a:cubicBezTo>
                        <a:pt x="3954154" y="1323845"/>
                        <a:pt x="3955492" y="1323769"/>
                        <a:pt x="3956925" y="1323682"/>
                      </a:cubicBezTo>
                      <a:cubicBezTo>
                        <a:pt x="4105981" y="1193249"/>
                        <a:pt x="4239463" y="1045990"/>
                        <a:pt x="4354216" y="884933"/>
                      </a:cubicBezTo>
                      <a:lnTo>
                        <a:pt x="4353166" y="882363"/>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5" name="Google Shape;915;p31"/>
                <p:cNvSpPr/>
                <p:nvPr/>
              </p:nvSpPr>
              <p:spPr>
                <a:xfrm>
                  <a:off x="6413517" y="3674429"/>
                  <a:ext cx="1586233" cy="464481"/>
                </a:xfrm>
                <a:custGeom>
                  <a:rect b="b" l="l" r="r" t="t"/>
                  <a:pathLst>
                    <a:path extrusionOk="0" h="967668" w="3304652">
                      <a:moveTo>
                        <a:pt x="3044760" y="503828"/>
                      </a:moveTo>
                      <a:cubicBezTo>
                        <a:pt x="3043805" y="504143"/>
                        <a:pt x="3042946" y="504458"/>
                        <a:pt x="3041990" y="504774"/>
                      </a:cubicBezTo>
                      <a:cubicBezTo>
                        <a:pt x="2800825" y="585245"/>
                        <a:pt x="2466691" y="658320"/>
                        <a:pt x="1978916" y="602730"/>
                      </a:cubicBezTo>
                      <a:cubicBezTo>
                        <a:pt x="1484643" y="546385"/>
                        <a:pt x="810806" y="225514"/>
                        <a:pt x="388185" y="850"/>
                      </a:cubicBezTo>
                      <a:cubicBezTo>
                        <a:pt x="387650" y="564"/>
                        <a:pt x="387115" y="287"/>
                        <a:pt x="386589" y="0"/>
                      </a:cubicBezTo>
                      <a:cubicBezTo>
                        <a:pt x="251913" y="50488"/>
                        <a:pt x="122684" y="111811"/>
                        <a:pt x="0" y="182880"/>
                      </a:cubicBezTo>
                      <a:cubicBezTo>
                        <a:pt x="649" y="183243"/>
                        <a:pt x="1299" y="183616"/>
                        <a:pt x="1949" y="183979"/>
                      </a:cubicBezTo>
                      <a:cubicBezTo>
                        <a:pt x="389647" y="402909"/>
                        <a:pt x="1281316" y="871030"/>
                        <a:pt x="1939837" y="946074"/>
                      </a:cubicBezTo>
                      <a:cubicBezTo>
                        <a:pt x="2071981" y="961152"/>
                        <a:pt x="2194665" y="967668"/>
                        <a:pt x="2308559" y="967668"/>
                      </a:cubicBezTo>
                      <a:cubicBezTo>
                        <a:pt x="2770058" y="967668"/>
                        <a:pt x="3086993" y="860396"/>
                        <a:pt x="3301786" y="778444"/>
                      </a:cubicBezTo>
                      <a:cubicBezTo>
                        <a:pt x="3302742" y="778071"/>
                        <a:pt x="3303697" y="777699"/>
                        <a:pt x="3304653" y="777316"/>
                      </a:cubicBezTo>
                      <a:cubicBezTo>
                        <a:pt x="3224966" y="679952"/>
                        <a:pt x="3138112" y="588522"/>
                        <a:pt x="3044760" y="503828"/>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916" name="Google Shape;916;p31"/>
              <p:cNvGrpSpPr/>
              <p:nvPr/>
            </p:nvGrpSpPr>
            <p:grpSpPr>
              <a:xfrm>
                <a:off x="2882360" y="4851347"/>
                <a:ext cx="431653" cy="423806"/>
                <a:chOff x="5809201" y="3595407"/>
                <a:chExt cx="2462370" cy="2417605"/>
              </a:xfrm>
            </p:grpSpPr>
            <p:sp>
              <p:nvSpPr>
                <p:cNvPr id="917" name="Google Shape;917;p31"/>
                <p:cNvSpPr/>
                <p:nvPr/>
              </p:nvSpPr>
              <p:spPr>
                <a:xfrm>
                  <a:off x="6598887" y="3595407"/>
                  <a:ext cx="439742" cy="79509"/>
                </a:xfrm>
                <a:custGeom>
                  <a:rect b="b" l="l" r="r" t="t"/>
                  <a:pathLst>
                    <a:path extrusionOk="0" h="165643" w="916129">
                      <a:moveTo>
                        <a:pt x="916130" y="0"/>
                      </a:moveTo>
                      <a:cubicBezTo>
                        <a:pt x="915556" y="0"/>
                        <a:pt x="914887" y="0"/>
                        <a:pt x="914219" y="0"/>
                      </a:cubicBezTo>
                      <a:cubicBezTo>
                        <a:pt x="592172" y="0"/>
                        <a:pt x="283989" y="58323"/>
                        <a:pt x="0" y="164793"/>
                      </a:cubicBezTo>
                      <a:cubicBezTo>
                        <a:pt x="536" y="165079"/>
                        <a:pt x="1070" y="165356"/>
                        <a:pt x="1596" y="165643"/>
                      </a:cubicBezTo>
                      <a:cubicBezTo>
                        <a:pt x="285643" y="58848"/>
                        <a:pt x="593949" y="239"/>
                        <a:pt x="91613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8" name="Google Shape;918;p31"/>
                <p:cNvSpPr/>
                <p:nvPr/>
              </p:nvSpPr>
              <p:spPr>
                <a:xfrm>
                  <a:off x="6052564" y="5526880"/>
                  <a:ext cx="986635" cy="485830"/>
                </a:xfrm>
                <a:custGeom>
                  <a:rect b="b" l="l" r="r" t="t"/>
                  <a:pathLst>
                    <a:path extrusionOk="0" h="1012146" w="2055489">
                      <a:moveTo>
                        <a:pt x="2150" y="0"/>
                      </a:moveTo>
                      <a:cubicBezTo>
                        <a:pt x="1424" y="746"/>
                        <a:pt x="717" y="1491"/>
                        <a:pt x="0" y="2226"/>
                      </a:cubicBezTo>
                      <a:cubicBezTo>
                        <a:pt x="467873" y="615400"/>
                        <a:pt x="1213572" y="1012147"/>
                        <a:pt x="2053579" y="1012147"/>
                      </a:cubicBezTo>
                      <a:cubicBezTo>
                        <a:pt x="2054247" y="1012147"/>
                        <a:pt x="2054916" y="1012147"/>
                        <a:pt x="2055490" y="1012147"/>
                      </a:cubicBezTo>
                      <a:cubicBezTo>
                        <a:pt x="1215264" y="1011535"/>
                        <a:pt x="469555" y="613976"/>
                        <a:pt x="215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9" name="Google Shape;919;p31"/>
                <p:cNvSpPr/>
                <p:nvPr/>
              </p:nvSpPr>
              <p:spPr>
                <a:xfrm>
                  <a:off x="6599652" y="3595407"/>
                  <a:ext cx="1275156" cy="377758"/>
                </a:xfrm>
                <a:custGeom>
                  <a:rect b="b" l="l" r="r" t="t"/>
                  <a:pathLst>
                    <a:path extrusionOk="0" h="786995" w="2656575">
                      <a:moveTo>
                        <a:pt x="2653805" y="669576"/>
                      </a:moveTo>
                      <a:lnTo>
                        <a:pt x="2653805" y="669576"/>
                      </a:lnTo>
                      <a:cubicBezTo>
                        <a:pt x="2654761" y="669261"/>
                        <a:pt x="2655620" y="668945"/>
                        <a:pt x="2656576" y="668630"/>
                      </a:cubicBezTo>
                      <a:cubicBezTo>
                        <a:pt x="2199376" y="253596"/>
                        <a:pt x="1588056" y="0"/>
                        <a:pt x="916541" y="0"/>
                      </a:cubicBezTo>
                      <a:cubicBezTo>
                        <a:pt x="915872" y="0"/>
                        <a:pt x="915202" y="0"/>
                        <a:pt x="914630" y="0"/>
                      </a:cubicBezTo>
                      <a:lnTo>
                        <a:pt x="914534" y="0"/>
                      </a:lnTo>
                      <a:cubicBezTo>
                        <a:pt x="592354" y="229"/>
                        <a:pt x="284047" y="58848"/>
                        <a:pt x="0" y="165643"/>
                      </a:cubicBezTo>
                      <a:cubicBezTo>
                        <a:pt x="422622" y="390316"/>
                        <a:pt x="1096458" y="711187"/>
                        <a:pt x="1590731" y="767523"/>
                      </a:cubicBezTo>
                      <a:cubicBezTo>
                        <a:pt x="2078507" y="823113"/>
                        <a:pt x="2412640" y="750037"/>
                        <a:pt x="2653805" y="669566"/>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0" name="Google Shape;920;p31"/>
                <p:cNvSpPr/>
                <p:nvPr/>
              </p:nvSpPr>
              <p:spPr>
                <a:xfrm>
                  <a:off x="5809201" y="3762652"/>
                  <a:ext cx="2462370" cy="1781152"/>
                </a:xfrm>
                <a:custGeom>
                  <a:rect b="b" l="l" r="r" t="t"/>
                  <a:pathLst>
                    <a:path extrusionOk="0" h="3710733" w="5129937">
                      <a:moveTo>
                        <a:pt x="4564958" y="593338"/>
                      </a:moveTo>
                      <a:cubicBezTo>
                        <a:pt x="4564002" y="593710"/>
                        <a:pt x="4563047" y="594083"/>
                        <a:pt x="4561996" y="594465"/>
                      </a:cubicBezTo>
                      <a:cubicBezTo>
                        <a:pt x="4347298" y="676417"/>
                        <a:pt x="4030363" y="783690"/>
                        <a:pt x="3568864" y="783690"/>
                      </a:cubicBezTo>
                      <a:cubicBezTo>
                        <a:pt x="3454970" y="783690"/>
                        <a:pt x="3332286" y="777173"/>
                        <a:pt x="3200142" y="762096"/>
                      </a:cubicBezTo>
                      <a:cubicBezTo>
                        <a:pt x="2541621" y="687052"/>
                        <a:pt x="1649943" y="218930"/>
                        <a:pt x="1262244" y="0"/>
                      </a:cubicBezTo>
                      <a:cubicBezTo>
                        <a:pt x="506751" y="438501"/>
                        <a:pt x="0" y="1246785"/>
                        <a:pt x="0" y="2171351"/>
                      </a:cubicBezTo>
                      <a:cubicBezTo>
                        <a:pt x="0" y="2610875"/>
                        <a:pt x="114524" y="3024123"/>
                        <a:pt x="315845" y="3383853"/>
                      </a:cubicBezTo>
                      <a:cubicBezTo>
                        <a:pt x="426873" y="3275272"/>
                        <a:pt x="593681" y="3130669"/>
                        <a:pt x="802245" y="3005166"/>
                      </a:cubicBezTo>
                      <a:cubicBezTo>
                        <a:pt x="1332091" y="2686330"/>
                        <a:pt x="1875160" y="2643897"/>
                        <a:pt x="2372777" y="2882472"/>
                      </a:cubicBezTo>
                      <a:cubicBezTo>
                        <a:pt x="2463032" y="2925736"/>
                        <a:pt x="2569139" y="2999433"/>
                        <a:pt x="2703385" y="3092726"/>
                      </a:cubicBezTo>
                      <a:cubicBezTo>
                        <a:pt x="3179694" y="3423554"/>
                        <a:pt x="3899271" y="3923464"/>
                        <a:pt x="4665093" y="3613132"/>
                      </a:cubicBezTo>
                      <a:cubicBezTo>
                        <a:pt x="4665571" y="3612940"/>
                        <a:pt x="4666049" y="3612759"/>
                        <a:pt x="4666527" y="3612577"/>
                      </a:cubicBezTo>
                      <a:lnTo>
                        <a:pt x="4667577" y="3615148"/>
                      </a:lnTo>
                      <a:cubicBezTo>
                        <a:pt x="4959000" y="3206248"/>
                        <a:pt x="5129937" y="2708430"/>
                        <a:pt x="5129937" y="2171361"/>
                      </a:cubicBezTo>
                      <a:cubicBezTo>
                        <a:pt x="5129937" y="1574039"/>
                        <a:pt x="4918392" y="1025256"/>
                        <a:pt x="4564958" y="593357"/>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1" name="Google Shape;921;p31"/>
                <p:cNvSpPr/>
                <p:nvPr/>
              </p:nvSpPr>
              <p:spPr>
                <a:xfrm>
                  <a:off x="6053595" y="5237275"/>
                  <a:ext cx="1805088" cy="775737"/>
                </a:xfrm>
                <a:custGeom>
                  <a:rect b="b" l="l" r="r" t="t"/>
                  <a:pathLst>
                    <a:path extrusionOk="0" h="1616119" w="3760601">
                      <a:moveTo>
                        <a:pt x="3656549" y="981763"/>
                      </a:moveTo>
                      <a:cubicBezTo>
                        <a:pt x="2976339" y="981782"/>
                        <a:pt x="2385561" y="571382"/>
                        <a:pt x="1996583" y="301189"/>
                      </a:cubicBezTo>
                      <a:cubicBezTo>
                        <a:pt x="1879804" y="220069"/>
                        <a:pt x="1778962" y="150022"/>
                        <a:pt x="1713721" y="118739"/>
                      </a:cubicBezTo>
                      <a:cubicBezTo>
                        <a:pt x="1323023" y="-68565"/>
                        <a:pt x="907568" y="-34139"/>
                        <a:pt x="478880" y="221062"/>
                      </a:cubicBezTo>
                      <a:cubicBezTo>
                        <a:pt x="260829" y="350875"/>
                        <a:pt x="92338" y="508319"/>
                        <a:pt x="0" y="603973"/>
                      </a:cubicBezTo>
                      <a:cubicBezTo>
                        <a:pt x="467405" y="1217949"/>
                        <a:pt x="1213114" y="1615518"/>
                        <a:pt x="2053340" y="1616120"/>
                      </a:cubicBezTo>
                      <a:cubicBezTo>
                        <a:pt x="2054008" y="1616120"/>
                        <a:pt x="2054677" y="1616120"/>
                        <a:pt x="2055346" y="1616120"/>
                      </a:cubicBezTo>
                      <a:cubicBezTo>
                        <a:pt x="2709949" y="1616120"/>
                        <a:pt x="3307319" y="1375127"/>
                        <a:pt x="3760602" y="978523"/>
                      </a:cubicBezTo>
                      <a:cubicBezTo>
                        <a:pt x="3759169" y="978610"/>
                        <a:pt x="3757831" y="978696"/>
                        <a:pt x="3756397" y="978772"/>
                      </a:cubicBezTo>
                      <a:cubicBezTo>
                        <a:pt x="3722955" y="980779"/>
                        <a:pt x="3689705" y="981753"/>
                        <a:pt x="3656549" y="981753"/>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2" name="Google Shape;922;p31"/>
                <p:cNvSpPr/>
                <p:nvPr/>
              </p:nvSpPr>
              <p:spPr>
                <a:xfrm>
                  <a:off x="5959457" y="5071771"/>
                  <a:ext cx="2090023" cy="636918"/>
                </a:xfrm>
                <a:custGeom>
                  <a:rect b="b" l="l" r="r" t="t"/>
                  <a:pathLst>
                    <a:path extrusionOk="0" h="1326912" w="4354215">
                      <a:moveTo>
                        <a:pt x="4353166" y="882372"/>
                      </a:moveTo>
                      <a:cubicBezTo>
                        <a:pt x="4352688" y="882563"/>
                        <a:pt x="4352210" y="882745"/>
                        <a:pt x="4351732" y="882927"/>
                      </a:cubicBezTo>
                      <a:cubicBezTo>
                        <a:pt x="3585910" y="1193259"/>
                        <a:pt x="2866333" y="693349"/>
                        <a:pt x="2390024" y="362521"/>
                      </a:cubicBezTo>
                      <a:cubicBezTo>
                        <a:pt x="2255778" y="269227"/>
                        <a:pt x="2149681" y="195531"/>
                        <a:pt x="2059425" y="152266"/>
                      </a:cubicBezTo>
                      <a:cubicBezTo>
                        <a:pt x="1561808" y="-86309"/>
                        <a:pt x="1018739" y="-43876"/>
                        <a:pt x="488893" y="274960"/>
                      </a:cubicBezTo>
                      <a:cubicBezTo>
                        <a:pt x="280330" y="400473"/>
                        <a:pt x="113531" y="545067"/>
                        <a:pt x="2494" y="653648"/>
                      </a:cubicBezTo>
                      <a:lnTo>
                        <a:pt x="2494" y="653648"/>
                      </a:lnTo>
                      <a:cubicBezTo>
                        <a:pt x="1653" y="654470"/>
                        <a:pt x="831" y="655282"/>
                        <a:pt x="0" y="656094"/>
                      </a:cubicBezTo>
                      <a:cubicBezTo>
                        <a:pt x="57816" y="759124"/>
                        <a:pt x="122761" y="857759"/>
                        <a:pt x="194174" y="951349"/>
                      </a:cubicBezTo>
                      <a:cubicBezTo>
                        <a:pt x="194890" y="950603"/>
                        <a:pt x="195597" y="949868"/>
                        <a:pt x="196323" y="949123"/>
                      </a:cubicBezTo>
                      <a:lnTo>
                        <a:pt x="196323" y="949123"/>
                      </a:lnTo>
                      <a:cubicBezTo>
                        <a:pt x="288662" y="853459"/>
                        <a:pt x="457152" y="696014"/>
                        <a:pt x="675203" y="566212"/>
                      </a:cubicBezTo>
                      <a:cubicBezTo>
                        <a:pt x="1103892" y="311011"/>
                        <a:pt x="1519346" y="276594"/>
                        <a:pt x="1910045" y="463888"/>
                      </a:cubicBezTo>
                      <a:cubicBezTo>
                        <a:pt x="1975286" y="495171"/>
                        <a:pt x="2076128" y="565218"/>
                        <a:pt x="2192907" y="646339"/>
                      </a:cubicBezTo>
                      <a:cubicBezTo>
                        <a:pt x="2581885" y="916531"/>
                        <a:pt x="3172663" y="1326931"/>
                        <a:pt x="3852872" y="1326912"/>
                      </a:cubicBezTo>
                      <a:cubicBezTo>
                        <a:pt x="3886028" y="1326912"/>
                        <a:pt x="3919279" y="1325938"/>
                        <a:pt x="3952721" y="1323931"/>
                      </a:cubicBezTo>
                      <a:cubicBezTo>
                        <a:pt x="3954154" y="1323845"/>
                        <a:pt x="3955492" y="1323769"/>
                        <a:pt x="3956925" y="1323682"/>
                      </a:cubicBezTo>
                      <a:cubicBezTo>
                        <a:pt x="4105981" y="1193249"/>
                        <a:pt x="4239463" y="1045990"/>
                        <a:pt x="4354216" y="884933"/>
                      </a:cubicBezTo>
                      <a:lnTo>
                        <a:pt x="4353166" y="882363"/>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3" name="Google Shape;923;p31"/>
                <p:cNvSpPr/>
                <p:nvPr/>
              </p:nvSpPr>
              <p:spPr>
                <a:xfrm>
                  <a:off x="6413517" y="3674429"/>
                  <a:ext cx="1586233" cy="464481"/>
                </a:xfrm>
                <a:custGeom>
                  <a:rect b="b" l="l" r="r" t="t"/>
                  <a:pathLst>
                    <a:path extrusionOk="0" h="967668" w="3304652">
                      <a:moveTo>
                        <a:pt x="3044760" y="503828"/>
                      </a:moveTo>
                      <a:cubicBezTo>
                        <a:pt x="3043805" y="504143"/>
                        <a:pt x="3042946" y="504458"/>
                        <a:pt x="3041990" y="504774"/>
                      </a:cubicBezTo>
                      <a:cubicBezTo>
                        <a:pt x="2800825" y="585245"/>
                        <a:pt x="2466691" y="658320"/>
                        <a:pt x="1978916" y="602730"/>
                      </a:cubicBezTo>
                      <a:cubicBezTo>
                        <a:pt x="1484643" y="546385"/>
                        <a:pt x="810806" y="225514"/>
                        <a:pt x="388185" y="850"/>
                      </a:cubicBezTo>
                      <a:cubicBezTo>
                        <a:pt x="387650" y="564"/>
                        <a:pt x="387115" y="287"/>
                        <a:pt x="386589" y="0"/>
                      </a:cubicBezTo>
                      <a:cubicBezTo>
                        <a:pt x="251913" y="50488"/>
                        <a:pt x="122684" y="111811"/>
                        <a:pt x="0" y="182880"/>
                      </a:cubicBezTo>
                      <a:cubicBezTo>
                        <a:pt x="649" y="183243"/>
                        <a:pt x="1299" y="183616"/>
                        <a:pt x="1949" y="183979"/>
                      </a:cubicBezTo>
                      <a:cubicBezTo>
                        <a:pt x="389647" y="402909"/>
                        <a:pt x="1281316" y="871030"/>
                        <a:pt x="1939837" y="946074"/>
                      </a:cubicBezTo>
                      <a:cubicBezTo>
                        <a:pt x="2071981" y="961152"/>
                        <a:pt x="2194665" y="967668"/>
                        <a:pt x="2308559" y="967668"/>
                      </a:cubicBezTo>
                      <a:cubicBezTo>
                        <a:pt x="2770058" y="967668"/>
                        <a:pt x="3086993" y="860396"/>
                        <a:pt x="3301786" y="778444"/>
                      </a:cubicBezTo>
                      <a:cubicBezTo>
                        <a:pt x="3302742" y="778071"/>
                        <a:pt x="3303697" y="777699"/>
                        <a:pt x="3304653" y="777316"/>
                      </a:cubicBezTo>
                      <a:cubicBezTo>
                        <a:pt x="3224966" y="679952"/>
                        <a:pt x="3138112" y="588522"/>
                        <a:pt x="3044760" y="503828"/>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924" name="Google Shape;924;p31"/>
              <p:cNvGrpSpPr/>
              <p:nvPr/>
            </p:nvGrpSpPr>
            <p:grpSpPr>
              <a:xfrm>
                <a:off x="3399367" y="4851347"/>
                <a:ext cx="431653" cy="423806"/>
                <a:chOff x="5809201" y="3595407"/>
                <a:chExt cx="2462370" cy="2417605"/>
              </a:xfrm>
            </p:grpSpPr>
            <p:sp>
              <p:nvSpPr>
                <p:cNvPr id="925" name="Google Shape;925;p31"/>
                <p:cNvSpPr/>
                <p:nvPr/>
              </p:nvSpPr>
              <p:spPr>
                <a:xfrm>
                  <a:off x="6598887" y="3595407"/>
                  <a:ext cx="439742" cy="79509"/>
                </a:xfrm>
                <a:custGeom>
                  <a:rect b="b" l="l" r="r" t="t"/>
                  <a:pathLst>
                    <a:path extrusionOk="0" h="165643" w="916129">
                      <a:moveTo>
                        <a:pt x="916130" y="0"/>
                      </a:moveTo>
                      <a:cubicBezTo>
                        <a:pt x="915556" y="0"/>
                        <a:pt x="914887" y="0"/>
                        <a:pt x="914219" y="0"/>
                      </a:cubicBezTo>
                      <a:cubicBezTo>
                        <a:pt x="592172" y="0"/>
                        <a:pt x="283989" y="58323"/>
                        <a:pt x="0" y="164793"/>
                      </a:cubicBezTo>
                      <a:cubicBezTo>
                        <a:pt x="536" y="165079"/>
                        <a:pt x="1070" y="165356"/>
                        <a:pt x="1596" y="165643"/>
                      </a:cubicBezTo>
                      <a:cubicBezTo>
                        <a:pt x="285643" y="58848"/>
                        <a:pt x="593949" y="239"/>
                        <a:pt x="91613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6" name="Google Shape;926;p31"/>
                <p:cNvSpPr/>
                <p:nvPr/>
              </p:nvSpPr>
              <p:spPr>
                <a:xfrm>
                  <a:off x="6052564" y="5526880"/>
                  <a:ext cx="986635" cy="485830"/>
                </a:xfrm>
                <a:custGeom>
                  <a:rect b="b" l="l" r="r" t="t"/>
                  <a:pathLst>
                    <a:path extrusionOk="0" h="1012146" w="2055489">
                      <a:moveTo>
                        <a:pt x="2150" y="0"/>
                      </a:moveTo>
                      <a:cubicBezTo>
                        <a:pt x="1424" y="746"/>
                        <a:pt x="717" y="1491"/>
                        <a:pt x="0" y="2226"/>
                      </a:cubicBezTo>
                      <a:cubicBezTo>
                        <a:pt x="467873" y="615400"/>
                        <a:pt x="1213572" y="1012147"/>
                        <a:pt x="2053579" y="1012147"/>
                      </a:cubicBezTo>
                      <a:cubicBezTo>
                        <a:pt x="2054247" y="1012147"/>
                        <a:pt x="2054916" y="1012147"/>
                        <a:pt x="2055490" y="1012147"/>
                      </a:cubicBezTo>
                      <a:cubicBezTo>
                        <a:pt x="1215264" y="1011535"/>
                        <a:pt x="469555" y="613976"/>
                        <a:pt x="215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7" name="Google Shape;927;p31"/>
                <p:cNvSpPr/>
                <p:nvPr/>
              </p:nvSpPr>
              <p:spPr>
                <a:xfrm>
                  <a:off x="6599652" y="3595407"/>
                  <a:ext cx="1275156" cy="377758"/>
                </a:xfrm>
                <a:custGeom>
                  <a:rect b="b" l="l" r="r" t="t"/>
                  <a:pathLst>
                    <a:path extrusionOk="0" h="786995" w="2656575">
                      <a:moveTo>
                        <a:pt x="2653805" y="669576"/>
                      </a:moveTo>
                      <a:lnTo>
                        <a:pt x="2653805" y="669576"/>
                      </a:lnTo>
                      <a:cubicBezTo>
                        <a:pt x="2654761" y="669261"/>
                        <a:pt x="2655620" y="668945"/>
                        <a:pt x="2656576" y="668630"/>
                      </a:cubicBezTo>
                      <a:cubicBezTo>
                        <a:pt x="2199376" y="253596"/>
                        <a:pt x="1588056" y="0"/>
                        <a:pt x="916541" y="0"/>
                      </a:cubicBezTo>
                      <a:cubicBezTo>
                        <a:pt x="915872" y="0"/>
                        <a:pt x="915202" y="0"/>
                        <a:pt x="914630" y="0"/>
                      </a:cubicBezTo>
                      <a:lnTo>
                        <a:pt x="914534" y="0"/>
                      </a:lnTo>
                      <a:cubicBezTo>
                        <a:pt x="592354" y="229"/>
                        <a:pt x="284047" y="58848"/>
                        <a:pt x="0" y="165643"/>
                      </a:cubicBezTo>
                      <a:cubicBezTo>
                        <a:pt x="422622" y="390316"/>
                        <a:pt x="1096458" y="711187"/>
                        <a:pt x="1590731" y="767523"/>
                      </a:cubicBezTo>
                      <a:cubicBezTo>
                        <a:pt x="2078507" y="823113"/>
                        <a:pt x="2412640" y="750037"/>
                        <a:pt x="2653805" y="669566"/>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8" name="Google Shape;928;p31"/>
                <p:cNvSpPr/>
                <p:nvPr/>
              </p:nvSpPr>
              <p:spPr>
                <a:xfrm>
                  <a:off x="5809201" y="3762652"/>
                  <a:ext cx="2462370" cy="1781152"/>
                </a:xfrm>
                <a:custGeom>
                  <a:rect b="b" l="l" r="r" t="t"/>
                  <a:pathLst>
                    <a:path extrusionOk="0" h="3710733" w="5129937">
                      <a:moveTo>
                        <a:pt x="4564958" y="593338"/>
                      </a:moveTo>
                      <a:cubicBezTo>
                        <a:pt x="4564002" y="593710"/>
                        <a:pt x="4563047" y="594083"/>
                        <a:pt x="4561996" y="594465"/>
                      </a:cubicBezTo>
                      <a:cubicBezTo>
                        <a:pt x="4347298" y="676417"/>
                        <a:pt x="4030363" y="783690"/>
                        <a:pt x="3568864" y="783690"/>
                      </a:cubicBezTo>
                      <a:cubicBezTo>
                        <a:pt x="3454970" y="783690"/>
                        <a:pt x="3332286" y="777173"/>
                        <a:pt x="3200142" y="762096"/>
                      </a:cubicBezTo>
                      <a:cubicBezTo>
                        <a:pt x="2541621" y="687052"/>
                        <a:pt x="1649943" y="218930"/>
                        <a:pt x="1262244" y="0"/>
                      </a:cubicBezTo>
                      <a:cubicBezTo>
                        <a:pt x="506751" y="438501"/>
                        <a:pt x="0" y="1246785"/>
                        <a:pt x="0" y="2171351"/>
                      </a:cubicBezTo>
                      <a:cubicBezTo>
                        <a:pt x="0" y="2610875"/>
                        <a:pt x="114524" y="3024123"/>
                        <a:pt x="315845" y="3383853"/>
                      </a:cubicBezTo>
                      <a:cubicBezTo>
                        <a:pt x="426873" y="3275272"/>
                        <a:pt x="593681" y="3130669"/>
                        <a:pt x="802245" y="3005166"/>
                      </a:cubicBezTo>
                      <a:cubicBezTo>
                        <a:pt x="1332091" y="2686330"/>
                        <a:pt x="1875160" y="2643897"/>
                        <a:pt x="2372777" y="2882472"/>
                      </a:cubicBezTo>
                      <a:cubicBezTo>
                        <a:pt x="2463032" y="2925736"/>
                        <a:pt x="2569139" y="2999433"/>
                        <a:pt x="2703385" y="3092726"/>
                      </a:cubicBezTo>
                      <a:cubicBezTo>
                        <a:pt x="3179694" y="3423554"/>
                        <a:pt x="3899271" y="3923464"/>
                        <a:pt x="4665093" y="3613132"/>
                      </a:cubicBezTo>
                      <a:cubicBezTo>
                        <a:pt x="4665571" y="3612940"/>
                        <a:pt x="4666049" y="3612759"/>
                        <a:pt x="4666527" y="3612577"/>
                      </a:cubicBezTo>
                      <a:lnTo>
                        <a:pt x="4667577" y="3615148"/>
                      </a:lnTo>
                      <a:cubicBezTo>
                        <a:pt x="4959000" y="3206248"/>
                        <a:pt x="5129937" y="2708430"/>
                        <a:pt x="5129937" y="2171361"/>
                      </a:cubicBezTo>
                      <a:cubicBezTo>
                        <a:pt x="5129937" y="1574039"/>
                        <a:pt x="4918392" y="1025256"/>
                        <a:pt x="4564958" y="593357"/>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9" name="Google Shape;929;p31"/>
                <p:cNvSpPr/>
                <p:nvPr/>
              </p:nvSpPr>
              <p:spPr>
                <a:xfrm>
                  <a:off x="6053595" y="5237275"/>
                  <a:ext cx="1805088" cy="775737"/>
                </a:xfrm>
                <a:custGeom>
                  <a:rect b="b" l="l" r="r" t="t"/>
                  <a:pathLst>
                    <a:path extrusionOk="0" h="1616119" w="3760601">
                      <a:moveTo>
                        <a:pt x="3656549" y="981763"/>
                      </a:moveTo>
                      <a:cubicBezTo>
                        <a:pt x="2976339" y="981782"/>
                        <a:pt x="2385561" y="571382"/>
                        <a:pt x="1996583" y="301189"/>
                      </a:cubicBezTo>
                      <a:cubicBezTo>
                        <a:pt x="1879804" y="220069"/>
                        <a:pt x="1778962" y="150022"/>
                        <a:pt x="1713721" y="118739"/>
                      </a:cubicBezTo>
                      <a:cubicBezTo>
                        <a:pt x="1323023" y="-68565"/>
                        <a:pt x="907568" y="-34139"/>
                        <a:pt x="478880" y="221062"/>
                      </a:cubicBezTo>
                      <a:cubicBezTo>
                        <a:pt x="260829" y="350875"/>
                        <a:pt x="92338" y="508319"/>
                        <a:pt x="0" y="603973"/>
                      </a:cubicBezTo>
                      <a:cubicBezTo>
                        <a:pt x="467405" y="1217949"/>
                        <a:pt x="1213114" y="1615518"/>
                        <a:pt x="2053340" y="1616120"/>
                      </a:cubicBezTo>
                      <a:cubicBezTo>
                        <a:pt x="2054008" y="1616120"/>
                        <a:pt x="2054677" y="1616120"/>
                        <a:pt x="2055346" y="1616120"/>
                      </a:cubicBezTo>
                      <a:cubicBezTo>
                        <a:pt x="2709949" y="1616120"/>
                        <a:pt x="3307319" y="1375127"/>
                        <a:pt x="3760602" y="978523"/>
                      </a:cubicBezTo>
                      <a:cubicBezTo>
                        <a:pt x="3759169" y="978610"/>
                        <a:pt x="3757831" y="978696"/>
                        <a:pt x="3756397" y="978772"/>
                      </a:cubicBezTo>
                      <a:cubicBezTo>
                        <a:pt x="3722955" y="980779"/>
                        <a:pt x="3689705" y="981753"/>
                        <a:pt x="3656549" y="981753"/>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0" name="Google Shape;930;p31"/>
                <p:cNvSpPr/>
                <p:nvPr/>
              </p:nvSpPr>
              <p:spPr>
                <a:xfrm>
                  <a:off x="5959457" y="5071771"/>
                  <a:ext cx="2090023" cy="636918"/>
                </a:xfrm>
                <a:custGeom>
                  <a:rect b="b" l="l" r="r" t="t"/>
                  <a:pathLst>
                    <a:path extrusionOk="0" h="1326912" w="4354215">
                      <a:moveTo>
                        <a:pt x="4353166" y="882372"/>
                      </a:moveTo>
                      <a:cubicBezTo>
                        <a:pt x="4352688" y="882563"/>
                        <a:pt x="4352210" y="882745"/>
                        <a:pt x="4351732" y="882927"/>
                      </a:cubicBezTo>
                      <a:cubicBezTo>
                        <a:pt x="3585910" y="1193259"/>
                        <a:pt x="2866333" y="693349"/>
                        <a:pt x="2390024" y="362521"/>
                      </a:cubicBezTo>
                      <a:cubicBezTo>
                        <a:pt x="2255778" y="269227"/>
                        <a:pt x="2149681" y="195531"/>
                        <a:pt x="2059425" y="152266"/>
                      </a:cubicBezTo>
                      <a:cubicBezTo>
                        <a:pt x="1561808" y="-86309"/>
                        <a:pt x="1018739" y="-43876"/>
                        <a:pt x="488893" y="274960"/>
                      </a:cubicBezTo>
                      <a:cubicBezTo>
                        <a:pt x="280330" y="400473"/>
                        <a:pt x="113531" y="545067"/>
                        <a:pt x="2494" y="653648"/>
                      </a:cubicBezTo>
                      <a:lnTo>
                        <a:pt x="2494" y="653648"/>
                      </a:lnTo>
                      <a:cubicBezTo>
                        <a:pt x="1653" y="654470"/>
                        <a:pt x="831" y="655282"/>
                        <a:pt x="0" y="656094"/>
                      </a:cubicBezTo>
                      <a:cubicBezTo>
                        <a:pt x="57816" y="759124"/>
                        <a:pt x="122761" y="857759"/>
                        <a:pt x="194174" y="951349"/>
                      </a:cubicBezTo>
                      <a:cubicBezTo>
                        <a:pt x="194890" y="950603"/>
                        <a:pt x="195597" y="949868"/>
                        <a:pt x="196323" y="949123"/>
                      </a:cubicBezTo>
                      <a:lnTo>
                        <a:pt x="196323" y="949123"/>
                      </a:lnTo>
                      <a:cubicBezTo>
                        <a:pt x="288662" y="853459"/>
                        <a:pt x="457152" y="696014"/>
                        <a:pt x="675203" y="566212"/>
                      </a:cubicBezTo>
                      <a:cubicBezTo>
                        <a:pt x="1103892" y="311011"/>
                        <a:pt x="1519346" y="276594"/>
                        <a:pt x="1910045" y="463888"/>
                      </a:cubicBezTo>
                      <a:cubicBezTo>
                        <a:pt x="1975286" y="495171"/>
                        <a:pt x="2076128" y="565218"/>
                        <a:pt x="2192907" y="646339"/>
                      </a:cubicBezTo>
                      <a:cubicBezTo>
                        <a:pt x="2581885" y="916531"/>
                        <a:pt x="3172663" y="1326931"/>
                        <a:pt x="3852872" y="1326912"/>
                      </a:cubicBezTo>
                      <a:cubicBezTo>
                        <a:pt x="3886028" y="1326912"/>
                        <a:pt x="3919279" y="1325938"/>
                        <a:pt x="3952721" y="1323931"/>
                      </a:cubicBezTo>
                      <a:cubicBezTo>
                        <a:pt x="3954154" y="1323845"/>
                        <a:pt x="3955492" y="1323769"/>
                        <a:pt x="3956925" y="1323682"/>
                      </a:cubicBezTo>
                      <a:cubicBezTo>
                        <a:pt x="4105981" y="1193249"/>
                        <a:pt x="4239463" y="1045990"/>
                        <a:pt x="4354216" y="884933"/>
                      </a:cubicBezTo>
                      <a:lnTo>
                        <a:pt x="4353166" y="882363"/>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1" name="Google Shape;931;p31"/>
                <p:cNvSpPr/>
                <p:nvPr/>
              </p:nvSpPr>
              <p:spPr>
                <a:xfrm>
                  <a:off x="6413517" y="3674429"/>
                  <a:ext cx="1586233" cy="464481"/>
                </a:xfrm>
                <a:custGeom>
                  <a:rect b="b" l="l" r="r" t="t"/>
                  <a:pathLst>
                    <a:path extrusionOk="0" h="967668" w="3304652">
                      <a:moveTo>
                        <a:pt x="3044760" y="503828"/>
                      </a:moveTo>
                      <a:cubicBezTo>
                        <a:pt x="3043805" y="504143"/>
                        <a:pt x="3042946" y="504458"/>
                        <a:pt x="3041990" y="504774"/>
                      </a:cubicBezTo>
                      <a:cubicBezTo>
                        <a:pt x="2800825" y="585245"/>
                        <a:pt x="2466691" y="658320"/>
                        <a:pt x="1978916" y="602730"/>
                      </a:cubicBezTo>
                      <a:cubicBezTo>
                        <a:pt x="1484643" y="546385"/>
                        <a:pt x="810806" y="225514"/>
                        <a:pt x="388185" y="850"/>
                      </a:cubicBezTo>
                      <a:cubicBezTo>
                        <a:pt x="387650" y="564"/>
                        <a:pt x="387115" y="287"/>
                        <a:pt x="386589" y="0"/>
                      </a:cubicBezTo>
                      <a:cubicBezTo>
                        <a:pt x="251913" y="50488"/>
                        <a:pt x="122684" y="111811"/>
                        <a:pt x="0" y="182880"/>
                      </a:cubicBezTo>
                      <a:cubicBezTo>
                        <a:pt x="649" y="183243"/>
                        <a:pt x="1299" y="183616"/>
                        <a:pt x="1949" y="183979"/>
                      </a:cubicBezTo>
                      <a:cubicBezTo>
                        <a:pt x="389647" y="402909"/>
                        <a:pt x="1281316" y="871030"/>
                        <a:pt x="1939837" y="946074"/>
                      </a:cubicBezTo>
                      <a:cubicBezTo>
                        <a:pt x="2071981" y="961152"/>
                        <a:pt x="2194665" y="967668"/>
                        <a:pt x="2308559" y="967668"/>
                      </a:cubicBezTo>
                      <a:cubicBezTo>
                        <a:pt x="2770058" y="967668"/>
                        <a:pt x="3086993" y="860396"/>
                        <a:pt x="3301786" y="778444"/>
                      </a:cubicBezTo>
                      <a:cubicBezTo>
                        <a:pt x="3302742" y="778071"/>
                        <a:pt x="3303697" y="777699"/>
                        <a:pt x="3304653" y="777316"/>
                      </a:cubicBezTo>
                      <a:cubicBezTo>
                        <a:pt x="3224966" y="679952"/>
                        <a:pt x="3138112" y="588522"/>
                        <a:pt x="3044760" y="503828"/>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932" name="Google Shape;932;p31"/>
              <p:cNvGrpSpPr/>
              <p:nvPr/>
            </p:nvGrpSpPr>
            <p:grpSpPr>
              <a:xfrm>
                <a:off x="3916812" y="4851347"/>
                <a:ext cx="431653" cy="423806"/>
                <a:chOff x="5809201" y="3595407"/>
                <a:chExt cx="2462370" cy="2417605"/>
              </a:xfrm>
            </p:grpSpPr>
            <p:sp>
              <p:nvSpPr>
                <p:cNvPr id="933" name="Google Shape;933;p31"/>
                <p:cNvSpPr/>
                <p:nvPr/>
              </p:nvSpPr>
              <p:spPr>
                <a:xfrm>
                  <a:off x="6598887" y="3595407"/>
                  <a:ext cx="439742" cy="79509"/>
                </a:xfrm>
                <a:custGeom>
                  <a:rect b="b" l="l" r="r" t="t"/>
                  <a:pathLst>
                    <a:path extrusionOk="0" h="165643" w="916129">
                      <a:moveTo>
                        <a:pt x="916130" y="0"/>
                      </a:moveTo>
                      <a:cubicBezTo>
                        <a:pt x="915556" y="0"/>
                        <a:pt x="914887" y="0"/>
                        <a:pt x="914219" y="0"/>
                      </a:cubicBezTo>
                      <a:cubicBezTo>
                        <a:pt x="592172" y="0"/>
                        <a:pt x="283989" y="58323"/>
                        <a:pt x="0" y="164793"/>
                      </a:cubicBezTo>
                      <a:cubicBezTo>
                        <a:pt x="536" y="165079"/>
                        <a:pt x="1070" y="165356"/>
                        <a:pt x="1596" y="165643"/>
                      </a:cubicBezTo>
                      <a:cubicBezTo>
                        <a:pt x="285643" y="58848"/>
                        <a:pt x="593949" y="239"/>
                        <a:pt x="91613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4" name="Google Shape;934;p31"/>
                <p:cNvSpPr/>
                <p:nvPr/>
              </p:nvSpPr>
              <p:spPr>
                <a:xfrm>
                  <a:off x="6052564" y="5526880"/>
                  <a:ext cx="986635" cy="485830"/>
                </a:xfrm>
                <a:custGeom>
                  <a:rect b="b" l="l" r="r" t="t"/>
                  <a:pathLst>
                    <a:path extrusionOk="0" h="1012146" w="2055489">
                      <a:moveTo>
                        <a:pt x="2150" y="0"/>
                      </a:moveTo>
                      <a:cubicBezTo>
                        <a:pt x="1424" y="746"/>
                        <a:pt x="717" y="1491"/>
                        <a:pt x="0" y="2226"/>
                      </a:cubicBezTo>
                      <a:cubicBezTo>
                        <a:pt x="467873" y="615400"/>
                        <a:pt x="1213572" y="1012147"/>
                        <a:pt x="2053579" y="1012147"/>
                      </a:cubicBezTo>
                      <a:cubicBezTo>
                        <a:pt x="2054247" y="1012147"/>
                        <a:pt x="2054916" y="1012147"/>
                        <a:pt x="2055490" y="1012147"/>
                      </a:cubicBezTo>
                      <a:cubicBezTo>
                        <a:pt x="1215264" y="1011535"/>
                        <a:pt x="469555" y="613976"/>
                        <a:pt x="2150" y="0"/>
                      </a:cubicBezTo>
                      <a:close/>
                    </a:path>
                  </a:pathLst>
                </a:cu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5" name="Google Shape;935;p31"/>
                <p:cNvSpPr/>
                <p:nvPr/>
              </p:nvSpPr>
              <p:spPr>
                <a:xfrm>
                  <a:off x="6599652" y="3595407"/>
                  <a:ext cx="1275156" cy="377758"/>
                </a:xfrm>
                <a:custGeom>
                  <a:rect b="b" l="l" r="r" t="t"/>
                  <a:pathLst>
                    <a:path extrusionOk="0" h="786995" w="2656575">
                      <a:moveTo>
                        <a:pt x="2653805" y="669576"/>
                      </a:moveTo>
                      <a:lnTo>
                        <a:pt x="2653805" y="669576"/>
                      </a:lnTo>
                      <a:cubicBezTo>
                        <a:pt x="2654761" y="669261"/>
                        <a:pt x="2655620" y="668945"/>
                        <a:pt x="2656576" y="668630"/>
                      </a:cubicBezTo>
                      <a:cubicBezTo>
                        <a:pt x="2199376" y="253596"/>
                        <a:pt x="1588056" y="0"/>
                        <a:pt x="916541" y="0"/>
                      </a:cubicBezTo>
                      <a:cubicBezTo>
                        <a:pt x="915872" y="0"/>
                        <a:pt x="915202" y="0"/>
                        <a:pt x="914630" y="0"/>
                      </a:cubicBezTo>
                      <a:lnTo>
                        <a:pt x="914534" y="0"/>
                      </a:lnTo>
                      <a:cubicBezTo>
                        <a:pt x="592354" y="229"/>
                        <a:pt x="284047" y="58848"/>
                        <a:pt x="0" y="165643"/>
                      </a:cubicBezTo>
                      <a:cubicBezTo>
                        <a:pt x="422622" y="390316"/>
                        <a:pt x="1096458" y="711187"/>
                        <a:pt x="1590731" y="767523"/>
                      </a:cubicBezTo>
                      <a:cubicBezTo>
                        <a:pt x="2078507" y="823113"/>
                        <a:pt x="2412640" y="750037"/>
                        <a:pt x="2653805" y="669566"/>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6" name="Google Shape;936;p31"/>
                <p:cNvSpPr/>
                <p:nvPr/>
              </p:nvSpPr>
              <p:spPr>
                <a:xfrm>
                  <a:off x="5809201" y="3762652"/>
                  <a:ext cx="2462370" cy="1781152"/>
                </a:xfrm>
                <a:custGeom>
                  <a:rect b="b" l="l" r="r" t="t"/>
                  <a:pathLst>
                    <a:path extrusionOk="0" h="3710733" w="5129937">
                      <a:moveTo>
                        <a:pt x="4564958" y="593338"/>
                      </a:moveTo>
                      <a:cubicBezTo>
                        <a:pt x="4564002" y="593710"/>
                        <a:pt x="4563047" y="594083"/>
                        <a:pt x="4561996" y="594465"/>
                      </a:cubicBezTo>
                      <a:cubicBezTo>
                        <a:pt x="4347298" y="676417"/>
                        <a:pt x="4030363" y="783690"/>
                        <a:pt x="3568864" y="783690"/>
                      </a:cubicBezTo>
                      <a:cubicBezTo>
                        <a:pt x="3454970" y="783690"/>
                        <a:pt x="3332286" y="777173"/>
                        <a:pt x="3200142" y="762096"/>
                      </a:cubicBezTo>
                      <a:cubicBezTo>
                        <a:pt x="2541621" y="687052"/>
                        <a:pt x="1649943" y="218930"/>
                        <a:pt x="1262244" y="0"/>
                      </a:cubicBezTo>
                      <a:cubicBezTo>
                        <a:pt x="506751" y="438501"/>
                        <a:pt x="0" y="1246785"/>
                        <a:pt x="0" y="2171351"/>
                      </a:cubicBezTo>
                      <a:cubicBezTo>
                        <a:pt x="0" y="2610875"/>
                        <a:pt x="114524" y="3024123"/>
                        <a:pt x="315845" y="3383853"/>
                      </a:cubicBezTo>
                      <a:cubicBezTo>
                        <a:pt x="426873" y="3275272"/>
                        <a:pt x="593681" y="3130669"/>
                        <a:pt x="802245" y="3005166"/>
                      </a:cubicBezTo>
                      <a:cubicBezTo>
                        <a:pt x="1332091" y="2686330"/>
                        <a:pt x="1875160" y="2643897"/>
                        <a:pt x="2372777" y="2882472"/>
                      </a:cubicBezTo>
                      <a:cubicBezTo>
                        <a:pt x="2463032" y="2925736"/>
                        <a:pt x="2569139" y="2999433"/>
                        <a:pt x="2703385" y="3092726"/>
                      </a:cubicBezTo>
                      <a:cubicBezTo>
                        <a:pt x="3179694" y="3423554"/>
                        <a:pt x="3899271" y="3923464"/>
                        <a:pt x="4665093" y="3613132"/>
                      </a:cubicBezTo>
                      <a:cubicBezTo>
                        <a:pt x="4665571" y="3612940"/>
                        <a:pt x="4666049" y="3612759"/>
                        <a:pt x="4666527" y="3612577"/>
                      </a:cubicBezTo>
                      <a:lnTo>
                        <a:pt x="4667577" y="3615148"/>
                      </a:lnTo>
                      <a:cubicBezTo>
                        <a:pt x="4959000" y="3206248"/>
                        <a:pt x="5129937" y="2708430"/>
                        <a:pt x="5129937" y="2171361"/>
                      </a:cubicBezTo>
                      <a:cubicBezTo>
                        <a:pt x="5129937" y="1574039"/>
                        <a:pt x="4918392" y="1025256"/>
                        <a:pt x="4564958" y="593357"/>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7" name="Google Shape;937;p31"/>
                <p:cNvSpPr/>
                <p:nvPr/>
              </p:nvSpPr>
              <p:spPr>
                <a:xfrm>
                  <a:off x="6053595" y="5237275"/>
                  <a:ext cx="1805088" cy="775737"/>
                </a:xfrm>
                <a:custGeom>
                  <a:rect b="b" l="l" r="r" t="t"/>
                  <a:pathLst>
                    <a:path extrusionOk="0" h="1616119" w="3760601">
                      <a:moveTo>
                        <a:pt x="3656549" y="981763"/>
                      </a:moveTo>
                      <a:cubicBezTo>
                        <a:pt x="2976339" y="981782"/>
                        <a:pt x="2385561" y="571382"/>
                        <a:pt x="1996583" y="301189"/>
                      </a:cubicBezTo>
                      <a:cubicBezTo>
                        <a:pt x="1879804" y="220069"/>
                        <a:pt x="1778962" y="150022"/>
                        <a:pt x="1713721" y="118739"/>
                      </a:cubicBezTo>
                      <a:cubicBezTo>
                        <a:pt x="1323023" y="-68565"/>
                        <a:pt x="907568" y="-34139"/>
                        <a:pt x="478880" y="221062"/>
                      </a:cubicBezTo>
                      <a:cubicBezTo>
                        <a:pt x="260829" y="350875"/>
                        <a:pt x="92338" y="508319"/>
                        <a:pt x="0" y="603973"/>
                      </a:cubicBezTo>
                      <a:cubicBezTo>
                        <a:pt x="467405" y="1217949"/>
                        <a:pt x="1213114" y="1615518"/>
                        <a:pt x="2053340" y="1616120"/>
                      </a:cubicBezTo>
                      <a:cubicBezTo>
                        <a:pt x="2054008" y="1616120"/>
                        <a:pt x="2054677" y="1616120"/>
                        <a:pt x="2055346" y="1616120"/>
                      </a:cubicBezTo>
                      <a:cubicBezTo>
                        <a:pt x="2709949" y="1616120"/>
                        <a:pt x="3307319" y="1375127"/>
                        <a:pt x="3760602" y="978523"/>
                      </a:cubicBezTo>
                      <a:cubicBezTo>
                        <a:pt x="3759169" y="978610"/>
                        <a:pt x="3757831" y="978696"/>
                        <a:pt x="3756397" y="978772"/>
                      </a:cubicBezTo>
                      <a:cubicBezTo>
                        <a:pt x="3722955" y="980779"/>
                        <a:pt x="3689705" y="981753"/>
                        <a:pt x="3656549" y="981753"/>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8" name="Google Shape;938;p31"/>
                <p:cNvSpPr/>
                <p:nvPr/>
              </p:nvSpPr>
              <p:spPr>
                <a:xfrm>
                  <a:off x="5959457" y="5071771"/>
                  <a:ext cx="2090023" cy="636918"/>
                </a:xfrm>
                <a:custGeom>
                  <a:rect b="b" l="l" r="r" t="t"/>
                  <a:pathLst>
                    <a:path extrusionOk="0" h="1326912" w="4354215">
                      <a:moveTo>
                        <a:pt x="4353166" y="882372"/>
                      </a:moveTo>
                      <a:cubicBezTo>
                        <a:pt x="4352688" y="882563"/>
                        <a:pt x="4352210" y="882745"/>
                        <a:pt x="4351732" y="882927"/>
                      </a:cubicBezTo>
                      <a:cubicBezTo>
                        <a:pt x="3585910" y="1193259"/>
                        <a:pt x="2866333" y="693349"/>
                        <a:pt x="2390024" y="362521"/>
                      </a:cubicBezTo>
                      <a:cubicBezTo>
                        <a:pt x="2255778" y="269227"/>
                        <a:pt x="2149681" y="195531"/>
                        <a:pt x="2059425" y="152266"/>
                      </a:cubicBezTo>
                      <a:cubicBezTo>
                        <a:pt x="1561808" y="-86309"/>
                        <a:pt x="1018739" y="-43876"/>
                        <a:pt x="488893" y="274960"/>
                      </a:cubicBezTo>
                      <a:cubicBezTo>
                        <a:pt x="280330" y="400473"/>
                        <a:pt x="113531" y="545067"/>
                        <a:pt x="2494" y="653648"/>
                      </a:cubicBezTo>
                      <a:lnTo>
                        <a:pt x="2494" y="653648"/>
                      </a:lnTo>
                      <a:cubicBezTo>
                        <a:pt x="1653" y="654470"/>
                        <a:pt x="831" y="655282"/>
                        <a:pt x="0" y="656094"/>
                      </a:cubicBezTo>
                      <a:cubicBezTo>
                        <a:pt x="57816" y="759124"/>
                        <a:pt x="122761" y="857759"/>
                        <a:pt x="194174" y="951349"/>
                      </a:cubicBezTo>
                      <a:cubicBezTo>
                        <a:pt x="194890" y="950603"/>
                        <a:pt x="195597" y="949868"/>
                        <a:pt x="196323" y="949123"/>
                      </a:cubicBezTo>
                      <a:lnTo>
                        <a:pt x="196323" y="949123"/>
                      </a:lnTo>
                      <a:cubicBezTo>
                        <a:pt x="288662" y="853459"/>
                        <a:pt x="457152" y="696014"/>
                        <a:pt x="675203" y="566212"/>
                      </a:cubicBezTo>
                      <a:cubicBezTo>
                        <a:pt x="1103892" y="311011"/>
                        <a:pt x="1519346" y="276594"/>
                        <a:pt x="1910045" y="463888"/>
                      </a:cubicBezTo>
                      <a:cubicBezTo>
                        <a:pt x="1975286" y="495171"/>
                        <a:pt x="2076128" y="565218"/>
                        <a:pt x="2192907" y="646339"/>
                      </a:cubicBezTo>
                      <a:cubicBezTo>
                        <a:pt x="2581885" y="916531"/>
                        <a:pt x="3172663" y="1326931"/>
                        <a:pt x="3852872" y="1326912"/>
                      </a:cubicBezTo>
                      <a:cubicBezTo>
                        <a:pt x="3886028" y="1326912"/>
                        <a:pt x="3919279" y="1325938"/>
                        <a:pt x="3952721" y="1323931"/>
                      </a:cubicBezTo>
                      <a:cubicBezTo>
                        <a:pt x="3954154" y="1323845"/>
                        <a:pt x="3955492" y="1323769"/>
                        <a:pt x="3956925" y="1323682"/>
                      </a:cubicBezTo>
                      <a:cubicBezTo>
                        <a:pt x="4105981" y="1193249"/>
                        <a:pt x="4239463" y="1045990"/>
                        <a:pt x="4354216" y="884933"/>
                      </a:cubicBezTo>
                      <a:lnTo>
                        <a:pt x="4353166" y="882363"/>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9" name="Google Shape;939;p31"/>
                <p:cNvSpPr/>
                <p:nvPr/>
              </p:nvSpPr>
              <p:spPr>
                <a:xfrm>
                  <a:off x="6413517" y="3674429"/>
                  <a:ext cx="1586233" cy="464481"/>
                </a:xfrm>
                <a:custGeom>
                  <a:rect b="b" l="l" r="r" t="t"/>
                  <a:pathLst>
                    <a:path extrusionOk="0" h="967668" w="3304652">
                      <a:moveTo>
                        <a:pt x="3044760" y="503828"/>
                      </a:moveTo>
                      <a:cubicBezTo>
                        <a:pt x="3043805" y="504143"/>
                        <a:pt x="3042946" y="504458"/>
                        <a:pt x="3041990" y="504774"/>
                      </a:cubicBezTo>
                      <a:cubicBezTo>
                        <a:pt x="2800825" y="585245"/>
                        <a:pt x="2466691" y="658320"/>
                        <a:pt x="1978916" y="602730"/>
                      </a:cubicBezTo>
                      <a:cubicBezTo>
                        <a:pt x="1484643" y="546385"/>
                        <a:pt x="810806" y="225514"/>
                        <a:pt x="388185" y="850"/>
                      </a:cubicBezTo>
                      <a:cubicBezTo>
                        <a:pt x="387650" y="564"/>
                        <a:pt x="387115" y="287"/>
                        <a:pt x="386589" y="0"/>
                      </a:cubicBezTo>
                      <a:cubicBezTo>
                        <a:pt x="251913" y="50488"/>
                        <a:pt x="122684" y="111811"/>
                        <a:pt x="0" y="182880"/>
                      </a:cubicBezTo>
                      <a:cubicBezTo>
                        <a:pt x="649" y="183243"/>
                        <a:pt x="1299" y="183616"/>
                        <a:pt x="1949" y="183979"/>
                      </a:cubicBezTo>
                      <a:cubicBezTo>
                        <a:pt x="389647" y="402909"/>
                        <a:pt x="1281316" y="871030"/>
                        <a:pt x="1939837" y="946074"/>
                      </a:cubicBezTo>
                      <a:cubicBezTo>
                        <a:pt x="2071981" y="961152"/>
                        <a:pt x="2194665" y="967668"/>
                        <a:pt x="2308559" y="967668"/>
                      </a:cubicBezTo>
                      <a:cubicBezTo>
                        <a:pt x="2770058" y="967668"/>
                        <a:pt x="3086993" y="860396"/>
                        <a:pt x="3301786" y="778444"/>
                      </a:cubicBezTo>
                      <a:cubicBezTo>
                        <a:pt x="3302742" y="778071"/>
                        <a:pt x="3303697" y="777699"/>
                        <a:pt x="3304653" y="777316"/>
                      </a:cubicBezTo>
                      <a:cubicBezTo>
                        <a:pt x="3224966" y="679952"/>
                        <a:pt x="3138112" y="588522"/>
                        <a:pt x="3044760" y="503828"/>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grpSp>
        <p:nvGrpSpPr>
          <p:cNvPr id="940" name="Google Shape;940;p31"/>
          <p:cNvGrpSpPr/>
          <p:nvPr/>
        </p:nvGrpSpPr>
        <p:grpSpPr>
          <a:xfrm>
            <a:off x="5984593" y="3371754"/>
            <a:ext cx="1938901" cy="794277"/>
            <a:chOff x="5509052" y="4705500"/>
            <a:chExt cx="1746600" cy="715500"/>
          </a:xfrm>
        </p:grpSpPr>
        <p:sp>
          <p:nvSpPr>
            <p:cNvPr id="941" name="Google Shape;941;p31"/>
            <p:cNvSpPr/>
            <p:nvPr/>
          </p:nvSpPr>
          <p:spPr>
            <a:xfrm>
              <a:off x="5509052" y="4705500"/>
              <a:ext cx="1746600" cy="7155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nvGrpSpPr>
            <p:cNvPr id="942" name="Google Shape;942;p31"/>
            <p:cNvGrpSpPr/>
            <p:nvPr/>
          </p:nvGrpSpPr>
          <p:grpSpPr>
            <a:xfrm>
              <a:off x="5649533" y="4851279"/>
              <a:ext cx="1465640" cy="423943"/>
              <a:chOff x="4900126" y="4851279"/>
              <a:chExt cx="1465640" cy="423943"/>
            </a:xfrm>
          </p:grpSpPr>
          <p:grpSp>
            <p:nvGrpSpPr>
              <p:cNvPr id="943" name="Google Shape;943;p31"/>
              <p:cNvGrpSpPr/>
              <p:nvPr/>
            </p:nvGrpSpPr>
            <p:grpSpPr>
              <a:xfrm>
                <a:off x="4900126" y="4851279"/>
                <a:ext cx="431343" cy="423943"/>
                <a:chOff x="2422988" y="3595407"/>
                <a:chExt cx="2460598" cy="2418384"/>
              </a:xfrm>
            </p:grpSpPr>
            <p:sp>
              <p:nvSpPr>
                <p:cNvPr id="944" name="Google Shape;944;p31"/>
                <p:cNvSpPr/>
                <p:nvPr/>
              </p:nvSpPr>
              <p:spPr>
                <a:xfrm>
                  <a:off x="3090575" y="3595407"/>
                  <a:ext cx="962166" cy="381867"/>
                </a:xfrm>
                <a:custGeom>
                  <a:rect b="b" l="l" r="r" t="t"/>
                  <a:pathLst>
                    <a:path extrusionOk="0" h="795556" w="2004513">
                      <a:moveTo>
                        <a:pt x="670894" y="332910"/>
                      </a:moveTo>
                      <a:cubicBezTo>
                        <a:pt x="867094" y="392227"/>
                        <a:pt x="1085222" y="475746"/>
                        <a:pt x="1296155" y="556513"/>
                      </a:cubicBezTo>
                      <a:cubicBezTo>
                        <a:pt x="1565650" y="659696"/>
                        <a:pt x="1822226" y="757939"/>
                        <a:pt x="2004514" y="795557"/>
                      </a:cubicBezTo>
                      <a:cubicBezTo>
                        <a:pt x="1940611" y="474045"/>
                        <a:pt x="1839377" y="216914"/>
                        <a:pt x="1772427" y="69273"/>
                      </a:cubicBezTo>
                      <a:cubicBezTo>
                        <a:pt x="1580039" y="23992"/>
                        <a:pt x="1379235" y="0"/>
                        <a:pt x="1172716" y="0"/>
                      </a:cubicBezTo>
                      <a:cubicBezTo>
                        <a:pt x="750162" y="0"/>
                        <a:pt x="351475" y="100402"/>
                        <a:pt x="0" y="278238"/>
                      </a:cubicBezTo>
                      <a:cubicBezTo>
                        <a:pt x="168748" y="256596"/>
                        <a:pt x="407476" y="253271"/>
                        <a:pt x="670894" y="33291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5" name="Google Shape;945;p31"/>
                <p:cNvSpPr/>
                <p:nvPr/>
              </p:nvSpPr>
              <p:spPr>
                <a:xfrm>
                  <a:off x="2442427" y="3775479"/>
                  <a:ext cx="1637160" cy="814015"/>
                </a:xfrm>
                <a:custGeom>
                  <a:rect b="b" l="l" r="r" t="t"/>
                  <a:pathLst>
                    <a:path extrusionOk="0" h="1695865" w="3410750">
                      <a:moveTo>
                        <a:pt x="3410750" y="839616"/>
                      </a:moveTo>
                      <a:cubicBezTo>
                        <a:pt x="3404454" y="734102"/>
                        <a:pt x="3392644" y="632410"/>
                        <a:pt x="3377041" y="535629"/>
                      </a:cubicBezTo>
                      <a:cubicBezTo>
                        <a:pt x="3180755" y="503008"/>
                        <a:pt x="2901085" y="395927"/>
                        <a:pt x="2606336" y="283075"/>
                      </a:cubicBezTo>
                      <a:cubicBezTo>
                        <a:pt x="2397295" y="203043"/>
                        <a:pt x="2181145" y="120279"/>
                        <a:pt x="1988940" y="62166"/>
                      </a:cubicBezTo>
                      <a:cubicBezTo>
                        <a:pt x="1530583" y="-76427"/>
                        <a:pt x="1143000" y="59787"/>
                        <a:pt x="1139140" y="61192"/>
                      </a:cubicBezTo>
                      <a:lnTo>
                        <a:pt x="1127387" y="30721"/>
                      </a:lnTo>
                      <a:cubicBezTo>
                        <a:pt x="545926" y="402443"/>
                        <a:pt x="127385" y="999498"/>
                        <a:pt x="0" y="1695866"/>
                      </a:cubicBezTo>
                      <a:cubicBezTo>
                        <a:pt x="269514" y="1513855"/>
                        <a:pt x="898854" y="1129167"/>
                        <a:pt x="1678703" y="919638"/>
                      </a:cubicBezTo>
                      <a:cubicBezTo>
                        <a:pt x="2288838" y="755696"/>
                        <a:pt x="2871522" y="728799"/>
                        <a:pt x="3410750" y="839616"/>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6" name="Google Shape;946;p31"/>
                <p:cNvSpPr/>
                <p:nvPr/>
              </p:nvSpPr>
              <p:spPr>
                <a:xfrm>
                  <a:off x="2739179" y="4489267"/>
                  <a:ext cx="1330174" cy="1521112"/>
                </a:xfrm>
                <a:custGeom>
                  <a:rect b="b" l="l" r="r" t="t"/>
                  <a:pathLst>
                    <a:path extrusionOk="0" h="3168984" w="2771195">
                      <a:moveTo>
                        <a:pt x="2175517" y="2515786"/>
                      </a:moveTo>
                      <a:cubicBezTo>
                        <a:pt x="2312754" y="2220216"/>
                        <a:pt x="2434865" y="1850749"/>
                        <a:pt x="2538440" y="1417656"/>
                      </a:cubicBezTo>
                      <a:cubicBezTo>
                        <a:pt x="2657235" y="920927"/>
                        <a:pt x="2734305" y="411949"/>
                        <a:pt x="2771196" y="4033"/>
                      </a:cubicBezTo>
                      <a:cubicBezTo>
                        <a:pt x="1674470" y="-103583"/>
                        <a:pt x="244041" y="1974924"/>
                        <a:pt x="0" y="2342929"/>
                      </a:cubicBezTo>
                      <a:cubicBezTo>
                        <a:pt x="428927" y="2810343"/>
                        <a:pt x="1033454" y="3119147"/>
                        <a:pt x="1711457" y="3168985"/>
                      </a:cubicBezTo>
                      <a:cubicBezTo>
                        <a:pt x="1876632" y="3043090"/>
                        <a:pt x="2032519" y="2823758"/>
                        <a:pt x="2175517" y="2515777"/>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7" name="Google Shape;947;p31"/>
                <p:cNvSpPr/>
                <p:nvPr/>
              </p:nvSpPr>
              <p:spPr>
                <a:xfrm>
                  <a:off x="2422988" y="4198619"/>
                  <a:ext cx="1658952" cy="1373615"/>
                </a:xfrm>
                <a:custGeom>
                  <a:rect b="b" l="l" r="r" t="t"/>
                  <a:pathLst>
                    <a:path extrusionOk="0" h="2861697" w="3456150">
                      <a:moveTo>
                        <a:pt x="2492672" y="796778"/>
                      </a:moveTo>
                      <a:cubicBezTo>
                        <a:pt x="2840211" y="573558"/>
                        <a:pt x="3158282" y="474226"/>
                        <a:pt x="3439730" y="500798"/>
                      </a:cubicBezTo>
                      <a:cubicBezTo>
                        <a:pt x="3452438" y="333702"/>
                        <a:pt x="3457732" y="187226"/>
                        <a:pt x="3455744" y="70389"/>
                      </a:cubicBezTo>
                      <a:cubicBezTo>
                        <a:pt x="3449256" y="68994"/>
                        <a:pt x="3442769" y="67609"/>
                        <a:pt x="3436271" y="66252"/>
                      </a:cubicBezTo>
                      <a:cubicBezTo>
                        <a:pt x="2912656" y="-42893"/>
                        <a:pt x="2345107" y="-17085"/>
                        <a:pt x="1749447" y="142958"/>
                      </a:cubicBezTo>
                      <a:cubicBezTo>
                        <a:pt x="878149" y="377062"/>
                        <a:pt x="200088" y="833536"/>
                        <a:pt x="17762" y="964094"/>
                      </a:cubicBezTo>
                      <a:cubicBezTo>
                        <a:pt x="6039" y="1061840"/>
                        <a:pt x="0" y="1161287"/>
                        <a:pt x="0" y="1262129"/>
                      </a:cubicBezTo>
                      <a:cubicBezTo>
                        <a:pt x="0" y="1869445"/>
                        <a:pt x="218653" y="2426570"/>
                        <a:pt x="582818" y="2861698"/>
                      </a:cubicBezTo>
                      <a:cubicBezTo>
                        <a:pt x="716309" y="2661992"/>
                        <a:pt x="1077100" y="2141768"/>
                        <a:pt x="1530688" y="1645326"/>
                      </a:cubicBezTo>
                      <a:cubicBezTo>
                        <a:pt x="1869188" y="1274846"/>
                        <a:pt x="2192850" y="989357"/>
                        <a:pt x="2492672" y="796788"/>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8" name="Google Shape;948;p31"/>
                <p:cNvSpPr/>
                <p:nvPr/>
              </p:nvSpPr>
              <p:spPr>
                <a:xfrm>
                  <a:off x="4126061" y="4245194"/>
                  <a:ext cx="757524" cy="1276504"/>
                </a:xfrm>
                <a:custGeom>
                  <a:rect b="b" l="l" r="r" t="t"/>
                  <a:pathLst>
                    <a:path extrusionOk="0" h="2659384" w="1578176">
                      <a:moveTo>
                        <a:pt x="17438" y="0"/>
                      </a:moveTo>
                      <a:cubicBezTo>
                        <a:pt x="18221" y="116627"/>
                        <a:pt x="12450" y="259223"/>
                        <a:pt x="0" y="420108"/>
                      </a:cubicBezTo>
                      <a:cubicBezTo>
                        <a:pt x="90551" y="437880"/>
                        <a:pt x="349975" y="510335"/>
                        <a:pt x="593777" y="782486"/>
                      </a:cubicBezTo>
                      <a:cubicBezTo>
                        <a:pt x="764475" y="973019"/>
                        <a:pt x="892538" y="1223070"/>
                        <a:pt x="974414" y="1525682"/>
                      </a:cubicBezTo>
                      <a:cubicBezTo>
                        <a:pt x="1061010" y="1845731"/>
                        <a:pt x="1095971" y="2226292"/>
                        <a:pt x="1078763" y="2659385"/>
                      </a:cubicBezTo>
                      <a:cubicBezTo>
                        <a:pt x="1392659" y="2241264"/>
                        <a:pt x="1578176" y="1724413"/>
                        <a:pt x="1578176" y="1164995"/>
                      </a:cubicBezTo>
                      <a:cubicBezTo>
                        <a:pt x="1578176" y="1087840"/>
                        <a:pt x="1574641" y="1011487"/>
                        <a:pt x="1567732" y="936099"/>
                      </a:cubicBezTo>
                      <a:cubicBezTo>
                        <a:pt x="1111192" y="461194"/>
                        <a:pt x="590605" y="146896"/>
                        <a:pt x="17438" y="1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9" name="Google Shape;949;p31"/>
                <p:cNvSpPr/>
                <p:nvPr/>
              </p:nvSpPr>
              <p:spPr>
                <a:xfrm>
                  <a:off x="4117686" y="3976835"/>
                  <a:ext cx="749668" cy="630887"/>
                </a:xfrm>
                <a:custGeom>
                  <a:rect b="b" l="l" r="r" t="t"/>
                  <a:pathLst>
                    <a:path extrusionOk="0" h="1314347" w="1561808">
                      <a:moveTo>
                        <a:pt x="0" y="127863"/>
                      </a:moveTo>
                      <a:cubicBezTo>
                        <a:pt x="15192" y="228906"/>
                        <a:pt x="26333" y="335108"/>
                        <a:pt x="31713" y="445495"/>
                      </a:cubicBezTo>
                      <a:cubicBezTo>
                        <a:pt x="594236" y="583257"/>
                        <a:pt x="1107599" y="874843"/>
                        <a:pt x="1561808" y="1314347"/>
                      </a:cubicBezTo>
                      <a:cubicBezTo>
                        <a:pt x="1477793" y="810223"/>
                        <a:pt x="1241530" y="356415"/>
                        <a:pt x="900918" y="0"/>
                      </a:cubicBezTo>
                      <a:cubicBezTo>
                        <a:pt x="769921" y="67419"/>
                        <a:pt x="400339" y="130529"/>
                        <a:pt x="101196" y="130529"/>
                      </a:cubicBezTo>
                      <a:cubicBezTo>
                        <a:pt x="66330" y="130529"/>
                        <a:pt x="32448" y="129669"/>
                        <a:pt x="0" y="127863"/>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0" name="Google Shape;950;p31"/>
                <p:cNvSpPr/>
                <p:nvPr/>
              </p:nvSpPr>
              <p:spPr>
                <a:xfrm>
                  <a:off x="3637342" y="4499609"/>
                  <a:ext cx="954763" cy="1514182"/>
                </a:xfrm>
                <a:custGeom>
                  <a:rect b="b" l="l" r="r" t="t"/>
                  <a:pathLst>
                    <a:path extrusionOk="0" h="3154546" w="1989089">
                      <a:moveTo>
                        <a:pt x="1886158" y="1030301"/>
                      </a:moveTo>
                      <a:cubicBezTo>
                        <a:pt x="1809796" y="744553"/>
                        <a:pt x="1691210" y="509207"/>
                        <a:pt x="1533698" y="330789"/>
                      </a:cubicBezTo>
                      <a:cubicBezTo>
                        <a:pt x="1394608" y="173239"/>
                        <a:pt x="1249957" y="89930"/>
                        <a:pt x="1153119" y="47784"/>
                      </a:cubicBezTo>
                      <a:cubicBezTo>
                        <a:pt x="1091910" y="21145"/>
                        <a:pt x="1041499" y="7109"/>
                        <a:pt x="1009882" y="0"/>
                      </a:cubicBezTo>
                      <a:cubicBezTo>
                        <a:pt x="972197" y="412082"/>
                        <a:pt x="894593" y="923057"/>
                        <a:pt x="775530" y="1420884"/>
                      </a:cubicBezTo>
                      <a:cubicBezTo>
                        <a:pt x="631041" y="2025047"/>
                        <a:pt x="383800" y="2782261"/>
                        <a:pt x="0" y="3154346"/>
                      </a:cubicBezTo>
                      <a:cubicBezTo>
                        <a:pt x="10787" y="3154479"/>
                        <a:pt x="21594" y="3154546"/>
                        <a:pt x="32420" y="3154546"/>
                      </a:cubicBezTo>
                      <a:cubicBezTo>
                        <a:pt x="809765" y="3154546"/>
                        <a:pt x="1506333" y="2814795"/>
                        <a:pt x="1976709" y="2278184"/>
                      </a:cubicBezTo>
                      <a:cubicBezTo>
                        <a:pt x="2008823" y="1795100"/>
                        <a:pt x="1978401" y="1375556"/>
                        <a:pt x="1886148" y="103031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1" name="Google Shape;951;p31"/>
                <p:cNvSpPr/>
                <p:nvPr/>
              </p:nvSpPr>
              <p:spPr>
                <a:xfrm>
                  <a:off x="4007564" y="3646413"/>
                  <a:ext cx="502708" cy="340680"/>
                </a:xfrm>
                <a:custGeom>
                  <a:rect b="b" l="l" r="r" t="t"/>
                  <a:pathLst>
                    <a:path extrusionOk="0" h="709749" w="1047308">
                      <a:moveTo>
                        <a:pt x="1047308" y="605883"/>
                      </a:moveTo>
                      <a:cubicBezTo>
                        <a:pt x="756353" y="328209"/>
                        <a:pt x="398600" y="117754"/>
                        <a:pt x="0" y="0"/>
                      </a:cubicBezTo>
                      <a:cubicBezTo>
                        <a:pt x="69359" y="164544"/>
                        <a:pt x="156059" y="409263"/>
                        <a:pt x="210990" y="705731"/>
                      </a:cubicBezTo>
                      <a:cubicBezTo>
                        <a:pt x="488626" y="726379"/>
                        <a:pt x="898615" y="663575"/>
                        <a:pt x="1047308" y="605874"/>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2" name="Google Shape;952;p31"/>
                <p:cNvSpPr/>
                <p:nvPr/>
              </p:nvSpPr>
              <p:spPr>
                <a:xfrm>
                  <a:off x="4072338" y="4232376"/>
                  <a:ext cx="62183" cy="214489"/>
                </a:xfrm>
                <a:custGeom>
                  <a:rect b="b" l="l" r="r" t="t"/>
                  <a:pathLst>
                    <a:path extrusionOk="0" h="446852" w="129548">
                      <a:moveTo>
                        <a:pt x="0" y="430408"/>
                      </a:moveTo>
                      <a:cubicBezTo>
                        <a:pt x="27595" y="433017"/>
                        <a:pt x="54835" y="436819"/>
                        <a:pt x="81713" y="441845"/>
                      </a:cubicBezTo>
                      <a:cubicBezTo>
                        <a:pt x="86577" y="442447"/>
                        <a:pt x="96982" y="443890"/>
                        <a:pt x="112040" y="446852"/>
                      </a:cubicBezTo>
                      <a:cubicBezTo>
                        <a:pt x="124481" y="285967"/>
                        <a:pt x="130261" y="143371"/>
                        <a:pt x="129478" y="26744"/>
                      </a:cubicBezTo>
                      <a:cubicBezTo>
                        <a:pt x="91879" y="17113"/>
                        <a:pt x="54061" y="8198"/>
                        <a:pt x="16014" y="0"/>
                      </a:cubicBezTo>
                      <a:cubicBezTo>
                        <a:pt x="18001" y="116837"/>
                        <a:pt x="12708" y="263313"/>
                        <a:pt x="0" y="430408"/>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3" name="Google Shape;953;p31"/>
                <p:cNvSpPr/>
                <p:nvPr/>
              </p:nvSpPr>
              <p:spPr>
                <a:xfrm>
                  <a:off x="4061718" y="4032313"/>
                  <a:ext cx="71244" cy="158302"/>
                </a:xfrm>
                <a:custGeom>
                  <a:rect b="b" l="l" r="r" t="t"/>
                  <a:pathLst>
                    <a:path extrusionOk="0" h="329795" w="148425">
                      <a:moveTo>
                        <a:pt x="47249" y="6564"/>
                      </a:moveTo>
                      <a:cubicBezTo>
                        <a:pt x="32104" y="4921"/>
                        <a:pt x="16339" y="2714"/>
                        <a:pt x="0" y="0"/>
                      </a:cubicBezTo>
                      <a:cubicBezTo>
                        <a:pt x="15603" y="96791"/>
                        <a:pt x="27413" y="198474"/>
                        <a:pt x="33710" y="303988"/>
                      </a:cubicBezTo>
                      <a:cubicBezTo>
                        <a:pt x="36624" y="304590"/>
                        <a:pt x="39547" y="305163"/>
                        <a:pt x="42462" y="305775"/>
                      </a:cubicBezTo>
                      <a:cubicBezTo>
                        <a:pt x="77977" y="313180"/>
                        <a:pt x="113292" y="321187"/>
                        <a:pt x="148425" y="329796"/>
                      </a:cubicBezTo>
                      <a:cubicBezTo>
                        <a:pt x="143046" y="219408"/>
                        <a:pt x="131905" y="113206"/>
                        <a:pt x="116713" y="12163"/>
                      </a:cubicBezTo>
                      <a:cubicBezTo>
                        <a:pt x="92711" y="10826"/>
                        <a:pt x="69483" y="8972"/>
                        <a:pt x="47249" y="656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4" name="Google Shape;954;p31"/>
                <p:cNvSpPr/>
                <p:nvPr/>
              </p:nvSpPr>
              <p:spPr>
                <a:xfrm>
                  <a:off x="3559822" y="4491197"/>
                  <a:ext cx="562348" cy="1522501"/>
                </a:xfrm>
                <a:custGeom>
                  <a:rect b="b" l="l" r="r" t="t"/>
                  <a:pathLst>
                    <a:path extrusionOk="0" h="3171878" w="1171559">
                      <a:moveTo>
                        <a:pt x="937207" y="1438427"/>
                      </a:moveTo>
                      <a:cubicBezTo>
                        <a:pt x="1056271" y="940599"/>
                        <a:pt x="1133875" y="429625"/>
                        <a:pt x="1171559" y="17543"/>
                      </a:cubicBezTo>
                      <a:cubicBezTo>
                        <a:pt x="1148838" y="12440"/>
                        <a:pt x="1135824" y="10912"/>
                        <a:pt x="1135519" y="10873"/>
                      </a:cubicBezTo>
                      <a:lnTo>
                        <a:pt x="1130951" y="10195"/>
                      </a:lnTo>
                      <a:cubicBezTo>
                        <a:pt x="1107380" y="5733"/>
                        <a:pt x="1083636" y="2351"/>
                        <a:pt x="1059739" y="0"/>
                      </a:cubicBezTo>
                      <a:cubicBezTo>
                        <a:pt x="1022848" y="407916"/>
                        <a:pt x="945778" y="916894"/>
                        <a:pt x="826983" y="1413622"/>
                      </a:cubicBezTo>
                      <a:cubicBezTo>
                        <a:pt x="723408" y="1846715"/>
                        <a:pt x="601297" y="2216183"/>
                        <a:pt x="464060" y="2511753"/>
                      </a:cubicBezTo>
                      <a:cubicBezTo>
                        <a:pt x="321062" y="2819735"/>
                        <a:pt x="165175" y="3039066"/>
                        <a:pt x="0" y="3164961"/>
                      </a:cubicBezTo>
                      <a:cubicBezTo>
                        <a:pt x="53450" y="3168888"/>
                        <a:pt x="107358" y="3171219"/>
                        <a:pt x="161678" y="3171879"/>
                      </a:cubicBezTo>
                      <a:cubicBezTo>
                        <a:pt x="545477" y="2799803"/>
                        <a:pt x="792719" y="2042590"/>
                        <a:pt x="937207" y="1438417"/>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5" name="Google Shape;955;p31"/>
                <p:cNvSpPr/>
                <p:nvPr/>
              </p:nvSpPr>
              <p:spPr>
                <a:xfrm>
                  <a:off x="3940458" y="3628623"/>
                  <a:ext cx="168451" cy="356564"/>
                </a:xfrm>
                <a:custGeom>
                  <a:rect b="b" l="l" r="r" t="t"/>
                  <a:pathLst>
                    <a:path extrusionOk="0" h="742842" w="350940">
                      <a:moveTo>
                        <a:pt x="312721" y="739374"/>
                      </a:moveTo>
                      <a:cubicBezTo>
                        <a:pt x="325142" y="740721"/>
                        <a:pt x="337898" y="741877"/>
                        <a:pt x="350940" y="742843"/>
                      </a:cubicBezTo>
                      <a:cubicBezTo>
                        <a:pt x="296010" y="446374"/>
                        <a:pt x="209309" y="201646"/>
                        <a:pt x="139950" y="37111"/>
                      </a:cubicBezTo>
                      <a:cubicBezTo>
                        <a:pt x="93829" y="23486"/>
                        <a:pt x="47172" y="11103"/>
                        <a:pt x="0" y="0"/>
                      </a:cubicBezTo>
                      <a:cubicBezTo>
                        <a:pt x="66951" y="147642"/>
                        <a:pt x="168194" y="404773"/>
                        <a:pt x="232088" y="726284"/>
                      </a:cubicBezTo>
                      <a:cubicBezTo>
                        <a:pt x="260895" y="732227"/>
                        <a:pt x="287869" y="736680"/>
                        <a:pt x="312721" y="73937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6" name="Google Shape;956;p31"/>
                <p:cNvSpPr/>
                <p:nvPr/>
              </p:nvSpPr>
              <p:spPr>
                <a:xfrm>
                  <a:off x="4121585" y="4446636"/>
                  <a:ext cx="524331" cy="1146546"/>
                </a:xfrm>
                <a:custGeom>
                  <a:rect b="b" l="l" r="r" t="t"/>
                  <a:pathLst>
                    <a:path extrusionOk="0" h="2388638" w="1092357">
                      <a:moveTo>
                        <a:pt x="983749" y="1105574"/>
                      </a:moveTo>
                      <a:cubicBezTo>
                        <a:pt x="901874" y="802962"/>
                        <a:pt x="773810" y="552921"/>
                        <a:pt x="603112" y="362378"/>
                      </a:cubicBezTo>
                      <a:cubicBezTo>
                        <a:pt x="359311" y="90227"/>
                        <a:pt x="99887" y="17772"/>
                        <a:pt x="9335" y="0"/>
                      </a:cubicBezTo>
                      <a:cubicBezTo>
                        <a:pt x="6555" y="35936"/>
                        <a:pt x="3440" y="72789"/>
                        <a:pt x="0" y="110464"/>
                      </a:cubicBezTo>
                      <a:cubicBezTo>
                        <a:pt x="31608" y="117573"/>
                        <a:pt x="82019" y="131609"/>
                        <a:pt x="143237" y="158248"/>
                      </a:cubicBezTo>
                      <a:cubicBezTo>
                        <a:pt x="240075" y="200394"/>
                        <a:pt x="384727" y="283712"/>
                        <a:pt x="523816" y="441253"/>
                      </a:cubicBezTo>
                      <a:cubicBezTo>
                        <a:pt x="681328" y="619671"/>
                        <a:pt x="799914" y="855017"/>
                        <a:pt x="876276" y="1140764"/>
                      </a:cubicBezTo>
                      <a:cubicBezTo>
                        <a:pt x="968528" y="1486010"/>
                        <a:pt x="998951" y="1905554"/>
                        <a:pt x="966837" y="2388639"/>
                      </a:cubicBezTo>
                      <a:cubicBezTo>
                        <a:pt x="1009117" y="2340406"/>
                        <a:pt x="1049582" y="2290586"/>
                        <a:pt x="1088098" y="2239267"/>
                      </a:cubicBezTo>
                      <a:cubicBezTo>
                        <a:pt x="1105306" y="1806174"/>
                        <a:pt x="1070354" y="1425623"/>
                        <a:pt x="983749" y="110556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7" name="Google Shape;957;p31"/>
                <p:cNvSpPr/>
                <p:nvPr/>
              </p:nvSpPr>
              <p:spPr>
                <a:xfrm>
                  <a:off x="2702448" y="4436734"/>
                  <a:ext cx="1371318" cy="1177194"/>
                </a:xfrm>
                <a:custGeom>
                  <a:rect b="b" l="l" r="r" t="t"/>
                  <a:pathLst>
                    <a:path extrusionOk="0" h="2452488" w="2856912">
                      <a:moveTo>
                        <a:pt x="2847797" y="113583"/>
                      </a:moveTo>
                      <a:cubicBezTo>
                        <a:pt x="2851170" y="76252"/>
                        <a:pt x="2854208" y="39772"/>
                        <a:pt x="2856913" y="4209"/>
                      </a:cubicBezTo>
                      <a:cubicBezTo>
                        <a:pt x="2575465" y="-22363"/>
                        <a:pt x="2257402" y="76959"/>
                        <a:pt x="1909854" y="300190"/>
                      </a:cubicBezTo>
                      <a:cubicBezTo>
                        <a:pt x="1610022" y="492758"/>
                        <a:pt x="1286371" y="778248"/>
                        <a:pt x="947871" y="1148728"/>
                      </a:cubicBezTo>
                      <a:cubicBezTo>
                        <a:pt x="494282" y="1645170"/>
                        <a:pt x="133501" y="2165394"/>
                        <a:pt x="0" y="2365100"/>
                      </a:cubicBezTo>
                      <a:cubicBezTo>
                        <a:pt x="24862" y="2394806"/>
                        <a:pt x="50402" y="2423939"/>
                        <a:pt x="76592" y="2452489"/>
                      </a:cubicBezTo>
                      <a:cubicBezTo>
                        <a:pt x="320642" y="2084473"/>
                        <a:pt x="1751071" y="5967"/>
                        <a:pt x="2847788" y="113593"/>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8" name="Google Shape;958;p31"/>
                <p:cNvSpPr/>
                <p:nvPr/>
              </p:nvSpPr>
              <p:spPr>
                <a:xfrm>
                  <a:off x="4067967" y="4438756"/>
                  <a:ext cx="58154" cy="60920"/>
                </a:xfrm>
                <a:custGeom>
                  <a:rect b="b" l="l" r="r" t="t"/>
                  <a:pathLst>
                    <a:path extrusionOk="0" h="126917" w="121155">
                      <a:moveTo>
                        <a:pt x="9115" y="0"/>
                      </a:moveTo>
                      <a:cubicBezTo>
                        <a:pt x="6411" y="35554"/>
                        <a:pt x="3373" y="72034"/>
                        <a:pt x="0" y="109374"/>
                      </a:cubicBezTo>
                      <a:cubicBezTo>
                        <a:pt x="23906" y="111725"/>
                        <a:pt x="47650" y="115107"/>
                        <a:pt x="71212" y="119570"/>
                      </a:cubicBezTo>
                      <a:lnTo>
                        <a:pt x="75780" y="120248"/>
                      </a:lnTo>
                      <a:cubicBezTo>
                        <a:pt x="76085" y="120286"/>
                        <a:pt x="89099" y="121805"/>
                        <a:pt x="111821" y="126917"/>
                      </a:cubicBezTo>
                      <a:cubicBezTo>
                        <a:pt x="115270" y="89242"/>
                        <a:pt x="118375" y="52389"/>
                        <a:pt x="121156" y="16453"/>
                      </a:cubicBezTo>
                      <a:cubicBezTo>
                        <a:pt x="106088" y="13501"/>
                        <a:pt x="95692" y="12049"/>
                        <a:pt x="90829" y="11447"/>
                      </a:cubicBezTo>
                      <a:cubicBezTo>
                        <a:pt x="63951" y="6421"/>
                        <a:pt x="36710" y="2608"/>
                        <a:pt x="9115" y="1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9" name="Google Shape;959;p31"/>
                <p:cNvSpPr/>
                <p:nvPr/>
              </p:nvSpPr>
              <p:spPr>
                <a:xfrm>
                  <a:off x="2431500" y="4145988"/>
                  <a:ext cx="1650236" cy="515450"/>
                </a:xfrm>
                <a:custGeom>
                  <a:rect b="b" l="l" r="r" t="t"/>
                  <a:pathLst>
                    <a:path extrusionOk="0" h="1073855" w="3437991">
                      <a:moveTo>
                        <a:pt x="3418519" y="176024"/>
                      </a:moveTo>
                      <a:cubicBezTo>
                        <a:pt x="3425016" y="177381"/>
                        <a:pt x="3431503" y="178766"/>
                        <a:pt x="3437991" y="180161"/>
                      </a:cubicBezTo>
                      <a:cubicBezTo>
                        <a:pt x="3437724" y="164730"/>
                        <a:pt x="3437342" y="149805"/>
                        <a:pt x="3436826" y="135425"/>
                      </a:cubicBezTo>
                      <a:cubicBezTo>
                        <a:pt x="3435994" y="112417"/>
                        <a:pt x="3434895" y="89581"/>
                        <a:pt x="3433539" y="66917"/>
                      </a:cubicBezTo>
                      <a:cubicBezTo>
                        <a:pt x="2894310" y="-43891"/>
                        <a:pt x="2311626" y="-16994"/>
                        <a:pt x="1701491" y="146939"/>
                      </a:cubicBezTo>
                      <a:cubicBezTo>
                        <a:pt x="921643" y="356467"/>
                        <a:pt x="292302" y="741156"/>
                        <a:pt x="22788" y="923166"/>
                      </a:cubicBezTo>
                      <a:cubicBezTo>
                        <a:pt x="13692" y="972899"/>
                        <a:pt x="6086" y="1023148"/>
                        <a:pt x="0" y="1073856"/>
                      </a:cubicBezTo>
                      <a:cubicBezTo>
                        <a:pt x="182326" y="943298"/>
                        <a:pt x="860386" y="486824"/>
                        <a:pt x="1731684" y="252730"/>
                      </a:cubicBezTo>
                      <a:cubicBezTo>
                        <a:pt x="2327335" y="92686"/>
                        <a:pt x="2894884" y="66888"/>
                        <a:pt x="3418509" y="17602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0" name="Google Shape;960;p31"/>
                <p:cNvSpPr/>
                <p:nvPr/>
              </p:nvSpPr>
              <p:spPr>
                <a:xfrm>
                  <a:off x="4132888" y="4190449"/>
                  <a:ext cx="745673" cy="504125"/>
                </a:xfrm>
                <a:custGeom>
                  <a:rect b="b" l="l" r="r" t="t"/>
                  <a:pathLst>
                    <a:path extrusionOk="0" h="1050260" w="1553486">
                      <a:moveTo>
                        <a:pt x="0" y="0"/>
                      </a:moveTo>
                      <a:cubicBezTo>
                        <a:pt x="631" y="12909"/>
                        <a:pt x="1185" y="25865"/>
                        <a:pt x="1653" y="38879"/>
                      </a:cubicBezTo>
                      <a:cubicBezTo>
                        <a:pt x="2503" y="62575"/>
                        <a:pt x="3019" y="87714"/>
                        <a:pt x="3191" y="114171"/>
                      </a:cubicBezTo>
                      <a:cubicBezTo>
                        <a:pt x="576359" y="261058"/>
                        <a:pt x="1096946" y="575355"/>
                        <a:pt x="1553486" y="1050261"/>
                      </a:cubicBezTo>
                      <a:cubicBezTo>
                        <a:pt x="1547887" y="989138"/>
                        <a:pt x="1540062" y="928637"/>
                        <a:pt x="1530096" y="868852"/>
                      </a:cubicBezTo>
                      <a:cubicBezTo>
                        <a:pt x="1075887" y="429348"/>
                        <a:pt x="562523" y="137762"/>
                        <a:pt x="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1" name="Google Shape;961;p31"/>
                <p:cNvSpPr/>
                <p:nvPr/>
              </p:nvSpPr>
              <p:spPr>
                <a:xfrm>
                  <a:off x="4077882" y="4178075"/>
                  <a:ext cx="56600" cy="67194"/>
                </a:xfrm>
                <a:custGeom>
                  <a:rect b="b" l="l" r="r" t="t"/>
                  <a:pathLst>
                    <a:path extrusionOk="0" h="139988" w="117916">
                      <a:moveTo>
                        <a:pt x="0" y="0"/>
                      </a:moveTo>
                      <a:cubicBezTo>
                        <a:pt x="1357" y="22664"/>
                        <a:pt x="2455" y="45500"/>
                        <a:pt x="3287" y="68508"/>
                      </a:cubicBezTo>
                      <a:cubicBezTo>
                        <a:pt x="3803" y="82879"/>
                        <a:pt x="4185" y="97813"/>
                        <a:pt x="4452" y="113244"/>
                      </a:cubicBezTo>
                      <a:cubicBezTo>
                        <a:pt x="42500" y="121433"/>
                        <a:pt x="80318" y="130347"/>
                        <a:pt x="117916" y="139988"/>
                      </a:cubicBezTo>
                      <a:cubicBezTo>
                        <a:pt x="117735" y="113531"/>
                        <a:pt x="117229" y="88392"/>
                        <a:pt x="116378" y="64696"/>
                      </a:cubicBezTo>
                      <a:cubicBezTo>
                        <a:pt x="115910" y="51682"/>
                        <a:pt x="115356" y="38716"/>
                        <a:pt x="114725" y="25817"/>
                      </a:cubicBezTo>
                      <a:cubicBezTo>
                        <a:pt x="79592" y="17218"/>
                        <a:pt x="44268" y="9201"/>
                        <a:pt x="8762" y="1796"/>
                      </a:cubicBezTo>
                      <a:cubicBezTo>
                        <a:pt x="5847" y="1185"/>
                        <a:pt x="2924" y="612"/>
                        <a:pt x="10" y="1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2" name="Google Shape;962;p31"/>
                <p:cNvSpPr/>
                <p:nvPr/>
              </p:nvSpPr>
              <p:spPr>
                <a:xfrm>
                  <a:off x="2983014" y="3722470"/>
                  <a:ext cx="1079833" cy="310161"/>
                </a:xfrm>
                <a:custGeom>
                  <a:rect b="b" l="l" r="r" t="t"/>
                  <a:pathLst>
                    <a:path extrusionOk="0" h="646168" w="2249653">
                      <a:moveTo>
                        <a:pt x="861552" y="172706"/>
                      </a:moveTo>
                      <a:cubicBezTo>
                        <a:pt x="1053758" y="230819"/>
                        <a:pt x="1269908" y="313583"/>
                        <a:pt x="1478949" y="393614"/>
                      </a:cubicBezTo>
                      <a:cubicBezTo>
                        <a:pt x="1773697" y="506476"/>
                        <a:pt x="2053368" y="613548"/>
                        <a:pt x="2249654" y="646168"/>
                      </a:cubicBezTo>
                      <a:cubicBezTo>
                        <a:pt x="2243309" y="606793"/>
                        <a:pt x="2236334" y="568229"/>
                        <a:pt x="2228843" y="530555"/>
                      </a:cubicBezTo>
                      <a:cubicBezTo>
                        <a:pt x="2046565" y="492928"/>
                        <a:pt x="1789979" y="394694"/>
                        <a:pt x="1520484" y="291511"/>
                      </a:cubicBezTo>
                      <a:cubicBezTo>
                        <a:pt x="1309541" y="210744"/>
                        <a:pt x="1091414" y="127234"/>
                        <a:pt x="895223" y="67908"/>
                      </a:cubicBezTo>
                      <a:cubicBezTo>
                        <a:pt x="631806" y="-11731"/>
                        <a:pt x="393077" y="-8406"/>
                        <a:pt x="224329" y="13235"/>
                      </a:cubicBezTo>
                      <a:cubicBezTo>
                        <a:pt x="147202" y="52257"/>
                        <a:pt x="72340" y="95015"/>
                        <a:pt x="0" y="141261"/>
                      </a:cubicBezTo>
                      <a:lnTo>
                        <a:pt x="11753" y="171731"/>
                      </a:lnTo>
                      <a:cubicBezTo>
                        <a:pt x="15613" y="170336"/>
                        <a:pt x="403196" y="34122"/>
                        <a:pt x="861552" y="172706"/>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3" name="Google Shape;963;p31"/>
                <p:cNvSpPr/>
                <p:nvPr/>
              </p:nvSpPr>
              <p:spPr>
                <a:xfrm>
                  <a:off x="4108734" y="3936938"/>
                  <a:ext cx="441402" cy="102591"/>
                </a:xfrm>
                <a:custGeom>
                  <a:rect b="b" l="l" r="r" t="t"/>
                  <a:pathLst>
                    <a:path extrusionOk="0" h="213732" w="919588">
                      <a:moveTo>
                        <a:pt x="0" y="99848"/>
                      </a:moveTo>
                      <a:cubicBezTo>
                        <a:pt x="6727" y="136166"/>
                        <a:pt x="12985" y="173258"/>
                        <a:pt x="18670" y="211067"/>
                      </a:cubicBezTo>
                      <a:cubicBezTo>
                        <a:pt x="51118" y="212873"/>
                        <a:pt x="85000" y="213733"/>
                        <a:pt x="119866" y="213733"/>
                      </a:cubicBezTo>
                      <a:cubicBezTo>
                        <a:pt x="419010" y="213733"/>
                        <a:pt x="788601" y="150623"/>
                        <a:pt x="919588" y="83204"/>
                      </a:cubicBezTo>
                      <a:cubicBezTo>
                        <a:pt x="892481" y="54845"/>
                        <a:pt x="864725" y="27098"/>
                        <a:pt x="836318" y="0"/>
                      </a:cubicBezTo>
                      <a:cubicBezTo>
                        <a:pt x="687615" y="57702"/>
                        <a:pt x="277636" y="120506"/>
                        <a:pt x="0" y="99858"/>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4" name="Google Shape;964;p31"/>
                <p:cNvSpPr/>
                <p:nvPr/>
              </p:nvSpPr>
              <p:spPr>
                <a:xfrm>
                  <a:off x="4051744" y="3976876"/>
                  <a:ext cx="66011" cy="61333"/>
                </a:xfrm>
                <a:custGeom>
                  <a:rect b="b" l="l" r="r" t="t"/>
                  <a:pathLst>
                    <a:path extrusionOk="0" h="127777" w="137523">
                      <a:moveTo>
                        <a:pt x="137523" y="127777"/>
                      </a:moveTo>
                      <a:cubicBezTo>
                        <a:pt x="131838" y="89959"/>
                        <a:pt x="125589" y="52867"/>
                        <a:pt x="118853" y="16559"/>
                      </a:cubicBezTo>
                      <a:cubicBezTo>
                        <a:pt x="105811" y="15584"/>
                        <a:pt x="93055" y="14437"/>
                        <a:pt x="80633" y="13090"/>
                      </a:cubicBezTo>
                      <a:cubicBezTo>
                        <a:pt x="55781" y="10396"/>
                        <a:pt x="28808" y="5943"/>
                        <a:pt x="0" y="0"/>
                      </a:cubicBezTo>
                      <a:cubicBezTo>
                        <a:pt x="7491" y="37675"/>
                        <a:pt x="14456" y="76238"/>
                        <a:pt x="20811" y="115614"/>
                      </a:cubicBezTo>
                      <a:cubicBezTo>
                        <a:pt x="37149" y="118327"/>
                        <a:pt x="52915" y="120535"/>
                        <a:pt x="68059" y="122178"/>
                      </a:cubicBezTo>
                      <a:cubicBezTo>
                        <a:pt x="90293" y="124595"/>
                        <a:pt x="113521" y="126439"/>
                        <a:pt x="137523" y="127777"/>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965" name="Google Shape;965;p31"/>
              <p:cNvGrpSpPr/>
              <p:nvPr/>
            </p:nvGrpSpPr>
            <p:grpSpPr>
              <a:xfrm>
                <a:off x="5417274" y="4851279"/>
                <a:ext cx="431343" cy="423943"/>
                <a:chOff x="2422988" y="3595407"/>
                <a:chExt cx="2460598" cy="2418384"/>
              </a:xfrm>
            </p:grpSpPr>
            <p:sp>
              <p:nvSpPr>
                <p:cNvPr id="966" name="Google Shape;966;p31"/>
                <p:cNvSpPr/>
                <p:nvPr/>
              </p:nvSpPr>
              <p:spPr>
                <a:xfrm>
                  <a:off x="3090575" y="3595407"/>
                  <a:ext cx="962166" cy="381867"/>
                </a:xfrm>
                <a:custGeom>
                  <a:rect b="b" l="l" r="r" t="t"/>
                  <a:pathLst>
                    <a:path extrusionOk="0" h="795556" w="2004513">
                      <a:moveTo>
                        <a:pt x="670894" y="332910"/>
                      </a:moveTo>
                      <a:cubicBezTo>
                        <a:pt x="867094" y="392227"/>
                        <a:pt x="1085222" y="475746"/>
                        <a:pt x="1296155" y="556513"/>
                      </a:cubicBezTo>
                      <a:cubicBezTo>
                        <a:pt x="1565650" y="659696"/>
                        <a:pt x="1822226" y="757939"/>
                        <a:pt x="2004514" y="795557"/>
                      </a:cubicBezTo>
                      <a:cubicBezTo>
                        <a:pt x="1940611" y="474045"/>
                        <a:pt x="1839377" y="216914"/>
                        <a:pt x="1772427" y="69273"/>
                      </a:cubicBezTo>
                      <a:cubicBezTo>
                        <a:pt x="1580039" y="23992"/>
                        <a:pt x="1379235" y="0"/>
                        <a:pt x="1172716" y="0"/>
                      </a:cubicBezTo>
                      <a:cubicBezTo>
                        <a:pt x="750162" y="0"/>
                        <a:pt x="351475" y="100402"/>
                        <a:pt x="0" y="278238"/>
                      </a:cubicBezTo>
                      <a:cubicBezTo>
                        <a:pt x="168748" y="256596"/>
                        <a:pt x="407476" y="253271"/>
                        <a:pt x="670894" y="33291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7" name="Google Shape;967;p31"/>
                <p:cNvSpPr/>
                <p:nvPr/>
              </p:nvSpPr>
              <p:spPr>
                <a:xfrm>
                  <a:off x="2442427" y="3775479"/>
                  <a:ext cx="1637160" cy="814015"/>
                </a:xfrm>
                <a:custGeom>
                  <a:rect b="b" l="l" r="r" t="t"/>
                  <a:pathLst>
                    <a:path extrusionOk="0" h="1695865" w="3410750">
                      <a:moveTo>
                        <a:pt x="3410750" y="839616"/>
                      </a:moveTo>
                      <a:cubicBezTo>
                        <a:pt x="3404454" y="734102"/>
                        <a:pt x="3392644" y="632410"/>
                        <a:pt x="3377041" y="535629"/>
                      </a:cubicBezTo>
                      <a:cubicBezTo>
                        <a:pt x="3180755" y="503008"/>
                        <a:pt x="2901085" y="395927"/>
                        <a:pt x="2606336" y="283075"/>
                      </a:cubicBezTo>
                      <a:cubicBezTo>
                        <a:pt x="2397295" y="203043"/>
                        <a:pt x="2181145" y="120279"/>
                        <a:pt x="1988940" y="62166"/>
                      </a:cubicBezTo>
                      <a:cubicBezTo>
                        <a:pt x="1530583" y="-76427"/>
                        <a:pt x="1143000" y="59787"/>
                        <a:pt x="1139140" y="61192"/>
                      </a:cubicBezTo>
                      <a:lnTo>
                        <a:pt x="1127387" y="30721"/>
                      </a:lnTo>
                      <a:cubicBezTo>
                        <a:pt x="545926" y="402443"/>
                        <a:pt x="127385" y="999498"/>
                        <a:pt x="0" y="1695866"/>
                      </a:cubicBezTo>
                      <a:cubicBezTo>
                        <a:pt x="269514" y="1513855"/>
                        <a:pt x="898854" y="1129167"/>
                        <a:pt x="1678703" y="919638"/>
                      </a:cubicBezTo>
                      <a:cubicBezTo>
                        <a:pt x="2288838" y="755696"/>
                        <a:pt x="2871522" y="728799"/>
                        <a:pt x="3410750" y="839616"/>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8" name="Google Shape;968;p31"/>
                <p:cNvSpPr/>
                <p:nvPr/>
              </p:nvSpPr>
              <p:spPr>
                <a:xfrm>
                  <a:off x="2739179" y="4489267"/>
                  <a:ext cx="1330174" cy="1521112"/>
                </a:xfrm>
                <a:custGeom>
                  <a:rect b="b" l="l" r="r" t="t"/>
                  <a:pathLst>
                    <a:path extrusionOk="0" h="3168984" w="2771195">
                      <a:moveTo>
                        <a:pt x="2175517" y="2515786"/>
                      </a:moveTo>
                      <a:cubicBezTo>
                        <a:pt x="2312754" y="2220216"/>
                        <a:pt x="2434865" y="1850749"/>
                        <a:pt x="2538440" y="1417656"/>
                      </a:cubicBezTo>
                      <a:cubicBezTo>
                        <a:pt x="2657235" y="920927"/>
                        <a:pt x="2734305" y="411949"/>
                        <a:pt x="2771196" y="4033"/>
                      </a:cubicBezTo>
                      <a:cubicBezTo>
                        <a:pt x="1674470" y="-103583"/>
                        <a:pt x="244041" y="1974924"/>
                        <a:pt x="0" y="2342929"/>
                      </a:cubicBezTo>
                      <a:cubicBezTo>
                        <a:pt x="428927" y="2810343"/>
                        <a:pt x="1033454" y="3119147"/>
                        <a:pt x="1711457" y="3168985"/>
                      </a:cubicBezTo>
                      <a:cubicBezTo>
                        <a:pt x="1876632" y="3043090"/>
                        <a:pt x="2032519" y="2823758"/>
                        <a:pt x="2175517" y="2515777"/>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9" name="Google Shape;969;p31"/>
                <p:cNvSpPr/>
                <p:nvPr/>
              </p:nvSpPr>
              <p:spPr>
                <a:xfrm>
                  <a:off x="2422988" y="4198619"/>
                  <a:ext cx="1658952" cy="1373615"/>
                </a:xfrm>
                <a:custGeom>
                  <a:rect b="b" l="l" r="r" t="t"/>
                  <a:pathLst>
                    <a:path extrusionOk="0" h="2861697" w="3456150">
                      <a:moveTo>
                        <a:pt x="2492672" y="796778"/>
                      </a:moveTo>
                      <a:cubicBezTo>
                        <a:pt x="2840211" y="573558"/>
                        <a:pt x="3158282" y="474226"/>
                        <a:pt x="3439730" y="500798"/>
                      </a:cubicBezTo>
                      <a:cubicBezTo>
                        <a:pt x="3452438" y="333702"/>
                        <a:pt x="3457732" y="187226"/>
                        <a:pt x="3455744" y="70389"/>
                      </a:cubicBezTo>
                      <a:cubicBezTo>
                        <a:pt x="3449256" y="68994"/>
                        <a:pt x="3442769" y="67609"/>
                        <a:pt x="3436271" y="66252"/>
                      </a:cubicBezTo>
                      <a:cubicBezTo>
                        <a:pt x="2912656" y="-42893"/>
                        <a:pt x="2345107" y="-17085"/>
                        <a:pt x="1749447" y="142958"/>
                      </a:cubicBezTo>
                      <a:cubicBezTo>
                        <a:pt x="878149" y="377062"/>
                        <a:pt x="200088" y="833536"/>
                        <a:pt x="17762" y="964094"/>
                      </a:cubicBezTo>
                      <a:cubicBezTo>
                        <a:pt x="6039" y="1061840"/>
                        <a:pt x="0" y="1161287"/>
                        <a:pt x="0" y="1262129"/>
                      </a:cubicBezTo>
                      <a:cubicBezTo>
                        <a:pt x="0" y="1869445"/>
                        <a:pt x="218653" y="2426570"/>
                        <a:pt x="582818" y="2861698"/>
                      </a:cubicBezTo>
                      <a:cubicBezTo>
                        <a:pt x="716309" y="2661992"/>
                        <a:pt x="1077100" y="2141768"/>
                        <a:pt x="1530688" y="1645326"/>
                      </a:cubicBezTo>
                      <a:cubicBezTo>
                        <a:pt x="1869188" y="1274846"/>
                        <a:pt x="2192850" y="989357"/>
                        <a:pt x="2492672" y="796788"/>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0" name="Google Shape;970;p31"/>
                <p:cNvSpPr/>
                <p:nvPr/>
              </p:nvSpPr>
              <p:spPr>
                <a:xfrm>
                  <a:off x="4126061" y="4245194"/>
                  <a:ext cx="757524" cy="1276504"/>
                </a:xfrm>
                <a:custGeom>
                  <a:rect b="b" l="l" r="r" t="t"/>
                  <a:pathLst>
                    <a:path extrusionOk="0" h="2659384" w="1578176">
                      <a:moveTo>
                        <a:pt x="17438" y="0"/>
                      </a:moveTo>
                      <a:cubicBezTo>
                        <a:pt x="18221" y="116627"/>
                        <a:pt x="12450" y="259223"/>
                        <a:pt x="0" y="420108"/>
                      </a:cubicBezTo>
                      <a:cubicBezTo>
                        <a:pt x="90551" y="437880"/>
                        <a:pt x="349975" y="510335"/>
                        <a:pt x="593777" y="782486"/>
                      </a:cubicBezTo>
                      <a:cubicBezTo>
                        <a:pt x="764475" y="973019"/>
                        <a:pt x="892538" y="1223070"/>
                        <a:pt x="974414" y="1525682"/>
                      </a:cubicBezTo>
                      <a:cubicBezTo>
                        <a:pt x="1061010" y="1845731"/>
                        <a:pt x="1095971" y="2226292"/>
                        <a:pt x="1078763" y="2659385"/>
                      </a:cubicBezTo>
                      <a:cubicBezTo>
                        <a:pt x="1392659" y="2241264"/>
                        <a:pt x="1578176" y="1724413"/>
                        <a:pt x="1578176" y="1164995"/>
                      </a:cubicBezTo>
                      <a:cubicBezTo>
                        <a:pt x="1578176" y="1087840"/>
                        <a:pt x="1574641" y="1011487"/>
                        <a:pt x="1567732" y="936099"/>
                      </a:cubicBezTo>
                      <a:cubicBezTo>
                        <a:pt x="1111192" y="461194"/>
                        <a:pt x="590605" y="146896"/>
                        <a:pt x="17438" y="1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1" name="Google Shape;971;p31"/>
                <p:cNvSpPr/>
                <p:nvPr/>
              </p:nvSpPr>
              <p:spPr>
                <a:xfrm>
                  <a:off x="4117686" y="3976835"/>
                  <a:ext cx="749668" cy="630887"/>
                </a:xfrm>
                <a:custGeom>
                  <a:rect b="b" l="l" r="r" t="t"/>
                  <a:pathLst>
                    <a:path extrusionOk="0" h="1314347" w="1561808">
                      <a:moveTo>
                        <a:pt x="0" y="127863"/>
                      </a:moveTo>
                      <a:cubicBezTo>
                        <a:pt x="15192" y="228906"/>
                        <a:pt x="26333" y="335108"/>
                        <a:pt x="31713" y="445495"/>
                      </a:cubicBezTo>
                      <a:cubicBezTo>
                        <a:pt x="594236" y="583257"/>
                        <a:pt x="1107599" y="874843"/>
                        <a:pt x="1561808" y="1314347"/>
                      </a:cubicBezTo>
                      <a:cubicBezTo>
                        <a:pt x="1477793" y="810223"/>
                        <a:pt x="1241530" y="356415"/>
                        <a:pt x="900918" y="0"/>
                      </a:cubicBezTo>
                      <a:cubicBezTo>
                        <a:pt x="769921" y="67419"/>
                        <a:pt x="400339" y="130529"/>
                        <a:pt x="101196" y="130529"/>
                      </a:cubicBezTo>
                      <a:cubicBezTo>
                        <a:pt x="66330" y="130529"/>
                        <a:pt x="32448" y="129669"/>
                        <a:pt x="0" y="127863"/>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2" name="Google Shape;972;p31"/>
                <p:cNvSpPr/>
                <p:nvPr/>
              </p:nvSpPr>
              <p:spPr>
                <a:xfrm>
                  <a:off x="3637342" y="4499609"/>
                  <a:ext cx="954763" cy="1514182"/>
                </a:xfrm>
                <a:custGeom>
                  <a:rect b="b" l="l" r="r" t="t"/>
                  <a:pathLst>
                    <a:path extrusionOk="0" h="3154546" w="1989089">
                      <a:moveTo>
                        <a:pt x="1886158" y="1030301"/>
                      </a:moveTo>
                      <a:cubicBezTo>
                        <a:pt x="1809796" y="744553"/>
                        <a:pt x="1691210" y="509207"/>
                        <a:pt x="1533698" y="330789"/>
                      </a:cubicBezTo>
                      <a:cubicBezTo>
                        <a:pt x="1394608" y="173239"/>
                        <a:pt x="1249957" y="89930"/>
                        <a:pt x="1153119" y="47784"/>
                      </a:cubicBezTo>
                      <a:cubicBezTo>
                        <a:pt x="1091910" y="21145"/>
                        <a:pt x="1041499" y="7109"/>
                        <a:pt x="1009882" y="0"/>
                      </a:cubicBezTo>
                      <a:cubicBezTo>
                        <a:pt x="972197" y="412082"/>
                        <a:pt x="894593" y="923057"/>
                        <a:pt x="775530" y="1420884"/>
                      </a:cubicBezTo>
                      <a:cubicBezTo>
                        <a:pt x="631041" y="2025047"/>
                        <a:pt x="383800" y="2782261"/>
                        <a:pt x="0" y="3154346"/>
                      </a:cubicBezTo>
                      <a:cubicBezTo>
                        <a:pt x="10787" y="3154479"/>
                        <a:pt x="21594" y="3154546"/>
                        <a:pt x="32420" y="3154546"/>
                      </a:cubicBezTo>
                      <a:cubicBezTo>
                        <a:pt x="809765" y="3154546"/>
                        <a:pt x="1506333" y="2814795"/>
                        <a:pt x="1976709" y="2278184"/>
                      </a:cubicBezTo>
                      <a:cubicBezTo>
                        <a:pt x="2008823" y="1795100"/>
                        <a:pt x="1978401" y="1375556"/>
                        <a:pt x="1886148" y="103031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3" name="Google Shape;973;p31"/>
                <p:cNvSpPr/>
                <p:nvPr/>
              </p:nvSpPr>
              <p:spPr>
                <a:xfrm>
                  <a:off x="4007564" y="3646413"/>
                  <a:ext cx="502708" cy="340680"/>
                </a:xfrm>
                <a:custGeom>
                  <a:rect b="b" l="l" r="r" t="t"/>
                  <a:pathLst>
                    <a:path extrusionOk="0" h="709749" w="1047308">
                      <a:moveTo>
                        <a:pt x="1047308" y="605883"/>
                      </a:moveTo>
                      <a:cubicBezTo>
                        <a:pt x="756353" y="328209"/>
                        <a:pt x="398600" y="117754"/>
                        <a:pt x="0" y="0"/>
                      </a:cubicBezTo>
                      <a:cubicBezTo>
                        <a:pt x="69359" y="164544"/>
                        <a:pt x="156059" y="409263"/>
                        <a:pt x="210990" y="705731"/>
                      </a:cubicBezTo>
                      <a:cubicBezTo>
                        <a:pt x="488626" y="726379"/>
                        <a:pt x="898615" y="663575"/>
                        <a:pt x="1047308" y="605874"/>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4" name="Google Shape;974;p31"/>
                <p:cNvSpPr/>
                <p:nvPr/>
              </p:nvSpPr>
              <p:spPr>
                <a:xfrm>
                  <a:off x="4072338" y="4232376"/>
                  <a:ext cx="62183" cy="214489"/>
                </a:xfrm>
                <a:custGeom>
                  <a:rect b="b" l="l" r="r" t="t"/>
                  <a:pathLst>
                    <a:path extrusionOk="0" h="446852" w="129548">
                      <a:moveTo>
                        <a:pt x="0" y="430408"/>
                      </a:moveTo>
                      <a:cubicBezTo>
                        <a:pt x="27595" y="433017"/>
                        <a:pt x="54835" y="436819"/>
                        <a:pt x="81713" y="441845"/>
                      </a:cubicBezTo>
                      <a:cubicBezTo>
                        <a:pt x="86577" y="442447"/>
                        <a:pt x="96982" y="443890"/>
                        <a:pt x="112040" y="446852"/>
                      </a:cubicBezTo>
                      <a:cubicBezTo>
                        <a:pt x="124481" y="285967"/>
                        <a:pt x="130261" y="143371"/>
                        <a:pt x="129478" y="26744"/>
                      </a:cubicBezTo>
                      <a:cubicBezTo>
                        <a:pt x="91879" y="17113"/>
                        <a:pt x="54061" y="8198"/>
                        <a:pt x="16014" y="0"/>
                      </a:cubicBezTo>
                      <a:cubicBezTo>
                        <a:pt x="18001" y="116837"/>
                        <a:pt x="12708" y="263313"/>
                        <a:pt x="0" y="430408"/>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5" name="Google Shape;975;p31"/>
                <p:cNvSpPr/>
                <p:nvPr/>
              </p:nvSpPr>
              <p:spPr>
                <a:xfrm>
                  <a:off x="4061718" y="4032313"/>
                  <a:ext cx="71244" cy="158302"/>
                </a:xfrm>
                <a:custGeom>
                  <a:rect b="b" l="l" r="r" t="t"/>
                  <a:pathLst>
                    <a:path extrusionOk="0" h="329795" w="148425">
                      <a:moveTo>
                        <a:pt x="47249" y="6564"/>
                      </a:moveTo>
                      <a:cubicBezTo>
                        <a:pt x="32104" y="4921"/>
                        <a:pt x="16339" y="2714"/>
                        <a:pt x="0" y="0"/>
                      </a:cubicBezTo>
                      <a:cubicBezTo>
                        <a:pt x="15603" y="96791"/>
                        <a:pt x="27413" y="198474"/>
                        <a:pt x="33710" y="303988"/>
                      </a:cubicBezTo>
                      <a:cubicBezTo>
                        <a:pt x="36624" y="304590"/>
                        <a:pt x="39547" y="305163"/>
                        <a:pt x="42462" y="305775"/>
                      </a:cubicBezTo>
                      <a:cubicBezTo>
                        <a:pt x="77977" y="313180"/>
                        <a:pt x="113292" y="321187"/>
                        <a:pt x="148425" y="329796"/>
                      </a:cubicBezTo>
                      <a:cubicBezTo>
                        <a:pt x="143046" y="219408"/>
                        <a:pt x="131905" y="113206"/>
                        <a:pt x="116713" y="12163"/>
                      </a:cubicBezTo>
                      <a:cubicBezTo>
                        <a:pt x="92711" y="10826"/>
                        <a:pt x="69483" y="8972"/>
                        <a:pt x="47249" y="656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6" name="Google Shape;976;p31"/>
                <p:cNvSpPr/>
                <p:nvPr/>
              </p:nvSpPr>
              <p:spPr>
                <a:xfrm>
                  <a:off x="3559822" y="4491197"/>
                  <a:ext cx="562348" cy="1522501"/>
                </a:xfrm>
                <a:custGeom>
                  <a:rect b="b" l="l" r="r" t="t"/>
                  <a:pathLst>
                    <a:path extrusionOk="0" h="3171878" w="1171559">
                      <a:moveTo>
                        <a:pt x="937207" y="1438427"/>
                      </a:moveTo>
                      <a:cubicBezTo>
                        <a:pt x="1056271" y="940599"/>
                        <a:pt x="1133875" y="429625"/>
                        <a:pt x="1171559" y="17543"/>
                      </a:cubicBezTo>
                      <a:cubicBezTo>
                        <a:pt x="1148838" y="12440"/>
                        <a:pt x="1135824" y="10912"/>
                        <a:pt x="1135519" y="10873"/>
                      </a:cubicBezTo>
                      <a:lnTo>
                        <a:pt x="1130951" y="10195"/>
                      </a:lnTo>
                      <a:cubicBezTo>
                        <a:pt x="1107380" y="5733"/>
                        <a:pt x="1083636" y="2351"/>
                        <a:pt x="1059739" y="0"/>
                      </a:cubicBezTo>
                      <a:cubicBezTo>
                        <a:pt x="1022848" y="407916"/>
                        <a:pt x="945778" y="916894"/>
                        <a:pt x="826983" y="1413622"/>
                      </a:cubicBezTo>
                      <a:cubicBezTo>
                        <a:pt x="723408" y="1846715"/>
                        <a:pt x="601297" y="2216183"/>
                        <a:pt x="464060" y="2511753"/>
                      </a:cubicBezTo>
                      <a:cubicBezTo>
                        <a:pt x="321062" y="2819735"/>
                        <a:pt x="165175" y="3039066"/>
                        <a:pt x="0" y="3164961"/>
                      </a:cubicBezTo>
                      <a:cubicBezTo>
                        <a:pt x="53450" y="3168888"/>
                        <a:pt x="107358" y="3171219"/>
                        <a:pt x="161678" y="3171879"/>
                      </a:cubicBezTo>
                      <a:cubicBezTo>
                        <a:pt x="545477" y="2799803"/>
                        <a:pt x="792719" y="2042590"/>
                        <a:pt x="937207" y="1438417"/>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7" name="Google Shape;977;p31"/>
                <p:cNvSpPr/>
                <p:nvPr/>
              </p:nvSpPr>
              <p:spPr>
                <a:xfrm>
                  <a:off x="3940458" y="3628623"/>
                  <a:ext cx="168451" cy="356564"/>
                </a:xfrm>
                <a:custGeom>
                  <a:rect b="b" l="l" r="r" t="t"/>
                  <a:pathLst>
                    <a:path extrusionOk="0" h="742842" w="350940">
                      <a:moveTo>
                        <a:pt x="312721" y="739374"/>
                      </a:moveTo>
                      <a:cubicBezTo>
                        <a:pt x="325142" y="740721"/>
                        <a:pt x="337898" y="741877"/>
                        <a:pt x="350940" y="742843"/>
                      </a:cubicBezTo>
                      <a:cubicBezTo>
                        <a:pt x="296010" y="446374"/>
                        <a:pt x="209309" y="201646"/>
                        <a:pt x="139950" y="37111"/>
                      </a:cubicBezTo>
                      <a:cubicBezTo>
                        <a:pt x="93829" y="23486"/>
                        <a:pt x="47172" y="11103"/>
                        <a:pt x="0" y="0"/>
                      </a:cubicBezTo>
                      <a:cubicBezTo>
                        <a:pt x="66951" y="147642"/>
                        <a:pt x="168194" y="404773"/>
                        <a:pt x="232088" y="726284"/>
                      </a:cubicBezTo>
                      <a:cubicBezTo>
                        <a:pt x="260895" y="732227"/>
                        <a:pt x="287869" y="736680"/>
                        <a:pt x="312721" y="73937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8" name="Google Shape;978;p31"/>
                <p:cNvSpPr/>
                <p:nvPr/>
              </p:nvSpPr>
              <p:spPr>
                <a:xfrm>
                  <a:off x="4121585" y="4446636"/>
                  <a:ext cx="524331" cy="1146546"/>
                </a:xfrm>
                <a:custGeom>
                  <a:rect b="b" l="l" r="r" t="t"/>
                  <a:pathLst>
                    <a:path extrusionOk="0" h="2388638" w="1092357">
                      <a:moveTo>
                        <a:pt x="983749" y="1105574"/>
                      </a:moveTo>
                      <a:cubicBezTo>
                        <a:pt x="901874" y="802962"/>
                        <a:pt x="773810" y="552921"/>
                        <a:pt x="603112" y="362378"/>
                      </a:cubicBezTo>
                      <a:cubicBezTo>
                        <a:pt x="359311" y="90227"/>
                        <a:pt x="99887" y="17772"/>
                        <a:pt x="9335" y="0"/>
                      </a:cubicBezTo>
                      <a:cubicBezTo>
                        <a:pt x="6555" y="35936"/>
                        <a:pt x="3440" y="72789"/>
                        <a:pt x="0" y="110464"/>
                      </a:cubicBezTo>
                      <a:cubicBezTo>
                        <a:pt x="31608" y="117573"/>
                        <a:pt x="82019" y="131609"/>
                        <a:pt x="143237" y="158248"/>
                      </a:cubicBezTo>
                      <a:cubicBezTo>
                        <a:pt x="240075" y="200394"/>
                        <a:pt x="384727" y="283712"/>
                        <a:pt x="523816" y="441253"/>
                      </a:cubicBezTo>
                      <a:cubicBezTo>
                        <a:pt x="681328" y="619671"/>
                        <a:pt x="799914" y="855017"/>
                        <a:pt x="876276" y="1140764"/>
                      </a:cubicBezTo>
                      <a:cubicBezTo>
                        <a:pt x="968528" y="1486010"/>
                        <a:pt x="998951" y="1905554"/>
                        <a:pt x="966837" y="2388639"/>
                      </a:cubicBezTo>
                      <a:cubicBezTo>
                        <a:pt x="1009117" y="2340406"/>
                        <a:pt x="1049582" y="2290586"/>
                        <a:pt x="1088098" y="2239267"/>
                      </a:cubicBezTo>
                      <a:cubicBezTo>
                        <a:pt x="1105306" y="1806174"/>
                        <a:pt x="1070354" y="1425623"/>
                        <a:pt x="983749" y="110556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9" name="Google Shape;979;p31"/>
                <p:cNvSpPr/>
                <p:nvPr/>
              </p:nvSpPr>
              <p:spPr>
                <a:xfrm>
                  <a:off x="2702448" y="4436734"/>
                  <a:ext cx="1371318" cy="1177194"/>
                </a:xfrm>
                <a:custGeom>
                  <a:rect b="b" l="l" r="r" t="t"/>
                  <a:pathLst>
                    <a:path extrusionOk="0" h="2452488" w="2856912">
                      <a:moveTo>
                        <a:pt x="2847797" y="113583"/>
                      </a:moveTo>
                      <a:cubicBezTo>
                        <a:pt x="2851170" y="76252"/>
                        <a:pt x="2854208" y="39772"/>
                        <a:pt x="2856913" y="4209"/>
                      </a:cubicBezTo>
                      <a:cubicBezTo>
                        <a:pt x="2575465" y="-22363"/>
                        <a:pt x="2257402" y="76959"/>
                        <a:pt x="1909854" y="300190"/>
                      </a:cubicBezTo>
                      <a:cubicBezTo>
                        <a:pt x="1610022" y="492758"/>
                        <a:pt x="1286371" y="778248"/>
                        <a:pt x="947871" y="1148728"/>
                      </a:cubicBezTo>
                      <a:cubicBezTo>
                        <a:pt x="494282" y="1645170"/>
                        <a:pt x="133501" y="2165394"/>
                        <a:pt x="0" y="2365100"/>
                      </a:cubicBezTo>
                      <a:cubicBezTo>
                        <a:pt x="24862" y="2394806"/>
                        <a:pt x="50402" y="2423939"/>
                        <a:pt x="76592" y="2452489"/>
                      </a:cubicBezTo>
                      <a:cubicBezTo>
                        <a:pt x="320642" y="2084473"/>
                        <a:pt x="1751071" y="5967"/>
                        <a:pt x="2847788" y="113593"/>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0" name="Google Shape;980;p31"/>
                <p:cNvSpPr/>
                <p:nvPr/>
              </p:nvSpPr>
              <p:spPr>
                <a:xfrm>
                  <a:off x="4067967" y="4438756"/>
                  <a:ext cx="58154" cy="60920"/>
                </a:xfrm>
                <a:custGeom>
                  <a:rect b="b" l="l" r="r" t="t"/>
                  <a:pathLst>
                    <a:path extrusionOk="0" h="126917" w="121155">
                      <a:moveTo>
                        <a:pt x="9115" y="0"/>
                      </a:moveTo>
                      <a:cubicBezTo>
                        <a:pt x="6411" y="35554"/>
                        <a:pt x="3373" y="72034"/>
                        <a:pt x="0" y="109374"/>
                      </a:cubicBezTo>
                      <a:cubicBezTo>
                        <a:pt x="23906" y="111725"/>
                        <a:pt x="47650" y="115107"/>
                        <a:pt x="71212" y="119570"/>
                      </a:cubicBezTo>
                      <a:lnTo>
                        <a:pt x="75780" y="120248"/>
                      </a:lnTo>
                      <a:cubicBezTo>
                        <a:pt x="76085" y="120286"/>
                        <a:pt x="89099" y="121805"/>
                        <a:pt x="111821" y="126917"/>
                      </a:cubicBezTo>
                      <a:cubicBezTo>
                        <a:pt x="115270" y="89242"/>
                        <a:pt x="118375" y="52389"/>
                        <a:pt x="121156" y="16453"/>
                      </a:cubicBezTo>
                      <a:cubicBezTo>
                        <a:pt x="106088" y="13501"/>
                        <a:pt x="95692" y="12049"/>
                        <a:pt x="90829" y="11447"/>
                      </a:cubicBezTo>
                      <a:cubicBezTo>
                        <a:pt x="63951" y="6421"/>
                        <a:pt x="36710" y="2608"/>
                        <a:pt x="9115" y="1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1" name="Google Shape;981;p31"/>
                <p:cNvSpPr/>
                <p:nvPr/>
              </p:nvSpPr>
              <p:spPr>
                <a:xfrm>
                  <a:off x="2431500" y="4145988"/>
                  <a:ext cx="1650236" cy="515450"/>
                </a:xfrm>
                <a:custGeom>
                  <a:rect b="b" l="l" r="r" t="t"/>
                  <a:pathLst>
                    <a:path extrusionOk="0" h="1073855" w="3437991">
                      <a:moveTo>
                        <a:pt x="3418519" y="176024"/>
                      </a:moveTo>
                      <a:cubicBezTo>
                        <a:pt x="3425016" y="177381"/>
                        <a:pt x="3431503" y="178766"/>
                        <a:pt x="3437991" y="180161"/>
                      </a:cubicBezTo>
                      <a:cubicBezTo>
                        <a:pt x="3437724" y="164730"/>
                        <a:pt x="3437342" y="149805"/>
                        <a:pt x="3436826" y="135425"/>
                      </a:cubicBezTo>
                      <a:cubicBezTo>
                        <a:pt x="3435994" y="112417"/>
                        <a:pt x="3434895" y="89581"/>
                        <a:pt x="3433539" y="66917"/>
                      </a:cubicBezTo>
                      <a:cubicBezTo>
                        <a:pt x="2894310" y="-43891"/>
                        <a:pt x="2311626" y="-16994"/>
                        <a:pt x="1701491" y="146939"/>
                      </a:cubicBezTo>
                      <a:cubicBezTo>
                        <a:pt x="921643" y="356467"/>
                        <a:pt x="292302" y="741156"/>
                        <a:pt x="22788" y="923166"/>
                      </a:cubicBezTo>
                      <a:cubicBezTo>
                        <a:pt x="13692" y="972899"/>
                        <a:pt x="6086" y="1023148"/>
                        <a:pt x="0" y="1073856"/>
                      </a:cubicBezTo>
                      <a:cubicBezTo>
                        <a:pt x="182326" y="943298"/>
                        <a:pt x="860386" y="486824"/>
                        <a:pt x="1731684" y="252730"/>
                      </a:cubicBezTo>
                      <a:cubicBezTo>
                        <a:pt x="2327335" y="92686"/>
                        <a:pt x="2894884" y="66888"/>
                        <a:pt x="3418509" y="17602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2" name="Google Shape;982;p31"/>
                <p:cNvSpPr/>
                <p:nvPr/>
              </p:nvSpPr>
              <p:spPr>
                <a:xfrm>
                  <a:off x="4132888" y="4190449"/>
                  <a:ext cx="745673" cy="504125"/>
                </a:xfrm>
                <a:custGeom>
                  <a:rect b="b" l="l" r="r" t="t"/>
                  <a:pathLst>
                    <a:path extrusionOk="0" h="1050260" w="1553486">
                      <a:moveTo>
                        <a:pt x="0" y="0"/>
                      </a:moveTo>
                      <a:cubicBezTo>
                        <a:pt x="631" y="12909"/>
                        <a:pt x="1185" y="25865"/>
                        <a:pt x="1653" y="38879"/>
                      </a:cubicBezTo>
                      <a:cubicBezTo>
                        <a:pt x="2503" y="62575"/>
                        <a:pt x="3019" y="87714"/>
                        <a:pt x="3191" y="114171"/>
                      </a:cubicBezTo>
                      <a:cubicBezTo>
                        <a:pt x="576359" y="261058"/>
                        <a:pt x="1096946" y="575355"/>
                        <a:pt x="1553486" y="1050261"/>
                      </a:cubicBezTo>
                      <a:cubicBezTo>
                        <a:pt x="1547887" y="989138"/>
                        <a:pt x="1540062" y="928637"/>
                        <a:pt x="1530096" y="868852"/>
                      </a:cubicBezTo>
                      <a:cubicBezTo>
                        <a:pt x="1075887" y="429348"/>
                        <a:pt x="562523" y="137762"/>
                        <a:pt x="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3" name="Google Shape;983;p31"/>
                <p:cNvSpPr/>
                <p:nvPr/>
              </p:nvSpPr>
              <p:spPr>
                <a:xfrm>
                  <a:off x="4077882" y="4178075"/>
                  <a:ext cx="56600" cy="67194"/>
                </a:xfrm>
                <a:custGeom>
                  <a:rect b="b" l="l" r="r" t="t"/>
                  <a:pathLst>
                    <a:path extrusionOk="0" h="139988" w="117916">
                      <a:moveTo>
                        <a:pt x="0" y="0"/>
                      </a:moveTo>
                      <a:cubicBezTo>
                        <a:pt x="1357" y="22664"/>
                        <a:pt x="2455" y="45500"/>
                        <a:pt x="3287" y="68508"/>
                      </a:cubicBezTo>
                      <a:cubicBezTo>
                        <a:pt x="3803" y="82879"/>
                        <a:pt x="4185" y="97813"/>
                        <a:pt x="4452" y="113244"/>
                      </a:cubicBezTo>
                      <a:cubicBezTo>
                        <a:pt x="42500" y="121433"/>
                        <a:pt x="80318" y="130347"/>
                        <a:pt x="117916" y="139988"/>
                      </a:cubicBezTo>
                      <a:cubicBezTo>
                        <a:pt x="117735" y="113531"/>
                        <a:pt x="117229" y="88392"/>
                        <a:pt x="116378" y="64696"/>
                      </a:cubicBezTo>
                      <a:cubicBezTo>
                        <a:pt x="115910" y="51682"/>
                        <a:pt x="115356" y="38716"/>
                        <a:pt x="114725" y="25817"/>
                      </a:cubicBezTo>
                      <a:cubicBezTo>
                        <a:pt x="79592" y="17218"/>
                        <a:pt x="44268" y="9201"/>
                        <a:pt x="8762" y="1796"/>
                      </a:cubicBezTo>
                      <a:cubicBezTo>
                        <a:pt x="5847" y="1185"/>
                        <a:pt x="2924" y="612"/>
                        <a:pt x="10" y="1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4" name="Google Shape;984;p31"/>
                <p:cNvSpPr/>
                <p:nvPr/>
              </p:nvSpPr>
              <p:spPr>
                <a:xfrm>
                  <a:off x="2983014" y="3722470"/>
                  <a:ext cx="1079833" cy="310161"/>
                </a:xfrm>
                <a:custGeom>
                  <a:rect b="b" l="l" r="r" t="t"/>
                  <a:pathLst>
                    <a:path extrusionOk="0" h="646168" w="2249653">
                      <a:moveTo>
                        <a:pt x="861552" y="172706"/>
                      </a:moveTo>
                      <a:cubicBezTo>
                        <a:pt x="1053758" y="230819"/>
                        <a:pt x="1269908" y="313583"/>
                        <a:pt x="1478949" y="393614"/>
                      </a:cubicBezTo>
                      <a:cubicBezTo>
                        <a:pt x="1773697" y="506476"/>
                        <a:pt x="2053368" y="613548"/>
                        <a:pt x="2249654" y="646168"/>
                      </a:cubicBezTo>
                      <a:cubicBezTo>
                        <a:pt x="2243309" y="606793"/>
                        <a:pt x="2236334" y="568229"/>
                        <a:pt x="2228843" y="530555"/>
                      </a:cubicBezTo>
                      <a:cubicBezTo>
                        <a:pt x="2046565" y="492928"/>
                        <a:pt x="1789979" y="394694"/>
                        <a:pt x="1520484" y="291511"/>
                      </a:cubicBezTo>
                      <a:cubicBezTo>
                        <a:pt x="1309541" y="210744"/>
                        <a:pt x="1091414" y="127234"/>
                        <a:pt x="895223" y="67908"/>
                      </a:cubicBezTo>
                      <a:cubicBezTo>
                        <a:pt x="631806" y="-11731"/>
                        <a:pt x="393077" y="-8406"/>
                        <a:pt x="224329" y="13235"/>
                      </a:cubicBezTo>
                      <a:cubicBezTo>
                        <a:pt x="147202" y="52257"/>
                        <a:pt x="72340" y="95015"/>
                        <a:pt x="0" y="141261"/>
                      </a:cubicBezTo>
                      <a:lnTo>
                        <a:pt x="11753" y="171731"/>
                      </a:lnTo>
                      <a:cubicBezTo>
                        <a:pt x="15613" y="170336"/>
                        <a:pt x="403196" y="34122"/>
                        <a:pt x="861552" y="172706"/>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5" name="Google Shape;985;p31"/>
                <p:cNvSpPr/>
                <p:nvPr/>
              </p:nvSpPr>
              <p:spPr>
                <a:xfrm>
                  <a:off x="4108734" y="3936938"/>
                  <a:ext cx="441402" cy="102591"/>
                </a:xfrm>
                <a:custGeom>
                  <a:rect b="b" l="l" r="r" t="t"/>
                  <a:pathLst>
                    <a:path extrusionOk="0" h="213732" w="919588">
                      <a:moveTo>
                        <a:pt x="0" y="99848"/>
                      </a:moveTo>
                      <a:cubicBezTo>
                        <a:pt x="6727" y="136166"/>
                        <a:pt x="12985" y="173258"/>
                        <a:pt x="18670" y="211067"/>
                      </a:cubicBezTo>
                      <a:cubicBezTo>
                        <a:pt x="51118" y="212873"/>
                        <a:pt x="85000" y="213733"/>
                        <a:pt x="119866" y="213733"/>
                      </a:cubicBezTo>
                      <a:cubicBezTo>
                        <a:pt x="419010" y="213733"/>
                        <a:pt x="788601" y="150623"/>
                        <a:pt x="919588" y="83204"/>
                      </a:cubicBezTo>
                      <a:cubicBezTo>
                        <a:pt x="892481" y="54845"/>
                        <a:pt x="864725" y="27098"/>
                        <a:pt x="836318" y="0"/>
                      </a:cubicBezTo>
                      <a:cubicBezTo>
                        <a:pt x="687615" y="57702"/>
                        <a:pt x="277636" y="120506"/>
                        <a:pt x="0" y="99858"/>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6" name="Google Shape;986;p31"/>
                <p:cNvSpPr/>
                <p:nvPr/>
              </p:nvSpPr>
              <p:spPr>
                <a:xfrm>
                  <a:off x="4051744" y="3976876"/>
                  <a:ext cx="66011" cy="61333"/>
                </a:xfrm>
                <a:custGeom>
                  <a:rect b="b" l="l" r="r" t="t"/>
                  <a:pathLst>
                    <a:path extrusionOk="0" h="127777" w="137523">
                      <a:moveTo>
                        <a:pt x="137523" y="127777"/>
                      </a:moveTo>
                      <a:cubicBezTo>
                        <a:pt x="131838" y="89959"/>
                        <a:pt x="125589" y="52867"/>
                        <a:pt x="118853" y="16559"/>
                      </a:cubicBezTo>
                      <a:cubicBezTo>
                        <a:pt x="105811" y="15584"/>
                        <a:pt x="93055" y="14437"/>
                        <a:pt x="80633" y="13090"/>
                      </a:cubicBezTo>
                      <a:cubicBezTo>
                        <a:pt x="55781" y="10396"/>
                        <a:pt x="28808" y="5943"/>
                        <a:pt x="0" y="0"/>
                      </a:cubicBezTo>
                      <a:cubicBezTo>
                        <a:pt x="7491" y="37675"/>
                        <a:pt x="14456" y="76238"/>
                        <a:pt x="20811" y="115614"/>
                      </a:cubicBezTo>
                      <a:cubicBezTo>
                        <a:pt x="37149" y="118327"/>
                        <a:pt x="52915" y="120535"/>
                        <a:pt x="68059" y="122178"/>
                      </a:cubicBezTo>
                      <a:cubicBezTo>
                        <a:pt x="90293" y="124595"/>
                        <a:pt x="113521" y="126439"/>
                        <a:pt x="137523" y="127777"/>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987" name="Google Shape;987;p31"/>
              <p:cNvGrpSpPr/>
              <p:nvPr/>
            </p:nvGrpSpPr>
            <p:grpSpPr>
              <a:xfrm>
                <a:off x="5934423" y="4851279"/>
                <a:ext cx="431343" cy="423943"/>
                <a:chOff x="2422988" y="3595407"/>
                <a:chExt cx="2460598" cy="2418384"/>
              </a:xfrm>
            </p:grpSpPr>
            <p:sp>
              <p:nvSpPr>
                <p:cNvPr id="988" name="Google Shape;988;p31"/>
                <p:cNvSpPr/>
                <p:nvPr/>
              </p:nvSpPr>
              <p:spPr>
                <a:xfrm>
                  <a:off x="3090575" y="3595407"/>
                  <a:ext cx="962166" cy="381867"/>
                </a:xfrm>
                <a:custGeom>
                  <a:rect b="b" l="l" r="r" t="t"/>
                  <a:pathLst>
                    <a:path extrusionOk="0" h="795556" w="2004513">
                      <a:moveTo>
                        <a:pt x="670894" y="332910"/>
                      </a:moveTo>
                      <a:cubicBezTo>
                        <a:pt x="867094" y="392227"/>
                        <a:pt x="1085222" y="475746"/>
                        <a:pt x="1296155" y="556513"/>
                      </a:cubicBezTo>
                      <a:cubicBezTo>
                        <a:pt x="1565650" y="659696"/>
                        <a:pt x="1822226" y="757939"/>
                        <a:pt x="2004514" y="795557"/>
                      </a:cubicBezTo>
                      <a:cubicBezTo>
                        <a:pt x="1940611" y="474045"/>
                        <a:pt x="1839377" y="216914"/>
                        <a:pt x="1772427" y="69273"/>
                      </a:cubicBezTo>
                      <a:cubicBezTo>
                        <a:pt x="1580039" y="23992"/>
                        <a:pt x="1379235" y="0"/>
                        <a:pt x="1172716" y="0"/>
                      </a:cubicBezTo>
                      <a:cubicBezTo>
                        <a:pt x="750162" y="0"/>
                        <a:pt x="351475" y="100402"/>
                        <a:pt x="0" y="278238"/>
                      </a:cubicBezTo>
                      <a:cubicBezTo>
                        <a:pt x="168748" y="256596"/>
                        <a:pt x="407476" y="253271"/>
                        <a:pt x="670894" y="33291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9" name="Google Shape;989;p31"/>
                <p:cNvSpPr/>
                <p:nvPr/>
              </p:nvSpPr>
              <p:spPr>
                <a:xfrm>
                  <a:off x="2442427" y="3775479"/>
                  <a:ext cx="1637160" cy="814015"/>
                </a:xfrm>
                <a:custGeom>
                  <a:rect b="b" l="l" r="r" t="t"/>
                  <a:pathLst>
                    <a:path extrusionOk="0" h="1695865" w="3410750">
                      <a:moveTo>
                        <a:pt x="3410750" y="839616"/>
                      </a:moveTo>
                      <a:cubicBezTo>
                        <a:pt x="3404454" y="734102"/>
                        <a:pt x="3392644" y="632410"/>
                        <a:pt x="3377041" y="535629"/>
                      </a:cubicBezTo>
                      <a:cubicBezTo>
                        <a:pt x="3180755" y="503008"/>
                        <a:pt x="2901085" y="395927"/>
                        <a:pt x="2606336" y="283075"/>
                      </a:cubicBezTo>
                      <a:cubicBezTo>
                        <a:pt x="2397295" y="203043"/>
                        <a:pt x="2181145" y="120279"/>
                        <a:pt x="1988940" y="62166"/>
                      </a:cubicBezTo>
                      <a:cubicBezTo>
                        <a:pt x="1530583" y="-76427"/>
                        <a:pt x="1143000" y="59787"/>
                        <a:pt x="1139140" y="61192"/>
                      </a:cubicBezTo>
                      <a:lnTo>
                        <a:pt x="1127387" y="30721"/>
                      </a:lnTo>
                      <a:cubicBezTo>
                        <a:pt x="545926" y="402443"/>
                        <a:pt x="127385" y="999498"/>
                        <a:pt x="0" y="1695866"/>
                      </a:cubicBezTo>
                      <a:cubicBezTo>
                        <a:pt x="269514" y="1513855"/>
                        <a:pt x="898854" y="1129167"/>
                        <a:pt x="1678703" y="919638"/>
                      </a:cubicBezTo>
                      <a:cubicBezTo>
                        <a:pt x="2288838" y="755696"/>
                        <a:pt x="2871522" y="728799"/>
                        <a:pt x="3410750" y="839616"/>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0" name="Google Shape;990;p31"/>
                <p:cNvSpPr/>
                <p:nvPr/>
              </p:nvSpPr>
              <p:spPr>
                <a:xfrm>
                  <a:off x="2739179" y="4489267"/>
                  <a:ext cx="1330174" cy="1521112"/>
                </a:xfrm>
                <a:custGeom>
                  <a:rect b="b" l="l" r="r" t="t"/>
                  <a:pathLst>
                    <a:path extrusionOk="0" h="3168984" w="2771195">
                      <a:moveTo>
                        <a:pt x="2175517" y="2515786"/>
                      </a:moveTo>
                      <a:cubicBezTo>
                        <a:pt x="2312754" y="2220216"/>
                        <a:pt x="2434865" y="1850749"/>
                        <a:pt x="2538440" y="1417656"/>
                      </a:cubicBezTo>
                      <a:cubicBezTo>
                        <a:pt x="2657235" y="920927"/>
                        <a:pt x="2734305" y="411949"/>
                        <a:pt x="2771196" y="4033"/>
                      </a:cubicBezTo>
                      <a:cubicBezTo>
                        <a:pt x="1674470" y="-103583"/>
                        <a:pt x="244041" y="1974924"/>
                        <a:pt x="0" y="2342929"/>
                      </a:cubicBezTo>
                      <a:cubicBezTo>
                        <a:pt x="428927" y="2810343"/>
                        <a:pt x="1033454" y="3119147"/>
                        <a:pt x="1711457" y="3168985"/>
                      </a:cubicBezTo>
                      <a:cubicBezTo>
                        <a:pt x="1876632" y="3043090"/>
                        <a:pt x="2032519" y="2823758"/>
                        <a:pt x="2175517" y="2515777"/>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1" name="Google Shape;991;p31"/>
                <p:cNvSpPr/>
                <p:nvPr/>
              </p:nvSpPr>
              <p:spPr>
                <a:xfrm>
                  <a:off x="2422988" y="4198619"/>
                  <a:ext cx="1658952" cy="1373615"/>
                </a:xfrm>
                <a:custGeom>
                  <a:rect b="b" l="l" r="r" t="t"/>
                  <a:pathLst>
                    <a:path extrusionOk="0" h="2861697" w="3456150">
                      <a:moveTo>
                        <a:pt x="2492672" y="796778"/>
                      </a:moveTo>
                      <a:cubicBezTo>
                        <a:pt x="2840211" y="573558"/>
                        <a:pt x="3158282" y="474226"/>
                        <a:pt x="3439730" y="500798"/>
                      </a:cubicBezTo>
                      <a:cubicBezTo>
                        <a:pt x="3452438" y="333702"/>
                        <a:pt x="3457732" y="187226"/>
                        <a:pt x="3455744" y="70389"/>
                      </a:cubicBezTo>
                      <a:cubicBezTo>
                        <a:pt x="3449256" y="68994"/>
                        <a:pt x="3442769" y="67609"/>
                        <a:pt x="3436271" y="66252"/>
                      </a:cubicBezTo>
                      <a:cubicBezTo>
                        <a:pt x="2912656" y="-42893"/>
                        <a:pt x="2345107" y="-17085"/>
                        <a:pt x="1749447" y="142958"/>
                      </a:cubicBezTo>
                      <a:cubicBezTo>
                        <a:pt x="878149" y="377062"/>
                        <a:pt x="200088" y="833536"/>
                        <a:pt x="17762" y="964094"/>
                      </a:cubicBezTo>
                      <a:cubicBezTo>
                        <a:pt x="6039" y="1061840"/>
                        <a:pt x="0" y="1161287"/>
                        <a:pt x="0" y="1262129"/>
                      </a:cubicBezTo>
                      <a:cubicBezTo>
                        <a:pt x="0" y="1869445"/>
                        <a:pt x="218653" y="2426570"/>
                        <a:pt x="582818" y="2861698"/>
                      </a:cubicBezTo>
                      <a:cubicBezTo>
                        <a:pt x="716309" y="2661992"/>
                        <a:pt x="1077100" y="2141768"/>
                        <a:pt x="1530688" y="1645326"/>
                      </a:cubicBezTo>
                      <a:cubicBezTo>
                        <a:pt x="1869188" y="1274846"/>
                        <a:pt x="2192850" y="989357"/>
                        <a:pt x="2492672" y="796788"/>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2" name="Google Shape;992;p31"/>
                <p:cNvSpPr/>
                <p:nvPr/>
              </p:nvSpPr>
              <p:spPr>
                <a:xfrm>
                  <a:off x="4126061" y="4245194"/>
                  <a:ext cx="757524" cy="1276504"/>
                </a:xfrm>
                <a:custGeom>
                  <a:rect b="b" l="l" r="r" t="t"/>
                  <a:pathLst>
                    <a:path extrusionOk="0" h="2659384" w="1578176">
                      <a:moveTo>
                        <a:pt x="17438" y="0"/>
                      </a:moveTo>
                      <a:cubicBezTo>
                        <a:pt x="18221" y="116627"/>
                        <a:pt x="12450" y="259223"/>
                        <a:pt x="0" y="420108"/>
                      </a:cubicBezTo>
                      <a:cubicBezTo>
                        <a:pt x="90551" y="437880"/>
                        <a:pt x="349975" y="510335"/>
                        <a:pt x="593777" y="782486"/>
                      </a:cubicBezTo>
                      <a:cubicBezTo>
                        <a:pt x="764475" y="973019"/>
                        <a:pt x="892538" y="1223070"/>
                        <a:pt x="974414" y="1525682"/>
                      </a:cubicBezTo>
                      <a:cubicBezTo>
                        <a:pt x="1061010" y="1845731"/>
                        <a:pt x="1095971" y="2226292"/>
                        <a:pt x="1078763" y="2659385"/>
                      </a:cubicBezTo>
                      <a:cubicBezTo>
                        <a:pt x="1392659" y="2241264"/>
                        <a:pt x="1578176" y="1724413"/>
                        <a:pt x="1578176" y="1164995"/>
                      </a:cubicBezTo>
                      <a:cubicBezTo>
                        <a:pt x="1578176" y="1087840"/>
                        <a:pt x="1574641" y="1011487"/>
                        <a:pt x="1567732" y="936099"/>
                      </a:cubicBezTo>
                      <a:cubicBezTo>
                        <a:pt x="1111192" y="461194"/>
                        <a:pt x="590605" y="146896"/>
                        <a:pt x="17438" y="1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3" name="Google Shape;993;p31"/>
                <p:cNvSpPr/>
                <p:nvPr/>
              </p:nvSpPr>
              <p:spPr>
                <a:xfrm>
                  <a:off x="4117686" y="3976835"/>
                  <a:ext cx="749668" cy="630887"/>
                </a:xfrm>
                <a:custGeom>
                  <a:rect b="b" l="l" r="r" t="t"/>
                  <a:pathLst>
                    <a:path extrusionOk="0" h="1314347" w="1561808">
                      <a:moveTo>
                        <a:pt x="0" y="127863"/>
                      </a:moveTo>
                      <a:cubicBezTo>
                        <a:pt x="15192" y="228906"/>
                        <a:pt x="26333" y="335108"/>
                        <a:pt x="31713" y="445495"/>
                      </a:cubicBezTo>
                      <a:cubicBezTo>
                        <a:pt x="594236" y="583257"/>
                        <a:pt x="1107599" y="874843"/>
                        <a:pt x="1561808" y="1314347"/>
                      </a:cubicBezTo>
                      <a:cubicBezTo>
                        <a:pt x="1477793" y="810223"/>
                        <a:pt x="1241530" y="356415"/>
                        <a:pt x="900918" y="0"/>
                      </a:cubicBezTo>
                      <a:cubicBezTo>
                        <a:pt x="769921" y="67419"/>
                        <a:pt x="400339" y="130529"/>
                        <a:pt x="101196" y="130529"/>
                      </a:cubicBezTo>
                      <a:cubicBezTo>
                        <a:pt x="66330" y="130529"/>
                        <a:pt x="32448" y="129669"/>
                        <a:pt x="0" y="127863"/>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4" name="Google Shape;994;p31"/>
                <p:cNvSpPr/>
                <p:nvPr/>
              </p:nvSpPr>
              <p:spPr>
                <a:xfrm>
                  <a:off x="3637342" y="4499609"/>
                  <a:ext cx="954763" cy="1514182"/>
                </a:xfrm>
                <a:custGeom>
                  <a:rect b="b" l="l" r="r" t="t"/>
                  <a:pathLst>
                    <a:path extrusionOk="0" h="3154546" w="1989089">
                      <a:moveTo>
                        <a:pt x="1886158" y="1030301"/>
                      </a:moveTo>
                      <a:cubicBezTo>
                        <a:pt x="1809796" y="744553"/>
                        <a:pt x="1691210" y="509207"/>
                        <a:pt x="1533698" y="330789"/>
                      </a:cubicBezTo>
                      <a:cubicBezTo>
                        <a:pt x="1394608" y="173239"/>
                        <a:pt x="1249957" y="89930"/>
                        <a:pt x="1153119" y="47784"/>
                      </a:cubicBezTo>
                      <a:cubicBezTo>
                        <a:pt x="1091910" y="21145"/>
                        <a:pt x="1041499" y="7109"/>
                        <a:pt x="1009882" y="0"/>
                      </a:cubicBezTo>
                      <a:cubicBezTo>
                        <a:pt x="972197" y="412082"/>
                        <a:pt x="894593" y="923057"/>
                        <a:pt x="775530" y="1420884"/>
                      </a:cubicBezTo>
                      <a:cubicBezTo>
                        <a:pt x="631041" y="2025047"/>
                        <a:pt x="383800" y="2782261"/>
                        <a:pt x="0" y="3154346"/>
                      </a:cubicBezTo>
                      <a:cubicBezTo>
                        <a:pt x="10787" y="3154479"/>
                        <a:pt x="21594" y="3154546"/>
                        <a:pt x="32420" y="3154546"/>
                      </a:cubicBezTo>
                      <a:cubicBezTo>
                        <a:pt x="809765" y="3154546"/>
                        <a:pt x="1506333" y="2814795"/>
                        <a:pt x="1976709" y="2278184"/>
                      </a:cubicBezTo>
                      <a:cubicBezTo>
                        <a:pt x="2008823" y="1795100"/>
                        <a:pt x="1978401" y="1375556"/>
                        <a:pt x="1886148" y="103031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5" name="Google Shape;995;p31"/>
                <p:cNvSpPr/>
                <p:nvPr/>
              </p:nvSpPr>
              <p:spPr>
                <a:xfrm>
                  <a:off x="4007564" y="3646413"/>
                  <a:ext cx="502708" cy="340680"/>
                </a:xfrm>
                <a:custGeom>
                  <a:rect b="b" l="l" r="r" t="t"/>
                  <a:pathLst>
                    <a:path extrusionOk="0" h="709749" w="1047308">
                      <a:moveTo>
                        <a:pt x="1047308" y="605883"/>
                      </a:moveTo>
                      <a:cubicBezTo>
                        <a:pt x="756353" y="328209"/>
                        <a:pt x="398600" y="117754"/>
                        <a:pt x="0" y="0"/>
                      </a:cubicBezTo>
                      <a:cubicBezTo>
                        <a:pt x="69359" y="164544"/>
                        <a:pt x="156059" y="409263"/>
                        <a:pt x="210990" y="705731"/>
                      </a:cubicBezTo>
                      <a:cubicBezTo>
                        <a:pt x="488626" y="726379"/>
                        <a:pt x="898615" y="663575"/>
                        <a:pt x="1047308" y="605874"/>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6" name="Google Shape;996;p31"/>
                <p:cNvSpPr/>
                <p:nvPr/>
              </p:nvSpPr>
              <p:spPr>
                <a:xfrm>
                  <a:off x="4072338" y="4232376"/>
                  <a:ext cx="62183" cy="214489"/>
                </a:xfrm>
                <a:custGeom>
                  <a:rect b="b" l="l" r="r" t="t"/>
                  <a:pathLst>
                    <a:path extrusionOk="0" h="446852" w="129548">
                      <a:moveTo>
                        <a:pt x="0" y="430408"/>
                      </a:moveTo>
                      <a:cubicBezTo>
                        <a:pt x="27595" y="433017"/>
                        <a:pt x="54835" y="436819"/>
                        <a:pt x="81713" y="441845"/>
                      </a:cubicBezTo>
                      <a:cubicBezTo>
                        <a:pt x="86577" y="442447"/>
                        <a:pt x="96982" y="443890"/>
                        <a:pt x="112040" y="446852"/>
                      </a:cubicBezTo>
                      <a:cubicBezTo>
                        <a:pt x="124481" y="285967"/>
                        <a:pt x="130261" y="143371"/>
                        <a:pt x="129478" y="26744"/>
                      </a:cubicBezTo>
                      <a:cubicBezTo>
                        <a:pt x="91879" y="17113"/>
                        <a:pt x="54061" y="8198"/>
                        <a:pt x="16014" y="0"/>
                      </a:cubicBezTo>
                      <a:cubicBezTo>
                        <a:pt x="18001" y="116837"/>
                        <a:pt x="12708" y="263313"/>
                        <a:pt x="0" y="430408"/>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7" name="Google Shape;997;p31"/>
                <p:cNvSpPr/>
                <p:nvPr/>
              </p:nvSpPr>
              <p:spPr>
                <a:xfrm>
                  <a:off x="4061718" y="4032313"/>
                  <a:ext cx="71244" cy="158302"/>
                </a:xfrm>
                <a:custGeom>
                  <a:rect b="b" l="l" r="r" t="t"/>
                  <a:pathLst>
                    <a:path extrusionOk="0" h="329795" w="148425">
                      <a:moveTo>
                        <a:pt x="47249" y="6564"/>
                      </a:moveTo>
                      <a:cubicBezTo>
                        <a:pt x="32104" y="4921"/>
                        <a:pt x="16339" y="2714"/>
                        <a:pt x="0" y="0"/>
                      </a:cubicBezTo>
                      <a:cubicBezTo>
                        <a:pt x="15603" y="96791"/>
                        <a:pt x="27413" y="198474"/>
                        <a:pt x="33710" y="303988"/>
                      </a:cubicBezTo>
                      <a:cubicBezTo>
                        <a:pt x="36624" y="304590"/>
                        <a:pt x="39547" y="305163"/>
                        <a:pt x="42462" y="305775"/>
                      </a:cubicBezTo>
                      <a:cubicBezTo>
                        <a:pt x="77977" y="313180"/>
                        <a:pt x="113292" y="321187"/>
                        <a:pt x="148425" y="329796"/>
                      </a:cubicBezTo>
                      <a:cubicBezTo>
                        <a:pt x="143046" y="219408"/>
                        <a:pt x="131905" y="113206"/>
                        <a:pt x="116713" y="12163"/>
                      </a:cubicBezTo>
                      <a:cubicBezTo>
                        <a:pt x="92711" y="10826"/>
                        <a:pt x="69483" y="8972"/>
                        <a:pt x="47249" y="656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8" name="Google Shape;998;p31"/>
                <p:cNvSpPr/>
                <p:nvPr/>
              </p:nvSpPr>
              <p:spPr>
                <a:xfrm>
                  <a:off x="3559822" y="4491197"/>
                  <a:ext cx="562348" cy="1522501"/>
                </a:xfrm>
                <a:custGeom>
                  <a:rect b="b" l="l" r="r" t="t"/>
                  <a:pathLst>
                    <a:path extrusionOk="0" h="3171878" w="1171559">
                      <a:moveTo>
                        <a:pt x="937207" y="1438427"/>
                      </a:moveTo>
                      <a:cubicBezTo>
                        <a:pt x="1056271" y="940599"/>
                        <a:pt x="1133875" y="429625"/>
                        <a:pt x="1171559" y="17543"/>
                      </a:cubicBezTo>
                      <a:cubicBezTo>
                        <a:pt x="1148838" y="12440"/>
                        <a:pt x="1135824" y="10912"/>
                        <a:pt x="1135519" y="10873"/>
                      </a:cubicBezTo>
                      <a:lnTo>
                        <a:pt x="1130951" y="10195"/>
                      </a:lnTo>
                      <a:cubicBezTo>
                        <a:pt x="1107380" y="5733"/>
                        <a:pt x="1083636" y="2351"/>
                        <a:pt x="1059739" y="0"/>
                      </a:cubicBezTo>
                      <a:cubicBezTo>
                        <a:pt x="1022848" y="407916"/>
                        <a:pt x="945778" y="916894"/>
                        <a:pt x="826983" y="1413622"/>
                      </a:cubicBezTo>
                      <a:cubicBezTo>
                        <a:pt x="723408" y="1846715"/>
                        <a:pt x="601297" y="2216183"/>
                        <a:pt x="464060" y="2511753"/>
                      </a:cubicBezTo>
                      <a:cubicBezTo>
                        <a:pt x="321062" y="2819735"/>
                        <a:pt x="165175" y="3039066"/>
                        <a:pt x="0" y="3164961"/>
                      </a:cubicBezTo>
                      <a:cubicBezTo>
                        <a:pt x="53450" y="3168888"/>
                        <a:pt x="107358" y="3171219"/>
                        <a:pt x="161678" y="3171879"/>
                      </a:cubicBezTo>
                      <a:cubicBezTo>
                        <a:pt x="545477" y="2799803"/>
                        <a:pt x="792719" y="2042590"/>
                        <a:pt x="937207" y="1438417"/>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99" name="Google Shape;999;p31"/>
                <p:cNvSpPr/>
                <p:nvPr/>
              </p:nvSpPr>
              <p:spPr>
                <a:xfrm>
                  <a:off x="3940458" y="3628623"/>
                  <a:ext cx="168451" cy="356564"/>
                </a:xfrm>
                <a:custGeom>
                  <a:rect b="b" l="l" r="r" t="t"/>
                  <a:pathLst>
                    <a:path extrusionOk="0" h="742842" w="350940">
                      <a:moveTo>
                        <a:pt x="312721" y="739374"/>
                      </a:moveTo>
                      <a:cubicBezTo>
                        <a:pt x="325142" y="740721"/>
                        <a:pt x="337898" y="741877"/>
                        <a:pt x="350940" y="742843"/>
                      </a:cubicBezTo>
                      <a:cubicBezTo>
                        <a:pt x="296010" y="446374"/>
                        <a:pt x="209309" y="201646"/>
                        <a:pt x="139950" y="37111"/>
                      </a:cubicBezTo>
                      <a:cubicBezTo>
                        <a:pt x="93829" y="23486"/>
                        <a:pt x="47172" y="11103"/>
                        <a:pt x="0" y="0"/>
                      </a:cubicBezTo>
                      <a:cubicBezTo>
                        <a:pt x="66951" y="147642"/>
                        <a:pt x="168194" y="404773"/>
                        <a:pt x="232088" y="726284"/>
                      </a:cubicBezTo>
                      <a:cubicBezTo>
                        <a:pt x="260895" y="732227"/>
                        <a:pt x="287869" y="736680"/>
                        <a:pt x="312721" y="73937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00" name="Google Shape;1000;p31"/>
                <p:cNvSpPr/>
                <p:nvPr/>
              </p:nvSpPr>
              <p:spPr>
                <a:xfrm>
                  <a:off x="4121585" y="4446636"/>
                  <a:ext cx="524331" cy="1146546"/>
                </a:xfrm>
                <a:custGeom>
                  <a:rect b="b" l="l" r="r" t="t"/>
                  <a:pathLst>
                    <a:path extrusionOk="0" h="2388638" w="1092357">
                      <a:moveTo>
                        <a:pt x="983749" y="1105574"/>
                      </a:moveTo>
                      <a:cubicBezTo>
                        <a:pt x="901874" y="802962"/>
                        <a:pt x="773810" y="552921"/>
                        <a:pt x="603112" y="362378"/>
                      </a:cubicBezTo>
                      <a:cubicBezTo>
                        <a:pt x="359311" y="90227"/>
                        <a:pt x="99887" y="17772"/>
                        <a:pt x="9335" y="0"/>
                      </a:cubicBezTo>
                      <a:cubicBezTo>
                        <a:pt x="6555" y="35936"/>
                        <a:pt x="3440" y="72789"/>
                        <a:pt x="0" y="110464"/>
                      </a:cubicBezTo>
                      <a:cubicBezTo>
                        <a:pt x="31608" y="117573"/>
                        <a:pt x="82019" y="131609"/>
                        <a:pt x="143237" y="158248"/>
                      </a:cubicBezTo>
                      <a:cubicBezTo>
                        <a:pt x="240075" y="200394"/>
                        <a:pt x="384727" y="283712"/>
                        <a:pt x="523816" y="441253"/>
                      </a:cubicBezTo>
                      <a:cubicBezTo>
                        <a:pt x="681328" y="619671"/>
                        <a:pt x="799914" y="855017"/>
                        <a:pt x="876276" y="1140764"/>
                      </a:cubicBezTo>
                      <a:cubicBezTo>
                        <a:pt x="968528" y="1486010"/>
                        <a:pt x="998951" y="1905554"/>
                        <a:pt x="966837" y="2388639"/>
                      </a:cubicBezTo>
                      <a:cubicBezTo>
                        <a:pt x="1009117" y="2340406"/>
                        <a:pt x="1049582" y="2290586"/>
                        <a:pt x="1088098" y="2239267"/>
                      </a:cubicBezTo>
                      <a:cubicBezTo>
                        <a:pt x="1105306" y="1806174"/>
                        <a:pt x="1070354" y="1425623"/>
                        <a:pt x="983749" y="110556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01" name="Google Shape;1001;p31"/>
                <p:cNvSpPr/>
                <p:nvPr/>
              </p:nvSpPr>
              <p:spPr>
                <a:xfrm>
                  <a:off x="2702448" y="4436734"/>
                  <a:ext cx="1371318" cy="1177194"/>
                </a:xfrm>
                <a:custGeom>
                  <a:rect b="b" l="l" r="r" t="t"/>
                  <a:pathLst>
                    <a:path extrusionOk="0" h="2452488" w="2856912">
                      <a:moveTo>
                        <a:pt x="2847797" y="113583"/>
                      </a:moveTo>
                      <a:cubicBezTo>
                        <a:pt x="2851170" y="76252"/>
                        <a:pt x="2854208" y="39772"/>
                        <a:pt x="2856913" y="4209"/>
                      </a:cubicBezTo>
                      <a:cubicBezTo>
                        <a:pt x="2575465" y="-22363"/>
                        <a:pt x="2257402" y="76959"/>
                        <a:pt x="1909854" y="300190"/>
                      </a:cubicBezTo>
                      <a:cubicBezTo>
                        <a:pt x="1610022" y="492758"/>
                        <a:pt x="1286371" y="778248"/>
                        <a:pt x="947871" y="1148728"/>
                      </a:cubicBezTo>
                      <a:cubicBezTo>
                        <a:pt x="494282" y="1645170"/>
                        <a:pt x="133501" y="2165394"/>
                        <a:pt x="0" y="2365100"/>
                      </a:cubicBezTo>
                      <a:cubicBezTo>
                        <a:pt x="24862" y="2394806"/>
                        <a:pt x="50402" y="2423939"/>
                        <a:pt x="76592" y="2452489"/>
                      </a:cubicBezTo>
                      <a:cubicBezTo>
                        <a:pt x="320642" y="2084473"/>
                        <a:pt x="1751071" y="5967"/>
                        <a:pt x="2847788" y="113593"/>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02" name="Google Shape;1002;p31"/>
                <p:cNvSpPr/>
                <p:nvPr/>
              </p:nvSpPr>
              <p:spPr>
                <a:xfrm>
                  <a:off x="4067967" y="4438756"/>
                  <a:ext cx="58154" cy="60920"/>
                </a:xfrm>
                <a:custGeom>
                  <a:rect b="b" l="l" r="r" t="t"/>
                  <a:pathLst>
                    <a:path extrusionOk="0" h="126917" w="121155">
                      <a:moveTo>
                        <a:pt x="9115" y="0"/>
                      </a:moveTo>
                      <a:cubicBezTo>
                        <a:pt x="6411" y="35554"/>
                        <a:pt x="3373" y="72034"/>
                        <a:pt x="0" y="109374"/>
                      </a:cubicBezTo>
                      <a:cubicBezTo>
                        <a:pt x="23906" y="111725"/>
                        <a:pt x="47650" y="115107"/>
                        <a:pt x="71212" y="119570"/>
                      </a:cubicBezTo>
                      <a:lnTo>
                        <a:pt x="75780" y="120248"/>
                      </a:lnTo>
                      <a:cubicBezTo>
                        <a:pt x="76085" y="120286"/>
                        <a:pt x="89099" y="121805"/>
                        <a:pt x="111821" y="126917"/>
                      </a:cubicBezTo>
                      <a:cubicBezTo>
                        <a:pt x="115270" y="89242"/>
                        <a:pt x="118375" y="52389"/>
                        <a:pt x="121156" y="16453"/>
                      </a:cubicBezTo>
                      <a:cubicBezTo>
                        <a:pt x="106088" y="13501"/>
                        <a:pt x="95692" y="12049"/>
                        <a:pt x="90829" y="11447"/>
                      </a:cubicBezTo>
                      <a:cubicBezTo>
                        <a:pt x="63951" y="6421"/>
                        <a:pt x="36710" y="2608"/>
                        <a:pt x="9115" y="1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03" name="Google Shape;1003;p31"/>
                <p:cNvSpPr/>
                <p:nvPr/>
              </p:nvSpPr>
              <p:spPr>
                <a:xfrm>
                  <a:off x="2431500" y="4145988"/>
                  <a:ext cx="1650236" cy="515450"/>
                </a:xfrm>
                <a:custGeom>
                  <a:rect b="b" l="l" r="r" t="t"/>
                  <a:pathLst>
                    <a:path extrusionOk="0" h="1073855" w="3437991">
                      <a:moveTo>
                        <a:pt x="3418519" y="176024"/>
                      </a:moveTo>
                      <a:cubicBezTo>
                        <a:pt x="3425016" y="177381"/>
                        <a:pt x="3431503" y="178766"/>
                        <a:pt x="3437991" y="180161"/>
                      </a:cubicBezTo>
                      <a:cubicBezTo>
                        <a:pt x="3437724" y="164730"/>
                        <a:pt x="3437342" y="149805"/>
                        <a:pt x="3436826" y="135425"/>
                      </a:cubicBezTo>
                      <a:cubicBezTo>
                        <a:pt x="3435994" y="112417"/>
                        <a:pt x="3434895" y="89581"/>
                        <a:pt x="3433539" y="66917"/>
                      </a:cubicBezTo>
                      <a:cubicBezTo>
                        <a:pt x="2894310" y="-43891"/>
                        <a:pt x="2311626" y="-16994"/>
                        <a:pt x="1701491" y="146939"/>
                      </a:cubicBezTo>
                      <a:cubicBezTo>
                        <a:pt x="921643" y="356467"/>
                        <a:pt x="292302" y="741156"/>
                        <a:pt x="22788" y="923166"/>
                      </a:cubicBezTo>
                      <a:cubicBezTo>
                        <a:pt x="13692" y="972899"/>
                        <a:pt x="6086" y="1023148"/>
                        <a:pt x="0" y="1073856"/>
                      </a:cubicBezTo>
                      <a:cubicBezTo>
                        <a:pt x="182326" y="943298"/>
                        <a:pt x="860386" y="486824"/>
                        <a:pt x="1731684" y="252730"/>
                      </a:cubicBezTo>
                      <a:cubicBezTo>
                        <a:pt x="2327335" y="92686"/>
                        <a:pt x="2894884" y="66888"/>
                        <a:pt x="3418509" y="176024"/>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04" name="Google Shape;1004;p31"/>
                <p:cNvSpPr/>
                <p:nvPr/>
              </p:nvSpPr>
              <p:spPr>
                <a:xfrm>
                  <a:off x="4132888" y="4190449"/>
                  <a:ext cx="745673" cy="504125"/>
                </a:xfrm>
                <a:custGeom>
                  <a:rect b="b" l="l" r="r" t="t"/>
                  <a:pathLst>
                    <a:path extrusionOk="0" h="1050260" w="1553486">
                      <a:moveTo>
                        <a:pt x="0" y="0"/>
                      </a:moveTo>
                      <a:cubicBezTo>
                        <a:pt x="631" y="12909"/>
                        <a:pt x="1185" y="25865"/>
                        <a:pt x="1653" y="38879"/>
                      </a:cubicBezTo>
                      <a:cubicBezTo>
                        <a:pt x="2503" y="62575"/>
                        <a:pt x="3019" y="87714"/>
                        <a:pt x="3191" y="114171"/>
                      </a:cubicBezTo>
                      <a:cubicBezTo>
                        <a:pt x="576359" y="261058"/>
                        <a:pt x="1096946" y="575355"/>
                        <a:pt x="1553486" y="1050261"/>
                      </a:cubicBezTo>
                      <a:cubicBezTo>
                        <a:pt x="1547887" y="989138"/>
                        <a:pt x="1540062" y="928637"/>
                        <a:pt x="1530096" y="868852"/>
                      </a:cubicBezTo>
                      <a:cubicBezTo>
                        <a:pt x="1075887" y="429348"/>
                        <a:pt x="562523" y="137762"/>
                        <a:pt x="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05" name="Google Shape;1005;p31"/>
                <p:cNvSpPr/>
                <p:nvPr/>
              </p:nvSpPr>
              <p:spPr>
                <a:xfrm>
                  <a:off x="4077882" y="4178075"/>
                  <a:ext cx="56600" cy="67194"/>
                </a:xfrm>
                <a:custGeom>
                  <a:rect b="b" l="l" r="r" t="t"/>
                  <a:pathLst>
                    <a:path extrusionOk="0" h="139988" w="117916">
                      <a:moveTo>
                        <a:pt x="0" y="0"/>
                      </a:moveTo>
                      <a:cubicBezTo>
                        <a:pt x="1357" y="22664"/>
                        <a:pt x="2455" y="45500"/>
                        <a:pt x="3287" y="68508"/>
                      </a:cubicBezTo>
                      <a:cubicBezTo>
                        <a:pt x="3803" y="82879"/>
                        <a:pt x="4185" y="97813"/>
                        <a:pt x="4452" y="113244"/>
                      </a:cubicBezTo>
                      <a:cubicBezTo>
                        <a:pt x="42500" y="121433"/>
                        <a:pt x="80318" y="130347"/>
                        <a:pt x="117916" y="139988"/>
                      </a:cubicBezTo>
                      <a:cubicBezTo>
                        <a:pt x="117735" y="113531"/>
                        <a:pt x="117229" y="88392"/>
                        <a:pt x="116378" y="64696"/>
                      </a:cubicBezTo>
                      <a:cubicBezTo>
                        <a:pt x="115910" y="51682"/>
                        <a:pt x="115356" y="38716"/>
                        <a:pt x="114725" y="25817"/>
                      </a:cubicBezTo>
                      <a:cubicBezTo>
                        <a:pt x="79592" y="17218"/>
                        <a:pt x="44268" y="9201"/>
                        <a:pt x="8762" y="1796"/>
                      </a:cubicBezTo>
                      <a:cubicBezTo>
                        <a:pt x="5847" y="1185"/>
                        <a:pt x="2924" y="612"/>
                        <a:pt x="10" y="1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06" name="Google Shape;1006;p31"/>
                <p:cNvSpPr/>
                <p:nvPr/>
              </p:nvSpPr>
              <p:spPr>
                <a:xfrm>
                  <a:off x="2983014" y="3722470"/>
                  <a:ext cx="1079833" cy="310161"/>
                </a:xfrm>
                <a:custGeom>
                  <a:rect b="b" l="l" r="r" t="t"/>
                  <a:pathLst>
                    <a:path extrusionOk="0" h="646168" w="2249653">
                      <a:moveTo>
                        <a:pt x="861552" y="172706"/>
                      </a:moveTo>
                      <a:cubicBezTo>
                        <a:pt x="1053758" y="230819"/>
                        <a:pt x="1269908" y="313583"/>
                        <a:pt x="1478949" y="393614"/>
                      </a:cubicBezTo>
                      <a:cubicBezTo>
                        <a:pt x="1773697" y="506476"/>
                        <a:pt x="2053368" y="613548"/>
                        <a:pt x="2249654" y="646168"/>
                      </a:cubicBezTo>
                      <a:cubicBezTo>
                        <a:pt x="2243309" y="606793"/>
                        <a:pt x="2236334" y="568229"/>
                        <a:pt x="2228843" y="530555"/>
                      </a:cubicBezTo>
                      <a:cubicBezTo>
                        <a:pt x="2046565" y="492928"/>
                        <a:pt x="1789979" y="394694"/>
                        <a:pt x="1520484" y="291511"/>
                      </a:cubicBezTo>
                      <a:cubicBezTo>
                        <a:pt x="1309541" y="210744"/>
                        <a:pt x="1091414" y="127234"/>
                        <a:pt x="895223" y="67908"/>
                      </a:cubicBezTo>
                      <a:cubicBezTo>
                        <a:pt x="631806" y="-11731"/>
                        <a:pt x="393077" y="-8406"/>
                        <a:pt x="224329" y="13235"/>
                      </a:cubicBezTo>
                      <a:cubicBezTo>
                        <a:pt x="147202" y="52257"/>
                        <a:pt x="72340" y="95015"/>
                        <a:pt x="0" y="141261"/>
                      </a:cubicBezTo>
                      <a:lnTo>
                        <a:pt x="11753" y="171731"/>
                      </a:lnTo>
                      <a:cubicBezTo>
                        <a:pt x="15613" y="170336"/>
                        <a:pt x="403196" y="34122"/>
                        <a:pt x="861552" y="172706"/>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07" name="Google Shape;1007;p31"/>
                <p:cNvSpPr/>
                <p:nvPr/>
              </p:nvSpPr>
              <p:spPr>
                <a:xfrm>
                  <a:off x="4108734" y="3936938"/>
                  <a:ext cx="441402" cy="102591"/>
                </a:xfrm>
                <a:custGeom>
                  <a:rect b="b" l="l" r="r" t="t"/>
                  <a:pathLst>
                    <a:path extrusionOk="0" h="213732" w="919588">
                      <a:moveTo>
                        <a:pt x="0" y="99848"/>
                      </a:moveTo>
                      <a:cubicBezTo>
                        <a:pt x="6727" y="136166"/>
                        <a:pt x="12985" y="173258"/>
                        <a:pt x="18670" y="211067"/>
                      </a:cubicBezTo>
                      <a:cubicBezTo>
                        <a:pt x="51118" y="212873"/>
                        <a:pt x="85000" y="213733"/>
                        <a:pt x="119866" y="213733"/>
                      </a:cubicBezTo>
                      <a:cubicBezTo>
                        <a:pt x="419010" y="213733"/>
                        <a:pt x="788601" y="150623"/>
                        <a:pt x="919588" y="83204"/>
                      </a:cubicBezTo>
                      <a:cubicBezTo>
                        <a:pt x="892481" y="54845"/>
                        <a:pt x="864725" y="27098"/>
                        <a:pt x="836318" y="0"/>
                      </a:cubicBezTo>
                      <a:cubicBezTo>
                        <a:pt x="687615" y="57702"/>
                        <a:pt x="277636" y="120506"/>
                        <a:pt x="0" y="99858"/>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08" name="Google Shape;1008;p31"/>
                <p:cNvSpPr/>
                <p:nvPr/>
              </p:nvSpPr>
              <p:spPr>
                <a:xfrm>
                  <a:off x="4051744" y="3976876"/>
                  <a:ext cx="66011" cy="61333"/>
                </a:xfrm>
                <a:custGeom>
                  <a:rect b="b" l="l" r="r" t="t"/>
                  <a:pathLst>
                    <a:path extrusionOk="0" h="127777" w="137523">
                      <a:moveTo>
                        <a:pt x="137523" y="127777"/>
                      </a:moveTo>
                      <a:cubicBezTo>
                        <a:pt x="131838" y="89959"/>
                        <a:pt x="125589" y="52867"/>
                        <a:pt x="118853" y="16559"/>
                      </a:cubicBezTo>
                      <a:cubicBezTo>
                        <a:pt x="105811" y="15584"/>
                        <a:pt x="93055" y="14437"/>
                        <a:pt x="80633" y="13090"/>
                      </a:cubicBezTo>
                      <a:cubicBezTo>
                        <a:pt x="55781" y="10396"/>
                        <a:pt x="28808" y="5943"/>
                        <a:pt x="0" y="0"/>
                      </a:cubicBezTo>
                      <a:cubicBezTo>
                        <a:pt x="7491" y="37675"/>
                        <a:pt x="14456" y="76238"/>
                        <a:pt x="20811" y="115614"/>
                      </a:cubicBezTo>
                      <a:cubicBezTo>
                        <a:pt x="37149" y="118327"/>
                        <a:pt x="52915" y="120535"/>
                        <a:pt x="68059" y="122178"/>
                      </a:cubicBezTo>
                      <a:cubicBezTo>
                        <a:pt x="90293" y="124595"/>
                        <a:pt x="113521" y="126439"/>
                        <a:pt x="137523" y="127777"/>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sp>
        <p:nvSpPr>
          <p:cNvPr id="1009" name="Google Shape;1009;p31"/>
          <p:cNvSpPr/>
          <p:nvPr/>
        </p:nvSpPr>
        <p:spPr>
          <a:xfrm>
            <a:off x="8092627" y="3371727"/>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latin typeface="Fredoka One"/>
                <a:ea typeface="Fredoka One"/>
                <a:cs typeface="Fredoka One"/>
                <a:sym typeface="Fredoka One"/>
              </a:rPr>
              <a:t>=</a:t>
            </a:r>
            <a:endParaRPr sz="2500">
              <a:latin typeface="Fredoka One"/>
              <a:ea typeface="Fredoka One"/>
              <a:cs typeface="Fredoka One"/>
              <a:sym typeface="Fredoka One"/>
            </a:endParaRPr>
          </a:p>
        </p:txBody>
      </p:sp>
      <p:sp>
        <p:nvSpPr>
          <p:cNvPr id="1010" name="Google Shape;1010;p31"/>
          <p:cNvSpPr/>
          <p:nvPr/>
        </p:nvSpPr>
        <p:spPr>
          <a:xfrm>
            <a:off x="5021108" y="3371727"/>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latin typeface="Fredoka One"/>
                <a:ea typeface="Fredoka One"/>
                <a:cs typeface="Fredoka One"/>
                <a:sym typeface="Fredoka One"/>
              </a:rPr>
              <a:t>and</a:t>
            </a:r>
            <a:endParaRPr sz="2500">
              <a:latin typeface="Fredoka One"/>
              <a:ea typeface="Fredoka One"/>
              <a:cs typeface="Fredoka One"/>
              <a:sym typeface="Fredoka One"/>
            </a:endParaRPr>
          </a:p>
        </p:txBody>
      </p:sp>
      <p:sp>
        <p:nvSpPr>
          <p:cNvPr id="1011" name="Google Shape;1011;p31"/>
          <p:cNvSpPr/>
          <p:nvPr/>
        </p:nvSpPr>
        <p:spPr>
          <a:xfrm>
            <a:off x="1189952" y="4335178"/>
            <a:ext cx="36621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latin typeface="Fredoka One"/>
                <a:ea typeface="Fredoka One"/>
                <a:cs typeface="Fredoka One"/>
                <a:sym typeface="Fredoka One"/>
              </a:rPr>
              <a:t>6</a:t>
            </a:r>
            <a:endParaRPr sz="2500">
              <a:latin typeface="Fredoka One"/>
              <a:ea typeface="Fredoka One"/>
              <a:cs typeface="Fredoka One"/>
              <a:sym typeface="Fredoka One"/>
            </a:endParaRPr>
          </a:p>
        </p:txBody>
      </p:sp>
      <p:sp>
        <p:nvSpPr>
          <p:cNvPr id="1012" name="Google Shape;1012;p31"/>
          <p:cNvSpPr/>
          <p:nvPr/>
        </p:nvSpPr>
        <p:spPr>
          <a:xfrm>
            <a:off x="5984558" y="4335178"/>
            <a:ext cx="19389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latin typeface="Fredoka One"/>
                <a:ea typeface="Fredoka One"/>
                <a:cs typeface="Fredoka One"/>
                <a:sym typeface="Fredoka One"/>
              </a:rPr>
              <a:t>3</a:t>
            </a:r>
            <a:endParaRPr sz="2500">
              <a:latin typeface="Fredoka One"/>
              <a:ea typeface="Fredoka One"/>
              <a:cs typeface="Fredoka One"/>
              <a:sym typeface="Fredoka One"/>
            </a:endParaRPr>
          </a:p>
        </p:txBody>
      </p:sp>
      <p:sp>
        <p:nvSpPr>
          <p:cNvPr id="1013" name="Google Shape;1013;p31"/>
          <p:cNvSpPr/>
          <p:nvPr/>
        </p:nvSpPr>
        <p:spPr>
          <a:xfrm>
            <a:off x="5021108" y="4335178"/>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latin typeface="Fredoka One"/>
                <a:ea typeface="Fredoka One"/>
                <a:cs typeface="Fredoka One"/>
                <a:sym typeface="Fredoka One"/>
              </a:rPr>
              <a:t>+</a:t>
            </a:r>
            <a:endParaRPr sz="2500">
              <a:latin typeface="Fredoka One"/>
              <a:ea typeface="Fredoka One"/>
              <a:cs typeface="Fredoka One"/>
              <a:sym typeface="Fredoka One"/>
            </a:endParaRPr>
          </a:p>
        </p:txBody>
      </p:sp>
      <p:sp>
        <p:nvSpPr>
          <p:cNvPr id="1014" name="Google Shape;1014;p31"/>
          <p:cNvSpPr/>
          <p:nvPr/>
        </p:nvSpPr>
        <p:spPr>
          <a:xfrm>
            <a:off x="8092627" y="4335178"/>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latin typeface="Fredoka One"/>
                <a:ea typeface="Fredoka One"/>
                <a:cs typeface="Fredoka One"/>
                <a:sym typeface="Fredoka One"/>
              </a:rPr>
              <a:t>=</a:t>
            </a:r>
            <a:endParaRPr sz="2500">
              <a:latin typeface="Fredoka One"/>
              <a:ea typeface="Fredoka One"/>
              <a:cs typeface="Fredoka One"/>
              <a:sym typeface="Fredoka One"/>
            </a:endParaRPr>
          </a:p>
        </p:txBody>
      </p:sp>
      <p:sp>
        <p:nvSpPr>
          <p:cNvPr id="1015" name="Google Shape;1015;p31"/>
          <p:cNvSpPr/>
          <p:nvPr/>
        </p:nvSpPr>
        <p:spPr>
          <a:xfrm>
            <a:off x="9056078" y="3371727"/>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latin typeface="Fredoka One"/>
                <a:ea typeface="Fredoka One"/>
                <a:cs typeface="Fredoka One"/>
                <a:sym typeface="Fredoka One"/>
              </a:rPr>
              <a:t>9</a:t>
            </a:r>
            <a:endParaRPr sz="2500">
              <a:latin typeface="Fredoka One"/>
              <a:ea typeface="Fredoka One"/>
              <a:cs typeface="Fredoka One"/>
              <a:sym typeface="Fredoka One"/>
            </a:endParaRPr>
          </a:p>
        </p:txBody>
      </p:sp>
      <p:sp>
        <p:nvSpPr>
          <p:cNvPr id="1016" name="Google Shape;1016;p31"/>
          <p:cNvSpPr/>
          <p:nvPr/>
        </p:nvSpPr>
        <p:spPr>
          <a:xfrm>
            <a:off x="9056078" y="4335178"/>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latin typeface="Fredoka One"/>
                <a:ea typeface="Fredoka One"/>
                <a:cs typeface="Fredoka One"/>
                <a:sym typeface="Fredoka One"/>
              </a:rPr>
              <a:t>9</a:t>
            </a:r>
            <a:endParaRPr sz="2500">
              <a:latin typeface="Fredoka One"/>
              <a:ea typeface="Fredoka One"/>
              <a:cs typeface="Fredoka One"/>
              <a:sym typeface="Fredoka One"/>
            </a:endParaRPr>
          </a:p>
        </p:txBody>
      </p:sp>
      <p:sp>
        <p:nvSpPr>
          <p:cNvPr id="1017" name="Google Shape;1017;p31"/>
          <p:cNvSpPr/>
          <p:nvPr/>
        </p:nvSpPr>
        <p:spPr>
          <a:xfrm rot="-19">
            <a:off x="1189961" y="5788749"/>
            <a:ext cx="963128" cy="814715"/>
          </a:xfrm>
          <a:prstGeom prst="rect">
            <a:avLst/>
          </a:prstGeom>
        </p:spPr>
        <p:txBody>
          <a:bodyPr>
            <a:prstTxWarp prst="textPlain"/>
          </a:bodyPr>
          <a:lstStyle/>
          <a:p>
            <a:pPr lvl="0" algn="ctr"/>
            <a:r>
              <a:rPr b="0" i="0">
                <a:ln>
                  <a:noFill/>
                </a:ln>
                <a:solidFill>
                  <a:schemeClr val="accent4"/>
                </a:solidFill>
                <a:latin typeface="Fredoka One"/>
              </a:rPr>
              <a:t>=</a:t>
            </a:r>
          </a:p>
        </p:txBody>
      </p:sp>
      <p:sp>
        <p:nvSpPr>
          <p:cNvPr id="1018" name="Google Shape;1018;p31"/>
          <p:cNvSpPr/>
          <p:nvPr/>
        </p:nvSpPr>
        <p:spPr>
          <a:xfrm>
            <a:off x="6318975" y="5603850"/>
            <a:ext cx="3248700" cy="648600"/>
          </a:xfrm>
          <a:prstGeom prst="wedgeRoundRectCallout">
            <a:avLst>
              <a:gd fmla="val 40778" name="adj1"/>
              <a:gd fmla="val -103334"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There are</a:t>
            </a:r>
            <a:r>
              <a:rPr b="1" lang="en" sz="1800">
                <a:solidFill>
                  <a:schemeClr val="dk1"/>
                </a:solidFill>
                <a:latin typeface="Albert Sans"/>
                <a:ea typeface="Albert Sans"/>
                <a:cs typeface="Albert Sans"/>
                <a:sym typeface="Albert Sans"/>
              </a:rPr>
              <a:t> 9 balls</a:t>
            </a:r>
            <a:endParaRPr b="1">
              <a:solidFill>
                <a:schemeClr val="dk1"/>
              </a:solidFill>
              <a:latin typeface="Albert Sans"/>
              <a:ea typeface="Albert Sans"/>
              <a:cs typeface="Albert Sans"/>
              <a:sym typeface="Albert Sans"/>
            </a:endParaRPr>
          </a:p>
        </p:txBody>
      </p:sp>
      <p:sp>
        <p:nvSpPr>
          <p:cNvPr id="1019" name="Google Shape;1019;p31"/>
          <p:cNvSpPr/>
          <p:nvPr/>
        </p:nvSpPr>
        <p:spPr>
          <a:xfrm>
            <a:off x="2641275" y="5954875"/>
            <a:ext cx="2475600" cy="648600"/>
          </a:xfrm>
          <a:prstGeom prst="wedgeRoundRectCallout">
            <a:avLst>
              <a:gd fmla="val -60661" name="adj1"/>
              <a:gd fmla="val 2201" name="adj2"/>
              <a:gd fmla="val 0" name="adj3"/>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800">
                <a:solidFill>
                  <a:schemeClr val="dk1"/>
                </a:solidFill>
                <a:latin typeface="Albert Sans"/>
                <a:ea typeface="Albert Sans"/>
                <a:cs typeface="Albert Sans"/>
                <a:sym typeface="Albert Sans"/>
              </a:rPr>
              <a:t>I’m </a:t>
            </a:r>
            <a:r>
              <a:rPr b="1" i="1" lang="en" sz="1800">
                <a:solidFill>
                  <a:schemeClr val="dk1"/>
                </a:solidFill>
                <a:latin typeface="Albert Sans"/>
                <a:ea typeface="Albert Sans"/>
                <a:cs typeface="Albert Sans"/>
                <a:sym typeface="Albert Sans"/>
              </a:rPr>
              <a:t>equally </a:t>
            </a:r>
            <a:r>
              <a:rPr lang="en" sz="1800">
                <a:solidFill>
                  <a:schemeClr val="dk1"/>
                </a:solidFill>
                <a:latin typeface="Albert Sans"/>
                <a:ea typeface="Albert Sans"/>
                <a:cs typeface="Albert Sans"/>
                <a:sym typeface="Albert Sans"/>
              </a:rPr>
              <a:t>important</a:t>
            </a:r>
            <a:endParaRPr sz="1800">
              <a:solidFill>
                <a:schemeClr val="dk1"/>
              </a:solidFill>
              <a:latin typeface="Albert Sans"/>
              <a:ea typeface="Albert Sans"/>
              <a:cs typeface="Albert Sans"/>
              <a:sym typeface="Albert Sans"/>
            </a:endParaRPr>
          </a:p>
        </p:txBody>
      </p:sp>
      <p:grpSp>
        <p:nvGrpSpPr>
          <p:cNvPr id="1020" name="Google Shape;1020;p31"/>
          <p:cNvGrpSpPr/>
          <p:nvPr/>
        </p:nvGrpSpPr>
        <p:grpSpPr>
          <a:xfrm>
            <a:off x="1553743" y="6021391"/>
            <a:ext cx="235564" cy="235582"/>
            <a:chOff x="1553743" y="6021391"/>
            <a:chExt cx="235564" cy="235582"/>
          </a:xfrm>
        </p:grpSpPr>
        <p:grpSp>
          <p:nvGrpSpPr>
            <p:cNvPr id="1021" name="Google Shape;1021;p31"/>
            <p:cNvGrpSpPr/>
            <p:nvPr/>
          </p:nvGrpSpPr>
          <p:grpSpPr>
            <a:xfrm>
              <a:off x="1553743" y="6044125"/>
              <a:ext cx="235564" cy="212848"/>
              <a:chOff x="2564001" y="4498249"/>
              <a:chExt cx="614618" cy="555435"/>
            </a:xfrm>
          </p:grpSpPr>
          <p:sp>
            <p:nvSpPr>
              <p:cNvPr id="1022" name="Google Shape;1022;p31"/>
              <p:cNvSpPr/>
              <p:nvPr/>
            </p:nvSpPr>
            <p:spPr>
              <a:xfrm>
                <a:off x="2679914" y="4498249"/>
                <a:ext cx="101351" cy="101328"/>
              </a:xfrm>
              <a:custGeom>
                <a:rect b="b" l="l" r="r" t="t"/>
                <a:pathLst>
                  <a:path extrusionOk="0" h="34524" w="34532">
                    <a:moveTo>
                      <a:pt x="15922" y="53"/>
                    </a:moveTo>
                    <a:cubicBezTo>
                      <a:pt x="25431" y="-687"/>
                      <a:pt x="33739" y="6421"/>
                      <a:pt x="34479" y="15922"/>
                    </a:cubicBezTo>
                    <a:cubicBezTo>
                      <a:pt x="35220" y="25430"/>
                      <a:pt x="28119" y="33731"/>
                      <a:pt x="18611" y="34472"/>
                    </a:cubicBezTo>
                    <a:cubicBezTo>
                      <a:pt x="9102" y="35212"/>
                      <a:pt x="793" y="28104"/>
                      <a:pt x="53" y="18603"/>
                    </a:cubicBezTo>
                    <a:cubicBezTo>
                      <a:pt x="-687" y="9102"/>
                      <a:pt x="6413" y="794"/>
                      <a:pt x="15922" y="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3" name="Google Shape;1023;p31"/>
              <p:cNvSpPr/>
              <p:nvPr/>
            </p:nvSpPr>
            <p:spPr>
              <a:xfrm>
                <a:off x="2564001" y="4764384"/>
                <a:ext cx="614618" cy="289300"/>
              </a:xfrm>
              <a:custGeom>
                <a:rect b="b" l="l" r="r" t="t"/>
                <a:pathLst>
                  <a:path extrusionOk="0" h="98569" w="209410">
                    <a:moveTo>
                      <a:pt x="0" y="12650"/>
                    </a:moveTo>
                    <a:cubicBezTo>
                      <a:pt x="9532" y="62610"/>
                      <a:pt x="59500" y="101463"/>
                      <a:pt x="110270" y="98400"/>
                    </a:cubicBezTo>
                    <a:cubicBezTo>
                      <a:pt x="161041" y="95329"/>
                      <a:pt x="205966" y="50739"/>
                      <a:pt x="209411" y="0"/>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24" name="Google Shape;1024;p31"/>
            <p:cNvSpPr/>
            <p:nvPr/>
          </p:nvSpPr>
          <p:spPr>
            <a:xfrm rot="-1492996">
              <a:off x="1709940" y="6036617"/>
              <a:ext cx="77714" cy="25648"/>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lbert Sans"/>
                <a:ea typeface="Albert Sans"/>
                <a:cs typeface="Albert Sans"/>
                <a:sym typeface="Albert Sans"/>
              </a:endParaRPr>
            </a:p>
          </p:txBody>
        </p:sp>
      </p:grpSp>
      <p:cxnSp>
        <p:nvCxnSpPr>
          <p:cNvPr id="1025" name="Google Shape;1025;p31"/>
          <p:cNvCxnSpPr/>
          <p:nvPr/>
        </p:nvCxnSpPr>
        <p:spPr>
          <a:xfrm>
            <a:off x="1078275" y="6603200"/>
            <a:ext cx="1186500" cy="0"/>
          </a:xfrm>
          <a:prstGeom prst="straightConnector1">
            <a:avLst/>
          </a:prstGeom>
          <a:noFill/>
          <a:ln cap="flat" cmpd="sng" w="19050">
            <a:solidFill>
              <a:schemeClr val="dk1"/>
            </a:solidFill>
            <a:prstDash val="solid"/>
            <a:round/>
            <a:headEnd len="med" w="med" type="none"/>
            <a:tailEnd len="med" w="med" type="none"/>
          </a:ln>
        </p:spPr>
      </p:cxnSp>
      <p:cxnSp>
        <p:nvCxnSpPr>
          <p:cNvPr id="1026" name="Google Shape;1026;p31"/>
          <p:cNvCxnSpPr/>
          <p:nvPr/>
        </p:nvCxnSpPr>
        <p:spPr>
          <a:xfrm>
            <a:off x="8885950" y="2854050"/>
            <a:ext cx="963300" cy="0"/>
          </a:xfrm>
          <a:prstGeom prst="straightConnector1">
            <a:avLst/>
          </a:prstGeom>
          <a:noFill/>
          <a:ln cap="flat" cmpd="sng" w="19050">
            <a:solidFill>
              <a:schemeClr val="dk1"/>
            </a:solidFill>
            <a:prstDash val="solid"/>
            <a:round/>
            <a:headEnd len="med" w="med" type="none"/>
            <a:tailEnd len="med" w="med" type="none"/>
          </a:ln>
        </p:spPr>
      </p:cxnSp>
      <p:sp>
        <p:nvSpPr>
          <p:cNvPr id="1027" name="Google Shape;1027;p31"/>
          <p:cNvSpPr/>
          <p:nvPr/>
        </p:nvSpPr>
        <p:spPr>
          <a:xfrm>
            <a:off x="9567674" y="1096695"/>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8" name="Google Shape;1028;p31"/>
          <p:cNvSpPr/>
          <p:nvPr/>
        </p:nvSpPr>
        <p:spPr>
          <a:xfrm rot="10800000">
            <a:off x="6873283" y="683993"/>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9" name="Google Shape;1029;p31"/>
          <p:cNvSpPr/>
          <p:nvPr/>
        </p:nvSpPr>
        <p:spPr>
          <a:xfrm>
            <a:off x="2785437" y="2801682"/>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0" name="Google Shape;1030;p31"/>
          <p:cNvSpPr/>
          <p:nvPr/>
        </p:nvSpPr>
        <p:spPr>
          <a:xfrm>
            <a:off x="5715274" y="606185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4" name="Shape 1034"/>
        <p:cNvGrpSpPr/>
        <p:nvPr/>
      </p:nvGrpSpPr>
      <p:grpSpPr>
        <a:xfrm>
          <a:off x="0" y="0"/>
          <a:ext cx="0" cy="0"/>
          <a:chOff x="0" y="0"/>
          <a:chExt cx="0" cy="0"/>
        </a:xfrm>
      </p:grpSpPr>
      <p:sp>
        <p:nvSpPr>
          <p:cNvPr id="1035" name="Google Shape;1035;p32"/>
          <p:cNvSpPr/>
          <p:nvPr/>
        </p:nvSpPr>
        <p:spPr>
          <a:xfrm>
            <a:off x="5672550" y="1889400"/>
            <a:ext cx="4177800" cy="2357100"/>
          </a:xfrm>
          <a:prstGeom prst="roundRect">
            <a:avLst>
              <a:gd fmla="val 5630"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1036" name="Google Shape;1036;p32"/>
          <p:cNvSpPr/>
          <p:nvPr/>
        </p:nvSpPr>
        <p:spPr>
          <a:xfrm>
            <a:off x="1189950" y="1889400"/>
            <a:ext cx="4177800" cy="2357100"/>
          </a:xfrm>
          <a:prstGeom prst="roundRect">
            <a:avLst>
              <a:gd fmla="val 5630"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1037" name="Google Shape;1037;p32"/>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Let’s practice!</a:t>
            </a:r>
            <a:endParaRPr/>
          </a:p>
        </p:txBody>
      </p:sp>
      <p:sp>
        <p:nvSpPr>
          <p:cNvPr id="1038" name="Google Shape;1038;p32"/>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grpSp>
        <p:nvGrpSpPr>
          <p:cNvPr id="1039" name="Google Shape;1039;p32"/>
          <p:cNvGrpSpPr/>
          <p:nvPr/>
        </p:nvGrpSpPr>
        <p:grpSpPr>
          <a:xfrm flipH="1">
            <a:off x="2020500" y="2233025"/>
            <a:ext cx="1047450" cy="1669849"/>
            <a:chOff x="7375429" y="-8"/>
            <a:chExt cx="4301641" cy="6857695"/>
          </a:xfrm>
        </p:grpSpPr>
        <p:sp>
          <p:nvSpPr>
            <p:cNvPr id="1040" name="Google Shape;1040;p32"/>
            <p:cNvSpPr/>
            <p:nvPr/>
          </p:nvSpPr>
          <p:spPr>
            <a:xfrm>
              <a:off x="8309354" y="-8"/>
              <a:ext cx="3367716" cy="4689473"/>
            </a:xfrm>
            <a:custGeom>
              <a:rect b="b" l="l" r="r" t="t"/>
              <a:pathLst>
                <a:path extrusionOk="0" h="4689473" w="3367716">
                  <a:moveTo>
                    <a:pt x="2707444" y="4328436"/>
                  </a:moveTo>
                  <a:cubicBezTo>
                    <a:pt x="2707444" y="4328436"/>
                    <a:pt x="2800872" y="3356671"/>
                    <a:pt x="2833872" y="3180161"/>
                  </a:cubicBezTo>
                  <a:cubicBezTo>
                    <a:pt x="2873006" y="2970796"/>
                    <a:pt x="3116882" y="1824503"/>
                    <a:pt x="3353305" y="762083"/>
                  </a:cubicBezTo>
                  <a:cubicBezTo>
                    <a:pt x="3443025" y="358766"/>
                    <a:pt x="3092922" y="111492"/>
                    <a:pt x="2881072" y="594493"/>
                  </a:cubicBezTo>
                  <a:cubicBezTo>
                    <a:pt x="2706591" y="992192"/>
                    <a:pt x="2463446" y="2069305"/>
                    <a:pt x="2276949" y="2524300"/>
                  </a:cubicBezTo>
                  <a:cubicBezTo>
                    <a:pt x="2173448" y="2776724"/>
                    <a:pt x="2073117" y="2682948"/>
                    <a:pt x="2067163" y="2637043"/>
                  </a:cubicBezTo>
                  <a:cubicBezTo>
                    <a:pt x="1998847" y="2106566"/>
                    <a:pt x="1975800" y="958304"/>
                    <a:pt x="2011236" y="494630"/>
                  </a:cubicBezTo>
                  <a:cubicBezTo>
                    <a:pt x="2056972" y="-103156"/>
                    <a:pt x="1561031" y="-189718"/>
                    <a:pt x="1460015" y="403746"/>
                  </a:cubicBezTo>
                  <a:cubicBezTo>
                    <a:pt x="1434962" y="551109"/>
                    <a:pt x="1443329" y="1140972"/>
                    <a:pt x="1422034" y="1627118"/>
                  </a:cubicBezTo>
                  <a:cubicBezTo>
                    <a:pt x="1404436" y="2028034"/>
                    <a:pt x="1412874" y="2297217"/>
                    <a:pt x="1381327" y="2487123"/>
                  </a:cubicBezTo>
                  <a:cubicBezTo>
                    <a:pt x="1325700" y="2822700"/>
                    <a:pt x="1251142" y="2967147"/>
                    <a:pt x="1097584" y="2643214"/>
                  </a:cubicBezTo>
                  <a:cubicBezTo>
                    <a:pt x="865543" y="2153658"/>
                    <a:pt x="592831" y="948436"/>
                    <a:pt x="532174" y="803378"/>
                  </a:cubicBezTo>
                  <a:cubicBezTo>
                    <a:pt x="232909" y="88143"/>
                    <a:pt x="-57388" y="378069"/>
                    <a:pt x="9775" y="871201"/>
                  </a:cubicBezTo>
                  <a:cubicBezTo>
                    <a:pt x="42415" y="1111021"/>
                    <a:pt x="379601" y="2249332"/>
                    <a:pt x="544670" y="2904413"/>
                  </a:cubicBezTo>
                  <a:cubicBezTo>
                    <a:pt x="570696" y="3007601"/>
                    <a:pt x="502200" y="3111594"/>
                    <a:pt x="391425" y="2945636"/>
                  </a:cubicBezTo>
                  <a:lnTo>
                    <a:pt x="405866" y="3387138"/>
                  </a:lnTo>
                  <a:lnTo>
                    <a:pt x="591199" y="4689474"/>
                  </a:lnTo>
                  <a:lnTo>
                    <a:pt x="2707431" y="4328411"/>
                  </a:ln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1" name="Google Shape;1041;p32"/>
            <p:cNvSpPr/>
            <p:nvPr/>
          </p:nvSpPr>
          <p:spPr>
            <a:xfrm>
              <a:off x="7375429" y="1459959"/>
              <a:ext cx="3708754" cy="5397716"/>
            </a:xfrm>
            <a:custGeom>
              <a:rect b="b" l="l" r="r" t="t"/>
              <a:pathLst>
                <a:path extrusionOk="0" h="5397716" w="3708754">
                  <a:moveTo>
                    <a:pt x="2989684" y="4460885"/>
                  </a:moveTo>
                  <a:cubicBezTo>
                    <a:pt x="2969722" y="4196985"/>
                    <a:pt x="3089476" y="3947429"/>
                    <a:pt x="3319043" y="3757787"/>
                  </a:cubicBezTo>
                  <a:cubicBezTo>
                    <a:pt x="3469613" y="3633447"/>
                    <a:pt x="3592295" y="3453781"/>
                    <a:pt x="3659135" y="3344494"/>
                  </a:cubicBezTo>
                  <a:cubicBezTo>
                    <a:pt x="3710524" y="3108443"/>
                    <a:pt x="3729383" y="2748234"/>
                    <a:pt x="3679818" y="2405249"/>
                  </a:cubicBezTo>
                  <a:cubicBezTo>
                    <a:pt x="3621574" y="2002364"/>
                    <a:pt x="3134971" y="2455607"/>
                    <a:pt x="2839956" y="2491860"/>
                  </a:cubicBezTo>
                  <a:cubicBezTo>
                    <a:pt x="2817388" y="2494621"/>
                    <a:pt x="2798698" y="2491103"/>
                    <a:pt x="2783056" y="2483937"/>
                  </a:cubicBezTo>
                  <a:cubicBezTo>
                    <a:pt x="2721967" y="2495197"/>
                    <a:pt x="2657408" y="2508630"/>
                    <a:pt x="2595226" y="2524499"/>
                  </a:cubicBezTo>
                  <a:cubicBezTo>
                    <a:pt x="2283406" y="2604063"/>
                    <a:pt x="2111229" y="2827461"/>
                    <a:pt x="2111229" y="2827461"/>
                  </a:cubicBezTo>
                  <a:cubicBezTo>
                    <a:pt x="2111229" y="2827461"/>
                    <a:pt x="1908598" y="2435248"/>
                    <a:pt x="1502928" y="1769135"/>
                  </a:cubicBezTo>
                  <a:cubicBezTo>
                    <a:pt x="1378925" y="1565484"/>
                    <a:pt x="1085602" y="1111689"/>
                    <a:pt x="964083" y="920678"/>
                  </a:cubicBezTo>
                  <a:cubicBezTo>
                    <a:pt x="705645" y="514516"/>
                    <a:pt x="474264" y="176537"/>
                    <a:pt x="360872" y="75402"/>
                  </a:cubicBezTo>
                  <a:cubicBezTo>
                    <a:pt x="161291" y="-102620"/>
                    <a:pt x="-133077" y="43951"/>
                    <a:pt x="66517" y="416381"/>
                  </a:cubicBezTo>
                  <a:cubicBezTo>
                    <a:pt x="338905" y="924555"/>
                    <a:pt x="793612" y="1681888"/>
                    <a:pt x="933929" y="2067727"/>
                  </a:cubicBezTo>
                  <a:cubicBezTo>
                    <a:pt x="1044091" y="2370726"/>
                    <a:pt x="1097114" y="2999265"/>
                    <a:pt x="1208813" y="3369451"/>
                  </a:cubicBezTo>
                  <a:cubicBezTo>
                    <a:pt x="1320560" y="3739636"/>
                    <a:pt x="1432247" y="4167827"/>
                    <a:pt x="1450866" y="4372606"/>
                  </a:cubicBezTo>
                  <a:cubicBezTo>
                    <a:pt x="1469436" y="4577386"/>
                    <a:pt x="1450866" y="5397717"/>
                    <a:pt x="1450866" y="5397717"/>
                  </a:cubicBezTo>
                  <a:lnTo>
                    <a:pt x="2917911" y="5397717"/>
                  </a:lnTo>
                  <a:cubicBezTo>
                    <a:pt x="2946541" y="5168040"/>
                    <a:pt x="3004906" y="4661955"/>
                    <a:pt x="2989684" y="4460873"/>
                  </a:cubicBez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2" name="Google Shape;1042;p32"/>
            <p:cNvSpPr/>
            <p:nvPr/>
          </p:nvSpPr>
          <p:spPr>
            <a:xfrm>
              <a:off x="10293352" y="4804453"/>
              <a:ext cx="741223" cy="2053234"/>
            </a:xfrm>
            <a:custGeom>
              <a:rect b="b" l="l" r="r" t="t"/>
              <a:pathLst>
                <a:path extrusionOk="0" h="2053234" w="741223">
                  <a:moveTo>
                    <a:pt x="303634" y="876055"/>
                  </a:moveTo>
                  <a:cubicBezTo>
                    <a:pt x="361206" y="703314"/>
                    <a:pt x="407988" y="631385"/>
                    <a:pt x="687228" y="164157"/>
                  </a:cubicBezTo>
                  <a:cubicBezTo>
                    <a:pt x="706579" y="131794"/>
                    <a:pt x="725089" y="74222"/>
                    <a:pt x="741224" y="0"/>
                  </a:cubicBezTo>
                  <a:cubicBezTo>
                    <a:pt x="674372" y="109286"/>
                    <a:pt x="551701" y="288953"/>
                    <a:pt x="401133" y="413293"/>
                  </a:cubicBezTo>
                  <a:cubicBezTo>
                    <a:pt x="171576" y="602935"/>
                    <a:pt x="51823" y="852491"/>
                    <a:pt x="71774" y="1116391"/>
                  </a:cubicBezTo>
                  <a:cubicBezTo>
                    <a:pt x="86995" y="1317473"/>
                    <a:pt x="28630" y="1823546"/>
                    <a:pt x="0" y="2053235"/>
                  </a:cubicBezTo>
                  <a:lnTo>
                    <a:pt x="281367" y="2053235"/>
                  </a:lnTo>
                  <a:cubicBezTo>
                    <a:pt x="281367" y="2053235"/>
                    <a:pt x="247755" y="1043621"/>
                    <a:pt x="303634" y="876055"/>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3" name="Google Shape;1043;p32"/>
            <p:cNvSpPr/>
            <p:nvPr/>
          </p:nvSpPr>
          <p:spPr>
            <a:xfrm>
              <a:off x="11111558" y="986877"/>
              <a:ext cx="391361" cy="143331"/>
            </a:xfrm>
            <a:custGeom>
              <a:rect b="b" l="l" r="r" t="t"/>
              <a:pathLst>
                <a:path extrusionOk="0" h="143331" w="391361">
                  <a:moveTo>
                    <a:pt x="0" y="0"/>
                  </a:moveTo>
                  <a:cubicBezTo>
                    <a:pt x="0" y="0"/>
                    <a:pt x="33479" y="66095"/>
                    <a:pt x="166402" y="117425"/>
                  </a:cubicBezTo>
                  <a:cubicBezTo>
                    <a:pt x="299264" y="168743"/>
                    <a:pt x="391362" y="127977"/>
                    <a:pt x="391362" y="127977"/>
                  </a:cubicBezTo>
                  <a:cubicBezTo>
                    <a:pt x="391362" y="127977"/>
                    <a:pt x="317836" y="111843"/>
                    <a:pt x="195645" y="64006"/>
                  </a:cubicBezTo>
                  <a:cubicBezTo>
                    <a:pt x="73466" y="16146"/>
                    <a:pt x="0" y="0"/>
                    <a:pt x="0" y="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4" name="Google Shape;1044;p32"/>
            <p:cNvSpPr/>
            <p:nvPr/>
          </p:nvSpPr>
          <p:spPr>
            <a:xfrm>
              <a:off x="9847324" y="814945"/>
              <a:ext cx="411624" cy="66921"/>
            </a:xfrm>
            <a:custGeom>
              <a:rect b="b" l="l" r="r" t="t"/>
              <a:pathLst>
                <a:path extrusionOk="0" h="66921" w="411624">
                  <a:moveTo>
                    <a:pt x="0" y="1640"/>
                  </a:moveTo>
                  <a:cubicBezTo>
                    <a:pt x="0" y="1640"/>
                    <a:pt x="51198" y="55179"/>
                    <a:pt x="193280" y="65766"/>
                  </a:cubicBezTo>
                  <a:cubicBezTo>
                    <a:pt x="335302" y="76354"/>
                    <a:pt x="411625" y="10655"/>
                    <a:pt x="411625" y="10655"/>
                  </a:cubicBezTo>
                  <a:cubicBezTo>
                    <a:pt x="411625" y="10655"/>
                    <a:pt x="336634" y="16513"/>
                    <a:pt x="205777" y="6141"/>
                  </a:cubicBezTo>
                  <a:cubicBezTo>
                    <a:pt x="74979" y="-4206"/>
                    <a:pt x="0" y="1652"/>
                    <a:pt x="0" y="1652"/>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5" name="Google Shape;1045;p32"/>
            <p:cNvSpPr/>
            <p:nvPr/>
          </p:nvSpPr>
          <p:spPr>
            <a:xfrm>
              <a:off x="10840983" y="1977413"/>
              <a:ext cx="383054" cy="122812"/>
            </a:xfrm>
            <a:custGeom>
              <a:rect b="b" l="l" r="r" t="t"/>
              <a:pathLst>
                <a:path extrusionOk="0" h="122812" w="383054">
                  <a:moveTo>
                    <a:pt x="0" y="602"/>
                  </a:moveTo>
                  <a:cubicBezTo>
                    <a:pt x="0" y="602"/>
                    <a:pt x="57453" y="43037"/>
                    <a:pt x="191347" y="91690"/>
                  </a:cubicBezTo>
                  <a:cubicBezTo>
                    <a:pt x="325242" y="140343"/>
                    <a:pt x="383055" y="117415"/>
                    <a:pt x="383055" y="117415"/>
                  </a:cubicBezTo>
                  <a:cubicBezTo>
                    <a:pt x="383055" y="117415"/>
                    <a:pt x="342708" y="83071"/>
                    <a:pt x="219557" y="37695"/>
                  </a:cubicBezTo>
                  <a:cubicBezTo>
                    <a:pt x="96406" y="-7681"/>
                    <a:pt x="0" y="590"/>
                    <a:pt x="0" y="59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6" name="Google Shape;1046;p32"/>
            <p:cNvSpPr/>
            <p:nvPr/>
          </p:nvSpPr>
          <p:spPr>
            <a:xfrm>
              <a:off x="9833976" y="1876370"/>
              <a:ext cx="399787" cy="60495"/>
            </a:xfrm>
            <a:custGeom>
              <a:rect b="b" l="l" r="r" t="t"/>
              <a:pathLst>
                <a:path extrusionOk="0" h="60495" w="399787">
                  <a:moveTo>
                    <a:pt x="0" y="41684"/>
                  </a:moveTo>
                  <a:cubicBezTo>
                    <a:pt x="0" y="41684"/>
                    <a:pt x="68676" y="61455"/>
                    <a:pt x="211117" y="60459"/>
                  </a:cubicBezTo>
                  <a:cubicBezTo>
                    <a:pt x="353500" y="59426"/>
                    <a:pt x="399788" y="17808"/>
                    <a:pt x="399788" y="17808"/>
                  </a:cubicBezTo>
                  <a:cubicBezTo>
                    <a:pt x="399788" y="17808"/>
                    <a:pt x="349982" y="-366"/>
                    <a:pt x="218704" y="6"/>
                  </a:cubicBezTo>
                  <a:cubicBezTo>
                    <a:pt x="87486" y="342"/>
                    <a:pt x="0" y="41684"/>
                    <a:pt x="0" y="41684"/>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7" name="Google Shape;1047;p32"/>
            <p:cNvSpPr/>
            <p:nvPr/>
          </p:nvSpPr>
          <p:spPr>
            <a:xfrm>
              <a:off x="8455089" y="1104062"/>
              <a:ext cx="397422" cy="126242"/>
            </a:xfrm>
            <a:custGeom>
              <a:rect b="b" l="l" r="r" t="t"/>
              <a:pathLst>
                <a:path extrusionOk="0" h="126242" w="397422">
                  <a:moveTo>
                    <a:pt x="0" y="107582"/>
                  </a:moveTo>
                  <a:cubicBezTo>
                    <a:pt x="0" y="107582"/>
                    <a:pt x="64247" y="144459"/>
                    <a:pt x="203471" y="114532"/>
                  </a:cubicBezTo>
                  <a:cubicBezTo>
                    <a:pt x="342756" y="84594"/>
                    <a:pt x="397423" y="0"/>
                    <a:pt x="397423" y="0"/>
                  </a:cubicBezTo>
                  <a:cubicBezTo>
                    <a:pt x="397423" y="0"/>
                    <a:pt x="327114" y="26781"/>
                    <a:pt x="198681" y="53815"/>
                  </a:cubicBezTo>
                  <a:cubicBezTo>
                    <a:pt x="70249" y="80812"/>
                    <a:pt x="0" y="107594"/>
                    <a:pt x="0" y="107594"/>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8" name="Google Shape;1048;p32"/>
            <p:cNvSpPr/>
            <p:nvPr/>
          </p:nvSpPr>
          <p:spPr>
            <a:xfrm>
              <a:off x="7705184" y="1977404"/>
              <a:ext cx="265715" cy="201606"/>
            </a:xfrm>
            <a:custGeom>
              <a:rect b="b" l="l" r="r" t="t"/>
              <a:pathLst>
                <a:path extrusionOk="0" h="201606" w="265715">
                  <a:moveTo>
                    <a:pt x="2" y="200422"/>
                  </a:moveTo>
                  <a:cubicBezTo>
                    <a:pt x="2" y="200422"/>
                    <a:pt x="17961" y="216136"/>
                    <a:pt x="133645" y="133079"/>
                  </a:cubicBezTo>
                  <a:cubicBezTo>
                    <a:pt x="249401" y="50022"/>
                    <a:pt x="265716" y="0"/>
                    <a:pt x="265716" y="0"/>
                  </a:cubicBezTo>
                  <a:cubicBezTo>
                    <a:pt x="265716" y="0"/>
                    <a:pt x="211973" y="3277"/>
                    <a:pt x="105015" y="79324"/>
                  </a:cubicBezTo>
                  <a:cubicBezTo>
                    <a:pt x="-1942" y="155334"/>
                    <a:pt x="2" y="200410"/>
                    <a:pt x="2" y="20041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49" name="Google Shape;1049;p32"/>
            <p:cNvSpPr/>
            <p:nvPr/>
          </p:nvSpPr>
          <p:spPr>
            <a:xfrm>
              <a:off x="8043643" y="2549956"/>
              <a:ext cx="265727" cy="201594"/>
            </a:xfrm>
            <a:custGeom>
              <a:rect b="b" l="l" r="r" t="t"/>
              <a:pathLst>
                <a:path extrusionOk="0" h="201594" w="265727">
                  <a:moveTo>
                    <a:pt x="2" y="200410"/>
                  </a:moveTo>
                  <a:cubicBezTo>
                    <a:pt x="2" y="200410"/>
                    <a:pt x="17961" y="216124"/>
                    <a:pt x="133657" y="133067"/>
                  </a:cubicBezTo>
                  <a:cubicBezTo>
                    <a:pt x="249414" y="50009"/>
                    <a:pt x="265727" y="0"/>
                    <a:pt x="265727" y="0"/>
                  </a:cubicBezTo>
                  <a:cubicBezTo>
                    <a:pt x="265727" y="0"/>
                    <a:pt x="211972" y="3277"/>
                    <a:pt x="105015" y="79288"/>
                  </a:cubicBezTo>
                  <a:cubicBezTo>
                    <a:pt x="-1931" y="155335"/>
                    <a:pt x="2" y="200410"/>
                    <a:pt x="2" y="20041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0" name="Google Shape;1050;p32"/>
            <p:cNvSpPr/>
            <p:nvPr/>
          </p:nvSpPr>
          <p:spPr>
            <a:xfrm>
              <a:off x="8741977" y="2114535"/>
              <a:ext cx="386571" cy="106021"/>
            </a:xfrm>
            <a:custGeom>
              <a:rect b="b" l="l" r="r" t="t"/>
              <a:pathLst>
                <a:path extrusionOk="0" h="106021" w="386571">
                  <a:moveTo>
                    <a:pt x="0" y="105642"/>
                  </a:moveTo>
                  <a:cubicBezTo>
                    <a:pt x="0" y="105642"/>
                    <a:pt x="71221" y="111044"/>
                    <a:pt x="210518" y="81093"/>
                  </a:cubicBezTo>
                  <a:cubicBezTo>
                    <a:pt x="349743" y="51155"/>
                    <a:pt x="386572" y="989"/>
                    <a:pt x="386572" y="989"/>
                  </a:cubicBezTo>
                  <a:cubicBezTo>
                    <a:pt x="386572" y="989"/>
                    <a:pt x="334101" y="-6621"/>
                    <a:pt x="205668" y="20376"/>
                  </a:cubicBezTo>
                  <a:cubicBezTo>
                    <a:pt x="77295" y="47374"/>
                    <a:pt x="0" y="105642"/>
                    <a:pt x="0" y="105642"/>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1" name="Google Shape;1051;p32"/>
            <p:cNvSpPr/>
            <p:nvPr/>
          </p:nvSpPr>
          <p:spPr>
            <a:xfrm>
              <a:off x="9349993" y="2511158"/>
              <a:ext cx="306944" cy="393270"/>
            </a:xfrm>
            <a:custGeom>
              <a:rect b="b" l="l" r="r" t="t"/>
              <a:pathLst>
                <a:path extrusionOk="0" h="393270" w="306944">
                  <a:moveTo>
                    <a:pt x="105" y="0"/>
                  </a:moveTo>
                  <a:cubicBezTo>
                    <a:pt x="105" y="0"/>
                    <a:pt x="-8081" y="361459"/>
                    <a:pt x="119980" y="390881"/>
                  </a:cubicBezTo>
                  <a:cubicBezTo>
                    <a:pt x="254234" y="421768"/>
                    <a:pt x="306945" y="143030"/>
                    <a:pt x="306945" y="143030"/>
                  </a:cubicBezTo>
                  <a:cubicBezTo>
                    <a:pt x="306945" y="143030"/>
                    <a:pt x="198055" y="305519"/>
                    <a:pt x="127494" y="218801"/>
                  </a:cubicBezTo>
                  <a:cubicBezTo>
                    <a:pt x="56933" y="132082"/>
                    <a:pt x="93" y="0"/>
                    <a:pt x="93" y="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2" name="Google Shape;1052;p32"/>
            <p:cNvSpPr/>
            <p:nvPr/>
          </p:nvSpPr>
          <p:spPr>
            <a:xfrm>
              <a:off x="10337541" y="2418030"/>
              <a:ext cx="248762" cy="376309"/>
            </a:xfrm>
            <a:custGeom>
              <a:rect b="b" l="l" r="r" t="t"/>
              <a:pathLst>
                <a:path extrusionOk="0" h="376309" w="248762">
                  <a:moveTo>
                    <a:pt x="15076" y="0"/>
                  </a:moveTo>
                  <a:cubicBezTo>
                    <a:pt x="15076" y="0"/>
                    <a:pt x="-46685" y="337702"/>
                    <a:pt x="79803" y="373163"/>
                  </a:cubicBezTo>
                  <a:cubicBezTo>
                    <a:pt x="212473" y="410316"/>
                    <a:pt x="248762" y="106261"/>
                    <a:pt x="248762" y="106261"/>
                  </a:cubicBezTo>
                  <a:cubicBezTo>
                    <a:pt x="248762" y="106261"/>
                    <a:pt x="176508" y="286444"/>
                    <a:pt x="119848" y="232533"/>
                  </a:cubicBezTo>
                  <a:cubicBezTo>
                    <a:pt x="38856" y="155491"/>
                    <a:pt x="15076" y="0"/>
                    <a:pt x="15076" y="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3" name="Google Shape;1053;p32"/>
            <p:cNvSpPr/>
            <p:nvPr/>
          </p:nvSpPr>
          <p:spPr>
            <a:xfrm>
              <a:off x="8653770" y="2871825"/>
              <a:ext cx="209110" cy="252216"/>
            </a:xfrm>
            <a:custGeom>
              <a:rect b="b" l="l" r="r" t="t"/>
              <a:pathLst>
                <a:path extrusionOk="0" h="252216" w="209110">
                  <a:moveTo>
                    <a:pt x="0" y="0"/>
                  </a:moveTo>
                  <a:cubicBezTo>
                    <a:pt x="0" y="0"/>
                    <a:pt x="77655" y="283767"/>
                    <a:pt x="157795" y="249315"/>
                  </a:cubicBezTo>
                  <a:cubicBezTo>
                    <a:pt x="237935" y="214827"/>
                    <a:pt x="200266" y="32615"/>
                    <a:pt x="200266" y="32615"/>
                  </a:cubicBezTo>
                  <a:cubicBezTo>
                    <a:pt x="200266" y="32615"/>
                    <a:pt x="181828" y="130954"/>
                    <a:pt x="136872" y="126104"/>
                  </a:cubicBezTo>
                  <a:cubicBezTo>
                    <a:pt x="91976" y="121254"/>
                    <a:pt x="12" y="12"/>
                    <a:pt x="12" y="12"/>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4" name="Google Shape;1054;p32"/>
            <p:cNvSpPr/>
            <p:nvPr/>
          </p:nvSpPr>
          <p:spPr>
            <a:xfrm>
              <a:off x="8829497" y="3226381"/>
              <a:ext cx="1267118" cy="2121130"/>
            </a:xfrm>
            <a:custGeom>
              <a:rect b="b" l="l" r="r" t="t"/>
              <a:pathLst>
                <a:path extrusionOk="0" h="2121130" w="1267118">
                  <a:moveTo>
                    <a:pt x="19798" y="12"/>
                  </a:moveTo>
                  <a:cubicBezTo>
                    <a:pt x="19798" y="12"/>
                    <a:pt x="43278" y="331136"/>
                    <a:pt x="334236" y="431719"/>
                  </a:cubicBezTo>
                  <a:cubicBezTo>
                    <a:pt x="578906" y="516325"/>
                    <a:pt x="906753" y="589514"/>
                    <a:pt x="906753" y="589514"/>
                  </a:cubicBezTo>
                  <a:lnTo>
                    <a:pt x="1017839" y="388672"/>
                  </a:lnTo>
                  <a:lnTo>
                    <a:pt x="1004491" y="607341"/>
                  </a:lnTo>
                  <a:lnTo>
                    <a:pt x="1267119" y="944983"/>
                  </a:lnTo>
                  <a:cubicBezTo>
                    <a:pt x="1267119" y="944983"/>
                    <a:pt x="1145720" y="965906"/>
                    <a:pt x="1004491" y="1154216"/>
                  </a:cubicBezTo>
                  <a:cubicBezTo>
                    <a:pt x="863250" y="1342562"/>
                    <a:pt x="830550" y="2121131"/>
                    <a:pt x="830550" y="2121131"/>
                  </a:cubicBezTo>
                  <a:cubicBezTo>
                    <a:pt x="830550" y="2121131"/>
                    <a:pt x="553061" y="1679352"/>
                    <a:pt x="668265" y="1361216"/>
                  </a:cubicBezTo>
                  <a:cubicBezTo>
                    <a:pt x="783422" y="1043105"/>
                    <a:pt x="954313" y="932426"/>
                    <a:pt x="954313" y="932426"/>
                  </a:cubicBezTo>
                  <a:lnTo>
                    <a:pt x="850753" y="751151"/>
                  </a:lnTo>
                  <a:cubicBezTo>
                    <a:pt x="850753" y="751151"/>
                    <a:pt x="410259" y="690458"/>
                    <a:pt x="144474" y="460889"/>
                  </a:cubicBezTo>
                  <a:cubicBezTo>
                    <a:pt x="-73378" y="272676"/>
                    <a:pt x="19810" y="0"/>
                    <a:pt x="19810" y="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5" name="Google Shape;1055;p32"/>
            <p:cNvSpPr/>
            <p:nvPr/>
          </p:nvSpPr>
          <p:spPr>
            <a:xfrm>
              <a:off x="8935269" y="3055396"/>
              <a:ext cx="1990236" cy="665089"/>
            </a:xfrm>
            <a:custGeom>
              <a:rect b="b" l="l" r="r" t="t"/>
              <a:pathLst>
                <a:path extrusionOk="0" h="665089" w="1990236">
                  <a:moveTo>
                    <a:pt x="0" y="68624"/>
                  </a:moveTo>
                  <a:cubicBezTo>
                    <a:pt x="0" y="68624"/>
                    <a:pt x="921346" y="86427"/>
                    <a:pt x="1057966" y="106113"/>
                  </a:cubicBezTo>
                  <a:cubicBezTo>
                    <a:pt x="1194586" y="125800"/>
                    <a:pt x="1990236" y="665089"/>
                    <a:pt x="1990236" y="665089"/>
                  </a:cubicBezTo>
                  <a:cubicBezTo>
                    <a:pt x="1990236" y="665089"/>
                    <a:pt x="1850760" y="495794"/>
                    <a:pt x="1610951" y="298397"/>
                  </a:cubicBezTo>
                  <a:cubicBezTo>
                    <a:pt x="1298519" y="41231"/>
                    <a:pt x="1172942" y="13753"/>
                    <a:pt x="822348" y="1317"/>
                  </a:cubicBezTo>
                  <a:cubicBezTo>
                    <a:pt x="471813" y="-11120"/>
                    <a:pt x="12" y="68624"/>
                    <a:pt x="12" y="68624"/>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6" name="Google Shape;1056;p32"/>
            <p:cNvSpPr/>
            <p:nvPr/>
          </p:nvSpPr>
          <p:spPr>
            <a:xfrm>
              <a:off x="8897471" y="3124007"/>
              <a:ext cx="462228" cy="259953"/>
            </a:xfrm>
            <a:custGeom>
              <a:rect b="b" l="l" r="r" t="t"/>
              <a:pathLst>
                <a:path extrusionOk="0" h="259953" w="462228">
                  <a:moveTo>
                    <a:pt x="4786" y="3183"/>
                  </a:moveTo>
                  <a:cubicBezTo>
                    <a:pt x="-19967" y="118424"/>
                    <a:pt x="52347" y="213821"/>
                    <a:pt x="197346" y="248765"/>
                  </a:cubicBezTo>
                  <a:cubicBezTo>
                    <a:pt x="340399" y="283229"/>
                    <a:pt x="462098" y="227074"/>
                    <a:pt x="462098" y="227074"/>
                  </a:cubicBezTo>
                  <a:cubicBezTo>
                    <a:pt x="462098" y="227074"/>
                    <a:pt x="465736" y="43673"/>
                    <a:pt x="434560" y="5788"/>
                  </a:cubicBezTo>
                  <a:cubicBezTo>
                    <a:pt x="273428" y="-1523"/>
                    <a:pt x="63162" y="-1342"/>
                    <a:pt x="4798" y="3183"/>
                  </a:cubicBezTo>
                  <a:close/>
                </a:path>
              </a:pathLst>
            </a:custGeom>
            <a:solidFill>
              <a:srgbClr val="E691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057" name="Google Shape;1057;p32"/>
          <p:cNvGrpSpPr/>
          <p:nvPr/>
        </p:nvGrpSpPr>
        <p:grpSpPr>
          <a:xfrm flipH="1">
            <a:off x="6503104" y="2232989"/>
            <a:ext cx="825942" cy="1669920"/>
            <a:chOff x="514650" y="61104"/>
            <a:chExt cx="3361586" cy="6796583"/>
          </a:xfrm>
        </p:grpSpPr>
        <p:sp>
          <p:nvSpPr>
            <p:cNvPr id="1058" name="Google Shape;1058;p32"/>
            <p:cNvSpPr/>
            <p:nvPr/>
          </p:nvSpPr>
          <p:spPr>
            <a:xfrm>
              <a:off x="514650" y="61104"/>
              <a:ext cx="3361586" cy="4736374"/>
            </a:xfrm>
            <a:custGeom>
              <a:rect b="b" l="l" r="r" t="t"/>
              <a:pathLst>
                <a:path extrusionOk="0" h="4736374" w="3361586">
                  <a:moveTo>
                    <a:pt x="498459" y="4283036"/>
                  </a:moveTo>
                  <a:cubicBezTo>
                    <a:pt x="498459" y="4283036"/>
                    <a:pt x="447622" y="3308115"/>
                    <a:pt x="422389" y="3130333"/>
                  </a:cubicBezTo>
                  <a:cubicBezTo>
                    <a:pt x="392486" y="2919455"/>
                    <a:pt x="199015" y="1763582"/>
                    <a:pt x="9372" y="691811"/>
                  </a:cubicBezTo>
                  <a:cubicBezTo>
                    <a:pt x="-62641" y="284989"/>
                    <a:pt x="297965" y="53260"/>
                    <a:pt x="488448" y="545096"/>
                  </a:cubicBezTo>
                  <a:cubicBezTo>
                    <a:pt x="645331" y="950046"/>
                    <a:pt x="841107" y="2036762"/>
                    <a:pt x="1007509" y="2499476"/>
                  </a:cubicBezTo>
                  <a:cubicBezTo>
                    <a:pt x="1099846" y="2756222"/>
                    <a:pt x="1204186" y="2666887"/>
                    <a:pt x="1212133" y="2621295"/>
                  </a:cubicBezTo>
                  <a:cubicBezTo>
                    <a:pt x="1303617" y="2094346"/>
                    <a:pt x="1376903" y="948173"/>
                    <a:pt x="1361801" y="483394"/>
                  </a:cubicBezTo>
                  <a:cubicBezTo>
                    <a:pt x="1342259" y="-115843"/>
                    <a:pt x="1841561" y="-180594"/>
                    <a:pt x="1916480" y="416723"/>
                  </a:cubicBezTo>
                  <a:cubicBezTo>
                    <a:pt x="1935038" y="565023"/>
                    <a:pt x="1900886" y="1153973"/>
                    <a:pt x="1900886" y="1640587"/>
                  </a:cubicBezTo>
                  <a:cubicBezTo>
                    <a:pt x="1900886" y="2041888"/>
                    <a:pt x="1880683" y="2310434"/>
                    <a:pt x="1903863" y="2501565"/>
                  </a:cubicBezTo>
                  <a:cubicBezTo>
                    <a:pt x="1944809" y="2839243"/>
                    <a:pt x="2012933" y="2986811"/>
                    <a:pt x="2180500" y="2669948"/>
                  </a:cubicBezTo>
                  <a:cubicBezTo>
                    <a:pt x="2433789" y="2191016"/>
                    <a:pt x="2758959" y="998855"/>
                    <a:pt x="2825942" y="856593"/>
                  </a:cubicBezTo>
                  <a:cubicBezTo>
                    <a:pt x="3156213" y="155163"/>
                    <a:pt x="3433510" y="457525"/>
                    <a:pt x="3344883" y="947225"/>
                  </a:cubicBezTo>
                  <a:cubicBezTo>
                    <a:pt x="3295006" y="1222889"/>
                    <a:pt x="2837946" y="2768322"/>
                    <a:pt x="2682948" y="3278344"/>
                  </a:cubicBezTo>
                  <a:lnTo>
                    <a:pt x="2839039" y="3443414"/>
                  </a:lnTo>
                  <a:lnTo>
                    <a:pt x="2596854" y="4736375"/>
                  </a:lnTo>
                  <a:lnTo>
                    <a:pt x="498447" y="4283036"/>
                  </a:ln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59" name="Google Shape;1059;p32"/>
            <p:cNvSpPr/>
            <p:nvPr/>
          </p:nvSpPr>
          <p:spPr>
            <a:xfrm>
              <a:off x="957271" y="3484387"/>
              <a:ext cx="2711539" cy="3373276"/>
            </a:xfrm>
            <a:custGeom>
              <a:rect b="b" l="l" r="r" t="t"/>
              <a:pathLst>
                <a:path extrusionOk="0" h="3373276" w="2711539">
                  <a:moveTo>
                    <a:pt x="724640" y="2436457"/>
                  </a:moveTo>
                  <a:cubicBezTo>
                    <a:pt x="744603" y="2172557"/>
                    <a:pt x="624777" y="1923001"/>
                    <a:pt x="395221" y="1733359"/>
                  </a:cubicBezTo>
                  <a:cubicBezTo>
                    <a:pt x="244712" y="1609019"/>
                    <a:pt x="122041" y="1429353"/>
                    <a:pt x="55118" y="1320066"/>
                  </a:cubicBezTo>
                  <a:cubicBezTo>
                    <a:pt x="3740" y="1084015"/>
                    <a:pt x="-23390" y="674696"/>
                    <a:pt x="26176" y="331712"/>
                  </a:cubicBezTo>
                  <a:cubicBezTo>
                    <a:pt x="84420" y="-71173"/>
                    <a:pt x="579341" y="431179"/>
                    <a:pt x="874296" y="467420"/>
                  </a:cubicBezTo>
                  <a:cubicBezTo>
                    <a:pt x="896864" y="470181"/>
                    <a:pt x="915555" y="466663"/>
                    <a:pt x="931208" y="459497"/>
                  </a:cubicBezTo>
                  <a:cubicBezTo>
                    <a:pt x="992358" y="470757"/>
                    <a:pt x="1056844" y="484190"/>
                    <a:pt x="1119098" y="500059"/>
                  </a:cubicBezTo>
                  <a:cubicBezTo>
                    <a:pt x="1430859" y="579623"/>
                    <a:pt x="1603095" y="803021"/>
                    <a:pt x="1603095" y="803021"/>
                  </a:cubicBezTo>
                  <a:cubicBezTo>
                    <a:pt x="1603095" y="803021"/>
                    <a:pt x="2320598" y="4406"/>
                    <a:pt x="2711539" y="0"/>
                  </a:cubicBezTo>
                  <a:cubicBezTo>
                    <a:pt x="2711539" y="0"/>
                    <a:pt x="2617138" y="974825"/>
                    <a:pt x="2505451" y="1345011"/>
                  </a:cubicBezTo>
                  <a:cubicBezTo>
                    <a:pt x="2393764" y="1715197"/>
                    <a:pt x="2282077" y="2143386"/>
                    <a:pt x="2263447" y="2348166"/>
                  </a:cubicBezTo>
                  <a:cubicBezTo>
                    <a:pt x="2244828" y="2552946"/>
                    <a:pt x="2263447" y="3373277"/>
                    <a:pt x="2263447" y="3373277"/>
                  </a:cubicBezTo>
                  <a:lnTo>
                    <a:pt x="796401" y="3373277"/>
                  </a:lnTo>
                  <a:cubicBezTo>
                    <a:pt x="767711" y="3143601"/>
                    <a:pt x="709407" y="2637515"/>
                    <a:pt x="724640" y="2436433"/>
                  </a:cubicBez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0" name="Google Shape;1060;p32"/>
            <p:cNvSpPr/>
            <p:nvPr/>
          </p:nvSpPr>
          <p:spPr>
            <a:xfrm>
              <a:off x="1012389" y="4804453"/>
              <a:ext cx="741283" cy="2053234"/>
            </a:xfrm>
            <a:custGeom>
              <a:rect b="b" l="l" r="r" t="t"/>
              <a:pathLst>
                <a:path extrusionOk="0" h="2053234" w="741283">
                  <a:moveTo>
                    <a:pt x="437649" y="876055"/>
                  </a:moveTo>
                  <a:cubicBezTo>
                    <a:pt x="380017" y="703314"/>
                    <a:pt x="333249" y="631385"/>
                    <a:pt x="53995" y="164157"/>
                  </a:cubicBezTo>
                  <a:cubicBezTo>
                    <a:pt x="34704" y="131794"/>
                    <a:pt x="16194" y="74222"/>
                    <a:pt x="0" y="0"/>
                  </a:cubicBezTo>
                  <a:cubicBezTo>
                    <a:pt x="66923" y="109286"/>
                    <a:pt x="189582" y="288953"/>
                    <a:pt x="340103" y="413293"/>
                  </a:cubicBezTo>
                  <a:cubicBezTo>
                    <a:pt x="569659" y="602935"/>
                    <a:pt x="689485" y="852491"/>
                    <a:pt x="669522" y="1116391"/>
                  </a:cubicBezTo>
                  <a:cubicBezTo>
                    <a:pt x="654289" y="1317473"/>
                    <a:pt x="712593" y="1823546"/>
                    <a:pt x="741283" y="2053235"/>
                  </a:cubicBezTo>
                  <a:lnTo>
                    <a:pt x="459857" y="2053235"/>
                  </a:lnTo>
                  <a:cubicBezTo>
                    <a:pt x="459857" y="2053235"/>
                    <a:pt x="493469" y="1043621"/>
                    <a:pt x="437649" y="876055"/>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1" name="Google Shape;1061;p32"/>
            <p:cNvSpPr/>
            <p:nvPr/>
          </p:nvSpPr>
          <p:spPr>
            <a:xfrm>
              <a:off x="1569792" y="3587812"/>
              <a:ext cx="1879461" cy="938922"/>
            </a:xfrm>
            <a:custGeom>
              <a:rect b="b" l="l" r="r" t="t"/>
              <a:pathLst>
                <a:path extrusionOk="0" h="938922" w="1879461">
                  <a:moveTo>
                    <a:pt x="1879462" y="396634"/>
                  </a:moveTo>
                  <a:cubicBezTo>
                    <a:pt x="1879462" y="396634"/>
                    <a:pt x="1826991" y="793361"/>
                    <a:pt x="1658572" y="896405"/>
                  </a:cubicBezTo>
                  <a:cubicBezTo>
                    <a:pt x="1373197" y="1070946"/>
                    <a:pt x="1229350" y="651699"/>
                    <a:pt x="1229350" y="651699"/>
                  </a:cubicBezTo>
                  <a:cubicBezTo>
                    <a:pt x="1229350" y="651699"/>
                    <a:pt x="1040368" y="945514"/>
                    <a:pt x="748810" y="792784"/>
                  </a:cubicBezTo>
                  <a:cubicBezTo>
                    <a:pt x="586645" y="696115"/>
                    <a:pt x="692750" y="508657"/>
                    <a:pt x="449845" y="435035"/>
                  </a:cubicBezTo>
                  <a:cubicBezTo>
                    <a:pt x="207001" y="361390"/>
                    <a:pt x="0" y="338582"/>
                    <a:pt x="0" y="338582"/>
                  </a:cubicBezTo>
                  <a:lnTo>
                    <a:pt x="148144" y="128520"/>
                  </a:lnTo>
                  <a:cubicBezTo>
                    <a:pt x="148144" y="128520"/>
                    <a:pt x="595865" y="396454"/>
                    <a:pt x="873906" y="207"/>
                  </a:cubicBezTo>
                  <a:cubicBezTo>
                    <a:pt x="994320" y="-9108"/>
                    <a:pt x="1786393" y="298475"/>
                    <a:pt x="1879462" y="396634"/>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2" name="Google Shape;1062;p32"/>
            <p:cNvSpPr/>
            <p:nvPr/>
          </p:nvSpPr>
          <p:spPr>
            <a:xfrm>
              <a:off x="2942989" y="3143518"/>
              <a:ext cx="726236" cy="1237096"/>
            </a:xfrm>
            <a:custGeom>
              <a:rect b="b" l="l" r="r" t="t"/>
              <a:pathLst>
                <a:path extrusionOk="0" h="1237096" w="726236">
                  <a:moveTo>
                    <a:pt x="711068" y="248161"/>
                  </a:moveTo>
                  <a:cubicBezTo>
                    <a:pt x="766095" y="393723"/>
                    <a:pt x="665380" y="757667"/>
                    <a:pt x="506252" y="1027845"/>
                  </a:cubicBezTo>
                  <a:cubicBezTo>
                    <a:pt x="376787" y="1247786"/>
                    <a:pt x="131637" y="1301721"/>
                    <a:pt x="26744" y="1154394"/>
                  </a:cubicBezTo>
                  <a:cubicBezTo>
                    <a:pt x="-63287" y="1027845"/>
                    <a:pt x="96753" y="413494"/>
                    <a:pt x="171191" y="248149"/>
                  </a:cubicBezTo>
                  <a:cubicBezTo>
                    <a:pt x="245629" y="82767"/>
                    <a:pt x="535614" y="-215982"/>
                    <a:pt x="711068" y="248149"/>
                  </a:cubicBez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3" name="Google Shape;1063;p32"/>
            <p:cNvSpPr/>
            <p:nvPr/>
          </p:nvSpPr>
          <p:spPr>
            <a:xfrm>
              <a:off x="668156" y="1001642"/>
              <a:ext cx="396582" cy="130422"/>
            </a:xfrm>
            <a:custGeom>
              <a:rect b="b" l="l" r="r" t="t"/>
              <a:pathLst>
                <a:path extrusionOk="0" h="130422" w="396582">
                  <a:moveTo>
                    <a:pt x="396583" y="12"/>
                  </a:moveTo>
                  <a:cubicBezTo>
                    <a:pt x="396583" y="12"/>
                    <a:pt x="360186" y="64559"/>
                    <a:pt x="225199" y="110031"/>
                  </a:cubicBezTo>
                  <a:cubicBezTo>
                    <a:pt x="90224" y="155502"/>
                    <a:pt x="0" y="110727"/>
                    <a:pt x="0" y="110727"/>
                  </a:cubicBezTo>
                  <a:cubicBezTo>
                    <a:pt x="0" y="110727"/>
                    <a:pt x="74078" y="97810"/>
                    <a:pt x="198261" y="55363"/>
                  </a:cubicBezTo>
                  <a:cubicBezTo>
                    <a:pt x="322445" y="12929"/>
                    <a:pt x="396583" y="0"/>
                    <a:pt x="396583" y="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4" name="Google Shape;1064;p32"/>
            <p:cNvSpPr/>
            <p:nvPr/>
          </p:nvSpPr>
          <p:spPr>
            <a:xfrm>
              <a:off x="1923532" y="877831"/>
              <a:ext cx="411696" cy="64841"/>
            </a:xfrm>
            <a:custGeom>
              <a:rect b="b" l="l" r="r" t="t"/>
              <a:pathLst>
                <a:path extrusionOk="0" h="64841" w="411696">
                  <a:moveTo>
                    <a:pt x="411696" y="9039"/>
                  </a:moveTo>
                  <a:cubicBezTo>
                    <a:pt x="411696" y="9039"/>
                    <a:pt x="358133" y="60273"/>
                    <a:pt x="215739" y="64643"/>
                  </a:cubicBezTo>
                  <a:cubicBezTo>
                    <a:pt x="73418" y="69012"/>
                    <a:pt x="0" y="0"/>
                    <a:pt x="0" y="0"/>
                  </a:cubicBezTo>
                  <a:cubicBezTo>
                    <a:pt x="0" y="0"/>
                    <a:pt x="74678" y="9123"/>
                    <a:pt x="205848" y="4514"/>
                  </a:cubicBezTo>
                  <a:cubicBezTo>
                    <a:pt x="337006" y="-96"/>
                    <a:pt x="411696" y="9039"/>
                    <a:pt x="411696" y="9039"/>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5" name="Google Shape;1065;p32"/>
            <p:cNvSpPr/>
            <p:nvPr/>
          </p:nvSpPr>
          <p:spPr>
            <a:xfrm>
              <a:off x="903787" y="2001830"/>
              <a:ext cx="387843" cy="109297"/>
            </a:xfrm>
            <a:custGeom>
              <a:rect b="b" l="l" r="r" t="t"/>
              <a:pathLst>
                <a:path extrusionOk="0" h="109297" w="387843">
                  <a:moveTo>
                    <a:pt x="387844" y="1851"/>
                  </a:moveTo>
                  <a:cubicBezTo>
                    <a:pt x="387844" y="1851"/>
                    <a:pt x="328567" y="41741"/>
                    <a:pt x="192679" y="84476"/>
                  </a:cubicBezTo>
                  <a:cubicBezTo>
                    <a:pt x="56852" y="127211"/>
                    <a:pt x="0" y="101798"/>
                    <a:pt x="0" y="101798"/>
                  </a:cubicBezTo>
                  <a:cubicBezTo>
                    <a:pt x="0" y="101798"/>
                    <a:pt x="41859" y="69218"/>
                    <a:pt x="166894" y="29304"/>
                  </a:cubicBezTo>
                  <a:cubicBezTo>
                    <a:pt x="291870" y="-10646"/>
                    <a:pt x="387844" y="1851"/>
                    <a:pt x="387844" y="1851"/>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6" name="Google Shape;1066;p32"/>
            <p:cNvSpPr/>
            <p:nvPr/>
          </p:nvSpPr>
          <p:spPr>
            <a:xfrm>
              <a:off x="1901948" y="1935236"/>
              <a:ext cx="398395" cy="63940"/>
            </a:xfrm>
            <a:custGeom>
              <a:rect b="b" l="l" r="r" t="t"/>
              <a:pathLst>
                <a:path extrusionOk="0" h="63940" w="398395">
                  <a:moveTo>
                    <a:pt x="398395" y="52611"/>
                  </a:moveTo>
                  <a:cubicBezTo>
                    <a:pt x="398395" y="52611"/>
                    <a:pt x="328879" y="69357"/>
                    <a:pt x="186665" y="62130"/>
                  </a:cubicBezTo>
                  <a:cubicBezTo>
                    <a:pt x="44404" y="54844"/>
                    <a:pt x="0" y="11232"/>
                    <a:pt x="0" y="11232"/>
                  </a:cubicBezTo>
                  <a:cubicBezTo>
                    <a:pt x="0" y="11232"/>
                    <a:pt x="50598" y="-4685"/>
                    <a:pt x="181635" y="1377"/>
                  </a:cubicBezTo>
                  <a:cubicBezTo>
                    <a:pt x="312733" y="7475"/>
                    <a:pt x="398395" y="52611"/>
                    <a:pt x="398395" y="52611"/>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7" name="Google Shape;1067;p32"/>
            <p:cNvSpPr/>
            <p:nvPr/>
          </p:nvSpPr>
          <p:spPr>
            <a:xfrm>
              <a:off x="3322885" y="1217898"/>
              <a:ext cx="392333" cy="139438"/>
            </a:xfrm>
            <a:custGeom>
              <a:rect b="b" l="l" r="r" t="t"/>
              <a:pathLst>
                <a:path extrusionOk="0" h="139438" w="392333">
                  <a:moveTo>
                    <a:pt x="392321" y="124880"/>
                  </a:moveTo>
                  <a:cubicBezTo>
                    <a:pt x="392321" y="124880"/>
                    <a:pt x="326503" y="158912"/>
                    <a:pt x="188730" y="122911"/>
                  </a:cubicBezTo>
                  <a:cubicBezTo>
                    <a:pt x="50898" y="86910"/>
                    <a:pt x="0" y="0"/>
                    <a:pt x="0" y="0"/>
                  </a:cubicBezTo>
                  <a:cubicBezTo>
                    <a:pt x="0" y="0"/>
                    <a:pt x="69096" y="29818"/>
                    <a:pt x="196197" y="62422"/>
                  </a:cubicBezTo>
                  <a:cubicBezTo>
                    <a:pt x="323297" y="95025"/>
                    <a:pt x="392333" y="124880"/>
                    <a:pt x="392333" y="12488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8" name="Google Shape;1068;p32"/>
            <p:cNvSpPr/>
            <p:nvPr/>
          </p:nvSpPr>
          <p:spPr>
            <a:xfrm>
              <a:off x="3037509" y="2217479"/>
              <a:ext cx="381649" cy="121831"/>
            </a:xfrm>
            <a:custGeom>
              <a:rect b="b" l="l" r="r" t="t"/>
              <a:pathLst>
                <a:path extrusionOk="0" h="121831" w="381649">
                  <a:moveTo>
                    <a:pt x="381650" y="121803"/>
                  </a:moveTo>
                  <a:cubicBezTo>
                    <a:pt x="381650" y="121803"/>
                    <a:pt x="310249" y="124084"/>
                    <a:pt x="172404" y="88071"/>
                  </a:cubicBezTo>
                  <a:cubicBezTo>
                    <a:pt x="34632" y="52071"/>
                    <a:pt x="0" y="320"/>
                    <a:pt x="0" y="320"/>
                  </a:cubicBezTo>
                  <a:cubicBezTo>
                    <a:pt x="0" y="320"/>
                    <a:pt x="52783" y="-4985"/>
                    <a:pt x="179871" y="27582"/>
                  </a:cubicBezTo>
                  <a:cubicBezTo>
                    <a:pt x="307019" y="60185"/>
                    <a:pt x="381650" y="121803"/>
                    <a:pt x="381650" y="121803"/>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69" name="Google Shape;1069;p32"/>
            <p:cNvSpPr/>
            <p:nvPr/>
          </p:nvSpPr>
          <p:spPr>
            <a:xfrm>
              <a:off x="2121073" y="4169659"/>
              <a:ext cx="499811" cy="657456"/>
            </a:xfrm>
            <a:custGeom>
              <a:rect b="b" l="l" r="r" t="t"/>
              <a:pathLst>
                <a:path extrusionOk="0" h="657456" w="499811">
                  <a:moveTo>
                    <a:pt x="388444" y="79840"/>
                  </a:moveTo>
                  <a:cubicBezTo>
                    <a:pt x="388444" y="79840"/>
                    <a:pt x="618853" y="357089"/>
                    <a:pt x="416846" y="627808"/>
                  </a:cubicBezTo>
                  <a:cubicBezTo>
                    <a:pt x="272099" y="821843"/>
                    <a:pt x="0" y="0"/>
                    <a:pt x="0" y="0"/>
                  </a:cubicBezTo>
                  <a:lnTo>
                    <a:pt x="388444" y="79840"/>
                  </a:ln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70" name="Google Shape;1070;p32"/>
            <p:cNvSpPr/>
            <p:nvPr/>
          </p:nvSpPr>
          <p:spPr>
            <a:xfrm>
              <a:off x="1097919" y="3228190"/>
              <a:ext cx="2222511" cy="2225614"/>
            </a:xfrm>
            <a:custGeom>
              <a:rect b="b" l="l" r="r" t="t"/>
              <a:pathLst>
                <a:path extrusionOk="0" h="2225614" w="2222511">
                  <a:moveTo>
                    <a:pt x="2198990" y="198949"/>
                  </a:moveTo>
                  <a:cubicBezTo>
                    <a:pt x="2280834" y="422443"/>
                    <a:pt x="2147672" y="647546"/>
                    <a:pt x="1821709" y="711889"/>
                  </a:cubicBezTo>
                  <a:cubicBezTo>
                    <a:pt x="1667311" y="742367"/>
                    <a:pt x="1522073" y="714469"/>
                    <a:pt x="1372536" y="751839"/>
                  </a:cubicBezTo>
                  <a:cubicBezTo>
                    <a:pt x="1225233" y="788607"/>
                    <a:pt x="1160866" y="878087"/>
                    <a:pt x="1160866" y="878087"/>
                  </a:cubicBezTo>
                  <a:cubicBezTo>
                    <a:pt x="1160866" y="878087"/>
                    <a:pt x="1452376" y="1400642"/>
                    <a:pt x="1522985" y="1660172"/>
                  </a:cubicBezTo>
                  <a:cubicBezTo>
                    <a:pt x="1551255" y="1764033"/>
                    <a:pt x="1411598" y="2224130"/>
                    <a:pt x="1411598" y="2224130"/>
                  </a:cubicBezTo>
                  <a:cubicBezTo>
                    <a:pt x="1411598" y="2224130"/>
                    <a:pt x="539025" y="2269050"/>
                    <a:pt x="269542" y="1864796"/>
                  </a:cubicBezTo>
                  <a:cubicBezTo>
                    <a:pt x="0" y="1460518"/>
                    <a:pt x="0" y="943185"/>
                    <a:pt x="0" y="943185"/>
                  </a:cubicBezTo>
                  <a:cubicBezTo>
                    <a:pt x="0" y="943185"/>
                    <a:pt x="53743" y="649191"/>
                    <a:pt x="352107" y="457387"/>
                  </a:cubicBezTo>
                  <a:cubicBezTo>
                    <a:pt x="599514" y="298320"/>
                    <a:pt x="942150" y="63686"/>
                    <a:pt x="1241606" y="32415"/>
                  </a:cubicBezTo>
                  <a:cubicBezTo>
                    <a:pt x="1369307" y="19102"/>
                    <a:pt x="1562179" y="23436"/>
                    <a:pt x="1752301" y="4265"/>
                  </a:cubicBezTo>
                  <a:cubicBezTo>
                    <a:pt x="1961594" y="-16790"/>
                    <a:pt x="2140385" y="38873"/>
                    <a:pt x="2198990" y="198949"/>
                  </a:cubicBez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71" name="Google Shape;1071;p32"/>
            <p:cNvSpPr/>
            <p:nvPr/>
          </p:nvSpPr>
          <p:spPr>
            <a:xfrm>
              <a:off x="2799130" y="3321978"/>
              <a:ext cx="436285" cy="458345"/>
            </a:xfrm>
            <a:custGeom>
              <a:rect b="b" l="l" r="r" t="t"/>
              <a:pathLst>
                <a:path extrusionOk="0" h="458345" w="436285">
                  <a:moveTo>
                    <a:pt x="57404" y="458181"/>
                  </a:moveTo>
                  <a:cubicBezTo>
                    <a:pt x="207373" y="462971"/>
                    <a:pt x="461862" y="363324"/>
                    <a:pt x="434204" y="164342"/>
                  </a:cubicBezTo>
                  <a:cubicBezTo>
                    <a:pt x="410724" y="-4545"/>
                    <a:pt x="262880" y="-8974"/>
                    <a:pt x="163077" y="5034"/>
                  </a:cubicBezTo>
                  <a:cubicBezTo>
                    <a:pt x="81845" y="16462"/>
                    <a:pt x="0" y="34673"/>
                    <a:pt x="0" y="34673"/>
                  </a:cubicBezTo>
                  <a:lnTo>
                    <a:pt x="57392" y="458193"/>
                  </a:lnTo>
                  <a:close/>
                </a:path>
              </a:pathLst>
            </a:custGeom>
            <a:solidFill>
              <a:srgbClr val="E691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72" name="Google Shape;1072;p32"/>
            <p:cNvSpPr/>
            <p:nvPr/>
          </p:nvSpPr>
          <p:spPr>
            <a:xfrm>
              <a:off x="1276971" y="3221667"/>
              <a:ext cx="1916028" cy="612054"/>
            </a:xfrm>
            <a:custGeom>
              <a:rect b="b" l="l" r="r" t="t"/>
              <a:pathLst>
                <a:path extrusionOk="0" h="612054" w="1916028">
                  <a:moveTo>
                    <a:pt x="1916017" y="49405"/>
                  </a:moveTo>
                  <a:cubicBezTo>
                    <a:pt x="1916017" y="49405"/>
                    <a:pt x="1562757" y="35505"/>
                    <a:pt x="1403077" y="44640"/>
                  </a:cubicBezTo>
                  <a:cubicBezTo>
                    <a:pt x="1286180" y="51338"/>
                    <a:pt x="911745" y="26922"/>
                    <a:pt x="648565" y="177406"/>
                  </a:cubicBezTo>
                  <a:cubicBezTo>
                    <a:pt x="385397" y="327891"/>
                    <a:pt x="38" y="612054"/>
                    <a:pt x="38" y="612054"/>
                  </a:cubicBezTo>
                  <a:cubicBezTo>
                    <a:pt x="38" y="612054"/>
                    <a:pt x="-5003" y="489936"/>
                    <a:pt x="100441" y="423961"/>
                  </a:cubicBezTo>
                  <a:cubicBezTo>
                    <a:pt x="247985" y="331648"/>
                    <a:pt x="678900" y="81097"/>
                    <a:pt x="918480" y="24677"/>
                  </a:cubicBezTo>
                  <a:cubicBezTo>
                    <a:pt x="1042483" y="-4529"/>
                    <a:pt x="1239472" y="-3869"/>
                    <a:pt x="1462966" y="6538"/>
                  </a:cubicBezTo>
                  <a:cubicBezTo>
                    <a:pt x="1671119" y="16214"/>
                    <a:pt x="1833272" y="4534"/>
                    <a:pt x="1916029" y="49405"/>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73" name="Google Shape;1073;p32"/>
            <p:cNvSpPr/>
            <p:nvPr/>
          </p:nvSpPr>
          <p:spPr>
            <a:xfrm>
              <a:off x="2942976" y="3321970"/>
              <a:ext cx="450221" cy="613028"/>
            </a:xfrm>
            <a:custGeom>
              <a:rect b="b" l="l" r="r" t="t"/>
              <a:pathLst>
                <a:path extrusionOk="0" h="613028" w="450221">
                  <a:moveTo>
                    <a:pt x="325962" y="0"/>
                  </a:moveTo>
                  <a:cubicBezTo>
                    <a:pt x="325962" y="0"/>
                    <a:pt x="476171" y="135251"/>
                    <a:pt x="387484" y="306515"/>
                  </a:cubicBezTo>
                  <a:cubicBezTo>
                    <a:pt x="255654" y="561040"/>
                    <a:pt x="0" y="613006"/>
                    <a:pt x="0" y="613006"/>
                  </a:cubicBezTo>
                  <a:cubicBezTo>
                    <a:pt x="0" y="613006"/>
                    <a:pt x="166654" y="617160"/>
                    <a:pt x="292470" y="511751"/>
                  </a:cubicBezTo>
                  <a:cubicBezTo>
                    <a:pt x="442439" y="386055"/>
                    <a:pt x="540597" y="110559"/>
                    <a:pt x="325950" y="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74" name="Google Shape;1074;p32"/>
            <p:cNvSpPr/>
            <p:nvPr/>
          </p:nvSpPr>
          <p:spPr>
            <a:xfrm>
              <a:off x="2444970" y="2601586"/>
              <a:ext cx="312793" cy="386809"/>
            </a:xfrm>
            <a:custGeom>
              <a:rect b="b" l="l" r="r" t="t"/>
              <a:pathLst>
                <a:path extrusionOk="0" h="386809" w="312793">
                  <a:moveTo>
                    <a:pt x="312793" y="0"/>
                  </a:moveTo>
                  <a:cubicBezTo>
                    <a:pt x="312793" y="0"/>
                    <a:pt x="305147" y="361459"/>
                    <a:pt x="175933" y="385239"/>
                  </a:cubicBezTo>
                  <a:cubicBezTo>
                    <a:pt x="40406" y="410196"/>
                    <a:pt x="0" y="129465"/>
                    <a:pt x="0" y="129465"/>
                  </a:cubicBezTo>
                  <a:cubicBezTo>
                    <a:pt x="0" y="129465"/>
                    <a:pt x="101676" y="296540"/>
                    <a:pt x="175933" y="213002"/>
                  </a:cubicBezTo>
                  <a:cubicBezTo>
                    <a:pt x="250191" y="129465"/>
                    <a:pt x="312793" y="0"/>
                    <a:pt x="312793" y="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75" name="Google Shape;1075;p32"/>
            <p:cNvSpPr/>
            <p:nvPr/>
          </p:nvSpPr>
          <p:spPr>
            <a:xfrm>
              <a:off x="1522171" y="2464654"/>
              <a:ext cx="246507" cy="372201"/>
            </a:xfrm>
            <a:custGeom>
              <a:rect b="b" l="l" r="r" t="t"/>
              <a:pathLst>
                <a:path extrusionOk="0" h="372201" w="246507">
                  <a:moveTo>
                    <a:pt x="238115" y="0"/>
                  </a:moveTo>
                  <a:cubicBezTo>
                    <a:pt x="238115" y="0"/>
                    <a:pt x="285016" y="340091"/>
                    <a:pt x="157063" y="369946"/>
                  </a:cubicBezTo>
                  <a:cubicBezTo>
                    <a:pt x="22928" y="401276"/>
                    <a:pt x="0" y="95914"/>
                    <a:pt x="0" y="95914"/>
                  </a:cubicBezTo>
                  <a:cubicBezTo>
                    <a:pt x="0" y="95914"/>
                    <a:pt x="64307" y="279062"/>
                    <a:pt x="123271" y="227708"/>
                  </a:cubicBezTo>
                  <a:cubicBezTo>
                    <a:pt x="207541" y="154302"/>
                    <a:pt x="238115" y="0"/>
                    <a:pt x="238115" y="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076" name="Google Shape;1076;p32"/>
          <p:cNvSpPr/>
          <p:nvPr/>
        </p:nvSpPr>
        <p:spPr>
          <a:xfrm>
            <a:off x="3742650" y="2670739"/>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077" name="Google Shape;1077;p32"/>
          <p:cNvSpPr txBox="1"/>
          <p:nvPr>
            <p:ph idx="4294967295" type="subTitle"/>
          </p:nvPr>
        </p:nvSpPr>
        <p:spPr>
          <a:xfrm>
            <a:off x="3494875" y="2130450"/>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These are</a:t>
            </a:r>
            <a:endParaRPr/>
          </a:p>
        </p:txBody>
      </p:sp>
      <p:sp>
        <p:nvSpPr>
          <p:cNvPr id="1078" name="Google Shape;1078;p32"/>
          <p:cNvSpPr txBox="1"/>
          <p:nvPr>
            <p:ph idx="4294967295" type="subTitle"/>
          </p:nvPr>
        </p:nvSpPr>
        <p:spPr>
          <a:xfrm>
            <a:off x="3494875" y="3465154"/>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fingers</a:t>
            </a:r>
            <a:endParaRPr/>
          </a:p>
        </p:txBody>
      </p:sp>
      <p:sp>
        <p:nvSpPr>
          <p:cNvPr id="1079" name="Google Shape;1079;p32"/>
          <p:cNvSpPr/>
          <p:nvPr/>
        </p:nvSpPr>
        <p:spPr>
          <a:xfrm>
            <a:off x="8225728" y="2670739"/>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080" name="Google Shape;1080;p32"/>
          <p:cNvSpPr txBox="1"/>
          <p:nvPr>
            <p:ph idx="4294967295" type="subTitle"/>
          </p:nvPr>
        </p:nvSpPr>
        <p:spPr>
          <a:xfrm>
            <a:off x="7979275" y="2130450"/>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These are</a:t>
            </a:r>
            <a:endParaRPr/>
          </a:p>
        </p:txBody>
      </p:sp>
      <p:sp>
        <p:nvSpPr>
          <p:cNvPr id="1081" name="Google Shape;1081;p32"/>
          <p:cNvSpPr txBox="1"/>
          <p:nvPr>
            <p:ph idx="4294967295" type="subTitle"/>
          </p:nvPr>
        </p:nvSpPr>
        <p:spPr>
          <a:xfrm>
            <a:off x="7979275" y="3465154"/>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fingers</a:t>
            </a:r>
            <a:endParaRPr/>
          </a:p>
        </p:txBody>
      </p:sp>
      <p:sp>
        <p:nvSpPr>
          <p:cNvPr id="1082" name="Google Shape;1082;p32"/>
          <p:cNvSpPr/>
          <p:nvPr/>
        </p:nvSpPr>
        <p:spPr>
          <a:xfrm>
            <a:off x="4720025"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083" name="Google Shape;1083;p32"/>
          <p:cNvSpPr/>
          <p:nvPr/>
        </p:nvSpPr>
        <p:spPr>
          <a:xfrm>
            <a:off x="2955000"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and</a:t>
            </a:r>
            <a:endParaRPr sz="2500">
              <a:solidFill>
                <a:schemeClr val="dk1"/>
              </a:solidFill>
              <a:latin typeface="Fredoka One"/>
              <a:ea typeface="Fredoka One"/>
              <a:cs typeface="Fredoka One"/>
              <a:sym typeface="Fredoka One"/>
            </a:endParaRPr>
          </a:p>
        </p:txBody>
      </p:sp>
      <p:sp>
        <p:nvSpPr>
          <p:cNvPr id="1084" name="Google Shape;1084;p32"/>
          <p:cNvSpPr/>
          <p:nvPr/>
        </p:nvSpPr>
        <p:spPr>
          <a:xfrm>
            <a:off x="2954975"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1085" name="Google Shape;1085;p32"/>
          <p:cNvSpPr/>
          <p:nvPr/>
        </p:nvSpPr>
        <p:spPr>
          <a:xfrm>
            <a:off x="6485050"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1086" name="Google Shape;1086;p32"/>
          <p:cNvSpPr/>
          <p:nvPr/>
        </p:nvSpPr>
        <p:spPr>
          <a:xfrm>
            <a:off x="6485050"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equals</a:t>
            </a:r>
            <a:endParaRPr sz="2500">
              <a:solidFill>
                <a:schemeClr val="dk1"/>
              </a:solidFill>
              <a:latin typeface="Fredoka One"/>
              <a:ea typeface="Fredoka One"/>
              <a:cs typeface="Fredoka One"/>
              <a:sym typeface="Fredoka One"/>
            </a:endParaRPr>
          </a:p>
        </p:txBody>
      </p:sp>
      <p:sp>
        <p:nvSpPr>
          <p:cNvPr id="1087" name="Google Shape;1087;p32"/>
          <p:cNvSpPr/>
          <p:nvPr/>
        </p:nvSpPr>
        <p:spPr>
          <a:xfrm>
            <a:off x="1189950"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088" name="Google Shape;1088;p32"/>
          <p:cNvSpPr/>
          <p:nvPr/>
        </p:nvSpPr>
        <p:spPr>
          <a:xfrm>
            <a:off x="8250251"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089" name="Google Shape;1089;p32"/>
          <p:cNvSpPr/>
          <p:nvPr/>
        </p:nvSpPr>
        <p:spPr>
          <a:xfrm>
            <a:off x="4720025"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090" name="Google Shape;1090;p32"/>
          <p:cNvSpPr/>
          <p:nvPr/>
        </p:nvSpPr>
        <p:spPr>
          <a:xfrm>
            <a:off x="1189950"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091" name="Google Shape;1091;p32"/>
          <p:cNvSpPr/>
          <p:nvPr/>
        </p:nvSpPr>
        <p:spPr>
          <a:xfrm>
            <a:off x="8250251"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cxnSp>
        <p:nvCxnSpPr>
          <p:cNvPr id="1092" name="Google Shape;1092;p32"/>
          <p:cNvCxnSpPr/>
          <p:nvPr/>
        </p:nvCxnSpPr>
        <p:spPr>
          <a:xfrm>
            <a:off x="1189950" y="4486494"/>
            <a:ext cx="8660400" cy="0"/>
          </a:xfrm>
          <a:prstGeom prst="straightConnector1">
            <a:avLst/>
          </a:prstGeom>
          <a:noFill/>
          <a:ln cap="flat" cmpd="sng" w="19050">
            <a:solidFill>
              <a:schemeClr val="dk1"/>
            </a:solidFill>
            <a:prstDash val="dash"/>
            <a:round/>
            <a:headEnd len="med" w="med" type="none"/>
            <a:tailEnd len="med" w="med" type="none"/>
          </a:ln>
        </p:spPr>
      </p:cxnSp>
      <p:sp>
        <p:nvSpPr>
          <p:cNvPr id="1093" name="Google Shape;1093;p32"/>
          <p:cNvSpPr/>
          <p:nvPr/>
        </p:nvSpPr>
        <p:spPr>
          <a:xfrm>
            <a:off x="6754024" y="105020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4" name="Google Shape;1094;p32"/>
          <p:cNvSpPr/>
          <p:nvPr/>
        </p:nvSpPr>
        <p:spPr>
          <a:xfrm rot="5400000">
            <a:off x="4832151" y="734282"/>
            <a:ext cx="468555" cy="473852"/>
          </a:xfrm>
          <a:custGeom>
            <a:rect b="b" l="l" r="r" t="t"/>
            <a:pathLst>
              <a:path extrusionOk="0" h="418412" w="413735">
                <a:moveTo>
                  <a:pt x="89050" y="418404"/>
                </a:moveTo>
                <a:cubicBezTo>
                  <a:pt x="65418" y="418404"/>
                  <a:pt x="41834" y="409082"/>
                  <a:pt x="24344" y="390610"/>
                </a:cubicBezTo>
                <a:cubicBezTo>
                  <a:pt x="-9405" y="354968"/>
                  <a:pt x="-7877" y="298477"/>
                  <a:pt x="27766" y="264690"/>
                </a:cubicBezTo>
                <a:lnTo>
                  <a:pt x="196647" y="104748"/>
                </a:lnTo>
                <a:cubicBezTo>
                  <a:pt x="210825" y="91318"/>
                  <a:pt x="229500" y="84187"/>
                  <a:pt x="248922" y="84732"/>
                </a:cubicBezTo>
                <a:cubicBezTo>
                  <a:pt x="268454" y="85262"/>
                  <a:pt x="286606" y="93360"/>
                  <a:pt x="300051" y="107561"/>
                </a:cubicBezTo>
                <a:cubicBezTo>
                  <a:pt x="327767" y="136843"/>
                  <a:pt x="326520" y="183226"/>
                  <a:pt x="297237" y="210965"/>
                </a:cubicBezTo>
                <a:lnTo>
                  <a:pt x="112168" y="386254"/>
                </a:lnTo>
                <a:cubicBezTo>
                  <a:pt x="108379" y="389800"/>
                  <a:pt x="102417" y="389636"/>
                  <a:pt x="98847" y="385888"/>
                </a:cubicBezTo>
                <a:cubicBezTo>
                  <a:pt x="95278" y="382115"/>
                  <a:pt x="95442" y="376161"/>
                  <a:pt x="99214" y="372567"/>
                </a:cubicBezTo>
                <a:lnTo>
                  <a:pt x="284284" y="197279"/>
                </a:lnTo>
                <a:cubicBezTo>
                  <a:pt x="306022" y="176695"/>
                  <a:pt x="306941" y="142245"/>
                  <a:pt x="286365" y="120507"/>
                </a:cubicBezTo>
                <a:cubicBezTo>
                  <a:pt x="276396" y="109970"/>
                  <a:pt x="262912" y="103953"/>
                  <a:pt x="248423" y="103571"/>
                </a:cubicBezTo>
                <a:cubicBezTo>
                  <a:pt x="233599" y="103243"/>
                  <a:pt x="220138" y="108442"/>
                  <a:pt x="209594" y="118434"/>
                </a:cubicBezTo>
                <a:lnTo>
                  <a:pt x="40711" y="278376"/>
                </a:lnTo>
                <a:cubicBezTo>
                  <a:pt x="12606" y="305008"/>
                  <a:pt x="11390" y="349536"/>
                  <a:pt x="38023" y="377665"/>
                </a:cubicBezTo>
                <a:cubicBezTo>
                  <a:pt x="64655" y="405786"/>
                  <a:pt x="109205" y="406986"/>
                  <a:pt x="137326" y="380369"/>
                </a:cubicBezTo>
                <a:lnTo>
                  <a:pt x="369223" y="160701"/>
                </a:lnTo>
                <a:cubicBezTo>
                  <a:pt x="385170" y="145620"/>
                  <a:pt x="394273" y="125223"/>
                  <a:pt x="394866" y="103259"/>
                </a:cubicBezTo>
                <a:cubicBezTo>
                  <a:pt x="395458" y="81319"/>
                  <a:pt x="387470" y="60462"/>
                  <a:pt x="372372" y="44515"/>
                </a:cubicBezTo>
                <a:cubicBezTo>
                  <a:pt x="357104" y="28381"/>
                  <a:pt x="336450" y="19278"/>
                  <a:pt x="314252" y="18873"/>
                </a:cubicBezTo>
                <a:cubicBezTo>
                  <a:pt x="292202" y="18117"/>
                  <a:pt x="271049" y="26799"/>
                  <a:pt x="255173" y="42364"/>
                </a:cubicBezTo>
                <a:lnTo>
                  <a:pt x="86751" y="201885"/>
                </a:lnTo>
                <a:cubicBezTo>
                  <a:pt x="82963" y="205455"/>
                  <a:pt x="77024" y="205268"/>
                  <a:pt x="73431" y="201519"/>
                </a:cubicBezTo>
                <a:cubicBezTo>
                  <a:pt x="69861" y="197746"/>
                  <a:pt x="70025" y="191792"/>
                  <a:pt x="73797" y="188199"/>
                </a:cubicBezTo>
                <a:lnTo>
                  <a:pt x="242110" y="28787"/>
                </a:lnTo>
                <a:cubicBezTo>
                  <a:pt x="261494" y="9785"/>
                  <a:pt x="287908" y="-753"/>
                  <a:pt x="314595" y="42"/>
                </a:cubicBezTo>
                <a:cubicBezTo>
                  <a:pt x="341889" y="541"/>
                  <a:pt x="367275" y="11741"/>
                  <a:pt x="386051" y="31569"/>
                </a:cubicBezTo>
                <a:cubicBezTo>
                  <a:pt x="404609" y="51156"/>
                  <a:pt x="414429" y="76798"/>
                  <a:pt x="413697" y="103781"/>
                </a:cubicBezTo>
                <a:cubicBezTo>
                  <a:pt x="412964" y="130764"/>
                  <a:pt x="401756" y="155830"/>
                  <a:pt x="382170" y="174395"/>
                </a:cubicBezTo>
                <a:lnTo>
                  <a:pt x="150273" y="394063"/>
                </a:lnTo>
                <a:cubicBezTo>
                  <a:pt x="133079" y="410337"/>
                  <a:pt x="111037" y="418397"/>
                  <a:pt x="89043" y="4184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95" name="Google Shape;1095;p32"/>
          <p:cNvGrpSpPr/>
          <p:nvPr/>
        </p:nvGrpSpPr>
        <p:grpSpPr>
          <a:xfrm rot="900059">
            <a:off x="8095204" y="-13409"/>
            <a:ext cx="2095869" cy="1171654"/>
            <a:chOff x="6790429" y="4525702"/>
            <a:chExt cx="1042239" cy="582643"/>
          </a:xfrm>
        </p:grpSpPr>
        <p:sp>
          <p:nvSpPr>
            <p:cNvPr id="1096" name="Google Shape;1096;p32"/>
            <p:cNvSpPr/>
            <p:nvPr/>
          </p:nvSpPr>
          <p:spPr>
            <a:xfrm>
              <a:off x="6790429" y="4525702"/>
              <a:ext cx="1042239" cy="582643"/>
            </a:xfrm>
            <a:custGeom>
              <a:rect b="b" l="l" r="r" t="t"/>
              <a:pathLst>
                <a:path extrusionOk="0" h="582643" w="1042239">
                  <a:moveTo>
                    <a:pt x="1039283" y="567799"/>
                  </a:moveTo>
                  <a:lnTo>
                    <a:pt x="383607" y="2050"/>
                  </a:lnTo>
                  <a:cubicBezTo>
                    <a:pt x="380076" y="-997"/>
                    <a:pt x="374745" y="-599"/>
                    <a:pt x="371689" y="2923"/>
                  </a:cubicBezTo>
                  <a:lnTo>
                    <a:pt x="2063" y="431301"/>
                  </a:lnTo>
                  <a:cubicBezTo>
                    <a:pt x="-2325" y="436383"/>
                    <a:pt x="683" y="444301"/>
                    <a:pt x="7340" y="445190"/>
                  </a:cubicBezTo>
                  <a:lnTo>
                    <a:pt x="1032642" y="582560"/>
                  </a:lnTo>
                  <a:cubicBezTo>
                    <a:pt x="1040965" y="583675"/>
                    <a:pt x="1045642" y="573278"/>
                    <a:pt x="1039283" y="567791"/>
                  </a:cubicBezTo>
                  <a:close/>
                  <a:moveTo>
                    <a:pt x="406085" y="173091"/>
                  </a:moveTo>
                  <a:lnTo>
                    <a:pt x="687138" y="419774"/>
                  </a:lnTo>
                  <a:lnTo>
                    <a:pt x="246165" y="344904"/>
                  </a:lnTo>
                  <a:lnTo>
                    <a:pt x="394167" y="173972"/>
                  </a:lnTo>
                  <a:cubicBezTo>
                    <a:pt x="397215" y="170441"/>
                    <a:pt x="402554" y="170044"/>
                    <a:pt x="406085" y="1730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32"/>
            <p:cNvSpPr/>
            <p:nvPr/>
          </p:nvSpPr>
          <p:spPr>
            <a:xfrm>
              <a:off x="7665229" y="5000984"/>
              <a:ext cx="44394" cy="49204"/>
            </a:xfrm>
            <a:custGeom>
              <a:rect b="b" l="l" r="r" t="t"/>
              <a:pathLst>
                <a:path extrusionOk="0" h="49204" w="44394">
                  <a:moveTo>
                    <a:pt x="7057" y="49197"/>
                  </a:moveTo>
                  <a:cubicBezTo>
                    <a:pt x="5421" y="49197"/>
                    <a:pt x="3784" y="48628"/>
                    <a:pt x="2443" y="47490"/>
                  </a:cubicBezTo>
                  <a:cubicBezTo>
                    <a:pt x="-503" y="44934"/>
                    <a:pt x="-830" y="40483"/>
                    <a:pt x="1710" y="37522"/>
                  </a:cubicBezTo>
                  <a:lnTo>
                    <a:pt x="31983" y="2448"/>
                  </a:lnTo>
                  <a:cubicBezTo>
                    <a:pt x="34524" y="-513"/>
                    <a:pt x="38951" y="-825"/>
                    <a:pt x="41952" y="1716"/>
                  </a:cubicBezTo>
                  <a:cubicBezTo>
                    <a:pt x="44897" y="4272"/>
                    <a:pt x="45225" y="8722"/>
                    <a:pt x="42684" y="11684"/>
                  </a:cubicBezTo>
                  <a:lnTo>
                    <a:pt x="12412" y="46758"/>
                  </a:lnTo>
                  <a:cubicBezTo>
                    <a:pt x="11017" y="48379"/>
                    <a:pt x="9045" y="49205"/>
                    <a:pt x="7057" y="4920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8" name="Google Shape;1098;p32"/>
            <p:cNvSpPr/>
            <p:nvPr/>
          </p:nvSpPr>
          <p:spPr>
            <a:xfrm>
              <a:off x="7589635" y="4935763"/>
              <a:ext cx="44394" cy="49205"/>
            </a:xfrm>
            <a:custGeom>
              <a:rect b="b" l="l" r="r" t="t"/>
              <a:pathLst>
                <a:path extrusionOk="0" h="49205" w="44394">
                  <a:moveTo>
                    <a:pt x="7057" y="49197"/>
                  </a:moveTo>
                  <a:cubicBezTo>
                    <a:pt x="5421" y="49197"/>
                    <a:pt x="3784" y="48628"/>
                    <a:pt x="2443" y="47490"/>
                  </a:cubicBezTo>
                  <a:cubicBezTo>
                    <a:pt x="-503" y="44934"/>
                    <a:pt x="-831" y="40483"/>
                    <a:pt x="1711" y="37522"/>
                  </a:cubicBezTo>
                  <a:lnTo>
                    <a:pt x="31983" y="2448"/>
                  </a:lnTo>
                  <a:cubicBezTo>
                    <a:pt x="34523" y="-513"/>
                    <a:pt x="38974" y="-825"/>
                    <a:pt x="41951" y="1716"/>
                  </a:cubicBezTo>
                  <a:cubicBezTo>
                    <a:pt x="44898" y="4272"/>
                    <a:pt x="45225" y="8723"/>
                    <a:pt x="42684" y="11684"/>
                  </a:cubicBezTo>
                  <a:lnTo>
                    <a:pt x="12412" y="46758"/>
                  </a:lnTo>
                  <a:cubicBezTo>
                    <a:pt x="11016" y="48379"/>
                    <a:pt x="9045" y="49205"/>
                    <a:pt x="7057" y="4920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9" name="Google Shape;1099;p32"/>
            <p:cNvSpPr/>
            <p:nvPr/>
          </p:nvSpPr>
          <p:spPr>
            <a:xfrm>
              <a:off x="7514040" y="4870525"/>
              <a:ext cx="44378" cy="49198"/>
            </a:xfrm>
            <a:custGeom>
              <a:rect b="b" l="l" r="r" t="t"/>
              <a:pathLst>
                <a:path extrusionOk="0" h="49198" w="44378">
                  <a:moveTo>
                    <a:pt x="7057" y="49191"/>
                  </a:moveTo>
                  <a:cubicBezTo>
                    <a:pt x="5420" y="49191"/>
                    <a:pt x="3784" y="48622"/>
                    <a:pt x="2443" y="47484"/>
                  </a:cubicBezTo>
                  <a:cubicBezTo>
                    <a:pt x="-503" y="44928"/>
                    <a:pt x="-830" y="40477"/>
                    <a:pt x="1710" y="37515"/>
                  </a:cubicBezTo>
                  <a:lnTo>
                    <a:pt x="31967" y="2442"/>
                  </a:lnTo>
                  <a:cubicBezTo>
                    <a:pt x="34508" y="-520"/>
                    <a:pt x="38935" y="-816"/>
                    <a:pt x="41936" y="1709"/>
                  </a:cubicBezTo>
                  <a:cubicBezTo>
                    <a:pt x="44881" y="4266"/>
                    <a:pt x="45209" y="8716"/>
                    <a:pt x="42668" y="11678"/>
                  </a:cubicBezTo>
                  <a:lnTo>
                    <a:pt x="12411" y="46751"/>
                  </a:lnTo>
                  <a:cubicBezTo>
                    <a:pt x="11016" y="48372"/>
                    <a:pt x="9045" y="49199"/>
                    <a:pt x="7057" y="4919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0" name="Google Shape;1100;p32"/>
            <p:cNvSpPr/>
            <p:nvPr/>
          </p:nvSpPr>
          <p:spPr>
            <a:xfrm>
              <a:off x="7438422" y="4805281"/>
              <a:ext cx="44394" cy="49222"/>
            </a:xfrm>
            <a:custGeom>
              <a:rect b="b" l="l" r="r" t="t"/>
              <a:pathLst>
                <a:path extrusionOk="0" h="49222" w="44394">
                  <a:moveTo>
                    <a:pt x="7057" y="49214"/>
                  </a:moveTo>
                  <a:cubicBezTo>
                    <a:pt x="5421" y="49214"/>
                    <a:pt x="3784" y="48645"/>
                    <a:pt x="2443" y="47507"/>
                  </a:cubicBezTo>
                  <a:cubicBezTo>
                    <a:pt x="-503" y="44951"/>
                    <a:pt x="-830" y="40501"/>
                    <a:pt x="1710" y="37539"/>
                  </a:cubicBezTo>
                  <a:lnTo>
                    <a:pt x="31983" y="2442"/>
                  </a:lnTo>
                  <a:cubicBezTo>
                    <a:pt x="34524" y="-520"/>
                    <a:pt x="38974" y="-816"/>
                    <a:pt x="41952" y="1709"/>
                  </a:cubicBezTo>
                  <a:cubicBezTo>
                    <a:pt x="44897" y="4266"/>
                    <a:pt x="45225" y="8716"/>
                    <a:pt x="42684" y="11678"/>
                  </a:cubicBezTo>
                  <a:lnTo>
                    <a:pt x="12412" y="46775"/>
                  </a:lnTo>
                  <a:cubicBezTo>
                    <a:pt x="11017" y="48396"/>
                    <a:pt x="9045" y="49222"/>
                    <a:pt x="7057" y="49222"/>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32"/>
            <p:cNvSpPr/>
            <p:nvPr/>
          </p:nvSpPr>
          <p:spPr>
            <a:xfrm>
              <a:off x="7362828" y="4740068"/>
              <a:ext cx="44378" cy="49198"/>
            </a:xfrm>
            <a:custGeom>
              <a:rect b="b" l="l" r="r" t="t"/>
              <a:pathLst>
                <a:path extrusionOk="0" h="49198" w="44378">
                  <a:moveTo>
                    <a:pt x="7057" y="49191"/>
                  </a:moveTo>
                  <a:cubicBezTo>
                    <a:pt x="5421" y="49191"/>
                    <a:pt x="3784" y="48622"/>
                    <a:pt x="2443" y="47484"/>
                  </a:cubicBezTo>
                  <a:cubicBezTo>
                    <a:pt x="-503" y="44927"/>
                    <a:pt x="-831" y="40477"/>
                    <a:pt x="1711" y="37515"/>
                  </a:cubicBezTo>
                  <a:lnTo>
                    <a:pt x="31967" y="2442"/>
                  </a:lnTo>
                  <a:cubicBezTo>
                    <a:pt x="34508" y="-520"/>
                    <a:pt x="38959" y="-816"/>
                    <a:pt x="41935" y="1709"/>
                  </a:cubicBezTo>
                  <a:cubicBezTo>
                    <a:pt x="44882" y="4266"/>
                    <a:pt x="45209" y="8716"/>
                    <a:pt x="42668" y="11678"/>
                  </a:cubicBezTo>
                  <a:lnTo>
                    <a:pt x="12412" y="46751"/>
                  </a:lnTo>
                  <a:cubicBezTo>
                    <a:pt x="11016" y="48373"/>
                    <a:pt x="9045" y="49198"/>
                    <a:pt x="7057" y="4919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32"/>
            <p:cNvSpPr/>
            <p:nvPr/>
          </p:nvSpPr>
          <p:spPr>
            <a:xfrm>
              <a:off x="7287217" y="4674813"/>
              <a:ext cx="44394" cy="49210"/>
            </a:xfrm>
            <a:custGeom>
              <a:rect b="b" l="l" r="r" t="t"/>
              <a:pathLst>
                <a:path extrusionOk="0" h="49210" w="44394">
                  <a:moveTo>
                    <a:pt x="7057" y="49202"/>
                  </a:moveTo>
                  <a:cubicBezTo>
                    <a:pt x="5421" y="49202"/>
                    <a:pt x="3784" y="48633"/>
                    <a:pt x="2443" y="47496"/>
                  </a:cubicBezTo>
                  <a:cubicBezTo>
                    <a:pt x="-503" y="44939"/>
                    <a:pt x="-830" y="40489"/>
                    <a:pt x="1710" y="37527"/>
                  </a:cubicBezTo>
                  <a:lnTo>
                    <a:pt x="31983" y="2454"/>
                  </a:lnTo>
                  <a:cubicBezTo>
                    <a:pt x="34524" y="-524"/>
                    <a:pt x="38974" y="-820"/>
                    <a:pt x="41952" y="1721"/>
                  </a:cubicBezTo>
                  <a:cubicBezTo>
                    <a:pt x="44897" y="4277"/>
                    <a:pt x="45225" y="8728"/>
                    <a:pt x="42684" y="11690"/>
                  </a:cubicBezTo>
                  <a:lnTo>
                    <a:pt x="12412" y="46763"/>
                  </a:lnTo>
                  <a:cubicBezTo>
                    <a:pt x="11017" y="48384"/>
                    <a:pt x="9045" y="49210"/>
                    <a:pt x="7057" y="4921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32"/>
            <p:cNvSpPr/>
            <p:nvPr/>
          </p:nvSpPr>
          <p:spPr>
            <a:xfrm>
              <a:off x="7211623" y="4609592"/>
              <a:ext cx="44394" cy="49210"/>
            </a:xfrm>
            <a:custGeom>
              <a:rect b="b" l="l" r="r" t="t"/>
              <a:pathLst>
                <a:path extrusionOk="0" h="49210" w="44394">
                  <a:moveTo>
                    <a:pt x="7057" y="49202"/>
                  </a:moveTo>
                  <a:cubicBezTo>
                    <a:pt x="5421" y="49202"/>
                    <a:pt x="3784" y="48633"/>
                    <a:pt x="2443" y="47495"/>
                  </a:cubicBezTo>
                  <a:cubicBezTo>
                    <a:pt x="-503" y="44939"/>
                    <a:pt x="-831" y="40489"/>
                    <a:pt x="1711" y="37527"/>
                  </a:cubicBezTo>
                  <a:lnTo>
                    <a:pt x="31983" y="2453"/>
                  </a:lnTo>
                  <a:cubicBezTo>
                    <a:pt x="34523" y="-524"/>
                    <a:pt x="38974" y="-820"/>
                    <a:pt x="41951" y="1721"/>
                  </a:cubicBezTo>
                  <a:cubicBezTo>
                    <a:pt x="44898" y="4278"/>
                    <a:pt x="45225" y="8728"/>
                    <a:pt x="42684" y="11690"/>
                  </a:cubicBezTo>
                  <a:lnTo>
                    <a:pt x="12412" y="46763"/>
                  </a:lnTo>
                  <a:cubicBezTo>
                    <a:pt x="11016" y="48384"/>
                    <a:pt x="9045" y="49210"/>
                    <a:pt x="7057" y="4921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32"/>
            <p:cNvSpPr/>
            <p:nvPr/>
          </p:nvSpPr>
          <p:spPr>
            <a:xfrm>
              <a:off x="6868559" y="4869615"/>
              <a:ext cx="45906" cy="41535"/>
            </a:xfrm>
            <a:custGeom>
              <a:rect b="b" l="l" r="r" t="t"/>
              <a:pathLst>
                <a:path extrusionOk="0" h="41535" w="45906">
                  <a:moveTo>
                    <a:pt x="38841" y="41528"/>
                  </a:moveTo>
                  <a:cubicBezTo>
                    <a:pt x="37205" y="41528"/>
                    <a:pt x="35567" y="40959"/>
                    <a:pt x="34227" y="39821"/>
                  </a:cubicBezTo>
                  <a:lnTo>
                    <a:pt x="2443" y="12417"/>
                  </a:lnTo>
                  <a:cubicBezTo>
                    <a:pt x="-503" y="9861"/>
                    <a:pt x="-830" y="5410"/>
                    <a:pt x="1710" y="2449"/>
                  </a:cubicBezTo>
                  <a:cubicBezTo>
                    <a:pt x="4251" y="-513"/>
                    <a:pt x="8701" y="-825"/>
                    <a:pt x="11679" y="1716"/>
                  </a:cubicBezTo>
                  <a:lnTo>
                    <a:pt x="43463" y="29120"/>
                  </a:lnTo>
                  <a:cubicBezTo>
                    <a:pt x="46409" y="31676"/>
                    <a:pt x="46736" y="36127"/>
                    <a:pt x="44196" y="39088"/>
                  </a:cubicBezTo>
                  <a:cubicBezTo>
                    <a:pt x="42801" y="40710"/>
                    <a:pt x="40828" y="41536"/>
                    <a:pt x="38841" y="4153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32"/>
            <p:cNvSpPr/>
            <p:nvPr/>
          </p:nvSpPr>
          <p:spPr>
            <a:xfrm>
              <a:off x="6944286" y="4781869"/>
              <a:ext cx="45882" cy="41535"/>
            </a:xfrm>
            <a:custGeom>
              <a:rect b="b" l="l" r="r" t="t"/>
              <a:pathLst>
                <a:path extrusionOk="0" h="41535" w="45882">
                  <a:moveTo>
                    <a:pt x="38818" y="41528"/>
                  </a:moveTo>
                  <a:cubicBezTo>
                    <a:pt x="37181" y="41528"/>
                    <a:pt x="35545" y="40959"/>
                    <a:pt x="34204" y="39821"/>
                  </a:cubicBezTo>
                  <a:lnTo>
                    <a:pt x="2443" y="12417"/>
                  </a:lnTo>
                  <a:cubicBezTo>
                    <a:pt x="-503" y="9860"/>
                    <a:pt x="-831" y="5410"/>
                    <a:pt x="1711" y="2448"/>
                  </a:cubicBezTo>
                  <a:cubicBezTo>
                    <a:pt x="4251" y="-513"/>
                    <a:pt x="8702" y="-825"/>
                    <a:pt x="11679" y="1716"/>
                  </a:cubicBezTo>
                  <a:lnTo>
                    <a:pt x="43440" y="29120"/>
                  </a:lnTo>
                  <a:cubicBezTo>
                    <a:pt x="46386" y="31676"/>
                    <a:pt x="46713" y="36127"/>
                    <a:pt x="44172" y="39088"/>
                  </a:cubicBezTo>
                  <a:cubicBezTo>
                    <a:pt x="42777" y="40709"/>
                    <a:pt x="40806" y="41536"/>
                    <a:pt x="38818" y="4153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6" name="Google Shape;1106;p32"/>
            <p:cNvSpPr/>
            <p:nvPr/>
          </p:nvSpPr>
          <p:spPr>
            <a:xfrm>
              <a:off x="7020005" y="4694117"/>
              <a:ext cx="45883" cy="41534"/>
            </a:xfrm>
            <a:custGeom>
              <a:rect b="b" l="l" r="r" t="t"/>
              <a:pathLst>
                <a:path extrusionOk="0" h="41534" w="45883">
                  <a:moveTo>
                    <a:pt x="38818" y="41527"/>
                  </a:moveTo>
                  <a:cubicBezTo>
                    <a:pt x="37182" y="41527"/>
                    <a:pt x="35545" y="40958"/>
                    <a:pt x="34204" y="39820"/>
                  </a:cubicBezTo>
                  <a:lnTo>
                    <a:pt x="2443" y="12416"/>
                  </a:lnTo>
                  <a:cubicBezTo>
                    <a:pt x="-503" y="9859"/>
                    <a:pt x="-830" y="5409"/>
                    <a:pt x="1710" y="2447"/>
                  </a:cubicBezTo>
                  <a:cubicBezTo>
                    <a:pt x="4252" y="-530"/>
                    <a:pt x="8702" y="-811"/>
                    <a:pt x="11679" y="1715"/>
                  </a:cubicBezTo>
                  <a:lnTo>
                    <a:pt x="43440" y="29119"/>
                  </a:lnTo>
                  <a:cubicBezTo>
                    <a:pt x="46386" y="31675"/>
                    <a:pt x="46713" y="36125"/>
                    <a:pt x="44173" y="39087"/>
                  </a:cubicBezTo>
                  <a:cubicBezTo>
                    <a:pt x="42778" y="40708"/>
                    <a:pt x="40806" y="41535"/>
                    <a:pt x="38818" y="4153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32"/>
            <p:cNvSpPr/>
            <p:nvPr/>
          </p:nvSpPr>
          <p:spPr>
            <a:xfrm>
              <a:off x="7095709" y="4606362"/>
              <a:ext cx="45883" cy="41535"/>
            </a:xfrm>
            <a:custGeom>
              <a:rect b="b" l="l" r="r" t="t"/>
              <a:pathLst>
                <a:path extrusionOk="0" h="41535" w="45883">
                  <a:moveTo>
                    <a:pt x="38818" y="41528"/>
                  </a:moveTo>
                  <a:cubicBezTo>
                    <a:pt x="37182" y="41528"/>
                    <a:pt x="35545" y="40959"/>
                    <a:pt x="34204" y="39821"/>
                  </a:cubicBezTo>
                  <a:lnTo>
                    <a:pt x="2443" y="12417"/>
                  </a:lnTo>
                  <a:cubicBezTo>
                    <a:pt x="-503" y="9861"/>
                    <a:pt x="-830" y="5410"/>
                    <a:pt x="1710" y="2448"/>
                  </a:cubicBezTo>
                  <a:cubicBezTo>
                    <a:pt x="4267" y="-513"/>
                    <a:pt x="8702" y="-825"/>
                    <a:pt x="11679" y="1716"/>
                  </a:cubicBezTo>
                  <a:lnTo>
                    <a:pt x="43440" y="29120"/>
                  </a:lnTo>
                  <a:cubicBezTo>
                    <a:pt x="46386" y="31676"/>
                    <a:pt x="46713" y="36127"/>
                    <a:pt x="44173" y="39088"/>
                  </a:cubicBezTo>
                  <a:cubicBezTo>
                    <a:pt x="42778" y="40709"/>
                    <a:pt x="40806" y="41536"/>
                    <a:pt x="38818" y="4153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 name="Shape 1111"/>
        <p:cNvGrpSpPr/>
        <p:nvPr/>
      </p:nvGrpSpPr>
      <p:grpSpPr>
        <a:xfrm>
          <a:off x="0" y="0"/>
          <a:ext cx="0" cy="0"/>
          <a:chOff x="0" y="0"/>
          <a:chExt cx="0" cy="0"/>
        </a:xfrm>
      </p:grpSpPr>
      <p:sp>
        <p:nvSpPr>
          <p:cNvPr id="1112" name="Google Shape;1112;p33"/>
          <p:cNvSpPr/>
          <p:nvPr/>
        </p:nvSpPr>
        <p:spPr>
          <a:xfrm>
            <a:off x="5672550" y="1889400"/>
            <a:ext cx="4177800" cy="2357100"/>
          </a:xfrm>
          <a:prstGeom prst="roundRect">
            <a:avLst>
              <a:gd fmla="val 5630"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1113" name="Google Shape;1113;p33"/>
          <p:cNvSpPr/>
          <p:nvPr/>
        </p:nvSpPr>
        <p:spPr>
          <a:xfrm>
            <a:off x="1189950" y="1889400"/>
            <a:ext cx="4177800" cy="2357100"/>
          </a:xfrm>
          <a:prstGeom prst="roundRect">
            <a:avLst>
              <a:gd fmla="val 5630"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chemeClr val="dk1"/>
              </a:solidFill>
              <a:latin typeface="Fredoka One"/>
              <a:ea typeface="Fredoka One"/>
              <a:cs typeface="Fredoka One"/>
              <a:sym typeface="Fredoka One"/>
            </a:endParaRPr>
          </a:p>
        </p:txBody>
      </p:sp>
      <p:sp>
        <p:nvSpPr>
          <p:cNvPr id="1114" name="Google Shape;1114;p33"/>
          <p:cNvSpPr txBox="1"/>
          <p:nvPr>
            <p:ph type="title"/>
          </p:nvPr>
        </p:nvSpPr>
        <p:spPr>
          <a:xfrm>
            <a:off x="1189950" y="684000"/>
            <a:ext cx="8660400" cy="79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Let’s practice!</a:t>
            </a:r>
            <a:endParaRPr/>
          </a:p>
        </p:txBody>
      </p:sp>
      <p:sp>
        <p:nvSpPr>
          <p:cNvPr id="1115" name="Google Shape;1115;p33"/>
          <p:cNvSpPr txBox="1"/>
          <p:nvPr/>
        </p:nvSpPr>
        <p:spPr>
          <a:xfrm>
            <a:off x="3505200" y="6877525"/>
            <a:ext cx="3681600" cy="3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000">
                <a:solidFill>
                  <a:schemeClr val="dk1"/>
                </a:solidFill>
                <a:latin typeface="Albert Sans"/>
                <a:ea typeface="Albert Sans"/>
                <a:cs typeface="Albert Sans"/>
                <a:sym typeface="Albert Sans"/>
              </a:rPr>
              <a:t>This template has been created by</a:t>
            </a:r>
            <a:r>
              <a:rPr lang="en" sz="1000">
                <a:solidFill>
                  <a:schemeClr val="dk1"/>
                </a:solidFill>
                <a:latin typeface="Albert Sans"/>
                <a:ea typeface="Albert Sans"/>
                <a:cs typeface="Albert Sans"/>
                <a:sym typeface="Albert Sans"/>
              </a:rPr>
              <a:t> </a:t>
            </a:r>
            <a:r>
              <a:rPr lang="en" sz="1000" u="sng">
                <a:solidFill>
                  <a:schemeClr val="dk1"/>
                </a:solidFill>
                <a:latin typeface="Albert Sans SemiBold"/>
                <a:ea typeface="Albert Sans SemiBold"/>
                <a:cs typeface="Albert Sans SemiBold"/>
                <a:sym typeface="Albert Sans SemiBold"/>
                <a:hlinkClick r:id="rId3">
                  <a:extLst>
                    <a:ext uri="{A12FA001-AC4F-418D-AE19-62706E023703}">
                      <ahyp:hlinkClr val="tx"/>
                    </a:ext>
                  </a:extLst>
                </a:hlinkClick>
              </a:rPr>
              <a:t>Slidesgo</a:t>
            </a:r>
            <a:endParaRPr sz="1000" u="sng">
              <a:solidFill>
                <a:schemeClr val="dk1"/>
              </a:solidFill>
              <a:latin typeface="Albert Sans SemiBold"/>
              <a:ea typeface="Albert Sans SemiBold"/>
              <a:cs typeface="Albert Sans SemiBold"/>
              <a:sym typeface="Albert Sans SemiBold"/>
            </a:endParaRPr>
          </a:p>
        </p:txBody>
      </p:sp>
      <p:grpSp>
        <p:nvGrpSpPr>
          <p:cNvPr id="1116" name="Google Shape;1116;p33"/>
          <p:cNvGrpSpPr/>
          <p:nvPr/>
        </p:nvGrpSpPr>
        <p:grpSpPr>
          <a:xfrm>
            <a:off x="1944298" y="2567587"/>
            <a:ext cx="1287260" cy="1000730"/>
            <a:chOff x="1459250" y="2670749"/>
            <a:chExt cx="1442309" cy="1121266"/>
          </a:xfrm>
        </p:grpSpPr>
        <p:grpSp>
          <p:nvGrpSpPr>
            <p:cNvPr id="1117" name="Google Shape;1117;p33"/>
            <p:cNvGrpSpPr/>
            <p:nvPr/>
          </p:nvGrpSpPr>
          <p:grpSpPr>
            <a:xfrm>
              <a:off x="1860899" y="2670749"/>
              <a:ext cx="316152" cy="359318"/>
              <a:chOff x="3621316" y="4462881"/>
              <a:chExt cx="623206" cy="708294"/>
            </a:xfrm>
          </p:grpSpPr>
          <p:sp>
            <p:nvSpPr>
              <p:cNvPr id="1118" name="Google Shape;1118;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19" name="Google Shape;1119;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0" name="Google Shape;1120;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1" name="Google Shape;1121;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2" name="Google Shape;1122;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123" name="Google Shape;1123;p33"/>
            <p:cNvGrpSpPr/>
            <p:nvPr/>
          </p:nvGrpSpPr>
          <p:grpSpPr>
            <a:xfrm>
              <a:off x="2177043" y="2670749"/>
              <a:ext cx="316152" cy="359318"/>
              <a:chOff x="3621316" y="4462881"/>
              <a:chExt cx="623206" cy="708294"/>
            </a:xfrm>
          </p:grpSpPr>
          <p:sp>
            <p:nvSpPr>
              <p:cNvPr id="1124" name="Google Shape;1124;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5" name="Google Shape;1125;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6" name="Google Shape;1126;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7" name="Google Shape;1127;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8" name="Google Shape;1128;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129" name="Google Shape;1129;p33"/>
            <p:cNvGrpSpPr/>
            <p:nvPr/>
          </p:nvGrpSpPr>
          <p:grpSpPr>
            <a:xfrm>
              <a:off x="1706489" y="2851106"/>
              <a:ext cx="316152" cy="359318"/>
              <a:chOff x="3621316" y="4462881"/>
              <a:chExt cx="623206" cy="708294"/>
            </a:xfrm>
          </p:grpSpPr>
          <p:sp>
            <p:nvSpPr>
              <p:cNvPr id="1130" name="Google Shape;1130;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31" name="Google Shape;1131;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32" name="Google Shape;1132;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33" name="Google Shape;1133;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34" name="Google Shape;1134;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135" name="Google Shape;1135;p33"/>
            <p:cNvGrpSpPr/>
            <p:nvPr/>
          </p:nvGrpSpPr>
          <p:grpSpPr>
            <a:xfrm>
              <a:off x="2022626" y="2851106"/>
              <a:ext cx="316152" cy="359318"/>
              <a:chOff x="3621316" y="4462881"/>
              <a:chExt cx="623206" cy="708294"/>
            </a:xfrm>
          </p:grpSpPr>
          <p:sp>
            <p:nvSpPr>
              <p:cNvPr id="1136" name="Google Shape;1136;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37" name="Google Shape;1137;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38" name="Google Shape;1138;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39" name="Google Shape;1139;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40" name="Google Shape;1140;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141" name="Google Shape;1141;p33"/>
            <p:cNvGrpSpPr/>
            <p:nvPr/>
          </p:nvGrpSpPr>
          <p:grpSpPr>
            <a:xfrm>
              <a:off x="2338763" y="2851106"/>
              <a:ext cx="316152" cy="359318"/>
              <a:chOff x="3621316" y="4462881"/>
              <a:chExt cx="623206" cy="708294"/>
            </a:xfrm>
          </p:grpSpPr>
          <p:sp>
            <p:nvSpPr>
              <p:cNvPr id="1142" name="Google Shape;1142;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43" name="Google Shape;1143;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44" name="Google Shape;1144;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45" name="Google Shape;1145;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46" name="Google Shape;1146;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147" name="Google Shape;1147;p33"/>
            <p:cNvGrpSpPr/>
            <p:nvPr/>
          </p:nvGrpSpPr>
          <p:grpSpPr>
            <a:xfrm>
              <a:off x="1459250" y="3122298"/>
              <a:ext cx="1442309" cy="669716"/>
              <a:chOff x="-2" y="598153"/>
              <a:chExt cx="12191957" cy="5661169"/>
            </a:xfrm>
          </p:grpSpPr>
          <p:sp>
            <p:nvSpPr>
              <p:cNvPr id="1148" name="Google Shape;1148;p33"/>
              <p:cNvSpPr/>
              <p:nvPr/>
            </p:nvSpPr>
            <p:spPr>
              <a:xfrm>
                <a:off x="451024" y="598153"/>
                <a:ext cx="11289935" cy="4892249"/>
              </a:xfrm>
              <a:custGeom>
                <a:rect b="b" l="l" r="r" t="t"/>
                <a:pathLst>
                  <a:path extrusionOk="0" h="4892249" w="11289935">
                    <a:moveTo>
                      <a:pt x="5644963" y="4892250"/>
                    </a:moveTo>
                    <a:cubicBezTo>
                      <a:pt x="8624493" y="4892250"/>
                      <a:pt x="11066334" y="2902481"/>
                      <a:pt x="11288746" y="376474"/>
                    </a:cubicBezTo>
                    <a:cubicBezTo>
                      <a:pt x="11306628" y="173370"/>
                      <a:pt x="11120570" y="0"/>
                      <a:pt x="10884905" y="0"/>
                    </a:cubicBezTo>
                    <a:lnTo>
                      <a:pt x="405031" y="0"/>
                    </a:lnTo>
                    <a:cubicBezTo>
                      <a:pt x="169354" y="0"/>
                      <a:pt x="-16705" y="173370"/>
                      <a:pt x="1191" y="376474"/>
                    </a:cubicBezTo>
                    <a:cubicBezTo>
                      <a:pt x="223603" y="2902468"/>
                      <a:pt x="2665431" y="4892250"/>
                      <a:pt x="5644963" y="489225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49" name="Google Shape;1149;p33"/>
              <p:cNvSpPr/>
              <p:nvPr/>
            </p:nvSpPr>
            <p:spPr>
              <a:xfrm>
                <a:off x="-2" y="976196"/>
                <a:ext cx="12156603" cy="5281634"/>
              </a:xfrm>
              <a:custGeom>
                <a:rect b="b" l="l" r="r" t="t"/>
                <a:pathLst>
                  <a:path extrusionOk="0" h="5281634" w="12156603">
                    <a:moveTo>
                      <a:pt x="12156538" y="690038"/>
                    </a:moveTo>
                    <a:cubicBezTo>
                      <a:pt x="12151724" y="685538"/>
                      <a:pt x="12146858" y="681143"/>
                      <a:pt x="12142162" y="676447"/>
                    </a:cubicBezTo>
                    <a:cubicBezTo>
                      <a:pt x="12014760" y="549046"/>
                      <a:pt x="11958404" y="377573"/>
                      <a:pt x="11972912" y="211097"/>
                    </a:cubicBezTo>
                    <a:cubicBezTo>
                      <a:pt x="12033192" y="205851"/>
                      <a:pt x="12094113" y="210024"/>
                      <a:pt x="12153372" y="223367"/>
                    </a:cubicBezTo>
                    <a:cubicBezTo>
                      <a:pt x="12085191" y="92460"/>
                      <a:pt x="11933275" y="0"/>
                      <a:pt x="11754581" y="0"/>
                    </a:cubicBezTo>
                    <a:lnTo>
                      <a:pt x="437397" y="0"/>
                    </a:lnTo>
                    <a:cubicBezTo>
                      <a:pt x="182895" y="0"/>
                      <a:pt x="-18024" y="187223"/>
                      <a:pt x="1284" y="406561"/>
                    </a:cubicBezTo>
                    <a:cubicBezTo>
                      <a:pt x="10232" y="508205"/>
                      <a:pt x="22921" y="608933"/>
                      <a:pt x="38436" y="708902"/>
                    </a:cubicBezTo>
                    <a:cubicBezTo>
                      <a:pt x="56083" y="588683"/>
                      <a:pt x="110934" y="472885"/>
                      <a:pt x="203459" y="380372"/>
                    </a:cubicBezTo>
                    <a:cubicBezTo>
                      <a:pt x="330860" y="252971"/>
                      <a:pt x="502333" y="196616"/>
                      <a:pt x="668809" y="211123"/>
                    </a:cubicBezTo>
                    <a:cubicBezTo>
                      <a:pt x="683317" y="377599"/>
                      <a:pt x="626961" y="549072"/>
                      <a:pt x="499560" y="676473"/>
                    </a:cubicBezTo>
                    <a:cubicBezTo>
                      <a:pt x="379262" y="796771"/>
                      <a:pt x="219680" y="853636"/>
                      <a:pt x="62113" y="847410"/>
                    </a:cubicBezTo>
                    <a:cubicBezTo>
                      <a:pt x="66116" y="868850"/>
                      <a:pt x="69844" y="890356"/>
                      <a:pt x="74148" y="911705"/>
                    </a:cubicBezTo>
                    <a:cubicBezTo>
                      <a:pt x="227778" y="908775"/>
                      <a:pt x="382323" y="965680"/>
                      <a:pt x="499560" y="1082904"/>
                    </a:cubicBezTo>
                    <a:cubicBezTo>
                      <a:pt x="626961" y="1210305"/>
                      <a:pt x="683304" y="1381778"/>
                      <a:pt x="668809" y="1548253"/>
                    </a:cubicBezTo>
                    <a:cubicBezTo>
                      <a:pt x="502333" y="1562748"/>
                      <a:pt x="330860" y="1506406"/>
                      <a:pt x="203459" y="1379004"/>
                    </a:cubicBezTo>
                    <a:cubicBezTo>
                      <a:pt x="198671" y="1374216"/>
                      <a:pt x="194171" y="1369245"/>
                      <a:pt x="189593" y="1364327"/>
                    </a:cubicBezTo>
                    <a:cubicBezTo>
                      <a:pt x="210759" y="1432953"/>
                      <a:pt x="233534" y="1501003"/>
                      <a:pt x="257787" y="1568504"/>
                    </a:cubicBezTo>
                    <a:cubicBezTo>
                      <a:pt x="356788" y="1593476"/>
                      <a:pt x="450570" y="1644507"/>
                      <a:pt x="528026" y="1721963"/>
                    </a:cubicBezTo>
                    <a:cubicBezTo>
                      <a:pt x="655427" y="1849364"/>
                      <a:pt x="711782" y="2020850"/>
                      <a:pt x="697275" y="2187313"/>
                    </a:cubicBezTo>
                    <a:cubicBezTo>
                      <a:pt x="639807" y="2192310"/>
                      <a:pt x="581778" y="2188674"/>
                      <a:pt x="525121" y="2176782"/>
                    </a:cubicBezTo>
                    <a:cubicBezTo>
                      <a:pt x="539407" y="2204057"/>
                      <a:pt x="554006" y="2231162"/>
                      <a:pt x="568814" y="2258189"/>
                    </a:cubicBezTo>
                    <a:cubicBezTo>
                      <a:pt x="611407" y="2252564"/>
                      <a:pt x="654498" y="2251530"/>
                      <a:pt x="697262" y="2255246"/>
                    </a:cubicBezTo>
                    <a:cubicBezTo>
                      <a:pt x="703017" y="2321255"/>
                      <a:pt x="697432" y="2388010"/>
                      <a:pt x="680883" y="2452541"/>
                    </a:cubicBezTo>
                    <a:cubicBezTo>
                      <a:pt x="783430" y="2621320"/>
                      <a:pt x="896075" y="2784800"/>
                      <a:pt x="1018413" y="2942197"/>
                    </a:cubicBezTo>
                    <a:cubicBezTo>
                      <a:pt x="1082644" y="2970584"/>
                      <a:pt x="1142884" y="3010901"/>
                      <a:pt x="1195525" y="3063541"/>
                    </a:cubicBezTo>
                    <a:cubicBezTo>
                      <a:pt x="1271005" y="3139022"/>
                      <a:pt x="1321343" y="3230017"/>
                      <a:pt x="1346983" y="3326245"/>
                    </a:cubicBezTo>
                    <a:cubicBezTo>
                      <a:pt x="1377580" y="3358844"/>
                      <a:pt x="1408584" y="3391142"/>
                      <a:pt x="1440045" y="3423087"/>
                    </a:cubicBezTo>
                    <a:cubicBezTo>
                      <a:pt x="1452250" y="3291879"/>
                      <a:pt x="1508330" y="3164007"/>
                      <a:pt x="1608797" y="3063554"/>
                    </a:cubicBezTo>
                    <a:cubicBezTo>
                      <a:pt x="1736198" y="2936153"/>
                      <a:pt x="1907684" y="2879811"/>
                      <a:pt x="2074147" y="2894305"/>
                    </a:cubicBezTo>
                    <a:cubicBezTo>
                      <a:pt x="2088654" y="3060768"/>
                      <a:pt x="2032299" y="3232241"/>
                      <a:pt x="1904898" y="3359655"/>
                    </a:cubicBezTo>
                    <a:cubicBezTo>
                      <a:pt x="1804706" y="3459847"/>
                      <a:pt x="1677239" y="3515888"/>
                      <a:pt x="1546411" y="3528289"/>
                    </a:cubicBezTo>
                    <a:cubicBezTo>
                      <a:pt x="1576054" y="3556820"/>
                      <a:pt x="1605984" y="3585102"/>
                      <a:pt x="1636333" y="3613071"/>
                    </a:cubicBezTo>
                    <a:cubicBezTo>
                      <a:pt x="1734720" y="3638200"/>
                      <a:pt x="1827886" y="3689075"/>
                      <a:pt x="1904898" y="3766085"/>
                    </a:cubicBezTo>
                    <a:cubicBezTo>
                      <a:pt x="1956962" y="3818150"/>
                      <a:pt x="1996965" y="3877658"/>
                      <a:pt x="2025313" y="3941104"/>
                    </a:cubicBezTo>
                    <a:cubicBezTo>
                      <a:pt x="2066847" y="3973180"/>
                      <a:pt x="2108891" y="4004771"/>
                      <a:pt x="2151445" y="4035866"/>
                    </a:cubicBezTo>
                    <a:cubicBezTo>
                      <a:pt x="2176470" y="3937035"/>
                      <a:pt x="2227449" y="3843424"/>
                      <a:pt x="2304787" y="3766085"/>
                    </a:cubicBezTo>
                    <a:cubicBezTo>
                      <a:pt x="2432188" y="3638684"/>
                      <a:pt x="2603674" y="3582329"/>
                      <a:pt x="2770137" y="3596837"/>
                    </a:cubicBezTo>
                    <a:cubicBezTo>
                      <a:pt x="2784644" y="3763299"/>
                      <a:pt x="2728289" y="3934785"/>
                      <a:pt x="2600888" y="4062186"/>
                    </a:cubicBezTo>
                    <a:cubicBezTo>
                      <a:pt x="2538044" y="4125030"/>
                      <a:pt x="2464448" y="4170515"/>
                      <a:pt x="2386037" y="4198797"/>
                    </a:cubicBezTo>
                    <a:cubicBezTo>
                      <a:pt x="2430409" y="4228126"/>
                      <a:pt x="2475318" y="4256879"/>
                      <a:pt x="2520646" y="4285175"/>
                    </a:cubicBezTo>
                    <a:cubicBezTo>
                      <a:pt x="2612714" y="4243824"/>
                      <a:pt x="2713193" y="4227276"/>
                      <a:pt x="2811985" y="4235883"/>
                    </a:cubicBezTo>
                    <a:cubicBezTo>
                      <a:pt x="2818107" y="4306118"/>
                      <a:pt x="2811448" y="4377216"/>
                      <a:pt x="2792337" y="4445541"/>
                    </a:cubicBezTo>
                    <a:cubicBezTo>
                      <a:pt x="2833269" y="4468316"/>
                      <a:pt x="2874528" y="4490712"/>
                      <a:pt x="2916127" y="4512650"/>
                    </a:cubicBezTo>
                    <a:cubicBezTo>
                      <a:pt x="2879459" y="4424624"/>
                      <a:pt x="2865214" y="4329456"/>
                      <a:pt x="2873377" y="4235883"/>
                    </a:cubicBezTo>
                    <a:cubicBezTo>
                      <a:pt x="3039852" y="4221376"/>
                      <a:pt x="3211325" y="4277731"/>
                      <a:pt x="3338726" y="4405132"/>
                    </a:cubicBezTo>
                    <a:cubicBezTo>
                      <a:pt x="3445066" y="4511472"/>
                      <a:pt x="3501723" y="4648528"/>
                      <a:pt x="3509166" y="4787741"/>
                    </a:cubicBezTo>
                    <a:cubicBezTo>
                      <a:pt x="3532948" y="4797356"/>
                      <a:pt x="3556730" y="4806971"/>
                      <a:pt x="3580683" y="4816338"/>
                    </a:cubicBezTo>
                    <a:cubicBezTo>
                      <a:pt x="3581428" y="4667430"/>
                      <a:pt x="3638372" y="4518746"/>
                      <a:pt x="3751985" y="4405132"/>
                    </a:cubicBezTo>
                    <a:cubicBezTo>
                      <a:pt x="3879387" y="4277731"/>
                      <a:pt x="4050860" y="4221376"/>
                      <a:pt x="4217335" y="4235883"/>
                    </a:cubicBezTo>
                    <a:cubicBezTo>
                      <a:pt x="4231843" y="4402346"/>
                      <a:pt x="4175487" y="4573832"/>
                      <a:pt x="4048086" y="4701233"/>
                    </a:cubicBezTo>
                    <a:cubicBezTo>
                      <a:pt x="3954318" y="4795002"/>
                      <a:pt x="3836662" y="4850140"/>
                      <a:pt x="3714716" y="4867016"/>
                    </a:cubicBezTo>
                    <a:cubicBezTo>
                      <a:pt x="3844511" y="4914515"/>
                      <a:pt x="3976596" y="4958259"/>
                      <a:pt x="4110799" y="4998080"/>
                    </a:cubicBezTo>
                    <a:cubicBezTo>
                      <a:pt x="4092577" y="4971406"/>
                      <a:pt x="4081889" y="4939186"/>
                      <a:pt x="4081889" y="4904455"/>
                    </a:cubicBezTo>
                    <a:cubicBezTo>
                      <a:pt x="4081889" y="4812701"/>
                      <a:pt x="4156271" y="4738306"/>
                      <a:pt x="4248038" y="4738306"/>
                    </a:cubicBezTo>
                    <a:cubicBezTo>
                      <a:pt x="4339805" y="4738306"/>
                      <a:pt x="4414187" y="4812688"/>
                      <a:pt x="4414187" y="4904455"/>
                    </a:cubicBezTo>
                    <a:cubicBezTo>
                      <a:pt x="4414187" y="4971642"/>
                      <a:pt x="4374222" y="5029384"/>
                      <a:pt x="4316847" y="5055560"/>
                    </a:cubicBezTo>
                    <a:cubicBezTo>
                      <a:pt x="4365667" y="5068380"/>
                      <a:pt x="4414710" y="5080716"/>
                      <a:pt x="4464040" y="5092502"/>
                    </a:cubicBezTo>
                    <a:cubicBezTo>
                      <a:pt x="4589597" y="4975946"/>
                      <a:pt x="4753705" y="4924522"/>
                      <a:pt x="4913326" y="4938428"/>
                    </a:cubicBezTo>
                    <a:cubicBezTo>
                      <a:pt x="4920377" y="5019337"/>
                      <a:pt x="4910540" y="5101398"/>
                      <a:pt x="4884089" y="5179050"/>
                    </a:cubicBezTo>
                    <a:cubicBezTo>
                      <a:pt x="4931143" y="5187226"/>
                      <a:pt x="4978393" y="5194931"/>
                      <a:pt x="5025827" y="5202178"/>
                    </a:cubicBezTo>
                    <a:cubicBezTo>
                      <a:pt x="4993045" y="5117802"/>
                      <a:pt x="4980330" y="5027435"/>
                      <a:pt x="4988087" y="4938428"/>
                    </a:cubicBezTo>
                    <a:cubicBezTo>
                      <a:pt x="5154550" y="4923933"/>
                      <a:pt x="5326022" y="4980275"/>
                      <a:pt x="5453437" y="5107677"/>
                    </a:cubicBezTo>
                    <a:cubicBezTo>
                      <a:pt x="5500125" y="5154365"/>
                      <a:pt x="5537172" y="5207005"/>
                      <a:pt x="5564787" y="5263111"/>
                    </a:cubicBezTo>
                    <a:cubicBezTo>
                      <a:pt x="5621940" y="5267363"/>
                      <a:pt x="5679303" y="5270948"/>
                      <a:pt x="5736888" y="5273826"/>
                    </a:cubicBezTo>
                    <a:cubicBezTo>
                      <a:pt x="5764974" y="5213702"/>
                      <a:pt x="5803682" y="5157308"/>
                      <a:pt x="5853327" y="5107664"/>
                    </a:cubicBezTo>
                    <a:cubicBezTo>
                      <a:pt x="5980728" y="4980263"/>
                      <a:pt x="6152201" y="4923907"/>
                      <a:pt x="6318677" y="4938415"/>
                    </a:cubicBezTo>
                    <a:cubicBezTo>
                      <a:pt x="6328932" y="5056122"/>
                      <a:pt x="6303580" y="5176263"/>
                      <a:pt x="6242908" y="5281635"/>
                    </a:cubicBezTo>
                    <a:cubicBezTo>
                      <a:pt x="6317080" y="5280131"/>
                      <a:pt x="6390821" y="5277122"/>
                      <a:pt x="6464326" y="5273354"/>
                    </a:cubicBezTo>
                    <a:cubicBezTo>
                      <a:pt x="6407068" y="5170010"/>
                      <a:pt x="6383456" y="5053035"/>
                      <a:pt x="6393450" y="4938415"/>
                    </a:cubicBezTo>
                    <a:cubicBezTo>
                      <a:pt x="6559913" y="4923920"/>
                      <a:pt x="6731386" y="4980263"/>
                      <a:pt x="6858800" y="5107664"/>
                    </a:cubicBezTo>
                    <a:cubicBezTo>
                      <a:pt x="6896567" y="5145430"/>
                      <a:pt x="6927923" y="5187134"/>
                      <a:pt x="6953210" y="5231362"/>
                    </a:cubicBezTo>
                    <a:cubicBezTo>
                      <a:pt x="7030640" y="5221970"/>
                      <a:pt x="7107559" y="5211230"/>
                      <a:pt x="7184021" y="5199352"/>
                    </a:cubicBezTo>
                    <a:cubicBezTo>
                      <a:pt x="7205422" y="5166975"/>
                      <a:pt x="7230159" y="5136168"/>
                      <a:pt x="7258677" y="5107664"/>
                    </a:cubicBezTo>
                    <a:cubicBezTo>
                      <a:pt x="7386078" y="4980263"/>
                      <a:pt x="7557564" y="4923907"/>
                      <a:pt x="7724027" y="4938415"/>
                    </a:cubicBezTo>
                    <a:cubicBezTo>
                      <a:pt x="7728579" y="4990714"/>
                      <a:pt x="7726120" y="5043499"/>
                      <a:pt x="7716688" y="5095263"/>
                    </a:cubicBezTo>
                    <a:cubicBezTo>
                      <a:pt x="7745507" y="5088434"/>
                      <a:pt x="7774207" y="5081370"/>
                      <a:pt x="7802856" y="5074188"/>
                    </a:cubicBezTo>
                    <a:cubicBezTo>
                      <a:pt x="7796328" y="5029201"/>
                      <a:pt x="7794863" y="4983638"/>
                      <a:pt x="7798801" y="4938415"/>
                    </a:cubicBezTo>
                    <a:cubicBezTo>
                      <a:pt x="7901360" y="4929480"/>
                      <a:pt x="8005790" y="4947546"/>
                      <a:pt x="8100684" y="4992442"/>
                    </a:cubicBezTo>
                    <a:cubicBezTo>
                      <a:pt x="8167701" y="4972348"/>
                      <a:pt x="8234011" y="4950986"/>
                      <a:pt x="8299955" y="4928957"/>
                    </a:cubicBezTo>
                    <a:cubicBezTo>
                      <a:pt x="8298765" y="4920938"/>
                      <a:pt x="8297941" y="4912801"/>
                      <a:pt x="8297941" y="4904442"/>
                    </a:cubicBezTo>
                    <a:cubicBezTo>
                      <a:pt x="8297941" y="4812688"/>
                      <a:pt x="8372322" y="4738293"/>
                      <a:pt x="8464089" y="4738293"/>
                    </a:cubicBezTo>
                    <a:cubicBezTo>
                      <a:pt x="8524303" y="4738293"/>
                      <a:pt x="8576865" y="4770434"/>
                      <a:pt x="8606011" y="4818378"/>
                    </a:cubicBezTo>
                    <a:cubicBezTo>
                      <a:pt x="8650697" y="4800954"/>
                      <a:pt x="8695122" y="4783123"/>
                      <a:pt x="8739233" y="4764809"/>
                    </a:cubicBezTo>
                    <a:cubicBezTo>
                      <a:pt x="8712860" y="4746051"/>
                      <a:pt x="8687678" y="4724872"/>
                      <a:pt x="8664014" y="4701220"/>
                    </a:cubicBezTo>
                    <a:cubicBezTo>
                      <a:pt x="8536613" y="4573819"/>
                      <a:pt x="8480257" y="4402346"/>
                      <a:pt x="8494765" y="4235870"/>
                    </a:cubicBezTo>
                    <a:cubicBezTo>
                      <a:pt x="8661241" y="4221363"/>
                      <a:pt x="8832714" y="4277718"/>
                      <a:pt x="8960115" y="4405119"/>
                    </a:cubicBezTo>
                    <a:cubicBezTo>
                      <a:pt x="9019217" y="4464222"/>
                      <a:pt x="9062831" y="4532874"/>
                      <a:pt x="9091375" y="4606052"/>
                    </a:cubicBezTo>
                    <a:cubicBezTo>
                      <a:pt x="9160079" y="4572602"/>
                      <a:pt x="9227972" y="4538054"/>
                      <a:pt x="9295003" y="4502394"/>
                    </a:cubicBezTo>
                    <a:cubicBezTo>
                      <a:pt x="9317202" y="4467950"/>
                      <a:pt x="9343234" y="4435259"/>
                      <a:pt x="9373387" y="4405106"/>
                    </a:cubicBezTo>
                    <a:cubicBezTo>
                      <a:pt x="9478379" y="4300114"/>
                      <a:pt x="9613302" y="4243497"/>
                      <a:pt x="9750685" y="4234902"/>
                    </a:cubicBezTo>
                    <a:cubicBezTo>
                      <a:pt x="9844558" y="4174295"/>
                      <a:pt x="9936351" y="4111425"/>
                      <a:pt x="10025947" y="4046345"/>
                    </a:cubicBezTo>
                    <a:cubicBezTo>
                      <a:pt x="9909233" y="3920762"/>
                      <a:pt x="9857718" y="3756523"/>
                      <a:pt x="9871637" y="3596810"/>
                    </a:cubicBezTo>
                    <a:cubicBezTo>
                      <a:pt x="10038113" y="3582303"/>
                      <a:pt x="10209585" y="3638658"/>
                      <a:pt x="10336987" y="3766059"/>
                    </a:cubicBezTo>
                    <a:cubicBezTo>
                      <a:pt x="10344012" y="3773084"/>
                      <a:pt x="10350748" y="3780305"/>
                      <a:pt x="10357342" y="3787592"/>
                    </a:cubicBezTo>
                    <a:cubicBezTo>
                      <a:pt x="10389418" y="3760631"/>
                      <a:pt x="10421114" y="3733316"/>
                      <a:pt x="10452510" y="3705754"/>
                    </a:cubicBezTo>
                    <a:cubicBezTo>
                      <a:pt x="10403650" y="3676830"/>
                      <a:pt x="10370776" y="3623732"/>
                      <a:pt x="10370776" y="3562825"/>
                    </a:cubicBezTo>
                    <a:cubicBezTo>
                      <a:pt x="10370776" y="3471057"/>
                      <a:pt x="10445158" y="3396676"/>
                      <a:pt x="10536925" y="3396676"/>
                    </a:cubicBezTo>
                    <a:cubicBezTo>
                      <a:pt x="10602136" y="3396676"/>
                      <a:pt x="10658400" y="3434338"/>
                      <a:pt x="10685610" y="3489006"/>
                    </a:cubicBezTo>
                    <a:cubicBezTo>
                      <a:pt x="10716691" y="3458486"/>
                      <a:pt x="10747380" y="3427640"/>
                      <a:pt x="10777652" y="3396493"/>
                    </a:cubicBezTo>
                    <a:cubicBezTo>
                      <a:pt x="10763654" y="3384889"/>
                      <a:pt x="10749984" y="3372723"/>
                      <a:pt x="10736863" y="3359616"/>
                    </a:cubicBezTo>
                    <a:cubicBezTo>
                      <a:pt x="10609462" y="3232215"/>
                      <a:pt x="10553107" y="3060729"/>
                      <a:pt x="10567614" y="2894266"/>
                    </a:cubicBezTo>
                    <a:cubicBezTo>
                      <a:pt x="10734077" y="2879758"/>
                      <a:pt x="10905550" y="2936114"/>
                      <a:pt x="11032964" y="3063515"/>
                    </a:cubicBezTo>
                    <a:cubicBezTo>
                      <a:pt x="11040904" y="3071455"/>
                      <a:pt x="11048557" y="3079566"/>
                      <a:pt x="11055935" y="3087820"/>
                    </a:cubicBezTo>
                    <a:cubicBezTo>
                      <a:pt x="11109622" y="3023512"/>
                      <a:pt x="11161648" y="2958130"/>
                      <a:pt x="11212012" y="2891702"/>
                    </a:cubicBezTo>
                    <a:cubicBezTo>
                      <a:pt x="11055805" y="2896777"/>
                      <a:pt x="10897950" y="2839795"/>
                      <a:pt x="10778711" y="2720556"/>
                    </a:cubicBezTo>
                    <a:cubicBezTo>
                      <a:pt x="10651310" y="2593155"/>
                      <a:pt x="10594968" y="2421669"/>
                      <a:pt x="10609462" y="2255206"/>
                    </a:cubicBezTo>
                    <a:cubicBezTo>
                      <a:pt x="10775925" y="2240699"/>
                      <a:pt x="10947398" y="2297054"/>
                      <a:pt x="11074813" y="2424455"/>
                    </a:cubicBezTo>
                    <a:cubicBezTo>
                      <a:pt x="11191289" y="2540934"/>
                      <a:pt x="11248181" y="2694249"/>
                      <a:pt x="11246036" y="2846885"/>
                    </a:cubicBezTo>
                    <a:cubicBezTo>
                      <a:pt x="11267215" y="2818327"/>
                      <a:pt x="11287950" y="2789509"/>
                      <a:pt x="11308501" y="2760586"/>
                    </a:cubicBezTo>
                    <a:cubicBezTo>
                      <a:pt x="11324918" y="2637645"/>
                      <a:pt x="11380227" y="2518930"/>
                      <a:pt x="11474702" y="2424455"/>
                    </a:cubicBezTo>
                    <a:cubicBezTo>
                      <a:pt x="11505823" y="2393334"/>
                      <a:pt x="11539612" y="2366517"/>
                      <a:pt x="11575272" y="2343873"/>
                    </a:cubicBezTo>
                    <a:cubicBezTo>
                      <a:pt x="11611731" y="2280323"/>
                      <a:pt x="11646646" y="2216001"/>
                      <a:pt x="11680199" y="2151038"/>
                    </a:cubicBezTo>
                    <a:cubicBezTo>
                      <a:pt x="11605308" y="2122546"/>
                      <a:pt x="11535034" y="2078357"/>
                      <a:pt x="11474702" y="2018025"/>
                    </a:cubicBezTo>
                    <a:cubicBezTo>
                      <a:pt x="11347301" y="1890624"/>
                      <a:pt x="11290945" y="1719138"/>
                      <a:pt x="11305453" y="1552675"/>
                    </a:cubicBezTo>
                    <a:cubicBezTo>
                      <a:pt x="11471915" y="1538167"/>
                      <a:pt x="11643388" y="1594523"/>
                      <a:pt x="11770802" y="1721924"/>
                    </a:cubicBezTo>
                    <a:cubicBezTo>
                      <a:pt x="11797424" y="1748545"/>
                      <a:pt x="11820748" y="1777180"/>
                      <a:pt x="11841168" y="1807189"/>
                    </a:cubicBezTo>
                    <a:cubicBezTo>
                      <a:pt x="11889309" y="1692896"/>
                      <a:pt x="11932987" y="1576784"/>
                      <a:pt x="11972075" y="1458972"/>
                    </a:cubicBezTo>
                    <a:cubicBezTo>
                      <a:pt x="11977752" y="1371169"/>
                      <a:pt x="12003156" y="1284464"/>
                      <a:pt x="12048197" y="1205909"/>
                    </a:cubicBezTo>
                    <a:cubicBezTo>
                      <a:pt x="12093865" y="1036909"/>
                      <a:pt x="12130217" y="864821"/>
                      <a:pt x="12156604" y="690012"/>
                    </a:cubicBezTo>
                    <a:close/>
                    <a:moveTo>
                      <a:pt x="12108372" y="879669"/>
                    </a:moveTo>
                    <a:cubicBezTo>
                      <a:pt x="12108372" y="971436"/>
                      <a:pt x="12033990" y="1045817"/>
                      <a:pt x="11942222" y="1045817"/>
                    </a:cubicBezTo>
                    <a:cubicBezTo>
                      <a:pt x="11850456" y="1045817"/>
                      <a:pt x="11776074" y="971436"/>
                      <a:pt x="11776074" y="879669"/>
                    </a:cubicBezTo>
                    <a:cubicBezTo>
                      <a:pt x="11776074" y="787902"/>
                      <a:pt x="11850456" y="713520"/>
                      <a:pt x="11942222" y="713520"/>
                    </a:cubicBezTo>
                    <a:cubicBezTo>
                      <a:pt x="12033990" y="713520"/>
                      <a:pt x="12108372" y="787902"/>
                      <a:pt x="12108372" y="879669"/>
                    </a:cubicBezTo>
                    <a:close/>
                    <a:moveTo>
                      <a:pt x="11446184" y="380359"/>
                    </a:moveTo>
                    <a:cubicBezTo>
                      <a:pt x="11573585" y="252958"/>
                      <a:pt x="11745058" y="196603"/>
                      <a:pt x="11911533" y="211110"/>
                    </a:cubicBezTo>
                    <a:cubicBezTo>
                      <a:pt x="11926028" y="377586"/>
                      <a:pt x="11869686" y="549059"/>
                      <a:pt x="11742284" y="676460"/>
                    </a:cubicBezTo>
                    <a:cubicBezTo>
                      <a:pt x="11614884" y="803861"/>
                      <a:pt x="11443411" y="860216"/>
                      <a:pt x="11276935" y="845709"/>
                    </a:cubicBezTo>
                    <a:cubicBezTo>
                      <a:pt x="11262441" y="679246"/>
                      <a:pt x="11318796" y="507760"/>
                      <a:pt x="11446184" y="380359"/>
                    </a:cubicBezTo>
                    <a:close/>
                    <a:moveTo>
                      <a:pt x="10567575" y="211110"/>
                    </a:moveTo>
                    <a:cubicBezTo>
                      <a:pt x="10734038" y="196603"/>
                      <a:pt x="10905510" y="252958"/>
                      <a:pt x="11032925" y="380359"/>
                    </a:cubicBezTo>
                    <a:cubicBezTo>
                      <a:pt x="11160325" y="507760"/>
                      <a:pt x="11216681" y="679233"/>
                      <a:pt x="11202174" y="845709"/>
                    </a:cubicBezTo>
                    <a:cubicBezTo>
                      <a:pt x="11035698" y="860216"/>
                      <a:pt x="10864225" y="803861"/>
                      <a:pt x="10736825" y="676460"/>
                    </a:cubicBezTo>
                    <a:cubicBezTo>
                      <a:pt x="10609423" y="549059"/>
                      <a:pt x="10553068" y="377586"/>
                      <a:pt x="10567575" y="211110"/>
                    </a:cubicBezTo>
                    <a:close/>
                    <a:moveTo>
                      <a:pt x="10040847" y="380359"/>
                    </a:moveTo>
                    <a:cubicBezTo>
                      <a:pt x="10168248" y="252958"/>
                      <a:pt x="10339734" y="196603"/>
                      <a:pt x="10506196" y="211110"/>
                    </a:cubicBezTo>
                    <a:cubicBezTo>
                      <a:pt x="10520691" y="377586"/>
                      <a:pt x="10464348" y="549059"/>
                      <a:pt x="10336948" y="676460"/>
                    </a:cubicBezTo>
                    <a:cubicBezTo>
                      <a:pt x="10209546" y="803861"/>
                      <a:pt x="10038073" y="860216"/>
                      <a:pt x="9871598" y="845709"/>
                    </a:cubicBezTo>
                    <a:cubicBezTo>
                      <a:pt x="9857103" y="679246"/>
                      <a:pt x="9913445" y="507760"/>
                      <a:pt x="10040847" y="380359"/>
                    </a:cubicBezTo>
                    <a:close/>
                    <a:moveTo>
                      <a:pt x="9871598" y="913641"/>
                    </a:moveTo>
                    <a:cubicBezTo>
                      <a:pt x="10038073" y="899134"/>
                      <a:pt x="10209546" y="955489"/>
                      <a:pt x="10336948" y="1082890"/>
                    </a:cubicBezTo>
                    <a:cubicBezTo>
                      <a:pt x="10464348" y="1210292"/>
                      <a:pt x="10520704" y="1381765"/>
                      <a:pt x="10506196" y="1548240"/>
                    </a:cubicBezTo>
                    <a:cubicBezTo>
                      <a:pt x="10339720" y="1562735"/>
                      <a:pt x="10168248" y="1506392"/>
                      <a:pt x="10040847" y="1378991"/>
                    </a:cubicBezTo>
                    <a:cubicBezTo>
                      <a:pt x="9913445" y="1251590"/>
                      <a:pt x="9857103" y="1080117"/>
                      <a:pt x="9871598" y="913641"/>
                    </a:cubicBezTo>
                    <a:close/>
                    <a:moveTo>
                      <a:pt x="9669436" y="2018038"/>
                    </a:moveTo>
                    <a:cubicBezTo>
                      <a:pt x="9542034" y="2145439"/>
                      <a:pt x="9370548" y="2201781"/>
                      <a:pt x="9204086" y="2187287"/>
                    </a:cubicBezTo>
                    <a:cubicBezTo>
                      <a:pt x="9189578" y="2020811"/>
                      <a:pt x="9245933" y="1849338"/>
                      <a:pt x="9373335" y="1721937"/>
                    </a:cubicBezTo>
                    <a:cubicBezTo>
                      <a:pt x="9500736" y="1594536"/>
                      <a:pt x="9672208" y="1538180"/>
                      <a:pt x="9838684" y="1552688"/>
                    </a:cubicBezTo>
                    <a:cubicBezTo>
                      <a:pt x="9853192" y="1719151"/>
                      <a:pt x="9796836" y="1890637"/>
                      <a:pt x="9669436" y="2018038"/>
                    </a:cubicBezTo>
                    <a:close/>
                    <a:moveTo>
                      <a:pt x="9162238" y="1548240"/>
                    </a:moveTo>
                    <a:cubicBezTo>
                      <a:pt x="9147730" y="1381778"/>
                      <a:pt x="9204086" y="1210292"/>
                      <a:pt x="9331487" y="1082890"/>
                    </a:cubicBezTo>
                    <a:cubicBezTo>
                      <a:pt x="9458888" y="955489"/>
                      <a:pt x="9630361" y="899134"/>
                      <a:pt x="9796836" y="913641"/>
                    </a:cubicBezTo>
                    <a:cubicBezTo>
                      <a:pt x="9811344" y="1080104"/>
                      <a:pt x="9754989" y="1251590"/>
                      <a:pt x="9627587" y="1378991"/>
                    </a:cubicBezTo>
                    <a:cubicBezTo>
                      <a:pt x="9500186" y="1506392"/>
                      <a:pt x="9328714" y="1562748"/>
                      <a:pt x="9162251" y="1548240"/>
                    </a:cubicBezTo>
                    <a:close/>
                    <a:moveTo>
                      <a:pt x="9162238" y="211110"/>
                    </a:moveTo>
                    <a:cubicBezTo>
                      <a:pt x="9328700" y="196603"/>
                      <a:pt x="9500186" y="252958"/>
                      <a:pt x="9627587" y="380359"/>
                    </a:cubicBezTo>
                    <a:cubicBezTo>
                      <a:pt x="9754989" y="507760"/>
                      <a:pt x="9811344" y="679233"/>
                      <a:pt x="9796836" y="845709"/>
                    </a:cubicBezTo>
                    <a:cubicBezTo>
                      <a:pt x="9630374" y="860216"/>
                      <a:pt x="9458901" y="803861"/>
                      <a:pt x="9331487" y="676460"/>
                    </a:cubicBezTo>
                    <a:cubicBezTo>
                      <a:pt x="9204086" y="549059"/>
                      <a:pt x="9147730" y="377586"/>
                      <a:pt x="9162238" y="211110"/>
                    </a:cubicBezTo>
                    <a:close/>
                    <a:moveTo>
                      <a:pt x="9297697" y="879669"/>
                    </a:moveTo>
                    <a:cubicBezTo>
                      <a:pt x="9297697" y="971436"/>
                      <a:pt x="9223315" y="1045817"/>
                      <a:pt x="9131548" y="1045817"/>
                    </a:cubicBezTo>
                    <a:cubicBezTo>
                      <a:pt x="9039781" y="1045817"/>
                      <a:pt x="8965400" y="971436"/>
                      <a:pt x="8965400" y="879669"/>
                    </a:cubicBezTo>
                    <a:cubicBezTo>
                      <a:pt x="8965400" y="787902"/>
                      <a:pt x="9039794" y="713520"/>
                      <a:pt x="9131548" y="713520"/>
                    </a:cubicBezTo>
                    <a:cubicBezTo>
                      <a:pt x="9223303" y="713520"/>
                      <a:pt x="9297697" y="787902"/>
                      <a:pt x="9297697" y="879669"/>
                    </a:cubicBezTo>
                    <a:close/>
                    <a:moveTo>
                      <a:pt x="8960075" y="2720569"/>
                    </a:moveTo>
                    <a:cubicBezTo>
                      <a:pt x="8832674" y="2847970"/>
                      <a:pt x="8661202" y="2904326"/>
                      <a:pt x="8494726" y="2889818"/>
                    </a:cubicBezTo>
                    <a:cubicBezTo>
                      <a:pt x="8480231" y="2723356"/>
                      <a:pt x="8536574" y="2551870"/>
                      <a:pt x="8663974" y="2424469"/>
                    </a:cubicBezTo>
                    <a:cubicBezTo>
                      <a:pt x="8791376" y="2297067"/>
                      <a:pt x="8962862" y="2240712"/>
                      <a:pt x="9129324" y="2255219"/>
                    </a:cubicBezTo>
                    <a:cubicBezTo>
                      <a:pt x="9143832" y="2421682"/>
                      <a:pt x="9087477" y="2593168"/>
                      <a:pt x="8960075" y="2720569"/>
                    </a:cubicBezTo>
                    <a:close/>
                    <a:moveTo>
                      <a:pt x="8931610" y="3359616"/>
                    </a:moveTo>
                    <a:cubicBezTo>
                      <a:pt x="8804209" y="3487017"/>
                      <a:pt x="8632723" y="3543359"/>
                      <a:pt x="8466260" y="3528865"/>
                    </a:cubicBezTo>
                    <a:cubicBezTo>
                      <a:pt x="8451753" y="3362402"/>
                      <a:pt x="8508108" y="3190929"/>
                      <a:pt x="8635509" y="3063515"/>
                    </a:cubicBezTo>
                    <a:cubicBezTo>
                      <a:pt x="8762911" y="2936114"/>
                      <a:pt x="8934383" y="2879771"/>
                      <a:pt x="9100859" y="2894266"/>
                    </a:cubicBezTo>
                    <a:cubicBezTo>
                      <a:pt x="9115366" y="3060729"/>
                      <a:pt x="9059011" y="3232202"/>
                      <a:pt x="8931610" y="3359616"/>
                    </a:cubicBezTo>
                    <a:close/>
                    <a:moveTo>
                      <a:pt x="9129324" y="2187287"/>
                    </a:moveTo>
                    <a:cubicBezTo>
                      <a:pt x="8962862" y="2201781"/>
                      <a:pt x="8791376" y="2145439"/>
                      <a:pt x="8663974" y="2018038"/>
                    </a:cubicBezTo>
                    <a:cubicBezTo>
                      <a:pt x="8536574" y="1890637"/>
                      <a:pt x="8480218" y="1719151"/>
                      <a:pt x="8494726" y="1552688"/>
                    </a:cubicBezTo>
                    <a:cubicBezTo>
                      <a:pt x="8661202" y="1538180"/>
                      <a:pt x="8832674" y="1594536"/>
                      <a:pt x="8960075" y="1721937"/>
                    </a:cubicBezTo>
                    <a:cubicBezTo>
                      <a:pt x="9087477" y="1849338"/>
                      <a:pt x="9143832" y="2020824"/>
                      <a:pt x="9129324" y="2187287"/>
                    </a:cubicBezTo>
                    <a:close/>
                    <a:moveTo>
                      <a:pt x="8635522" y="380359"/>
                    </a:moveTo>
                    <a:cubicBezTo>
                      <a:pt x="8762923" y="252958"/>
                      <a:pt x="8934396" y="196603"/>
                      <a:pt x="9100872" y="211110"/>
                    </a:cubicBezTo>
                    <a:cubicBezTo>
                      <a:pt x="9115380" y="377586"/>
                      <a:pt x="9059024" y="549059"/>
                      <a:pt x="8931623" y="676460"/>
                    </a:cubicBezTo>
                    <a:cubicBezTo>
                      <a:pt x="8804222" y="803861"/>
                      <a:pt x="8632736" y="860216"/>
                      <a:pt x="8466273" y="845709"/>
                    </a:cubicBezTo>
                    <a:cubicBezTo>
                      <a:pt x="8451766" y="679246"/>
                      <a:pt x="8508121" y="507760"/>
                      <a:pt x="8635522" y="380359"/>
                    </a:cubicBezTo>
                    <a:close/>
                    <a:moveTo>
                      <a:pt x="8466273" y="913641"/>
                    </a:moveTo>
                    <a:cubicBezTo>
                      <a:pt x="8632736" y="899134"/>
                      <a:pt x="8804222" y="955489"/>
                      <a:pt x="8931623" y="1082890"/>
                    </a:cubicBezTo>
                    <a:cubicBezTo>
                      <a:pt x="9059024" y="1210292"/>
                      <a:pt x="9115366" y="1381765"/>
                      <a:pt x="9100872" y="1548240"/>
                    </a:cubicBezTo>
                    <a:cubicBezTo>
                      <a:pt x="8934409" y="1562735"/>
                      <a:pt x="8762923" y="1506392"/>
                      <a:pt x="8635522" y="1378991"/>
                    </a:cubicBezTo>
                    <a:cubicBezTo>
                      <a:pt x="8508121" y="1251590"/>
                      <a:pt x="8451766" y="1080117"/>
                      <a:pt x="8466273" y="913641"/>
                    </a:cubicBezTo>
                    <a:close/>
                    <a:moveTo>
                      <a:pt x="8264111" y="2018038"/>
                    </a:moveTo>
                    <a:cubicBezTo>
                      <a:pt x="8136711" y="2145439"/>
                      <a:pt x="7965224" y="2201781"/>
                      <a:pt x="7798761" y="2187287"/>
                    </a:cubicBezTo>
                    <a:cubicBezTo>
                      <a:pt x="7784254" y="2020811"/>
                      <a:pt x="7840610" y="1849338"/>
                      <a:pt x="7968010" y="1721937"/>
                    </a:cubicBezTo>
                    <a:cubicBezTo>
                      <a:pt x="8095412" y="1594536"/>
                      <a:pt x="8266885" y="1538180"/>
                      <a:pt x="8433360" y="1552688"/>
                    </a:cubicBezTo>
                    <a:cubicBezTo>
                      <a:pt x="8447854" y="1719151"/>
                      <a:pt x="8391512" y="1890637"/>
                      <a:pt x="8264111" y="2018038"/>
                    </a:cubicBezTo>
                    <a:close/>
                    <a:moveTo>
                      <a:pt x="7926163" y="1082890"/>
                    </a:moveTo>
                    <a:cubicBezTo>
                      <a:pt x="8053564" y="955489"/>
                      <a:pt x="8225037" y="899134"/>
                      <a:pt x="8391512" y="913641"/>
                    </a:cubicBezTo>
                    <a:cubicBezTo>
                      <a:pt x="8406020" y="1080104"/>
                      <a:pt x="8349664" y="1251590"/>
                      <a:pt x="8222264" y="1378991"/>
                    </a:cubicBezTo>
                    <a:cubicBezTo>
                      <a:pt x="8094862" y="1506392"/>
                      <a:pt x="7923377" y="1562748"/>
                      <a:pt x="7756914" y="1548240"/>
                    </a:cubicBezTo>
                    <a:cubicBezTo>
                      <a:pt x="7742406" y="1381778"/>
                      <a:pt x="7798761" y="1210292"/>
                      <a:pt x="7926163" y="1082890"/>
                    </a:cubicBezTo>
                    <a:close/>
                    <a:moveTo>
                      <a:pt x="8222264" y="3063515"/>
                    </a:moveTo>
                    <a:cubicBezTo>
                      <a:pt x="8349664" y="3190916"/>
                      <a:pt x="8406020" y="3362389"/>
                      <a:pt x="8391512" y="3528865"/>
                    </a:cubicBezTo>
                    <a:cubicBezTo>
                      <a:pt x="8225037" y="3543359"/>
                      <a:pt x="8053564" y="3487004"/>
                      <a:pt x="7926163" y="3359616"/>
                    </a:cubicBezTo>
                    <a:cubicBezTo>
                      <a:pt x="7798761" y="3232215"/>
                      <a:pt x="7742406" y="3060729"/>
                      <a:pt x="7756914" y="2894266"/>
                    </a:cubicBezTo>
                    <a:cubicBezTo>
                      <a:pt x="7923389" y="2879758"/>
                      <a:pt x="8094862" y="2936114"/>
                      <a:pt x="8222264" y="3063515"/>
                    </a:cubicBezTo>
                    <a:close/>
                    <a:moveTo>
                      <a:pt x="7756914" y="211097"/>
                    </a:moveTo>
                    <a:cubicBezTo>
                      <a:pt x="7923389" y="196589"/>
                      <a:pt x="8094862" y="252945"/>
                      <a:pt x="8222264" y="380346"/>
                    </a:cubicBezTo>
                    <a:cubicBezTo>
                      <a:pt x="8349664" y="507747"/>
                      <a:pt x="8406020" y="679220"/>
                      <a:pt x="8391512" y="845696"/>
                    </a:cubicBezTo>
                    <a:cubicBezTo>
                      <a:pt x="8225037" y="860203"/>
                      <a:pt x="8053564" y="803848"/>
                      <a:pt x="7926163" y="676447"/>
                    </a:cubicBezTo>
                    <a:cubicBezTo>
                      <a:pt x="7798761" y="549046"/>
                      <a:pt x="7742406" y="377573"/>
                      <a:pt x="7756914" y="211097"/>
                    </a:cubicBezTo>
                    <a:close/>
                    <a:moveTo>
                      <a:pt x="7892373" y="879655"/>
                    </a:moveTo>
                    <a:cubicBezTo>
                      <a:pt x="7892373" y="971422"/>
                      <a:pt x="7817992" y="1045804"/>
                      <a:pt x="7726225" y="1045804"/>
                    </a:cubicBezTo>
                    <a:cubicBezTo>
                      <a:pt x="7634457" y="1045804"/>
                      <a:pt x="7560076" y="971422"/>
                      <a:pt x="7560076" y="879655"/>
                    </a:cubicBezTo>
                    <a:cubicBezTo>
                      <a:pt x="7560076" y="787889"/>
                      <a:pt x="7634457" y="713507"/>
                      <a:pt x="7726225" y="713507"/>
                    </a:cubicBezTo>
                    <a:cubicBezTo>
                      <a:pt x="7817992" y="713507"/>
                      <a:pt x="7892373" y="787889"/>
                      <a:pt x="7892373" y="879655"/>
                    </a:cubicBezTo>
                    <a:close/>
                    <a:moveTo>
                      <a:pt x="7060936" y="3528852"/>
                    </a:moveTo>
                    <a:cubicBezTo>
                      <a:pt x="7046442" y="3362389"/>
                      <a:pt x="7102784" y="3190916"/>
                      <a:pt x="7230185" y="3063502"/>
                    </a:cubicBezTo>
                    <a:cubicBezTo>
                      <a:pt x="7357586" y="2936101"/>
                      <a:pt x="7529059" y="2879758"/>
                      <a:pt x="7695535" y="2894253"/>
                    </a:cubicBezTo>
                    <a:cubicBezTo>
                      <a:pt x="7710029" y="3060716"/>
                      <a:pt x="7653687" y="3232189"/>
                      <a:pt x="7526286" y="3359603"/>
                    </a:cubicBezTo>
                    <a:cubicBezTo>
                      <a:pt x="7398885" y="3487004"/>
                      <a:pt x="7227412" y="3543346"/>
                      <a:pt x="7060936" y="3528852"/>
                    </a:cubicBezTo>
                    <a:close/>
                    <a:moveTo>
                      <a:pt x="7695535" y="4231383"/>
                    </a:moveTo>
                    <a:cubicBezTo>
                      <a:pt x="7529059" y="4245891"/>
                      <a:pt x="7357586" y="4189535"/>
                      <a:pt x="7230185" y="4062134"/>
                    </a:cubicBezTo>
                    <a:cubicBezTo>
                      <a:pt x="7102784" y="3934733"/>
                      <a:pt x="7046429" y="3763247"/>
                      <a:pt x="7060936" y="3596784"/>
                    </a:cubicBezTo>
                    <a:cubicBezTo>
                      <a:pt x="7227412" y="3582277"/>
                      <a:pt x="7398885" y="3638632"/>
                      <a:pt x="7526286" y="3766033"/>
                    </a:cubicBezTo>
                    <a:cubicBezTo>
                      <a:pt x="7653687" y="3893434"/>
                      <a:pt x="7710043" y="4064907"/>
                      <a:pt x="7695535" y="4231383"/>
                    </a:cubicBezTo>
                    <a:close/>
                    <a:moveTo>
                      <a:pt x="7554752" y="2720556"/>
                    </a:moveTo>
                    <a:cubicBezTo>
                      <a:pt x="7427350" y="2847957"/>
                      <a:pt x="7255877" y="2904312"/>
                      <a:pt x="7089402" y="2889805"/>
                    </a:cubicBezTo>
                    <a:cubicBezTo>
                      <a:pt x="7074894" y="2723343"/>
                      <a:pt x="7131249" y="2551856"/>
                      <a:pt x="7258651" y="2424455"/>
                    </a:cubicBezTo>
                    <a:cubicBezTo>
                      <a:pt x="7386052" y="2297054"/>
                      <a:pt x="7557538" y="2240699"/>
                      <a:pt x="7724001" y="2255206"/>
                    </a:cubicBezTo>
                    <a:cubicBezTo>
                      <a:pt x="7738508" y="2421669"/>
                      <a:pt x="7682152" y="2593155"/>
                      <a:pt x="7554752" y="2720556"/>
                    </a:cubicBezTo>
                    <a:close/>
                    <a:moveTo>
                      <a:pt x="7724001" y="2187274"/>
                    </a:moveTo>
                    <a:cubicBezTo>
                      <a:pt x="7557538" y="2201768"/>
                      <a:pt x="7386052" y="2145426"/>
                      <a:pt x="7258651" y="2018025"/>
                    </a:cubicBezTo>
                    <a:cubicBezTo>
                      <a:pt x="7131249" y="1890624"/>
                      <a:pt x="7074894" y="1719138"/>
                      <a:pt x="7089402" y="1552675"/>
                    </a:cubicBezTo>
                    <a:cubicBezTo>
                      <a:pt x="7255865" y="1538167"/>
                      <a:pt x="7427350" y="1594523"/>
                      <a:pt x="7554752" y="1721924"/>
                    </a:cubicBezTo>
                    <a:cubicBezTo>
                      <a:pt x="7682152" y="1849325"/>
                      <a:pt x="7738495" y="2020811"/>
                      <a:pt x="7724001" y="2187274"/>
                    </a:cubicBezTo>
                    <a:close/>
                    <a:moveTo>
                      <a:pt x="7230198" y="380346"/>
                    </a:moveTo>
                    <a:cubicBezTo>
                      <a:pt x="7357600" y="252945"/>
                      <a:pt x="7529073" y="196589"/>
                      <a:pt x="7695548" y="211097"/>
                    </a:cubicBezTo>
                    <a:cubicBezTo>
                      <a:pt x="7710043" y="377573"/>
                      <a:pt x="7653700" y="549046"/>
                      <a:pt x="7526299" y="676447"/>
                    </a:cubicBezTo>
                    <a:cubicBezTo>
                      <a:pt x="7398898" y="803848"/>
                      <a:pt x="7227425" y="860203"/>
                      <a:pt x="7060950" y="845696"/>
                    </a:cubicBezTo>
                    <a:cubicBezTo>
                      <a:pt x="7046455" y="679233"/>
                      <a:pt x="7102797" y="507747"/>
                      <a:pt x="7230198" y="380346"/>
                    </a:cubicBezTo>
                    <a:close/>
                    <a:moveTo>
                      <a:pt x="7060950" y="913628"/>
                    </a:moveTo>
                    <a:cubicBezTo>
                      <a:pt x="7227425" y="899121"/>
                      <a:pt x="7398898" y="955476"/>
                      <a:pt x="7526299" y="1082877"/>
                    </a:cubicBezTo>
                    <a:cubicBezTo>
                      <a:pt x="7653700" y="1210279"/>
                      <a:pt x="7710055" y="1381751"/>
                      <a:pt x="7695548" y="1548227"/>
                    </a:cubicBezTo>
                    <a:cubicBezTo>
                      <a:pt x="7529073" y="1562721"/>
                      <a:pt x="7357600" y="1506379"/>
                      <a:pt x="7230198" y="1378978"/>
                    </a:cubicBezTo>
                    <a:cubicBezTo>
                      <a:pt x="7102797" y="1251577"/>
                      <a:pt x="7046442" y="1080104"/>
                      <a:pt x="7060950" y="913628"/>
                    </a:cubicBezTo>
                    <a:close/>
                    <a:moveTo>
                      <a:pt x="7224874" y="2221247"/>
                    </a:moveTo>
                    <a:cubicBezTo>
                      <a:pt x="7224874" y="2313014"/>
                      <a:pt x="7150492" y="2387395"/>
                      <a:pt x="7058725" y="2387395"/>
                    </a:cubicBezTo>
                    <a:cubicBezTo>
                      <a:pt x="6966959" y="2387395"/>
                      <a:pt x="6892577" y="2313014"/>
                      <a:pt x="6892577" y="2221247"/>
                    </a:cubicBezTo>
                    <a:cubicBezTo>
                      <a:pt x="6892577" y="2129480"/>
                      <a:pt x="6966959" y="2055098"/>
                      <a:pt x="7058725" y="2055098"/>
                    </a:cubicBezTo>
                    <a:cubicBezTo>
                      <a:pt x="7150492" y="2055098"/>
                      <a:pt x="7224874" y="2129480"/>
                      <a:pt x="7224874" y="2221247"/>
                    </a:cubicBezTo>
                    <a:close/>
                    <a:moveTo>
                      <a:pt x="6351589" y="2894266"/>
                    </a:moveTo>
                    <a:cubicBezTo>
                      <a:pt x="6518052" y="2879758"/>
                      <a:pt x="6689525" y="2936114"/>
                      <a:pt x="6816939" y="3063515"/>
                    </a:cubicBezTo>
                    <a:cubicBezTo>
                      <a:pt x="6944340" y="3190916"/>
                      <a:pt x="7000696" y="3362389"/>
                      <a:pt x="6986189" y="3528865"/>
                    </a:cubicBezTo>
                    <a:cubicBezTo>
                      <a:pt x="6819713" y="3543359"/>
                      <a:pt x="6648240" y="3487004"/>
                      <a:pt x="6520838" y="3359616"/>
                    </a:cubicBezTo>
                    <a:cubicBezTo>
                      <a:pt x="6393438" y="3232215"/>
                      <a:pt x="6337082" y="3060729"/>
                      <a:pt x="6351589" y="2894266"/>
                    </a:cubicBezTo>
                    <a:close/>
                    <a:moveTo>
                      <a:pt x="6520838" y="1082890"/>
                    </a:moveTo>
                    <a:cubicBezTo>
                      <a:pt x="6648240" y="955489"/>
                      <a:pt x="6819713" y="899134"/>
                      <a:pt x="6986189" y="913641"/>
                    </a:cubicBezTo>
                    <a:cubicBezTo>
                      <a:pt x="7000696" y="1080104"/>
                      <a:pt x="6944328" y="1251590"/>
                      <a:pt x="6816939" y="1378991"/>
                    </a:cubicBezTo>
                    <a:cubicBezTo>
                      <a:pt x="6689538" y="1506392"/>
                      <a:pt x="6518065" y="1562748"/>
                      <a:pt x="6351589" y="1548240"/>
                    </a:cubicBezTo>
                    <a:cubicBezTo>
                      <a:pt x="6337082" y="1381778"/>
                      <a:pt x="6393438" y="1210292"/>
                      <a:pt x="6520838" y="1082890"/>
                    </a:cubicBezTo>
                    <a:close/>
                    <a:moveTo>
                      <a:pt x="6562686" y="2720569"/>
                    </a:moveTo>
                    <a:cubicBezTo>
                      <a:pt x="6435285" y="2593168"/>
                      <a:pt x="6378930" y="2421682"/>
                      <a:pt x="6393438" y="2255219"/>
                    </a:cubicBezTo>
                    <a:cubicBezTo>
                      <a:pt x="6559900" y="2240712"/>
                      <a:pt x="6731373" y="2297067"/>
                      <a:pt x="6858787" y="2424469"/>
                    </a:cubicBezTo>
                    <a:cubicBezTo>
                      <a:pt x="6986189" y="2551870"/>
                      <a:pt x="7042531" y="2723343"/>
                      <a:pt x="7028036" y="2889818"/>
                    </a:cubicBezTo>
                    <a:cubicBezTo>
                      <a:pt x="6861574" y="2904326"/>
                      <a:pt x="6690088" y="2847970"/>
                      <a:pt x="6562686" y="2720569"/>
                    </a:cubicBezTo>
                    <a:close/>
                    <a:moveTo>
                      <a:pt x="6858787" y="2018038"/>
                    </a:moveTo>
                    <a:cubicBezTo>
                      <a:pt x="6731386" y="2145439"/>
                      <a:pt x="6559900" y="2201781"/>
                      <a:pt x="6393438" y="2187287"/>
                    </a:cubicBezTo>
                    <a:cubicBezTo>
                      <a:pt x="6378943" y="2020811"/>
                      <a:pt x="6435285" y="1849338"/>
                      <a:pt x="6562686" y="1721937"/>
                    </a:cubicBezTo>
                    <a:cubicBezTo>
                      <a:pt x="6690088" y="1594536"/>
                      <a:pt x="6861574" y="1538180"/>
                      <a:pt x="7028036" y="1552688"/>
                    </a:cubicBezTo>
                    <a:cubicBezTo>
                      <a:pt x="7042531" y="1719151"/>
                      <a:pt x="6986189" y="1890637"/>
                      <a:pt x="6858787" y="2018038"/>
                    </a:cubicBezTo>
                    <a:close/>
                    <a:moveTo>
                      <a:pt x="6351589" y="211110"/>
                    </a:moveTo>
                    <a:cubicBezTo>
                      <a:pt x="6518052" y="196603"/>
                      <a:pt x="6689525" y="252958"/>
                      <a:pt x="6816939" y="380359"/>
                    </a:cubicBezTo>
                    <a:cubicBezTo>
                      <a:pt x="6944340" y="507760"/>
                      <a:pt x="7000696" y="679233"/>
                      <a:pt x="6986189" y="845709"/>
                    </a:cubicBezTo>
                    <a:cubicBezTo>
                      <a:pt x="6819713" y="860216"/>
                      <a:pt x="6648240" y="803861"/>
                      <a:pt x="6520838" y="676460"/>
                    </a:cubicBezTo>
                    <a:cubicBezTo>
                      <a:pt x="6393438" y="549059"/>
                      <a:pt x="6337082" y="377586"/>
                      <a:pt x="6351589" y="211110"/>
                    </a:cubicBezTo>
                    <a:close/>
                    <a:moveTo>
                      <a:pt x="6487049" y="879669"/>
                    </a:moveTo>
                    <a:cubicBezTo>
                      <a:pt x="6487049" y="971436"/>
                      <a:pt x="6412667" y="1045817"/>
                      <a:pt x="6320900" y="1045817"/>
                    </a:cubicBezTo>
                    <a:cubicBezTo>
                      <a:pt x="6229133" y="1045817"/>
                      <a:pt x="6154752" y="971436"/>
                      <a:pt x="6154752" y="879669"/>
                    </a:cubicBezTo>
                    <a:cubicBezTo>
                      <a:pt x="6154752" y="787902"/>
                      <a:pt x="6229133" y="713520"/>
                      <a:pt x="6320900" y="713520"/>
                    </a:cubicBezTo>
                    <a:cubicBezTo>
                      <a:pt x="6412667" y="713520"/>
                      <a:pt x="6487049" y="787902"/>
                      <a:pt x="6487049" y="879669"/>
                    </a:cubicBezTo>
                    <a:close/>
                    <a:moveTo>
                      <a:pt x="5655612" y="3528865"/>
                    </a:moveTo>
                    <a:cubicBezTo>
                      <a:pt x="5641118" y="3362402"/>
                      <a:pt x="5697460" y="3190929"/>
                      <a:pt x="5824861" y="3063515"/>
                    </a:cubicBezTo>
                    <a:cubicBezTo>
                      <a:pt x="5952262" y="2936114"/>
                      <a:pt x="6123748" y="2879771"/>
                      <a:pt x="6290211" y="2894266"/>
                    </a:cubicBezTo>
                    <a:cubicBezTo>
                      <a:pt x="6304705" y="3060729"/>
                      <a:pt x="6248363" y="3232202"/>
                      <a:pt x="6120962" y="3359616"/>
                    </a:cubicBezTo>
                    <a:cubicBezTo>
                      <a:pt x="5993561" y="3487017"/>
                      <a:pt x="5822075" y="3543359"/>
                      <a:pt x="5655612" y="3528865"/>
                    </a:cubicBezTo>
                    <a:close/>
                    <a:moveTo>
                      <a:pt x="6290211" y="4231396"/>
                    </a:moveTo>
                    <a:cubicBezTo>
                      <a:pt x="6123735" y="4245904"/>
                      <a:pt x="5952262" y="4189548"/>
                      <a:pt x="5824861" y="4062147"/>
                    </a:cubicBezTo>
                    <a:cubicBezTo>
                      <a:pt x="5697460" y="3934746"/>
                      <a:pt x="5641104" y="3763260"/>
                      <a:pt x="5655612" y="3596797"/>
                    </a:cubicBezTo>
                    <a:cubicBezTo>
                      <a:pt x="5822088" y="3582290"/>
                      <a:pt x="5993561" y="3638645"/>
                      <a:pt x="6120962" y="3766046"/>
                    </a:cubicBezTo>
                    <a:cubicBezTo>
                      <a:pt x="6248363" y="3893448"/>
                      <a:pt x="6304705" y="4064921"/>
                      <a:pt x="6290211" y="4231396"/>
                    </a:cubicBezTo>
                    <a:close/>
                    <a:moveTo>
                      <a:pt x="6149427" y="2720569"/>
                    </a:moveTo>
                    <a:cubicBezTo>
                      <a:pt x="6022026" y="2847970"/>
                      <a:pt x="5850553" y="2904326"/>
                      <a:pt x="5684077" y="2889818"/>
                    </a:cubicBezTo>
                    <a:cubicBezTo>
                      <a:pt x="5669570" y="2723356"/>
                      <a:pt x="5725926" y="2551870"/>
                      <a:pt x="5853327" y="2424469"/>
                    </a:cubicBezTo>
                    <a:cubicBezTo>
                      <a:pt x="5980728" y="2297067"/>
                      <a:pt x="6152201" y="2240712"/>
                      <a:pt x="6318677" y="2255219"/>
                    </a:cubicBezTo>
                    <a:cubicBezTo>
                      <a:pt x="6333184" y="2421682"/>
                      <a:pt x="6276828" y="2593168"/>
                      <a:pt x="6149427" y="2720569"/>
                    </a:cubicBezTo>
                    <a:close/>
                    <a:moveTo>
                      <a:pt x="6318677" y="2187287"/>
                    </a:moveTo>
                    <a:cubicBezTo>
                      <a:pt x="6152214" y="2201781"/>
                      <a:pt x="5980741" y="2145439"/>
                      <a:pt x="5853327" y="2018038"/>
                    </a:cubicBezTo>
                    <a:cubicBezTo>
                      <a:pt x="5725926" y="1890637"/>
                      <a:pt x="5669570" y="1719151"/>
                      <a:pt x="5684077" y="1552688"/>
                    </a:cubicBezTo>
                    <a:cubicBezTo>
                      <a:pt x="5850540" y="1538180"/>
                      <a:pt x="6022026" y="1594536"/>
                      <a:pt x="6149427" y="1721937"/>
                    </a:cubicBezTo>
                    <a:cubicBezTo>
                      <a:pt x="6276828" y="1849338"/>
                      <a:pt x="6333170" y="2020824"/>
                      <a:pt x="6318677" y="2187287"/>
                    </a:cubicBezTo>
                    <a:close/>
                    <a:moveTo>
                      <a:pt x="5824861" y="380359"/>
                    </a:moveTo>
                    <a:cubicBezTo>
                      <a:pt x="5952262" y="252958"/>
                      <a:pt x="6123748" y="196603"/>
                      <a:pt x="6290211" y="211110"/>
                    </a:cubicBezTo>
                    <a:cubicBezTo>
                      <a:pt x="6304705" y="377586"/>
                      <a:pt x="6248363" y="549059"/>
                      <a:pt x="6120962" y="676460"/>
                    </a:cubicBezTo>
                    <a:cubicBezTo>
                      <a:pt x="5993561" y="803861"/>
                      <a:pt x="5822075" y="860216"/>
                      <a:pt x="5655612" y="845709"/>
                    </a:cubicBezTo>
                    <a:cubicBezTo>
                      <a:pt x="5641118" y="679246"/>
                      <a:pt x="5697460" y="507760"/>
                      <a:pt x="5824861" y="380359"/>
                    </a:cubicBezTo>
                    <a:close/>
                    <a:moveTo>
                      <a:pt x="5655612" y="913641"/>
                    </a:moveTo>
                    <a:cubicBezTo>
                      <a:pt x="5822088" y="899134"/>
                      <a:pt x="5993561" y="955489"/>
                      <a:pt x="6120962" y="1082890"/>
                    </a:cubicBezTo>
                    <a:cubicBezTo>
                      <a:pt x="6248363" y="1210292"/>
                      <a:pt x="6304705" y="1381765"/>
                      <a:pt x="6290211" y="1548240"/>
                    </a:cubicBezTo>
                    <a:cubicBezTo>
                      <a:pt x="6123735" y="1562735"/>
                      <a:pt x="5952262" y="1506392"/>
                      <a:pt x="5824861" y="1378991"/>
                    </a:cubicBezTo>
                    <a:cubicBezTo>
                      <a:pt x="5697460" y="1251590"/>
                      <a:pt x="5641104" y="1080117"/>
                      <a:pt x="5655612" y="913641"/>
                    </a:cubicBezTo>
                    <a:close/>
                    <a:moveTo>
                      <a:pt x="5819537" y="2221260"/>
                    </a:moveTo>
                    <a:cubicBezTo>
                      <a:pt x="5819537" y="2313027"/>
                      <a:pt x="5745155" y="2387408"/>
                      <a:pt x="5653388" y="2387408"/>
                    </a:cubicBezTo>
                    <a:cubicBezTo>
                      <a:pt x="5561621" y="2387408"/>
                      <a:pt x="5487240" y="2313027"/>
                      <a:pt x="5487240" y="2221260"/>
                    </a:cubicBezTo>
                    <a:cubicBezTo>
                      <a:pt x="5487240" y="2129493"/>
                      <a:pt x="5561621" y="2055111"/>
                      <a:pt x="5653388" y="2055111"/>
                    </a:cubicBezTo>
                    <a:cubicBezTo>
                      <a:pt x="5745155" y="2055111"/>
                      <a:pt x="5819537" y="2129493"/>
                      <a:pt x="5819537" y="2221260"/>
                    </a:cubicBezTo>
                    <a:close/>
                    <a:moveTo>
                      <a:pt x="4946252" y="2894279"/>
                    </a:moveTo>
                    <a:cubicBezTo>
                      <a:pt x="5112715" y="2879771"/>
                      <a:pt x="5284188" y="2936127"/>
                      <a:pt x="5411602" y="3063528"/>
                    </a:cubicBezTo>
                    <a:cubicBezTo>
                      <a:pt x="5539003" y="3190929"/>
                      <a:pt x="5595359" y="3362402"/>
                      <a:pt x="5580851" y="3528878"/>
                    </a:cubicBezTo>
                    <a:cubicBezTo>
                      <a:pt x="5414389" y="3543372"/>
                      <a:pt x="5242916" y="3487017"/>
                      <a:pt x="5115501" y="3359629"/>
                    </a:cubicBezTo>
                    <a:cubicBezTo>
                      <a:pt x="4988100" y="3232228"/>
                      <a:pt x="4931745" y="3060742"/>
                      <a:pt x="4946252" y="2894279"/>
                    </a:cubicBezTo>
                    <a:close/>
                    <a:moveTo>
                      <a:pt x="5115501" y="1082904"/>
                    </a:moveTo>
                    <a:cubicBezTo>
                      <a:pt x="5242903" y="955502"/>
                      <a:pt x="5414375" y="899147"/>
                      <a:pt x="5580851" y="913654"/>
                    </a:cubicBezTo>
                    <a:cubicBezTo>
                      <a:pt x="5595359" y="1080117"/>
                      <a:pt x="5539003" y="1251603"/>
                      <a:pt x="5411602" y="1379004"/>
                    </a:cubicBezTo>
                    <a:cubicBezTo>
                      <a:pt x="5284201" y="1506406"/>
                      <a:pt x="5112728" y="1562761"/>
                      <a:pt x="4946252" y="1548253"/>
                    </a:cubicBezTo>
                    <a:cubicBezTo>
                      <a:pt x="4931745" y="1381791"/>
                      <a:pt x="4988100" y="1210305"/>
                      <a:pt x="5115501" y="1082904"/>
                    </a:cubicBezTo>
                    <a:close/>
                    <a:moveTo>
                      <a:pt x="5157349" y="2720582"/>
                    </a:moveTo>
                    <a:cubicBezTo>
                      <a:pt x="5029948" y="2593181"/>
                      <a:pt x="4973593" y="2421695"/>
                      <a:pt x="4988100" y="2255232"/>
                    </a:cubicBezTo>
                    <a:cubicBezTo>
                      <a:pt x="5154563" y="2240725"/>
                      <a:pt x="5326036" y="2297080"/>
                      <a:pt x="5453450" y="2424482"/>
                    </a:cubicBezTo>
                    <a:cubicBezTo>
                      <a:pt x="5580851" y="2551883"/>
                      <a:pt x="5637206" y="2723356"/>
                      <a:pt x="5622699" y="2889831"/>
                    </a:cubicBezTo>
                    <a:cubicBezTo>
                      <a:pt x="5456236" y="2904339"/>
                      <a:pt x="5284750" y="2847984"/>
                      <a:pt x="5157349" y="2720582"/>
                    </a:cubicBezTo>
                    <a:close/>
                    <a:moveTo>
                      <a:pt x="5453450" y="2018051"/>
                    </a:moveTo>
                    <a:cubicBezTo>
                      <a:pt x="5326049" y="2145452"/>
                      <a:pt x="5154576" y="2201794"/>
                      <a:pt x="4988100" y="2187300"/>
                    </a:cubicBezTo>
                    <a:cubicBezTo>
                      <a:pt x="4973593" y="2020824"/>
                      <a:pt x="5029948" y="1849351"/>
                      <a:pt x="5157349" y="1721950"/>
                    </a:cubicBezTo>
                    <a:cubicBezTo>
                      <a:pt x="5284750" y="1594549"/>
                      <a:pt x="5456223" y="1538194"/>
                      <a:pt x="5622699" y="1552701"/>
                    </a:cubicBezTo>
                    <a:cubicBezTo>
                      <a:pt x="5637206" y="1719164"/>
                      <a:pt x="5580851" y="1890650"/>
                      <a:pt x="5453450" y="2018051"/>
                    </a:cubicBezTo>
                    <a:close/>
                    <a:moveTo>
                      <a:pt x="4946252" y="211123"/>
                    </a:moveTo>
                    <a:cubicBezTo>
                      <a:pt x="5112715" y="196616"/>
                      <a:pt x="5284188" y="252971"/>
                      <a:pt x="5411602" y="380372"/>
                    </a:cubicBezTo>
                    <a:cubicBezTo>
                      <a:pt x="5539017" y="507773"/>
                      <a:pt x="5595359" y="679246"/>
                      <a:pt x="5580851" y="845722"/>
                    </a:cubicBezTo>
                    <a:cubicBezTo>
                      <a:pt x="5414389" y="860229"/>
                      <a:pt x="5242916" y="803874"/>
                      <a:pt x="5115501" y="676473"/>
                    </a:cubicBezTo>
                    <a:cubicBezTo>
                      <a:pt x="4988100" y="549072"/>
                      <a:pt x="4931745" y="377599"/>
                      <a:pt x="4946252" y="211123"/>
                    </a:cubicBezTo>
                    <a:close/>
                    <a:moveTo>
                      <a:pt x="5081711" y="879682"/>
                    </a:moveTo>
                    <a:cubicBezTo>
                      <a:pt x="5081711" y="971449"/>
                      <a:pt x="5007330" y="1045830"/>
                      <a:pt x="4915563" y="1045830"/>
                    </a:cubicBezTo>
                    <a:cubicBezTo>
                      <a:pt x="4823796" y="1045830"/>
                      <a:pt x="4749414" y="971449"/>
                      <a:pt x="4749414" y="879682"/>
                    </a:cubicBezTo>
                    <a:cubicBezTo>
                      <a:pt x="4749414" y="787915"/>
                      <a:pt x="4823809" y="713533"/>
                      <a:pt x="4915563" y="713533"/>
                    </a:cubicBezTo>
                    <a:cubicBezTo>
                      <a:pt x="5007317" y="713533"/>
                      <a:pt x="5081711" y="787915"/>
                      <a:pt x="5081711" y="879682"/>
                    </a:cubicBezTo>
                    <a:close/>
                    <a:moveTo>
                      <a:pt x="4744090" y="2720582"/>
                    </a:moveTo>
                    <a:cubicBezTo>
                      <a:pt x="4616689" y="2847984"/>
                      <a:pt x="4445203" y="2904339"/>
                      <a:pt x="4278740" y="2889831"/>
                    </a:cubicBezTo>
                    <a:cubicBezTo>
                      <a:pt x="4264246" y="2723369"/>
                      <a:pt x="4320588" y="2551883"/>
                      <a:pt x="4447989" y="2424482"/>
                    </a:cubicBezTo>
                    <a:cubicBezTo>
                      <a:pt x="4575391" y="2297080"/>
                      <a:pt x="4746863" y="2240725"/>
                      <a:pt x="4913339" y="2255232"/>
                    </a:cubicBezTo>
                    <a:cubicBezTo>
                      <a:pt x="4927847" y="2421695"/>
                      <a:pt x="4871491" y="2593181"/>
                      <a:pt x="4744090" y="2720582"/>
                    </a:cubicBezTo>
                    <a:close/>
                    <a:moveTo>
                      <a:pt x="4715625" y="3359629"/>
                    </a:moveTo>
                    <a:cubicBezTo>
                      <a:pt x="4588223" y="3487030"/>
                      <a:pt x="4416738" y="3543372"/>
                      <a:pt x="4250275" y="3528878"/>
                    </a:cubicBezTo>
                    <a:cubicBezTo>
                      <a:pt x="4235767" y="3362415"/>
                      <a:pt x="4292123" y="3190942"/>
                      <a:pt x="4419524" y="3063528"/>
                    </a:cubicBezTo>
                    <a:cubicBezTo>
                      <a:pt x="4546925" y="2936127"/>
                      <a:pt x="4718398" y="2879785"/>
                      <a:pt x="4884874" y="2894279"/>
                    </a:cubicBezTo>
                    <a:cubicBezTo>
                      <a:pt x="4899381" y="3060742"/>
                      <a:pt x="4843026" y="3232215"/>
                      <a:pt x="4715625" y="3359629"/>
                    </a:cubicBezTo>
                    <a:close/>
                    <a:moveTo>
                      <a:pt x="4913339" y="2187300"/>
                    </a:moveTo>
                    <a:cubicBezTo>
                      <a:pt x="4746876" y="2201794"/>
                      <a:pt x="4575404" y="2145452"/>
                      <a:pt x="4447989" y="2018051"/>
                    </a:cubicBezTo>
                    <a:cubicBezTo>
                      <a:pt x="4320588" y="1890650"/>
                      <a:pt x="4264246" y="1719164"/>
                      <a:pt x="4278740" y="1552701"/>
                    </a:cubicBezTo>
                    <a:cubicBezTo>
                      <a:pt x="4445216" y="1538194"/>
                      <a:pt x="4616689" y="1594549"/>
                      <a:pt x="4744090" y="1721950"/>
                    </a:cubicBezTo>
                    <a:cubicBezTo>
                      <a:pt x="4871491" y="1849351"/>
                      <a:pt x="4927833" y="2020837"/>
                      <a:pt x="4913339" y="2187300"/>
                    </a:cubicBezTo>
                    <a:close/>
                    <a:moveTo>
                      <a:pt x="4419537" y="380372"/>
                    </a:moveTo>
                    <a:cubicBezTo>
                      <a:pt x="4546938" y="252971"/>
                      <a:pt x="4718411" y="196616"/>
                      <a:pt x="4884887" y="211123"/>
                    </a:cubicBezTo>
                    <a:cubicBezTo>
                      <a:pt x="4899394" y="377599"/>
                      <a:pt x="4843039" y="549072"/>
                      <a:pt x="4715638" y="676473"/>
                    </a:cubicBezTo>
                    <a:cubicBezTo>
                      <a:pt x="4588236" y="803874"/>
                      <a:pt x="4416751" y="860229"/>
                      <a:pt x="4250288" y="845722"/>
                    </a:cubicBezTo>
                    <a:cubicBezTo>
                      <a:pt x="4235780" y="679259"/>
                      <a:pt x="4292136" y="507773"/>
                      <a:pt x="4419537" y="380372"/>
                    </a:cubicBezTo>
                    <a:close/>
                    <a:moveTo>
                      <a:pt x="4250288" y="913654"/>
                    </a:moveTo>
                    <a:cubicBezTo>
                      <a:pt x="4416751" y="899147"/>
                      <a:pt x="4588223" y="955502"/>
                      <a:pt x="4715638" y="1082904"/>
                    </a:cubicBezTo>
                    <a:cubicBezTo>
                      <a:pt x="4843039" y="1210305"/>
                      <a:pt x="4899381" y="1381778"/>
                      <a:pt x="4884887" y="1548253"/>
                    </a:cubicBezTo>
                    <a:cubicBezTo>
                      <a:pt x="4718424" y="1562748"/>
                      <a:pt x="4546938" y="1506406"/>
                      <a:pt x="4419537" y="1379004"/>
                    </a:cubicBezTo>
                    <a:cubicBezTo>
                      <a:pt x="4292136" y="1251603"/>
                      <a:pt x="4235793" y="1080130"/>
                      <a:pt x="4250288" y="913654"/>
                    </a:cubicBezTo>
                    <a:close/>
                    <a:moveTo>
                      <a:pt x="4048112" y="2018051"/>
                    </a:moveTo>
                    <a:cubicBezTo>
                      <a:pt x="3920711" y="2145452"/>
                      <a:pt x="3749238" y="2201794"/>
                      <a:pt x="3582763" y="2187300"/>
                    </a:cubicBezTo>
                    <a:cubicBezTo>
                      <a:pt x="3568255" y="2020824"/>
                      <a:pt x="3624611" y="1849351"/>
                      <a:pt x="3752012" y="1721950"/>
                    </a:cubicBezTo>
                    <a:cubicBezTo>
                      <a:pt x="3879413" y="1594549"/>
                      <a:pt x="4050886" y="1538194"/>
                      <a:pt x="4217361" y="1552701"/>
                    </a:cubicBezTo>
                    <a:cubicBezTo>
                      <a:pt x="4231869" y="1719164"/>
                      <a:pt x="4175514" y="1890650"/>
                      <a:pt x="4048112" y="2018051"/>
                    </a:cubicBezTo>
                    <a:close/>
                    <a:moveTo>
                      <a:pt x="3540915" y="1548253"/>
                    </a:moveTo>
                    <a:cubicBezTo>
                      <a:pt x="3526407" y="1381791"/>
                      <a:pt x="3582763" y="1210305"/>
                      <a:pt x="3710164" y="1082904"/>
                    </a:cubicBezTo>
                    <a:cubicBezTo>
                      <a:pt x="3837565" y="955502"/>
                      <a:pt x="4009038" y="899147"/>
                      <a:pt x="4175514" y="913654"/>
                    </a:cubicBezTo>
                    <a:cubicBezTo>
                      <a:pt x="4190021" y="1080117"/>
                      <a:pt x="4133666" y="1251603"/>
                      <a:pt x="4006265" y="1379004"/>
                    </a:cubicBezTo>
                    <a:cubicBezTo>
                      <a:pt x="3878863" y="1506406"/>
                      <a:pt x="3707391" y="1562761"/>
                      <a:pt x="3540915" y="1548253"/>
                    </a:cubicBezTo>
                    <a:close/>
                    <a:moveTo>
                      <a:pt x="3540915" y="211123"/>
                    </a:moveTo>
                    <a:cubicBezTo>
                      <a:pt x="3707391" y="196616"/>
                      <a:pt x="3878863" y="252971"/>
                      <a:pt x="4006265" y="380372"/>
                    </a:cubicBezTo>
                    <a:cubicBezTo>
                      <a:pt x="4133666" y="507773"/>
                      <a:pt x="4190021" y="679246"/>
                      <a:pt x="4175514" y="845722"/>
                    </a:cubicBezTo>
                    <a:cubicBezTo>
                      <a:pt x="4009051" y="860229"/>
                      <a:pt x="3837578" y="803874"/>
                      <a:pt x="3710164" y="676473"/>
                    </a:cubicBezTo>
                    <a:cubicBezTo>
                      <a:pt x="3582763" y="549072"/>
                      <a:pt x="3526407" y="377599"/>
                      <a:pt x="3540915" y="211123"/>
                    </a:cubicBezTo>
                    <a:close/>
                    <a:moveTo>
                      <a:pt x="3676374" y="879682"/>
                    </a:moveTo>
                    <a:cubicBezTo>
                      <a:pt x="3676374" y="971449"/>
                      <a:pt x="3601993" y="1045830"/>
                      <a:pt x="3510226" y="1045830"/>
                    </a:cubicBezTo>
                    <a:cubicBezTo>
                      <a:pt x="3418458" y="1045830"/>
                      <a:pt x="3344077" y="971449"/>
                      <a:pt x="3344077" y="879682"/>
                    </a:cubicBezTo>
                    <a:cubicBezTo>
                      <a:pt x="3344077" y="787915"/>
                      <a:pt x="3418458" y="713533"/>
                      <a:pt x="3510226" y="713533"/>
                    </a:cubicBezTo>
                    <a:cubicBezTo>
                      <a:pt x="3601993" y="713533"/>
                      <a:pt x="3676374" y="787915"/>
                      <a:pt x="3676374" y="879682"/>
                    </a:cubicBezTo>
                    <a:close/>
                    <a:moveTo>
                      <a:pt x="3338753" y="2720582"/>
                    </a:moveTo>
                    <a:cubicBezTo>
                      <a:pt x="3211352" y="2847984"/>
                      <a:pt x="3039879" y="2904339"/>
                      <a:pt x="2873403" y="2889831"/>
                    </a:cubicBezTo>
                    <a:cubicBezTo>
                      <a:pt x="2858908" y="2723369"/>
                      <a:pt x="2915251" y="2551883"/>
                      <a:pt x="3042652" y="2424482"/>
                    </a:cubicBezTo>
                    <a:cubicBezTo>
                      <a:pt x="3170053" y="2297080"/>
                      <a:pt x="3341539" y="2240725"/>
                      <a:pt x="3508001" y="2255232"/>
                    </a:cubicBezTo>
                    <a:cubicBezTo>
                      <a:pt x="3522509" y="2421695"/>
                      <a:pt x="3466154" y="2593181"/>
                      <a:pt x="3338753" y="2720582"/>
                    </a:cubicBezTo>
                    <a:close/>
                    <a:moveTo>
                      <a:pt x="3310287" y="3359629"/>
                    </a:moveTo>
                    <a:cubicBezTo>
                      <a:pt x="3182886" y="3487030"/>
                      <a:pt x="3011413" y="3543372"/>
                      <a:pt x="2844937" y="3528878"/>
                    </a:cubicBezTo>
                    <a:cubicBezTo>
                      <a:pt x="2830430" y="3362415"/>
                      <a:pt x="2886785" y="3190942"/>
                      <a:pt x="3014186" y="3063528"/>
                    </a:cubicBezTo>
                    <a:cubicBezTo>
                      <a:pt x="3141588" y="2936127"/>
                      <a:pt x="3313061" y="2879785"/>
                      <a:pt x="3479536" y="2894279"/>
                    </a:cubicBezTo>
                    <a:cubicBezTo>
                      <a:pt x="3494044" y="3060742"/>
                      <a:pt x="3437688" y="3232215"/>
                      <a:pt x="3310287" y="3359629"/>
                    </a:cubicBezTo>
                    <a:close/>
                    <a:moveTo>
                      <a:pt x="3508001" y="2187300"/>
                    </a:moveTo>
                    <a:cubicBezTo>
                      <a:pt x="3341539" y="2201794"/>
                      <a:pt x="3170053" y="2145452"/>
                      <a:pt x="3042652" y="2018051"/>
                    </a:cubicBezTo>
                    <a:cubicBezTo>
                      <a:pt x="2915251" y="1890650"/>
                      <a:pt x="2858908" y="1719164"/>
                      <a:pt x="2873403" y="1552701"/>
                    </a:cubicBezTo>
                    <a:cubicBezTo>
                      <a:pt x="3039879" y="1538194"/>
                      <a:pt x="3211352" y="1594549"/>
                      <a:pt x="3338753" y="1721950"/>
                    </a:cubicBezTo>
                    <a:cubicBezTo>
                      <a:pt x="3466154" y="1849351"/>
                      <a:pt x="3522509" y="2020837"/>
                      <a:pt x="3508001" y="2187300"/>
                    </a:cubicBezTo>
                    <a:close/>
                    <a:moveTo>
                      <a:pt x="3014199" y="380372"/>
                    </a:moveTo>
                    <a:cubicBezTo>
                      <a:pt x="3141601" y="252971"/>
                      <a:pt x="3313073" y="196616"/>
                      <a:pt x="3479549" y="211123"/>
                    </a:cubicBezTo>
                    <a:cubicBezTo>
                      <a:pt x="3494057" y="377599"/>
                      <a:pt x="3437701" y="549072"/>
                      <a:pt x="3310300" y="676473"/>
                    </a:cubicBezTo>
                    <a:cubicBezTo>
                      <a:pt x="3182899" y="803874"/>
                      <a:pt x="3011426" y="860229"/>
                      <a:pt x="2844950" y="845722"/>
                    </a:cubicBezTo>
                    <a:cubicBezTo>
                      <a:pt x="2830443" y="679259"/>
                      <a:pt x="2886798" y="507773"/>
                      <a:pt x="3014199" y="380372"/>
                    </a:cubicBezTo>
                    <a:close/>
                    <a:moveTo>
                      <a:pt x="2844950" y="913654"/>
                    </a:moveTo>
                    <a:cubicBezTo>
                      <a:pt x="3011413" y="899147"/>
                      <a:pt x="3182899" y="955502"/>
                      <a:pt x="3310300" y="1082904"/>
                    </a:cubicBezTo>
                    <a:cubicBezTo>
                      <a:pt x="3437701" y="1210305"/>
                      <a:pt x="3494057" y="1381778"/>
                      <a:pt x="3479549" y="1548253"/>
                    </a:cubicBezTo>
                    <a:cubicBezTo>
                      <a:pt x="3313086" y="1562748"/>
                      <a:pt x="3141601" y="1506406"/>
                      <a:pt x="3014199" y="1379004"/>
                    </a:cubicBezTo>
                    <a:cubicBezTo>
                      <a:pt x="2886798" y="1251603"/>
                      <a:pt x="2830443" y="1080130"/>
                      <a:pt x="2844950" y="913654"/>
                    </a:cubicBezTo>
                    <a:close/>
                    <a:moveTo>
                      <a:pt x="2642788" y="2018051"/>
                    </a:moveTo>
                    <a:cubicBezTo>
                      <a:pt x="2515387" y="2145452"/>
                      <a:pt x="2343914" y="2201794"/>
                      <a:pt x="2177438" y="2187300"/>
                    </a:cubicBezTo>
                    <a:cubicBezTo>
                      <a:pt x="2162944" y="2020824"/>
                      <a:pt x="2219286" y="1849351"/>
                      <a:pt x="2346687" y="1721950"/>
                    </a:cubicBezTo>
                    <a:cubicBezTo>
                      <a:pt x="2474089" y="1594549"/>
                      <a:pt x="2645575" y="1538194"/>
                      <a:pt x="2812037" y="1552701"/>
                    </a:cubicBezTo>
                    <a:cubicBezTo>
                      <a:pt x="2826545" y="1719164"/>
                      <a:pt x="2770189" y="1890650"/>
                      <a:pt x="2642788" y="2018051"/>
                    </a:cubicBezTo>
                    <a:close/>
                    <a:moveTo>
                      <a:pt x="2135591" y="1548253"/>
                    </a:moveTo>
                    <a:cubicBezTo>
                      <a:pt x="2121096" y="1381791"/>
                      <a:pt x="2177438" y="1210305"/>
                      <a:pt x="2304840" y="1082904"/>
                    </a:cubicBezTo>
                    <a:cubicBezTo>
                      <a:pt x="2432241" y="955502"/>
                      <a:pt x="2603727" y="899147"/>
                      <a:pt x="2770189" y="913654"/>
                    </a:cubicBezTo>
                    <a:cubicBezTo>
                      <a:pt x="2784697" y="1080117"/>
                      <a:pt x="2728341" y="1251603"/>
                      <a:pt x="2600940" y="1379004"/>
                    </a:cubicBezTo>
                    <a:cubicBezTo>
                      <a:pt x="2473539" y="1506406"/>
                      <a:pt x="2302066" y="1562761"/>
                      <a:pt x="2135591" y="1548253"/>
                    </a:cubicBezTo>
                    <a:close/>
                    <a:moveTo>
                      <a:pt x="2135591" y="211123"/>
                    </a:moveTo>
                    <a:cubicBezTo>
                      <a:pt x="2302066" y="196616"/>
                      <a:pt x="2473539" y="252971"/>
                      <a:pt x="2600940" y="380372"/>
                    </a:cubicBezTo>
                    <a:cubicBezTo>
                      <a:pt x="2728341" y="507773"/>
                      <a:pt x="2784697" y="679246"/>
                      <a:pt x="2770189" y="845722"/>
                    </a:cubicBezTo>
                    <a:cubicBezTo>
                      <a:pt x="2603727" y="860229"/>
                      <a:pt x="2432241" y="803874"/>
                      <a:pt x="2304840" y="676473"/>
                    </a:cubicBezTo>
                    <a:cubicBezTo>
                      <a:pt x="2177438" y="549072"/>
                      <a:pt x="2121096" y="377599"/>
                      <a:pt x="2135591" y="211123"/>
                    </a:cubicBezTo>
                    <a:close/>
                    <a:moveTo>
                      <a:pt x="2271050" y="879682"/>
                    </a:moveTo>
                    <a:cubicBezTo>
                      <a:pt x="2271050" y="971449"/>
                      <a:pt x="2196668" y="1045830"/>
                      <a:pt x="2104901" y="1045830"/>
                    </a:cubicBezTo>
                    <a:cubicBezTo>
                      <a:pt x="2013134" y="1045830"/>
                      <a:pt x="1938753" y="971449"/>
                      <a:pt x="1938753" y="879682"/>
                    </a:cubicBezTo>
                    <a:cubicBezTo>
                      <a:pt x="1938753" y="787915"/>
                      <a:pt x="2013134" y="713533"/>
                      <a:pt x="2104901" y="713533"/>
                    </a:cubicBezTo>
                    <a:cubicBezTo>
                      <a:pt x="2196668" y="713533"/>
                      <a:pt x="2271050" y="787915"/>
                      <a:pt x="2271050" y="879682"/>
                    </a:cubicBezTo>
                    <a:close/>
                    <a:moveTo>
                      <a:pt x="1608862" y="380372"/>
                    </a:moveTo>
                    <a:cubicBezTo>
                      <a:pt x="1736263" y="252971"/>
                      <a:pt x="1907749" y="196616"/>
                      <a:pt x="2074212" y="211123"/>
                    </a:cubicBezTo>
                    <a:cubicBezTo>
                      <a:pt x="2088719" y="377599"/>
                      <a:pt x="2032364" y="549072"/>
                      <a:pt x="1904963" y="676473"/>
                    </a:cubicBezTo>
                    <a:cubicBezTo>
                      <a:pt x="1777562" y="803874"/>
                      <a:pt x="1606076" y="860229"/>
                      <a:pt x="1439613" y="845722"/>
                    </a:cubicBezTo>
                    <a:cubicBezTo>
                      <a:pt x="1425106" y="679259"/>
                      <a:pt x="1481461" y="507773"/>
                      <a:pt x="1608862" y="380372"/>
                    </a:cubicBezTo>
                    <a:close/>
                    <a:moveTo>
                      <a:pt x="1439613" y="913654"/>
                    </a:moveTo>
                    <a:cubicBezTo>
                      <a:pt x="1606076" y="899147"/>
                      <a:pt x="1777562" y="955502"/>
                      <a:pt x="1904963" y="1082904"/>
                    </a:cubicBezTo>
                    <a:cubicBezTo>
                      <a:pt x="2032364" y="1210305"/>
                      <a:pt x="2088719" y="1381778"/>
                      <a:pt x="2074212" y="1548253"/>
                    </a:cubicBezTo>
                    <a:cubicBezTo>
                      <a:pt x="1907749" y="1562748"/>
                      <a:pt x="1736263" y="1506406"/>
                      <a:pt x="1608862" y="1379004"/>
                    </a:cubicBezTo>
                    <a:cubicBezTo>
                      <a:pt x="1481461" y="1251603"/>
                      <a:pt x="1425106" y="1080130"/>
                      <a:pt x="1439613" y="913654"/>
                    </a:cubicBezTo>
                    <a:close/>
                    <a:moveTo>
                      <a:pt x="2102677" y="2187300"/>
                    </a:moveTo>
                    <a:cubicBezTo>
                      <a:pt x="1936215" y="2201794"/>
                      <a:pt x="1764729" y="2145452"/>
                      <a:pt x="1637328" y="2018051"/>
                    </a:cubicBezTo>
                    <a:cubicBezTo>
                      <a:pt x="1509926" y="1890650"/>
                      <a:pt x="1453571" y="1719164"/>
                      <a:pt x="1468079" y="1552701"/>
                    </a:cubicBezTo>
                    <a:cubicBezTo>
                      <a:pt x="1634541" y="1538194"/>
                      <a:pt x="1806027" y="1594549"/>
                      <a:pt x="1933428" y="1721950"/>
                    </a:cubicBezTo>
                    <a:cubicBezTo>
                      <a:pt x="2060829" y="1849351"/>
                      <a:pt x="2117185" y="2020837"/>
                      <a:pt x="2102677" y="2187300"/>
                    </a:cubicBezTo>
                    <a:close/>
                    <a:moveTo>
                      <a:pt x="1237451" y="2018051"/>
                    </a:moveTo>
                    <a:cubicBezTo>
                      <a:pt x="1110050" y="2145452"/>
                      <a:pt x="938577" y="2201794"/>
                      <a:pt x="772101" y="2187300"/>
                    </a:cubicBezTo>
                    <a:cubicBezTo>
                      <a:pt x="757594" y="2020824"/>
                      <a:pt x="813949" y="1849351"/>
                      <a:pt x="941350" y="1721950"/>
                    </a:cubicBezTo>
                    <a:cubicBezTo>
                      <a:pt x="1068751" y="1594549"/>
                      <a:pt x="1240224" y="1538194"/>
                      <a:pt x="1406700" y="1552701"/>
                    </a:cubicBezTo>
                    <a:cubicBezTo>
                      <a:pt x="1421207" y="1719164"/>
                      <a:pt x="1364852" y="1890650"/>
                      <a:pt x="1237451" y="2018051"/>
                    </a:cubicBezTo>
                    <a:close/>
                    <a:moveTo>
                      <a:pt x="730188" y="211110"/>
                    </a:moveTo>
                    <a:cubicBezTo>
                      <a:pt x="896664" y="196603"/>
                      <a:pt x="1068136" y="252958"/>
                      <a:pt x="1195538" y="380359"/>
                    </a:cubicBezTo>
                    <a:cubicBezTo>
                      <a:pt x="1322939" y="507760"/>
                      <a:pt x="1379294" y="679233"/>
                      <a:pt x="1364787" y="845709"/>
                    </a:cubicBezTo>
                    <a:cubicBezTo>
                      <a:pt x="1198324" y="860216"/>
                      <a:pt x="1026851" y="803861"/>
                      <a:pt x="899437" y="676460"/>
                    </a:cubicBezTo>
                    <a:cubicBezTo>
                      <a:pt x="772036" y="549059"/>
                      <a:pt x="715680" y="377586"/>
                      <a:pt x="730188" y="211110"/>
                    </a:cubicBezTo>
                    <a:close/>
                    <a:moveTo>
                      <a:pt x="533350" y="879669"/>
                    </a:moveTo>
                    <a:cubicBezTo>
                      <a:pt x="533350" y="787915"/>
                      <a:pt x="607731" y="713520"/>
                      <a:pt x="699498" y="713520"/>
                    </a:cubicBezTo>
                    <a:cubicBezTo>
                      <a:pt x="791265" y="713520"/>
                      <a:pt x="865647" y="787902"/>
                      <a:pt x="865647" y="879669"/>
                    </a:cubicBezTo>
                    <a:cubicBezTo>
                      <a:pt x="865647" y="971436"/>
                      <a:pt x="791265" y="1045817"/>
                      <a:pt x="699498" y="1045817"/>
                    </a:cubicBezTo>
                    <a:cubicBezTo>
                      <a:pt x="607731" y="1045817"/>
                      <a:pt x="533350" y="971436"/>
                      <a:pt x="533350" y="879669"/>
                    </a:cubicBezTo>
                    <a:close/>
                    <a:moveTo>
                      <a:pt x="899437" y="1082890"/>
                    </a:moveTo>
                    <a:cubicBezTo>
                      <a:pt x="1026838" y="955489"/>
                      <a:pt x="1198324" y="899134"/>
                      <a:pt x="1364787" y="913641"/>
                    </a:cubicBezTo>
                    <a:cubicBezTo>
                      <a:pt x="1379294" y="1080104"/>
                      <a:pt x="1322939" y="1251590"/>
                      <a:pt x="1195538" y="1378991"/>
                    </a:cubicBezTo>
                    <a:cubicBezTo>
                      <a:pt x="1068136" y="1506392"/>
                      <a:pt x="896664" y="1562748"/>
                      <a:pt x="730201" y="1548240"/>
                    </a:cubicBezTo>
                    <a:cubicBezTo>
                      <a:pt x="715693" y="1381778"/>
                      <a:pt x="772049" y="1210292"/>
                      <a:pt x="899450" y="1082890"/>
                    </a:cubicBezTo>
                    <a:close/>
                    <a:moveTo>
                      <a:pt x="1406635" y="2889818"/>
                    </a:moveTo>
                    <a:cubicBezTo>
                      <a:pt x="1240159" y="2904326"/>
                      <a:pt x="1068686" y="2847970"/>
                      <a:pt x="941285" y="2720569"/>
                    </a:cubicBezTo>
                    <a:cubicBezTo>
                      <a:pt x="813883" y="2593168"/>
                      <a:pt x="757528" y="2421682"/>
                      <a:pt x="772036" y="2255219"/>
                    </a:cubicBezTo>
                    <a:cubicBezTo>
                      <a:pt x="938498" y="2240712"/>
                      <a:pt x="1109971" y="2297067"/>
                      <a:pt x="1237385" y="2424469"/>
                    </a:cubicBezTo>
                    <a:cubicBezTo>
                      <a:pt x="1364800" y="2551870"/>
                      <a:pt x="1421142" y="2723343"/>
                      <a:pt x="1406635" y="2889818"/>
                    </a:cubicBezTo>
                    <a:close/>
                    <a:moveTo>
                      <a:pt x="1271175" y="2221260"/>
                    </a:moveTo>
                    <a:cubicBezTo>
                      <a:pt x="1271175" y="2129493"/>
                      <a:pt x="1345570" y="2055111"/>
                      <a:pt x="1437324" y="2055111"/>
                    </a:cubicBezTo>
                    <a:cubicBezTo>
                      <a:pt x="1529078" y="2055111"/>
                      <a:pt x="1603472" y="2129493"/>
                      <a:pt x="1603472" y="2221260"/>
                    </a:cubicBezTo>
                    <a:cubicBezTo>
                      <a:pt x="1603472" y="2313027"/>
                      <a:pt x="1529091" y="2387408"/>
                      <a:pt x="1437324" y="2387408"/>
                    </a:cubicBezTo>
                    <a:cubicBezTo>
                      <a:pt x="1345557" y="2387408"/>
                      <a:pt x="1271175" y="2313027"/>
                      <a:pt x="1271175" y="2221260"/>
                    </a:cubicBezTo>
                    <a:close/>
                    <a:moveTo>
                      <a:pt x="1933363" y="2720569"/>
                    </a:moveTo>
                    <a:cubicBezTo>
                      <a:pt x="1805962" y="2847970"/>
                      <a:pt x="1634489" y="2904326"/>
                      <a:pt x="1468013" y="2889818"/>
                    </a:cubicBezTo>
                    <a:cubicBezTo>
                      <a:pt x="1453506" y="2723356"/>
                      <a:pt x="1509861" y="2551870"/>
                      <a:pt x="1637262" y="2424469"/>
                    </a:cubicBezTo>
                    <a:cubicBezTo>
                      <a:pt x="1764663" y="2297067"/>
                      <a:pt x="1936149" y="2240712"/>
                      <a:pt x="2102612" y="2255219"/>
                    </a:cubicBezTo>
                    <a:cubicBezTo>
                      <a:pt x="2117106" y="2421682"/>
                      <a:pt x="2060764" y="2593168"/>
                      <a:pt x="1933363" y="2720569"/>
                    </a:cubicBezTo>
                    <a:close/>
                    <a:moveTo>
                      <a:pt x="2104836" y="3728986"/>
                    </a:moveTo>
                    <a:cubicBezTo>
                      <a:pt x="2013082" y="3728986"/>
                      <a:pt x="1938687" y="3654605"/>
                      <a:pt x="1938687" y="3562838"/>
                    </a:cubicBezTo>
                    <a:cubicBezTo>
                      <a:pt x="1938687" y="3471070"/>
                      <a:pt x="2013069" y="3396689"/>
                      <a:pt x="2104836" y="3396689"/>
                    </a:cubicBezTo>
                    <a:cubicBezTo>
                      <a:pt x="2196603" y="3396689"/>
                      <a:pt x="2270985" y="3471070"/>
                      <a:pt x="2270985" y="3562838"/>
                    </a:cubicBezTo>
                    <a:cubicBezTo>
                      <a:pt x="2270985" y="3654605"/>
                      <a:pt x="2196603" y="3728986"/>
                      <a:pt x="2104836" y="3728986"/>
                    </a:cubicBezTo>
                    <a:close/>
                    <a:moveTo>
                      <a:pt x="2770124" y="3528878"/>
                    </a:moveTo>
                    <a:cubicBezTo>
                      <a:pt x="2603661" y="3543372"/>
                      <a:pt x="2432175" y="3487017"/>
                      <a:pt x="2304774" y="3359629"/>
                    </a:cubicBezTo>
                    <a:cubicBezTo>
                      <a:pt x="2177373" y="3232228"/>
                      <a:pt x="2121031" y="3060742"/>
                      <a:pt x="2135525" y="2894279"/>
                    </a:cubicBezTo>
                    <a:cubicBezTo>
                      <a:pt x="2302001" y="2879771"/>
                      <a:pt x="2473474" y="2936127"/>
                      <a:pt x="2600875" y="3063528"/>
                    </a:cubicBezTo>
                    <a:cubicBezTo>
                      <a:pt x="2728276" y="3190929"/>
                      <a:pt x="2784631" y="3362402"/>
                      <a:pt x="2770124" y="3528878"/>
                    </a:cubicBezTo>
                    <a:close/>
                    <a:moveTo>
                      <a:pt x="2811972" y="2889818"/>
                    </a:moveTo>
                    <a:cubicBezTo>
                      <a:pt x="2645509" y="2904326"/>
                      <a:pt x="2474036" y="2847970"/>
                      <a:pt x="2346622" y="2720569"/>
                    </a:cubicBezTo>
                    <a:cubicBezTo>
                      <a:pt x="2219221" y="2593168"/>
                      <a:pt x="2162866" y="2421682"/>
                      <a:pt x="2177373" y="2255219"/>
                    </a:cubicBezTo>
                    <a:cubicBezTo>
                      <a:pt x="2343836" y="2240712"/>
                      <a:pt x="2515309" y="2297067"/>
                      <a:pt x="2642710" y="2424469"/>
                    </a:cubicBezTo>
                    <a:cubicBezTo>
                      <a:pt x="2770111" y="2551870"/>
                      <a:pt x="2826466" y="2723343"/>
                      <a:pt x="2811959" y="2889818"/>
                    </a:cubicBezTo>
                    <a:close/>
                    <a:moveTo>
                      <a:pt x="2676512" y="2221260"/>
                    </a:moveTo>
                    <a:cubicBezTo>
                      <a:pt x="2676512" y="2129493"/>
                      <a:pt x="2750894" y="2055111"/>
                      <a:pt x="2842661" y="2055111"/>
                    </a:cubicBezTo>
                    <a:cubicBezTo>
                      <a:pt x="2934428" y="2055111"/>
                      <a:pt x="3008810" y="2129493"/>
                      <a:pt x="3008810" y="2221260"/>
                    </a:cubicBezTo>
                    <a:cubicBezTo>
                      <a:pt x="3008810" y="2313027"/>
                      <a:pt x="2934428" y="2387408"/>
                      <a:pt x="2842661" y="2387408"/>
                    </a:cubicBezTo>
                    <a:cubicBezTo>
                      <a:pt x="2750894" y="2387408"/>
                      <a:pt x="2676512" y="2313027"/>
                      <a:pt x="2676512" y="2221260"/>
                    </a:cubicBezTo>
                    <a:close/>
                    <a:moveTo>
                      <a:pt x="3479484" y="4231409"/>
                    </a:moveTo>
                    <a:cubicBezTo>
                      <a:pt x="3313021" y="4245917"/>
                      <a:pt x="3141535" y="4189561"/>
                      <a:pt x="3014134" y="4062160"/>
                    </a:cubicBezTo>
                    <a:cubicBezTo>
                      <a:pt x="2886733" y="3934759"/>
                      <a:pt x="2830377" y="3763273"/>
                      <a:pt x="2844885" y="3596810"/>
                    </a:cubicBezTo>
                    <a:cubicBezTo>
                      <a:pt x="3011348" y="3582303"/>
                      <a:pt x="3182834" y="3638658"/>
                      <a:pt x="3310235" y="3766059"/>
                    </a:cubicBezTo>
                    <a:cubicBezTo>
                      <a:pt x="3437636" y="3893461"/>
                      <a:pt x="3493991" y="4064934"/>
                      <a:pt x="3479484" y="4231409"/>
                    </a:cubicBezTo>
                    <a:close/>
                    <a:moveTo>
                      <a:pt x="3344025" y="3562838"/>
                    </a:moveTo>
                    <a:cubicBezTo>
                      <a:pt x="3344025" y="3471070"/>
                      <a:pt x="3418406" y="3396689"/>
                      <a:pt x="3510173" y="3396689"/>
                    </a:cubicBezTo>
                    <a:cubicBezTo>
                      <a:pt x="3601940" y="3396689"/>
                      <a:pt x="3676322" y="3471070"/>
                      <a:pt x="3676322" y="3562838"/>
                    </a:cubicBezTo>
                    <a:cubicBezTo>
                      <a:pt x="3676322" y="3654605"/>
                      <a:pt x="3601940" y="3728986"/>
                      <a:pt x="3510173" y="3728986"/>
                    </a:cubicBezTo>
                    <a:cubicBezTo>
                      <a:pt x="3418406" y="3728986"/>
                      <a:pt x="3344025" y="3654605"/>
                      <a:pt x="3344025" y="3562838"/>
                    </a:cubicBezTo>
                    <a:close/>
                    <a:moveTo>
                      <a:pt x="4006199" y="4062160"/>
                    </a:moveTo>
                    <a:cubicBezTo>
                      <a:pt x="3878798" y="4189561"/>
                      <a:pt x="3707325" y="4245917"/>
                      <a:pt x="3540849" y="4231409"/>
                    </a:cubicBezTo>
                    <a:cubicBezTo>
                      <a:pt x="3526342" y="4064946"/>
                      <a:pt x="3582697" y="3893461"/>
                      <a:pt x="3710098" y="3766059"/>
                    </a:cubicBezTo>
                    <a:cubicBezTo>
                      <a:pt x="3837500" y="3638658"/>
                      <a:pt x="4008973" y="3582303"/>
                      <a:pt x="4175448" y="3596810"/>
                    </a:cubicBezTo>
                    <a:cubicBezTo>
                      <a:pt x="4189956" y="3763273"/>
                      <a:pt x="4133601" y="3934759"/>
                      <a:pt x="4006199" y="4062160"/>
                    </a:cubicBezTo>
                    <a:close/>
                    <a:moveTo>
                      <a:pt x="4175448" y="3528878"/>
                    </a:moveTo>
                    <a:cubicBezTo>
                      <a:pt x="4008986" y="3543372"/>
                      <a:pt x="3837513" y="3487017"/>
                      <a:pt x="3710098" y="3359629"/>
                    </a:cubicBezTo>
                    <a:cubicBezTo>
                      <a:pt x="3582697" y="3232228"/>
                      <a:pt x="3526342" y="3060742"/>
                      <a:pt x="3540849" y="2894279"/>
                    </a:cubicBezTo>
                    <a:cubicBezTo>
                      <a:pt x="3707325" y="2879771"/>
                      <a:pt x="3878798" y="2936127"/>
                      <a:pt x="4006199" y="3063528"/>
                    </a:cubicBezTo>
                    <a:cubicBezTo>
                      <a:pt x="4133601" y="3190929"/>
                      <a:pt x="4189956" y="3362402"/>
                      <a:pt x="4175448" y="3528878"/>
                    </a:cubicBezTo>
                    <a:close/>
                    <a:moveTo>
                      <a:pt x="4217296" y="2889818"/>
                    </a:moveTo>
                    <a:cubicBezTo>
                      <a:pt x="4050834" y="2904326"/>
                      <a:pt x="3879361" y="2847970"/>
                      <a:pt x="3751946" y="2720569"/>
                    </a:cubicBezTo>
                    <a:cubicBezTo>
                      <a:pt x="3624545" y="2593168"/>
                      <a:pt x="3568190" y="2421682"/>
                      <a:pt x="3582697" y="2255219"/>
                    </a:cubicBezTo>
                    <a:cubicBezTo>
                      <a:pt x="3749173" y="2240712"/>
                      <a:pt x="3920646" y="2297067"/>
                      <a:pt x="4048047" y="2424469"/>
                    </a:cubicBezTo>
                    <a:cubicBezTo>
                      <a:pt x="4175448" y="2551870"/>
                      <a:pt x="4231804" y="2723343"/>
                      <a:pt x="4217296" y="2889818"/>
                    </a:cubicBezTo>
                    <a:close/>
                    <a:moveTo>
                      <a:pt x="4081837" y="2221260"/>
                    </a:moveTo>
                    <a:cubicBezTo>
                      <a:pt x="4081837" y="2129493"/>
                      <a:pt x="4156218" y="2055111"/>
                      <a:pt x="4247986" y="2055111"/>
                    </a:cubicBezTo>
                    <a:cubicBezTo>
                      <a:pt x="4339752" y="2055111"/>
                      <a:pt x="4414134" y="2129493"/>
                      <a:pt x="4414134" y="2221260"/>
                    </a:cubicBezTo>
                    <a:cubicBezTo>
                      <a:pt x="4414134" y="2313027"/>
                      <a:pt x="4339752" y="2387408"/>
                      <a:pt x="4247986" y="2387408"/>
                    </a:cubicBezTo>
                    <a:cubicBezTo>
                      <a:pt x="4156218" y="2387408"/>
                      <a:pt x="4081837" y="2313027"/>
                      <a:pt x="4081837" y="2221260"/>
                    </a:cubicBezTo>
                    <a:close/>
                    <a:moveTo>
                      <a:pt x="4250209" y="3596810"/>
                    </a:moveTo>
                    <a:cubicBezTo>
                      <a:pt x="4416672" y="3582303"/>
                      <a:pt x="4588145" y="3638658"/>
                      <a:pt x="4715559" y="3766059"/>
                    </a:cubicBezTo>
                    <a:cubicBezTo>
                      <a:pt x="4842960" y="3893461"/>
                      <a:pt x="4899302" y="4064934"/>
                      <a:pt x="4884808" y="4231409"/>
                    </a:cubicBezTo>
                    <a:cubicBezTo>
                      <a:pt x="4718346" y="4245917"/>
                      <a:pt x="4546860" y="4189561"/>
                      <a:pt x="4419458" y="4062160"/>
                    </a:cubicBezTo>
                    <a:cubicBezTo>
                      <a:pt x="4292057" y="3934759"/>
                      <a:pt x="4235715" y="3763273"/>
                      <a:pt x="4250209" y="3596810"/>
                    </a:cubicBezTo>
                    <a:close/>
                    <a:moveTo>
                      <a:pt x="4913261" y="4870456"/>
                    </a:moveTo>
                    <a:cubicBezTo>
                      <a:pt x="4746798" y="4884963"/>
                      <a:pt x="4575325" y="4828608"/>
                      <a:pt x="4447911" y="4701207"/>
                    </a:cubicBezTo>
                    <a:cubicBezTo>
                      <a:pt x="4320496" y="4573806"/>
                      <a:pt x="4264167" y="4402333"/>
                      <a:pt x="4278662" y="4235857"/>
                    </a:cubicBezTo>
                    <a:cubicBezTo>
                      <a:pt x="4445137" y="4221350"/>
                      <a:pt x="4616610" y="4277705"/>
                      <a:pt x="4744012" y="4405106"/>
                    </a:cubicBezTo>
                    <a:cubicBezTo>
                      <a:pt x="4871413" y="4532507"/>
                      <a:pt x="4927755" y="4703980"/>
                      <a:pt x="4913261" y="4870456"/>
                    </a:cubicBezTo>
                    <a:close/>
                    <a:moveTo>
                      <a:pt x="4749336" y="3562838"/>
                    </a:moveTo>
                    <a:cubicBezTo>
                      <a:pt x="4749336" y="3471070"/>
                      <a:pt x="4823730" y="3396689"/>
                      <a:pt x="4915485" y="3396689"/>
                    </a:cubicBezTo>
                    <a:cubicBezTo>
                      <a:pt x="5007238" y="3396689"/>
                      <a:pt x="5081633" y="3471070"/>
                      <a:pt x="5081633" y="3562838"/>
                    </a:cubicBezTo>
                    <a:cubicBezTo>
                      <a:pt x="5081633" y="3654605"/>
                      <a:pt x="5007251" y="3728986"/>
                      <a:pt x="4915485" y="3728986"/>
                    </a:cubicBezTo>
                    <a:cubicBezTo>
                      <a:pt x="4823717" y="3728986"/>
                      <a:pt x="4749336" y="3654605"/>
                      <a:pt x="4749336" y="3562838"/>
                    </a:cubicBezTo>
                    <a:close/>
                    <a:moveTo>
                      <a:pt x="4946174" y="4231409"/>
                    </a:moveTo>
                    <a:cubicBezTo>
                      <a:pt x="4931666" y="4064946"/>
                      <a:pt x="4988022" y="3893461"/>
                      <a:pt x="5115423" y="3766059"/>
                    </a:cubicBezTo>
                    <a:cubicBezTo>
                      <a:pt x="5242824" y="3638658"/>
                      <a:pt x="5414297" y="3582303"/>
                      <a:pt x="5580773" y="3596810"/>
                    </a:cubicBezTo>
                    <a:cubicBezTo>
                      <a:pt x="5595280" y="3763273"/>
                      <a:pt x="5538925" y="3934759"/>
                      <a:pt x="5411523" y="4062160"/>
                    </a:cubicBezTo>
                    <a:cubicBezTo>
                      <a:pt x="5284123" y="4189561"/>
                      <a:pt x="5112650" y="4245917"/>
                      <a:pt x="4946174" y="4231409"/>
                    </a:cubicBezTo>
                    <a:close/>
                    <a:moveTo>
                      <a:pt x="4988022" y="4870456"/>
                    </a:moveTo>
                    <a:cubicBezTo>
                      <a:pt x="4973514" y="4703993"/>
                      <a:pt x="5029869" y="4532507"/>
                      <a:pt x="5157270" y="4405106"/>
                    </a:cubicBezTo>
                    <a:cubicBezTo>
                      <a:pt x="5284672" y="4277705"/>
                      <a:pt x="5456145" y="4221350"/>
                      <a:pt x="5622620" y="4235857"/>
                    </a:cubicBezTo>
                    <a:cubicBezTo>
                      <a:pt x="5637128" y="4402320"/>
                      <a:pt x="5580773" y="4573806"/>
                      <a:pt x="5453371" y="4701207"/>
                    </a:cubicBezTo>
                    <a:cubicBezTo>
                      <a:pt x="5325970" y="4828608"/>
                      <a:pt x="5154497" y="4884963"/>
                      <a:pt x="4988022" y="4870456"/>
                    </a:cubicBezTo>
                    <a:close/>
                    <a:moveTo>
                      <a:pt x="5653310" y="5070578"/>
                    </a:moveTo>
                    <a:cubicBezTo>
                      <a:pt x="5561556" y="5070578"/>
                      <a:pt x="5487161" y="4996195"/>
                      <a:pt x="5487161" y="4904429"/>
                    </a:cubicBezTo>
                    <a:cubicBezTo>
                      <a:pt x="5487161" y="4812662"/>
                      <a:pt x="5561543" y="4738280"/>
                      <a:pt x="5653310" y="4738280"/>
                    </a:cubicBezTo>
                    <a:cubicBezTo>
                      <a:pt x="5745077" y="4738280"/>
                      <a:pt x="5819459" y="4812662"/>
                      <a:pt x="5819459" y="4904429"/>
                    </a:cubicBezTo>
                    <a:cubicBezTo>
                      <a:pt x="5819459" y="4996195"/>
                      <a:pt x="5745077" y="5070578"/>
                      <a:pt x="5653310" y="5070578"/>
                    </a:cubicBezTo>
                    <a:close/>
                    <a:moveTo>
                      <a:pt x="6318598" y="4870456"/>
                    </a:moveTo>
                    <a:cubicBezTo>
                      <a:pt x="6152135" y="4884963"/>
                      <a:pt x="5980662" y="4828608"/>
                      <a:pt x="5853248" y="4701207"/>
                    </a:cubicBezTo>
                    <a:cubicBezTo>
                      <a:pt x="5725847" y="4573806"/>
                      <a:pt x="5669492" y="4402333"/>
                      <a:pt x="5683999" y="4235857"/>
                    </a:cubicBezTo>
                    <a:cubicBezTo>
                      <a:pt x="5850461" y="4221350"/>
                      <a:pt x="6021948" y="4277705"/>
                      <a:pt x="6149349" y="4405106"/>
                    </a:cubicBezTo>
                    <a:cubicBezTo>
                      <a:pt x="6276750" y="4532507"/>
                      <a:pt x="6333093" y="4703980"/>
                      <a:pt x="6318598" y="4870456"/>
                    </a:cubicBezTo>
                    <a:close/>
                    <a:moveTo>
                      <a:pt x="6154673" y="3562838"/>
                    </a:moveTo>
                    <a:cubicBezTo>
                      <a:pt x="6154673" y="3471070"/>
                      <a:pt x="6229055" y="3396689"/>
                      <a:pt x="6320822" y="3396689"/>
                    </a:cubicBezTo>
                    <a:cubicBezTo>
                      <a:pt x="6412588" y="3396689"/>
                      <a:pt x="6486971" y="3471070"/>
                      <a:pt x="6486971" y="3562838"/>
                    </a:cubicBezTo>
                    <a:cubicBezTo>
                      <a:pt x="6486971" y="3654605"/>
                      <a:pt x="6412588" y="3728986"/>
                      <a:pt x="6320822" y="3728986"/>
                    </a:cubicBezTo>
                    <a:cubicBezTo>
                      <a:pt x="6229055" y="3728986"/>
                      <a:pt x="6154673" y="3654605"/>
                      <a:pt x="6154673" y="3562838"/>
                    </a:cubicBezTo>
                    <a:close/>
                    <a:moveTo>
                      <a:pt x="6520760" y="3766059"/>
                    </a:moveTo>
                    <a:cubicBezTo>
                      <a:pt x="6648161" y="3638658"/>
                      <a:pt x="6819634" y="3582303"/>
                      <a:pt x="6986110" y="3596810"/>
                    </a:cubicBezTo>
                    <a:cubicBezTo>
                      <a:pt x="7000617" y="3763273"/>
                      <a:pt x="6944249" y="3934759"/>
                      <a:pt x="6816861" y="4062160"/>
                    </a:cubicBezTo>
                    <a:cubicBezTo>
                      <a:pt x="6689460" y="4189561"/>
                      <a:pt x="6517987" y="4245917"/>
                      <a:pt x="6351511" y="4231409"/>
                    </a:cubicBezTo>
                    <a:cubicBezTo>
                      <a:pt x="6337004" y="4064946"/>
                      <a:pt x="6393359" y="3893461"/>
                      <a:pt x="6520760" y="3766059"/>
                    </a:cubicBezTo>
                    <a:close/>
                    <a:moveTo>
                      <a:pt x="6393359" y="4870456"/>
                    </a:moveTo>
                    <a:cubicBezTo>
                      <a:pt x="6378865" y="4703993"/>
                      <a:pt x="6435207" y="4532507"/>
                      <a:pt x="6562608" y="4405106"/>
                    </a:cubicBezTo>
                    <a:cubicBezTo>
                      <a:pt x="6690009" y="4277705"/>
                      <a:pt x="6861495" y="4221350"/>
                      <a:pt x="7027958" y="4235857"/>
                    </a:cubicBezTo>
                    <a:cubicBezTo>
                      <a:pt x="7042452" y="4402320"/>
                      <a:pt x="6986110" y="4573806"/>
                      <a:pt x="6858709" y="4701207"/>
                    </a:cubicBezTo>
                    <a:cubicBezTo>
                      <a:pt x="6731307" y="4828608"/>
                      <a:pt x="6559822" y="4884963"/>
                      <a:pt x="6393359" y="4870456"/>
                    </a:cubicBezTo>
                    <a:close/>
                    <a:moveTo>
                      <a:pt x="7058647" y="5070578"/>
                    </a:moveTo>
                    <a:cubicBezTo>
                      <a:pt x="6966880" y="5070578"/>
                      <a:pt x="6892498" y="4996195"/>
                      <a:pt x="6892498" y="4904429"/>
                    </a:cubicBezTo>
                    <a:cubicBezTo>
                      <a:pt x="6892498" y="4812662"/>
                      <a:pt x="6966880" y="4738280"/>
                      <a:pt x="7058647" y="4738280"/>
                    </a:cubicBezTo>
                    <a:cubicBezTo>
                      <a:pt x="7150414" y="4738280"/>
                      <a:pt x="7224796" y="4812662"/>
                      <a:pt x="7224796" y="4904429"/>
                    </a:cubicBezTo>
                    <a:cubicBezTo>
                      <a:pt x="7224796" y="4996195"/>
                      <a:pt x="7150414" y="5070578"/>
                      <a:pt x="7058647" y="5070578"/>
                    </a:cubicBezTo>
                    <a:close/>
                    <a:moveTo>
                      <a:pt x="7723935" y="4870456"/>
                    </a:moveTo>
                    <a:cubicBezTo>
                      <a:pt x="7557473" y="4884963"/>
                      <a:pt x="7385986" y="4828608"/>
                      <a:pt x="7258586" y="4701207"/>
                    </a:cubicBezTo>
                    <a:cubicBezTo>
                      <a:pt x="7131184" y="4573806"/>
                      <a:pt x="7074829" y="4402333"/>
                      <a:pt x="7089336" y="4235857"/>
                    </a:cubicBezTo>
                    <a:cubicBezTo>
                      <a:pt x="7255799" y="4221350"/>
                      <a:pt x="7427285" y="4277705"/>
                      <a:pt x="7554686" y="4405106"/>
                    </a:cubicBezTo>
                    <a:cubicBezTo>
                      <a:pt x="7682087" y="4532507"/>
                      <a:pt x="7738429" y="4703980"/>
                      <a:pt x="7723935" y="4870456"/>
                    </a:cubicBezTo>
                    <a:close/>
                    <a:moveTo>
                      <a:pt x="7560011" y="3562838"/>
                    </a:moveTo>
                    <a:cubicBezTo>
                      <a:pt x="7560011" y="3471070"/>
                      <a:pt x="7634392" y="3396689"/>
                      <a:pt x="7726159" y="3396689"/>
                    </a:cubicBezTo>
                    <a:cubicBezTo>
                      <a:pt x="7817926" y="3396689"/>
                      <a:pt x="7892308" y="3471070"/>
                      <a:pt x="7892308" y="3562838"/>
                    </a:cubicBezTo>
                    <a:cubicBezTo>
                      <a:pt x="7892308" y="3654605"/>
                      <a:pt x="7817926" y="3728986"/>
                      <a:pt x="7726159" y="3728986"/>
                    </a:cubicBezTo>
                    <a:cubicBezTo>
                      <a:pt x="7634392" y="3728986"/>
                      <a:pt x="7560011" y="3654605"/>
                      <a:pt x="7560011" y="3562838"/>
                    </a:cubicBezTo>
                    <a:close/>
                    <a:moveTo>
                      <a:pt x="7756848" y="4231409"/>
                    </a:moveTo>
                    <a:cubicBezTo>
                      <a:pt x="7742341" y="4064946"/>
                      <a:pt x="7798696" y="3893461"/>
                      <a:pt x="7926098" y="3766059"/>
                    </a:cubicBezTo>
                    <a:cubicBezTo>
                      <a:pt x="8053498" y="3638658"/>
                      <a:pt x="8224971" y="3582303"/>
                      <a:pt x="8391447" y="3596810"/>
                    </a:cubicBezTo>
                    <a:cubicBezTo>
                      <a:pt x="8405954" y="3763273"/>
                      <a:pt x="8349599" y="3934759"/>
                      <a:pt x="8222198" y="4062160"/>
                    </a:cubicBezTo>
                    <a:cubicBezTo>
                      <a:pt x="8094797" y="4189561"/>
                      <a:pt x="7923311" y="4245917"/>
                      <a:pt x="7756848" y="4231409"/>
                    </a:cubicBezTo>
                    <a:close/>
                    <a:moveTo>
                      <a:pt x="8264046" y="4701207"/>
                    </a:moveTo>
                    <a:cubicBezTo>
                      <a:pt x="8136645" y="4828608"/>
                      <a:pt x="7965159" y="4884963"/>
                      <a:pt x="7798696" y="4870456"/>
                    </a:cubicBezTo>
                    <a:cubicBezTo>
                      <a:pt x="7784188" y="4703993"/>
                      <a:pt x="7840544" y="4532507"/>
                      <a:pt x="7967945" y="4405106"/>
                    </a:cubicBezTo>
                    <a:cubicBezTo>
                      <a:pt x="8095347" y="4277705"/>
                      <a:pt x="8266820" y="4221350"/>
                      <a:pt x="8433295" y="4235857"/>
                    </a:cubicBezTo>
                    <a:cubicBezTo>
                      <a:pt x="8447789" y="4402320"/>
                      <a:pt x="8391447" y="4573806"/>
                      <a:pt x="8264046" y="4701207"/>
                    </a:cubicBezTo>
                    <a:close/>
                    <a:moveTo>
                      <a:pt x="8433295" y="2889831"/>
                    </a:moveTo>
                    <a:cubicBezTo>
                      <a:pt x="8266820" y="2904339"/>
                      <a:pt x="8095347" y="2847984"/>
                      <a:pt x="7967945" y="2720582"/>
                    </a:cubicBezTo>
                    <a:cubicBezTo>
                      <a:pt x="7840544" y="2593181"/>
                      <a:pt x="7784188" y="2421695"/>
                      <a:pt x="7798696" y="2255232"/>
                    </a:cubicBezTo>
                    <a:cubicBezTo>
                      <a:pt x="7965159" y="2240725"/>
                      <a:pt x="8136645" y="2297080"/>
                      <a:pt x="8264046" y="2424482"/>
                    </a:cubicBezTo>
                    <a:cubicBezTo>
                      <a:pt x="8391447" y="2551883"/>
                      <a:pt x="8447802" y="2723356"/>
                      <a:pt x="8433295" y="2889831"/>
                    </a:cubicBezTo>
                    <a:close/>
                    <a:moveTo>
                      <a:pt x="8297836" y="2221273"/>
                    </a:moveTo>
                    <a:cubicBezTo>
                      <a:pt x="8297836" y="2129506"/>
                      <a:pt x="8372217" y="2055124"/>
                      <a:pt x="8463984" y="2055124"/>
                    </a:cubicBezTo>
                    <a:cubicBezTo>
                      <a:pt x="8555751" y="2055124"/>
                      <a:pt x="8630133" y="2129506"/>
                      <a:pt x="8630133" y="2221273"/>
                    </a:cubicBezTo>
                    <a:cubicBezTo>
                      <a:pt x="8630133" y="2313040"/>
                      <a:pt x="8555751" y="2387422"/>
                      <a:pt x="8463984" y="2387422"/>
                    </a:cubicBezTo>
                    <a:cubicBezTo>
                      <a:pt x="8372217" y="2387422"/>
                      <a:pt x="8297836" y="2313040"/>
                      <a:pt x="8297836" y="2221273"/>
                    </a:cubicBezTo>
                    <a:close/>
                    <a:moveTo>
                      <a:pt x="9100807" y="4231422"/>
                    </a:moveTo>
                    <a:cubicBezTo>
                      <a:pt x="8934344" y="4245930"/>
                      <a:pt x="8762858" y="4189574"/>
                      <a:pt x="8635457" y="4062173"/>
                    </a:cubicBezTo>
                    <a:cubicBezTo>
                      <a:pt x="8508056" y="3934772"/>
                      <a:pt x="8451700" y="3763286"/>
                      <a:pt x="8466208" y="3596824"/>
                    </a:cubicBezTo>
                    <a:cubicBezTo>
                      <a:pt x="8632671" y="3582316"/>
                      <a:pt x="8804157" y="3638671"/>
                      <a:pt x="8931558" y="3766072"/>
                    </a:cubicBezTo>
                    <a:cubicBezTo>
                      <a:pt x="9058959" y="3893474"/>
                      <a:pt x="9115301" y="4064946"/>
                      <a:pt x="9100807" y="4231422"/>
                    </a:cubicBezTo>
                    <a:close/>
                    <a:moveTo>
                      <a:pt x="8965348" y="3562851"/>
                    </a:moveTo>
                    <a:cubicBezTo>
                      <a:pt x="8965348" y="3471084"/>
                      <a:pt x="9039742" y="3396702"/>
                      <a:pt x="9131496" y="3396702"/>
                    </a:cubicBezTo>
                    <a:cubicBezTo>
                      <a:pt x="9223250" y="3396702"/>
                      <a:pt x="9297645" y="3471084"/>
                      <a:pt x="9297645" y="3562851"/>
                    </a:cubicBezTo>
                    <a:cubicBezTo>
                      <a:pt x="9297645" y="3654618"/>
                      <a:pt x="9223263" y="3728999"/>
                      <a:pt x="9131496" y="3728999"/>
                    </a:cubicBezTo>
                    <a:cubicBezTo>
                      <a:pt x="9039729" y="3728999"/>
                      <a:pt x="8965348" y="3654618"/>
                      <a:pt x="8965348" y="3562851"/>
                    </a:cubicBezTo>
                    <a:close/>
                    <a:moveTo>
                      <a:pt x="9627535" y="4062173"/>
                    </a:moveTo>
                    <a:cubicBezTo>
                      <a:pt x="9500134" y="4189574"/>
                      <a:pt x="9328661" y="4245930"/>
                      <a:pt x="9162199" y="4231422"/>
                    </a:cubicBezTo>
                    <a:cubicBezTo>
                      <a:pt x="9147691" y="4064960"/>
                      <a:pt x="9204046" y="3893474"/>
                      <a:pt x="9331448" y="3766072"/>
                    </a:cubicBezTo>
                    <a:cubicBezTo>
                      <a:pt x="9458849" y="3638671"/>
                      <a:pt x="9630321" y="3582316"/>
                      <a:pt x="9796797" y="3596824"/>
                    </a:cubicBezTo>
                    <a:cubicBezTo>
                      <a:pt x="9811305" y="3763286"/>
                      <a:pt x="9754949" y="3934772"/>
                      <a:pt x="9627548" y="4062173"/>
                    </a:cubicBezTo>
                    <a:close/>
                    <a:moveTo>
                      <a:pt x="9796784" y="3528891"/>
                    </a:moveTo>
                    <a:cubicBezTo>
                      <a:pt x="9630321" y="3543385"/>
                      <a:pt x="9458849" y="3487030"/>
                      <a:pt x="9331434" y="3359642"/>
                    </a:cubicBezTo>
                    <a:cubicBezTo>
                      <a:pt x="9204033" y="3232241"/>
                      <a:pt x="9147678" y="3060755"/>
                      <a:pt x="9162185" y="2894292"/>
                    </a:cubicBezTo>
                    <a:cubicBezTo>
                      <a:pt x="9328648" y="2879785"/>
                      <a:pt x="9500134" y="2936140"/>
                      <a:pt x="9627535" y="3063541"/>
                    </a:cubicBezTo>
                    <a:cubicBezTo>
                      <a:pt x="9754936" y="3190942"/>
                      <a:pt x="9811292" y="3362415"/>
                      <a:pt x="9796784" y="3528891"/>
                    </a:cubicBezTo>
                    <a:close/>
                    <a:moveTo>
                      <a:pt x="9838632" y="2889831"/>
                    </a:moveTo>
                    <a:cubicBezTo>
                      <a:pt x="9672169" y="2904339"/>
                      <a:pt x="9500684" y="2847984"/>
                      <a:pt x="9373282" y="2720582"/>
                    </a:cubicBezTo>
                    <a:cubicBezTo>
                      <a:pt x="9245881" y="2593181"/>
                      <a:pt x="9189526" y="2421695"/>
                      <a:pt x="9204033" y="2255232"/>
                    </a:cubicBezTo>
                    <a:cubicBezTo>
                      <a:pt x="9370496" y="2240725"/>
                      <a:pt x="9541982" y="2297080"/>
                      <a:pt x="9669383" y="2424482"/>
                    </a:cubicBezTo>
                    <a:cubicBezTo>
                      <a:pt x="9796784" y="2551883"/>
                      <a:pt x="9853139" y="2723356"/>
                      <a:pt x="9838632" y="2889831"/>
                    </a:cubicBezTo>
                    <a:close/>
                    <a:moveTo>
                      <a:pt x="9869321" y="2387422"/>
                    </a:moveTo>
                    <a:cubicBezTo>
                      <a:pt x="9777567" y="2387422"/>
                      <a:pt x="9703173" y="2313040"/>
                      <a:pt x="9703173" y="2221273"/>
                    </a:cubicBezTo>
                    <a:cubicBezTo>
                      <a:pt x="9703173" y="2129506"/>
                      <a:pt x="9777554" y="2055124"/>
                      <a:pt x="9869321" y="2055124"/>
                    </a:cubicBezTo>
                    <a:cubicBezTo>
                      <a:pt x="9961088" y="2055124"/>
                      <a:pt x="10035470" y="2129506"/>
                      <a:pt x="10035470" y="2221273"/>
                    </a:cubicBezTo>
                    <a:cubicBezTo>
                      <a:pt x="10035470" y="2313040"/>
                      <a:pt x="9961088" y="2387422"/>
                      <a:pt x="9869321" y="2387422"/>
                    </a:cubicBezTo>
                    <a:close/>
                    <a:moveTo>
                      <a:pt x="10336895" y="3359642"/>
                    </a:moveTo>
                    <a:cubicBezTo>
                      <a:pt x="10209494" y="3487043"/>
                      <a:pt x="10038021" y="3543385"/>
                      <a:pt x="9871545" y="3528891"/>
                    </a:cubicBezTo>
                    <a:cubicBezTo>
                      <a:pt x="9857051" y="3362428"/>
                      <a:pt x="9913393" y="3190955"/>
                      <a:pt x="10040794" y="3063541"/>
                    </a:cubicBezTo>
                    <a:cubicBezTo>
                      <a:pt x="10168196" y="2936140"/>
                      <a:pt x="10339681" y="2879798"/>
                      <a:pt x="10506144" y="2894292"/>
                    </a:cubicBezTo>
                    <a:cubicBezTo>
                      <a:pt x="10520639" y="3060755"/>
                      <a:pt x="10464296" y="3232228"/>
                      <a:pt x="10336895" y="3359642"/>
                    </a:cubicBezTo>
                    <a:close/>
                    <a:moveTo>
                      <a:pt x="10365360" y="2720595"/>
                    </a:moveTo>
                    <a:cubicBezTo>
                      <a:pt x="10237959" y="2847997"/>
                      <a:pt x="10066487" y="2904352"/>
                      <a:pt x="9900024" y="2889845"/>
                    </a:cubicBezTo>
                    <a:cubicBezTo>
                      <a:pt x="9885516" y="2723382"/>
                      <a:pt x="9941872" y="2551896"/>
                      <a:pt x="10069273" y="2424495"/>
                    </a:cubicBezTo>
                    <a:cubicBezTo>
                      <a:pt x="10196674" y="2297093"/>
                      <a:pt x="10368160" y="2240738"/>
                      <a:pt x="10534623" y="2255246"/>
                    </a:cubicBezTo>
                    <a:cubicBezTo>
                      <a:pt x="10549130" y="2421708"/>
                      <a:pt x="10492774" y="2593194"/>
                      <a:pt x="10365374" y="2720595"/>
                    </a:cubicBezTo>
                    <a:close/>
                    <a:moveTo>
                      <a:pt x="10534609" y="2187313"/>
                    </a:moveTo>
                    <a:cubicBezTo>
                      <a:pt x="10368147" y="2201807"/>
                      <a:pt x="10196674" y="2145465"/>
                      <a:pt x="10069259" y="2018064"/>
                    </a:cubicBezTo>
                    <a:cubicBezTo>
                      <a:pt x="9941859" y="1890663"/>
                      <a:pt x="9885516" y="1719177"/>
                      <a:pt x="9900011" y="1552714"/>
                    </a:cubicBezTo>
                    <a:cubicBezTo>
                      <a:pt x="10066473" y="1538207"/>
                      <a:pt x="10237959" y="1594562"/>
                      <a:pt x="10365360" y="1721963"/>
                    </a:cubicBezTo>
                    <a:cubicBezTo>
                      <a:pt x="10492762" y="1849364"/>
                      <a:pt x="10549117" y="2020850"/>
                      <a:pt x="10534609" y="2187313"/>
                    </a:cubicBezTo>
                    <a:close/>
                    <a:moveTo>
                      <a:pt x="10536833" y="1045843"/>
                    </a:moveTo>
                    <a:cubicBezTo>
                      <a:pt x="10445066" y="1045843"/>
                      <a:pt x="10370685" y="971462"/>
                      <a:pt x="10370685" y="879695"/>
                    </a:cubicBezTo>
                    <a:cubicBezTo>
                      <a:pt x="10370685" y="787928"/>
                      <a:pt x="10445066" y="713546"/>
                      <a:pt x="10536833" y="713546"/>
                    </a:cubicBezTo>
                    <a:cubicBezTo>
                      <a:pt x="10628600" y="713546"/>
                      <a:pt x="10702982" y="787928"/>
                      <a:pt x="10702982" y="879695"/>
                    </a:cubicBezTo>
                    <a:cubicBezTo>
                      <a:pt x="10702982" y="971462"/>
                      <a:pt x="10628600" y="1045843"/>
                      <a:pt x="10536833" y="1045843"/>
                    </a:cubicBezTo>
                    <a:close/>
                    <a:moveTo>
                      <a:pt x="10567523" y="1548266"/>
                    </a:moveTo>
                    <a:cubicBezTo>
                      <a:pt x="10553015" y="1381804"/>
                      <a:pt x="10609371" y="1210318"/>
                      <a:pt x="10736772" y="1082917"/>
                    </a:cubicBezTo>
                    <a:cubicBezTo>
                      <a:pt x="10864173" y="955515"/>
                      <a:pt x="11035646" y="899160"/>
                      <a:pt x="11202121" y="913668"/>
                    </a:cubicBezTo>
                    <a:cubicBezTo>
                      <a:pt x="11216629" y="1080130"/>
                      <a:pt x="11160273" y="1251616"/>
                      <a:pt x="11032872" y="1379017"/>
                    </a:cubicBezTo>
                    <a:cubicBezTo>
                      <a:pt x="10905472" y="1506419"/>
                      <a:pt x="10733999" y="1562774"/>
                      <a:pt x="10567523" y="1548266"/>
                    </a:cubicBezTo>
                    <a:close/>
                    <a:moveTo>
                      <a:pt x="10609371" y="2187313"/>
                    </a:moveTo>
                    <a:cubicBezTo>
                      <a:pt x="10594863" y="2020837"/>
                      <a:pt x="10651218" y="1849364"/>
                      <a:pt x="10778619" y="1721963"/>
                    </a:cubicBezTo>
                    <a:cubicBezTo>
                      <a:pt x="10906034" y="1594562"/>
                      <a:pt x="11077507" y="1538207"/>
                      <a:pt x="11243969" y="1552714"/>
                    </a:cubicBezTo>
                    <a:cubicBezTo>
                      <a:pt x="11258464" y="1719177"/>
                      <a:pt x="11202121" y="1890663"/>
                      <a:pt x="11074721" y="2018064"/>
                    </a:cubicBezTo>
                    <a:cubicBezTo>
                      <a:pt x="10947319" y="2145465"/>
                      <a:pt x="10775847" y="2201807"/>
                      <a:pt x="10609371" y="2187313"/>
                    </a:cubicBezTo>
                    <a:close/>
                    <a:moveTo>
                      <a:pt x="11440807" y="2221273"/>
                    </a:moveTo>
                    <a:cubicBezTo>
                      <a:pt x="11440807" y="2313040"/>
                      <a:pt x="11366426" y="2387422"/>
                      <a:pt x="11274659" y="2387422"/>
                    </a:cubicBezTo>
                    <a:cubicBezTo>
                      <a:pt x="11182891" y="2387422"/>
                      <a:pt x="11108510" y="2313040"/>
                      <a:pt x="11108510" y="2221273"/>
                    </a:cubicBezTo>
                    <a:cubicBezTo>
                      <a:pt x="11108510" y="2129506"/>
                      <a:pt x="11182891" y="2055124"/>
                      <a:pt x="11274659" y="2055124"/>
                    </a:cubicBezTo>
                    <a:cubicBezTo>
                      <a:pt x="11366426" y="2055124"/>
                      <a:pt x="11440807" y="2129506"/>
                      <a:pt x="11440807" y="2221273"/>
                    </a:cubicBezTo>
                    <a:close/>
                    <a:moveTo>
                      <a:pt x="11911481" y="1548253"/>
                    </a:moveTo>
                    <a:cubicBezTo>
                      <a:pt x="11745005" y="1562748"/>
                      <a:pt x="11573532" y="1506406"/>
                      <a:pt x="11446132" y="1379004"/>
                    </a:cubicBezTo>
                    <a:cubicBezTo>
                      <a:pt x="11318731" y="1251603"/>
                      <a:pt x="11262388" y="1080130"/>
                      <a:pt x="11276883" y="913654"/>
                    </a:cubicBezTo>
                    <a:cubicBezTo>
                      <a:pt x="11443358" y="899147"/>
                      <a:pt x="11614831" y="955502"/>
                      <a:pt x="11742232" y="1082904"/>
                    </a:cubicBezTo>
                    <a:cubicBezTo>
                      <a:pt x="11869634" y="1210305"/>
                      <a:pt x="11925975" y="1381778"/>
                      <a:pt x="11911481" y="154825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0" name="Google Shape;1150;p33"/>
              <p:cNvSpPr/>
              <p:nvPr/>
            </p:nvSpPr>
            <p:spPr>
              <a:xfrm>
                <a:off x="74146" y="1887767"/>
                <a:ext cx="596884" cy="638883"/>
              </a:xfrm>
              <a:custGeom>
                <a:rect b="b" l="l" r="r" t="t"/>
                <a:pathLst>
                  <a:path extrusionOk="0" h="638883" w="596884">
                    <a:moveTo>
                      <a:pt x="594661" y="636657"/>
                    </a:moveTo>
                    <a:cubicBezTo>
                      <a:pt x="609155" y="470194"/>
                      <a:pt x="552813" y="298708"/>
                      <a:pt x="425412" y="171307"/>
                    </a:cubicBezTo>
                    <a:cubicBezTo>
                      <a:pt x="308175" y="54070"/>
                      <a:pt x="153630" y="-2835"/>
                      <a:pt x="0" y="109"/>
                    </a:cubicBezTo>
                    <a:cubicBezTo>
                      <a:pt x="30846" y="153385"/>
                      <a:pt x="69659" y="304294"/>
                      <a:pt x="115445" y="452730"/>
                    </a:cubicBezTo>
                    <a:cubicBezTo>
                      <a:pt x="120036" y="457649"/>
                      <a:pt x="124523" y="462620"/>
                      <a:pt x="129311" y="467408"/>
                    </a:cubicBezTo>
                    <a:cubicBezTo>
                      <a:pt x="256712" y="594809"/>
                      <a:pt x="428198" y="651164"/>
                      <a:pt x="594661" y="63665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1" name="Google Shape;1151;p33"/>
              <p:cNvSpPr/>
              <p:nvPr/>
            </p:nvSpPr>
            <p:spPr>
              <a:xfrm>
                <a:off x="727945" y="1887597"/>
                <a:ext cx="639053" cy="639050"/>
              </a:xfrm>
              <a:custGeom>
                <a:rect b="b" l="l" r="r" t="t"/>
                <a:pathLst>
                  <a:path extrusionOk="0" h="639050" w="639053">
                    <a:moveTo>
                      <a:pt x="467577" y="467577"/>
                    </a:moveTo>
                    <a:cubicBezTo>
                      <a:pt x="594978" y="340176"/>
                      <a:pt x="651334" y="168703"/>
                      <a:pt x="636826" y="2227"/>
                    </a:cubicBezTo>
                    <a:cubicBezTo>
                      <a:pt x="470364" y="-12280"/>
                      <a:pt x="298878" y="44075"/>
                      <a:pt x="171476" y="171476"/>
                    </a:cubicBezTo>
                    <a:cubicBezTo>
                      <a:pt x="44075" y="298878"/>
                      <a:pt x="-12280" y="470350"/>
                      <a:pt x="2227" y="636826"/>
                    </a:cubicBezTo>
                    <a:cubicBezTo>
                      <a:pt x="168690" y="651321"/>
                      <a:pt x="340163" y="594978"/>
                      <a:pt x="467564"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2" name="Google Shape;1152;p33"/>
              <p:cNvSpPr/>
              <p:nvPr/>
            </p:nvSpPr>
            <p:spPr>
              <a:xfrm>
                <a:off x="727961" y="1185066"/>
                <a:ext cx="639050" cy="639053"/>
              </a:xfrm>
              <a:custGeom>
                <a:rect b="b" l="l" r="r" t="t"/>
                <a:pathLst>
                  <a:path extrusionOk="0" h="639053" w="639050">
                    <a:moveTo>
                      <a:pt x="636823" y="636826"/>
                    </a:moveTo>
                    <a:cubicBezTo>
                      <a:pt x="651330" y="470364"/>
                      <a:pt x="594975" y="298878"/>
                      <a:pt x="467574" y="171476"/>
                    </a:cubicBezTo>
                    <a:cubicBezTo>
                      <a:pt x="340173" y="44075"/>
                      <a:pt x="168700" y="-12280"/>
                      <a:pt x="2224" y="2227"/>
                    </a:cubicBezTo>
                    <a:cubicBezTo>
                      <a:pt x="-12270" y="168703"/>
                      <a:pt x="44072" y="340176"/>
                      <a:pt x="171473" y="467577"/>
                    </a:cubicBezTo>
                    <a:cubicBezTo>
                      <a:pt x="298874" y="594978"/>
                      <a:pt x="470360"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3" name="Google Shape;1153;p33"/>
              <p:cNvSpPr/>
              <p:nvPr/>
            </p:nvSpPr>
            <p:spPr>
              <a:xfrm>
                <a:off x="38433" y="1185066"/>
                <a:ext cx="632600" cy="638961"/>
              </a:xfrm>
              <a:custGeom>
                <a:rect b="b" l="l" r="r" t="t"/>
                <a:pathLst>
                  <a:path extrusionOk="0" h="638961" w="632600">
                    <a:moveTo>
                      <a:pt x="461124" y="467577"/>
                    </a:moveTo>
                    <a:cubicBezTo>
                      <a:pt x="588526" y="340176"/>
                      <a:pt x="644881" y="168703"/>
                      <a:pt x="630374" y="2227"/>
                    </a:cubicBezTo>
                    <a:cubicBezTo>
                      <a:pt x="463911" y="-12280"/>
                      <a:pt x="292425" y="44075"/>
                      <a:pt x="165024" y="171476"/>
                    </a:cubicBezTo>
                    <a:cubicBezTo>
                      <a:pt x="72498" y="264002"/>
                      <a:pt x="17647" y="379800"/>
                      <a:pt x="0" y="500006"/>
                    </a:cubicBezTo>
                    <a:cubicBezTo>
                      <a:pt x="7195" y="546367"/>
                      <a:pt x="15096" y="592532"/>
                      <a:pt x="23678" y="638501"/>
                    </a:cubicBezTo>
                    <a:cubicBezTo>
                      <a:pt x="181245" y="644728"/>
                      <a:pt x="340827" y="587862"/>
                      <a:pt x="461124" y="4675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4" name="Google Shape;1154;p33"/>
              <p:cNvSpPr/>
              <p:nvPr/>
            </p:nvSpPr>
            <p:spPr>
              <a:xfrm>
                <a:off x="533347" y="1689716"/>
                <a:ext cx="332297" cy="332297"/>
              </a:xfrm>
              <a:custGeom>
                <a:rect b="b" l="l" r="r" t="t"/>
                <a:pathLst>
                  <a:path extrusionOk="0" h="332297" w="332297">
                    <a:moveTo>
                      <a:pt x="332297" y="166149"/>
                    </a:moveTo>
                    <a:cubicBezTo>
                      <a:pt x="332297" y="74395"/>
                      <a:pt x="257916" y="0"/>
                      <a:pt x="166149" y="0"/>
                    </a:cubicBezTo>
                    <a:cubicBezTo>
                      <a:pt x="74382" y="0"/>
                      <a:pt x="0" y="74382"/>
                      <a:pt x="0" y="166149"/>
                    </a:cubicBezTo>
                    <a:cubicBezTo>
                      <a:pt x="0" y="257916"/>
                      <a:pt x="74382"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5" name="Google Shape;1155;p33"/>
              <p:cNvSpPr/>
              <p:nvPr/>
            </p:nvSpPr>
            <p:spPr>
              <a:xfrm>
                <a:off x="1437318" y="1887597"/>
                <a:ext cx="639053" cy="639053"/>
              </a:xfrm>
              <a:custGeom>
                <a:rect b="b" l="l" r="r" t="t"/>
                <a:pathLst>
                  <a:path extrusionOk="0" h="639053" w="639053">
                    <a:moveTo>
                      <a:pt x="636826" y="636826"/>
                    </a:moveTo>
                    <a:cubicBezTo>
                      <a:pt x="651334" y="470364"/>
                      <a:pt x="594978" y="298878"/>
                      <a:pt x="467577" y="171476"/>
                    </a:cubicBezTo>
                    <a:cubicBezTo>
                      <a:pt x="340176" y="44075"/>
                      <a:pt x="168690" y="-12280"/>
                      <a:pt x="2227" y="2227"/>
                    </a:cubicBezTo>
                    <a:cubicBezTo>
                      <a:pt x="-12280" y="168690"/>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6" name="Google Shape;1156;p33"/>
              <p:cNvSpPr/>
              <p:nvPr/>
            </p:nvSpPr>
            <p:spPr>
              <a:xfrm>
                <a:off x="2133298" y="1887610"/>
                <a:ext cx="639050" cy="639050"/>
              </a:xfrm>
              <a:custGeom>
                <a:rect b="b" l="l" r="r" t="t"/>
                <a:pathLst>
                  <a:path extrusionOk="0" h="639050" w="639050">
                    <a:moveTo>
                      <a:pt x="636823" y="2227"/>
                    </a:moveTo>
                    <a:cubicBezTo>
                      <a:pt x="470360" y="-12280"/>
                      <a:pt x="298874" y="44075"/>
                      <a:pt x="171473" y="171476"/>
                    </a:cubicBezTo>
                    <a:cubicBezTo>
                      <a:pt x="44072" y="298878"/>
                      <a:pt x="-12270" y="470351"/>
                      <a:pt x="2224" y="636826"/>
                    </a:cubicBezTo>
                    <a:cubicBezTo>
                      <a:pt x="168700" y="651321"/>
                      <a:pt x="340173" y="594978"/>
                      <a:pt x="467574" y="467577"/>
                    </a:cubicBezTo>
                    <a:cubicBezTo>
                      <a:pt x="594975" y="340176"/>
                      <a:pt x="651330" y="168703"/>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7" name="Google Shape;1157;p33"/>
              <p:cNvSpPr/>
              <p:nvPr/>
            </p:nvSpPr>
            <p:spPr>
              <a:xfrm>
                <a:off x="2133298" y="1185066"/>
                <a:ext cx="639050" cy="639053"/>
              </a:xfrm>
              <a:custGeom>
                <a:rect b="b" l="l" r="r" t="t"/>
                <a:pathLst>
                  <a:path extrusionOk="0" h="639053" w="639050">
                    <a:moveTo>
                      <a:pt x="636823" y="636826"/>
                    </a:moveTo>
                    <a:cubicBezTo>
                      <a:pt x="651330" y="470364"/>
                      <a:pt x="594975" y="298878"/>
                      <a:pt x="467574" y="171476"/>
                    </a:cubicBezTo>
                    <a:cubicBezTo>
                      <a:pt x="340173" y="44075"/>
                      <a:pt x="168700" y="-12280"/>
                      <a:pt x="2224" y="2227"/>
                    </a:cubicBezTo>
                    <a:cubicBezTo>
                      <a:pt x="-12270" y="168703"/>
                      <a:pt x="44072" y="340176"/>
                      <a:pt x="171473" y="467577"/>
                    </a:cubicBezTo>
                    <a:cubicBezTo>
                      <a:pt x="298874" y="594978"/>
                      <a:pt x="470360"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8" name="Google Shape;1158;p33"/>
              <p:cNvSpPr/>
              <p:nvPr/>
            </p:nvSpPr>
            <p:spPr>
              <a:xfrm>
                <a:off x="1437317" y="1185066"/>
                <a:ext cx="639050" cy="639053"/>
              </a:xfrm>
              <a:custGeom>
                <a:rect b="b" l="l" r="r" t="t"/>
                <a:pathLst>
                  <a:path extrusionOk="0" h="639053" w="639050">
                    <a:moveTo>
                      <a:pt x="467578" y="467577"/>
                    </a:moveTo>
                    <a:cubicBezTo>
                      <a:pt x="594979" y="340176"/>
                      <a:pt x="651321" y="168703"/>
                      <a:pt x="636827" y="2227"/>
                    </a:cubicBezTo>
                    <a:cubicBezTo>
                      <a:pt x="470364" y="-12280"/>
                      <a:pt x="298891" y="44075"/>
                      <a:pt x="171477" y="171476"/>
                    </a:cubicBezTo>
                    <a:cubicBezTo>
                      <a:pt x="44063" y="298878"/>
                      <a:pt x="-12280" y="470351"/>
                      <a:pt x="2228" y="636826"/>
                    </a:cubicBezTo>
                    <a:cubicBezTo>
                      <a:pt x="168690" y="651334"/>
                      <a:pt x="340176" y="594978"/>
                      <a:pt x="467578"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9" name="Google Shape;1159;p33"/>
              <p:cNvSpPr/>
              <p:nvPr/>
            </p:nvSpPr>
            <p:spPr>
              <a:xfrm>
                <a:off x="1938684" y="1689716"/>
                <a:ext cx="332297" cy="332297"/>
              </a:xfrm>
              <a:custGeom>
                <a:rect b="b" l="l" r="r" t="t"/>
                <a:pathLst>
                  <a:path extrusionOk="0" h="332297" w="332297">
                    <a:moveTo>
                      <a:pt x="0" y="166149"/>
                    </a:moveTo>
                    <a:cubicBezTo>
                      <a:pt x="0" y="257916"/>
                      <a:pt x="74382" y="332297"/>
                      <a:pt x="166149" y="332297"/>
                    </a:cubicBezTo>
                    <a:cubicBezTo>
                      <a:pt x="257916" y="332297"/>
                      <a:pt x="332297" y="257916"/>
                      <a:pt x="332297" y="166149"/>
                    </a:cubicBezTo>
                    <a:cubicBezTo>
                      <a:pt x="332297" y="74382"/>
                      <a:pt x="257916" y="0"/>
                      <a:pt x="166149"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0" name="Google Shape;1160;p33"/>
              <p:cNvSpPr/>
              <p:nvPr/>
            </p:nvSpPr>
            <p:spPr>
              <a:xfrm>
                <a:off x="2842655" y="1887597"/>
                <a:ext cx="639053" cy="639053"/>
              </a:xfrm>
              <a:custGeom>
                <a:rect b="b" l="l" r="r" t="t"/>
                <a:pathLst>
                  <a:path extrusionOk="0" h="639053" w="639053">
                    <a:moveTo>
                      <a:pt x="636826" y="636826"/>
                    </a:moveTo>
                    <a:cubicBezTo>
                      <a:pt x="651334" y="470364"/>
                      <a:pt x="594979" y="298878"/>
                      <a:pt x="467577" y="171476"/>
                    </a:cubicBezTo>
                    <a:cubicBezTo>
                      <a:pt x="340176" y="44075"/>
                      <a:pt x="168703" y="-12280"/>
                      <a:pt x="2227" y="2227"/>
                    </a:cubicBezTo>
                    <a:cubicBezTo>
                      <a:pt x="-12280" y="168690"/>
                      <a:pt x="44075" y="340176"/>
                      <a:pt x="171477"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1" name="Google Shape;1161;p33"/>
              <p:cNvSpPr/>
              <p:nvPr/>
            </p:nvSpPr>
            <p:spPr>
              <a:xfrm>
                <a:off x="3538632" y="1887610"/>
                <a:ext cx="639053" cy="639050"/>
              </a:xfrm>
              <a:custGeom>
                <a:rect b="b" l="l" r="r" t="t"/>
                <a:pathLst>
                  <a:path extrusionOk="0" h="639050" w="639053">
                    <a:moveTo>
                      <a:pt x="636826" y="2227"/>
                    </a:moveTo>
                    <a:cubicBezTo>
                      <a:pt x="470364" y="-12280"/>
                      <a:pt x="298891" y="44075"/>
                      <a:pt x="171476" y="171476"/>
                    </a:cubicBezTo>
                    <a:cubicBezTo>
                      <a:pt x="44075" y="298878"/>
                      <a:pt x="-12280" y="470351"/>
                      <a:pt x="2227" y="636826"/>
                    </a:cubicBezTo>
                    <a:cubicBezTo>
                      <a:pt x="168690" y="651321"/>
                      <a:pt x="340176" y="594978"/>
                      <a:pt x="467577" y="467577"/>
                    </a:cubicBezTo>
                    <a:cubicBezTo>
                      <a:pt x="594978" y="340176"/>
                      <a:pt x="651334" y="168703"/>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2" name="Google Shape;1162;p33"/>
              <p:cNvSpPr/>
              <p:nvPr/>
            </p:nvSpPr>
            <p:spPr>
              <a:xfrm>
                <a:off x="3538633" y="1185066"/>
                <a:ext cx="639053" cy="639053"/>
              </a:xfrm>
              <a:custGeom>
                <a:rect b="b" l="l" r="r" t="t"/>
                <a:pathLst>
                  <a:path extrusionOk="0" h="639053" w="639053">
                    <a:moveTo>
                      <a:pt x="636826" y="636826"/>
                    </a:moveTo>
                    <a:cubicBezTo>
                      <a:pt x="651333" y="470364"/>
                      <a:pt x="594978" y="298878"/>
                      <a:pt x="467577" y="171476"/>
                    </a:cubicBezTo>
                    <a:cubicBezTo>
                      <a:pt x="340176" y="44075"/>
                      <a:pt x="168703" y="-12280"/>
                      <a:pt x="2227" y="2227"/>
                    </a:cubicBezTo>
                    <a:cubicBezTo>
                      <a:pt x="-12281" y="168703"/>
                      <a:pt x="44088" y="340176"/>
                      <a:pt x="171476" y="467577"/>
                    </a:cubicBezTo>
                    <a:cubicBezTo>
                      <a:pt x="298877" y="594978"/>
                      <a:pt x="470350"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3" name="Google Shape;1163;p33"/>
              <p:cNvSpPr/>
              <p:nvPr/>
            </p:nvSpPr>
            <p:spPr>
              <a:xfrm>
                <a:off x="2842655" y="1185066"/>
                <a:ext cx="639053" cy="639053"/>
              </a:xfrm>
              <a:custGeom>
                <a:rect b="b" l="l" r="r" t="t"/>
                <a:pathLst>
                  <a:path extrusionOk="0" h="639053" w="639053">
                    <a:moveTo>
                      <a:pt x="467577" y="467577"/>
                    </a:moveTo>
                    <a:cubicBezTo>
                      <a:pt x="594979" y="340176"/>
                      <a:pt x="651334" y="168703"/>
                      <a:pt x="636826" y="2227"/>
                    </a:cubicBezTo>
                    <a:cubicBezTo>
                      <a:pt x="470364" y="-12280"/>
                      <a:pt x="298878" y="44075"/>
                      <a:pt x="171477" y="171476"/>
                    </a:cubicBezTo>
                    <a:cubicBezTo>
                      <a:pt x="44075" y="298878"/>
                      <a:pt x="-12280" y="470351"/>
                      <a:pt x="2227" y="636826"/>
                    </a:cubicBezTo>
                    <a:cubicBezTo>
                      <a:pt x="168690"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4" name="Google Shape;1164;p33"/>
              <p:cNvSpPr/>
              <p:nvPr/>
            </p:nvSpPr>
            <p:spPr>
              <a:xfrm>
                <a:off x="3344022" y="1689716"/>
                <a:ext cx="332297" cy="332297"/>
              </a:xfrm>
              <a:custGeom>
                <a:rect b="b" l="l" r="r" t="t"/>
                <a:pathLst>
                  <a:path extrusionOk="0" h="332297" w="332297">
                    <a:moveTo>
                      <a:pt x="0" y="166149"/>
                    </a:moveTo>
                    <a:cubicBezTo>
                      <a:pt x="0" y="257916"/>
                      <a:pt x="74381" y="332297"/>
                      <a:pt x="166149" y="332297"/>
                    </a:cubicBezTo>
                    <a:cubicBezTo>
                      <a:pt x="257916"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5" name="Google Shape;1165;p33"/>
              <p:cNvSpPr/>
              <p:nvPr/>
            </p:nvSpPr>
            <p:spPr>
              <a:xfrm>
                <a:off x="4248005" y="1887597"/>
                <a:ext cx="639050" cy="639053"/>
              </a:xfrm>
              <a:custGeom>
                <a:rect b="b" l="l" r="r" t="t"/>
                <a:pathLst>
                  <a:path extrusionOk="0" h="639053" w="639050">
                    <a:moveTo>
                      <a:pt x="636826" y="636826"/>
                    </a:moveTo>
                    <a:cubicBezTo>
                      <a:pt x="651321" y="470364"/>
                      <a:pt x="594978" y="298878"/>
                      <a:pt x="467577" y="171476"/>
                    </a:cubicBezTo>
                    <a:cubicBezTo>
                      <a:pt x="340176" y="44075"/>
                      <a:pt x="168690" y="-12280"/>
                      <a:pt x="2227" y="2227"/>
                    </a:cubicBezTo>
                    <a:cubicBezTo>
                      <a:pt x="-12280" y="168690"/>
                      <a:pt x="44075" y="340176"/>
                      <a:pt x="171476" y="467577"/>
                    </a:cubicBezTo>
                    <a:cubicBezTo>
                      <a:pt x="298878" y="594978"/>
                      <a:pt x="470363"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6" name="Google Shape;1166;p33"/>
              <p:cNvSpPr/>
              <p:nvPr/>
            </p:nvSpPr>
            <p:spPr>
              <a:xfrm>
                <a:off x="4943970" y="1887597"/>
                <a:ext cx="639053" cy="639050"/>
              </a:xfrm>
              <a:custGeom>
                <a:rect b="b" l="l" r="r" t="t"/>
                <a:pathLst>
                  <a:path extrusionOk="0" h="639050" w="639053">
                    <a:moveTo>
                      <a:pt x="467577" y="467577"/>
                    </a:moveTo>
                    <a:cubicBezTo>
                      <a:pt x="594978" y="340176"/>
                      <a:pt x="651334" y="168703"/>
                      <a:pt x="636826" y="2227"/>
                    </a:cubicBezTo>
                    <a:cubicBezTo>
                      <a:pt x="470364" y="-12280"/>
                      <a:pt x="298878" y="44075"/>
                      <a:pt x="171476" y="171476"/>
                    </a:cubicBezTo>
                    <a:cubicBezTo>
                      <a:pt x="44075" y="298878"/>
                      <a:pt x="-12280" y="470350"/>
                      <a:pt x="2227" y="636826"/>
                    </a:cubicBezTo>
                    <a:cubicBezTo>
                      <a:pt x="168690" y="651321"/>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7" name="Google Shape;1167;p33"/>
              <p:cNvSpPr/>
              <p:nvPr/>
            </p:nvSpPr>
            <p:spPr>
              <a:xfrm>
                <a:off x="4943983" y="1185066"/>
                <a:ext cx="639053" cy="639053"/>
              </a:xfrm>
              <a:custGeom>
                <a:rect b="b" l="l" r="r" t="t"/>
                <a:pathLst>
                  <a:path extrusionOk="0" h="639053" w="639053">
                    <a:moveTo>
                      <a:pt x="636826" y="636826"/>
                    </a:moveTo>
                    <a:cubicBezTo>
                      <a:pt x="651333" y="470364"/>
                      <a:pt x="594979" y="298878"/>
                      <a:pt x="467577" y="171476"/>
                    </a:cubicBezTo>
                    <a:cubicBezTo>
                      <a:pt x="340176" y="44075"/>
                      <a:pt x="168703" y="-12280"/>
                      <a:pt x="2227" y="2227"/>
                    </a:cubicBezTo>
                    <a:cubicBezTo>
                      <a:pt x="-12280" y="168703"/>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8" name="Google Shape;1168;p33"/>
              <p:cNvSpPr/>
              <p:nvPr/>
            </p:nvSpPr>
            <p:spPr>
              <a:xfrm>
                <a:off x="4247992" y="1185066"/>
                <a:ext cx="639053" cy="639053"/>
              </a:xfrm>
              <a:custGeom>
                <a:rect b="b" l="l" r="r" t="t"/>
                <a:pathLst>
                  <a:path extrusionOk="0" h="639053" w="639053">
                    <a:moveTo>
                      <a:pt x="467577" y="467577"/>
                    </a:moveTo>
                    <a:cubicBezTo>
                      <a:pt x="594978" y="340176"/>
                      <a:pt x="651334" y="168703"/>
                      <a:pt x="636826" y="2227"/>
                    </a:cubicBezTo>
                    <a:cubicBezTo>
                      <a:pt x="470363" y="-12280"/>
                      <a:pt x="298878" y="44075"/>
                      <a:pt x="171476" y="171476"/>
                    </a:cubicBezTo>
                    <a:cubicBezTo>
                      <a:pt x="44075" y="298878"/>
                      <a:pt x="-12280" y="470351"/>
                      <a:pt x="2227" y="636826"/>
                    </a:cubicBezTo>
                    <a:cubicBezTo>
                      <a:pt x="168690"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9" name="Google Shape;1169;p33"/>
              <p:cNvSpPr/>
              <p:nvPr/>
            </p:nvSpPr>
            <p:spPr>
              <a:xfrm>
                <a:off x="4749359" y="1689716"/>
                <a:ext cx="332297" cy="332297"/>
              </a:xfrm>
              <a:custGeom>
                <a:rect b="b" l="l" r="r" t="t"/>
                <a:pathLst>
                  <a:path extrusionOk="0" h="332297" w="332297">
                    <a:moveTo>
                      <a:pt x="0" y="166149"/>
                    </a:moveTo>
                    <a:cubicBezTo>
                      <a:pt x="0" y="257916"/>
                      <a:pt x="74395" y="332297"/>
                      <a:pt x="166149" y="332297"/>
                    </a:cubicBezTo>
                    <a:cubicBezTo>
                      <a:pt x="257903"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70" name="Google Shape;1170;p33"/>
              <p:cNvSpPr/>
              <p:nvPr/>
            </p:nvSpPr>
            <p:spPr>
              <a:xfrm>
                <a:off x="5653346" y="1887597"/>
                <a:ext cx="639047" cy="639053"/>
              </a:xfrm>
              <a:custGeom>
                <a:rect b="b" l="l" r="r" t="t"/>
                <a:pathLst>
                  <a:path extrusionOk="0" h="639053" w="639047">
                    <a:moveTo>
                      <a:pt x="636823" y="636826"/>
                    </a:moveTo>
                    <a:cubicBezTo>
                      <a:pt x="651317" y="470364"/>
                      <a:pt x="594975" y="298878"/>
                      <a:pt x="467574" y="171476"/>
                    </a:cubicBezTo>
                    <a:cubicBezTo>
                      <a:pt x="340173" y="44075"/>
                      <a:pt x="168687" y="-12280"/>
                      <a:pt x="2224" y="2227"/>
                    </a:cubicBezTo>
                    <a:cubicBezTo>
                      <a:pt x="-12270" y="168690"/>
                      <a:pt x="44072" y="340176"/>
                      <a:pt x="171473" y="467577"/>
                    </a:cubicBezTo>
                    <a:cubicBezTo>
                      <a:pt x="298874" y="594978"/>
                      <a:pt x="470347"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71" name="Google Shape;1171;p33"/>
              <p:cNvSpPr/>
              <p:nvPr/>
            </p:nvSpPr>
            <p:spPr>
              <a:xfrm>
                <a:off x="6349320" y="1887597"/>
                <a:ext cx="639053" cy="639050"/>
              </a:xfrm>
              <a:custGeom>
                <a:rect b="b" l="l" r="r" t="t"/>
                <a:pathLst>
                  <a:path extrusionOk="0" h="639050" w="639053">
                    <a:moveTo>
                      <a:pt x="467577" y="467577"/>
                    </a:moveTo>
                    <a:cubicBezTo>
                      <a:pt x="594979" y="340176"/>
                      <a:pt x="651333" y="168703"/>
                      <a:pt x="636826" y="2227"/>
                    </a:cubicBezTo>
                    <a:cubicBezTo>
                      <a:pt x="470351" y="-12280"/>
                      <a:pt x="298878" y="44075"/>
                      <a:pt x="171476" y="171476"/>
                    </a:cubicBezTo>
                    <a:cubicBezTo>
                      <a:pt x="44075" y="298878"/>
                      <a:pt x="-12280" y="470350"/>
                      <a:pt x="2227" y="636826"/>
                    </a:cubicBezTo>
                    <a:cubicBezTo>
                      <a:pt x="168690" y="651321"/>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72" name="Google Shape;1172;p33"/>
              <p:cNvSpPr/>
              <p:nvPr/>
            </p:nvSpPr>
            <p:spPr>
              <a:xfrm>
                <a:off x="6349320" y="1185066"/>
                <a:ext cx="639053" cy="639053"/>
              </a:xfrm>
              <a:custGeom>
                <a:rect b="b" l="l" r="r" t="t"/>
                <a:pathLst>
                  <a:path extrusionOk="0" h="639053" w="639053">
                    <a:moveTo>
                      <a:pt x="636826" y="636826"/>
                    </a:moveTo>
                    <a:cubicBezTo>
                      <a:pt x="651333" y="470364"/>
                      <a:pt x="594979" y="298878"/>
                      <a:pt x="467577" y="171476"/>
                    </a:cubicBezTo>
                    <a:cubicBezTo>
                      <a:pt x="340176" y="44075"/>
                      <a:pt x="168703" y="-12280"/>
                      <a:pt x="2227" y="2227"/>
                    </a:cubicBezTo>
                    <a:cubicBezTo>
                      <a:pt x="-12280" y="168703"/>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73" name="Google Shape;1173;p33"/>
              <p:cNvSpPr/>
              <p:nvPr/>
            </p:nvSpPr>
            <p:spPr>
              <a:xfrm>
                <a:off x="5653343" y="1185066"/>
                <a:ext cx="639050" cy="639053"/>
              </a:xfrm>
              <a:custGeom>
                <a:rect b="b" l="l" r="r" t="t"/>
                <a:pathLst>
                  <a:path extrusionOk="0" h="639053" w="639050">
                    <a:moveTo>
                      <a:pt x="467577" y="467577"/>
                    </a:moveTo>
                    <a:cubicBezTo>
                      <a:pt x="594978" y="340176"/>
                      <a:pt x="651320" y="168703"/>
                      <a:pt x="636827" y="2227"/>
                    </a:cubicBezTo>
                    <a:cubicBezTo>
                      <a:pt x="470364" y="-12280"/>
                      <a:pt x="298878" y="44075"/>
                      <a:pt x="171477" y="171476"/>
                    </a:cubicBezTo>
                    <a:cubicBezTo>
                      <a:pt x="44075" y="298878"/>
                      <a:pt x="-12280" y="470351"/>
                      <a:pt x="2227" y="636826"/>
                    </a:cubicBezTo>
                    <a:cubicBezTo>
                      <a:pt x="168703"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74" name="Google Shape;1174;p33"/>
              <p:cNvSpPr/>
              <p:nvPr/>
            </p:nvSpPr>
            <p:spPr>
              <a:xfrm>
                <a:off x="6154709" y="1689716"/>
                <a:ext cx="332297" cy="332297"/>
              </a:xfrm>
              <a:custGeom>
                <a:rect b="b" l="l" r="r" t="t"/>
                <a:pathLst>
                  <a:path extrusionOk="0" h="332297" w="332297">
                    <a:moveTo>
                      <a:pt x="0" y="166149"/>
                    </a:moveTo>
                    <a:cubicBezTo>
                      <a:pt x="0" y="257916"/>
                      <a:pt x="74382" y="332297"/>
                      <a:pt x="166149" y="332297"/>
                    </a:cubicBezTo>
                    <a:cubicBezTo>
                      <a:pt x="257916" y="332297"/>
                      <a:pt x="332297" y="257916"/>
                      <a:pt x="332297" y="166149"/>
                    </a:cubicBezTo>
                    <a:cubicBezTo>
                      <a:pt x="332297" y="74382"/>
                      <a:pt x="257916" y="0"/>
                      <a:pt x="166149"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75" name="Google Shape;1175;p33"/>
              <p:cNvSpPr/>
              <p:nvPr/>
            </p:nvSpPr>
            <p:spPr>
              <a:xfrm>
                <a:off x="7058683" y="1887597"/>
                <a:ext cx="639047" cy="639053"/>
              </a:xfrm>
              <a:custGeom>
                <a:rect b="b" l="l" r="r" t="t"/>
                <a:pathLst>
                  <a:path extrusionOk="0" h="639053" w="639047">
                    <a:moveTo>
                      <a:pt x="636823" y="636826"/>
                    </a:moveTo>
                    <a:cubicBezTo>
                      <a:pt x="651317" y="470364"/>
                      <a:pt x="594975" y="298878"/>
                      <a:pt x="467574" y="171476"/>
                    </a:cubicBezTo>
                    <a:cubicBezTo>
                      <a:pt x="340173" y="44075"/>
                      <a:pt x="168700" y="-12280"/>
                      <a:pt x="2224" y="2227"/>
                    </a:cubicBezTo>
                    <a:cubicBezTo>
                      <a:pt x="-12270" y="168690"/>
                      <a:pt x="44072" y="340176"/>
                      <a:pt x="171474" y="467577"/>
                    </a:cubicBezTo>
                    <a:cubicBezTo>
                      <a:pt x="298874" y="594978"/>
                      <a:pt x="470347"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76" name="Google Shape;1176;p33"/>
              <p:cNvSpPr/>
              <p:nvPr/>
            </p:nvSpPr>
            <p:spPr>
              <a:xfrm>
                <a:off x="7754658" y="1887597"/>
                <a:ext cx="639053" cy="639050"/>
              </a:xfrm>
              <a:custGeom>
                <a:rect b="b" l="l" r="r" t="t"/>
                <a:pathLst>
                  <a:path extrusionOk="0" h="639050" w="639053">
                    <a:moveTo>
                      <a:pt x="467577" y="467577"/>
                    </a:moveTo>
                    <a:cubicBezTo>
                      <a:pt x="594978" y="340176"/>
                      <a:pt x="651333" y="168703"/>
                      <a:pt x="636826" y="2227"/>
                    </a:cubicBezTo>
                    <a:cubicBezTo>
                      <a:pt x="470351" y="-12280"/>
                      <a:pt x="298878" y="44075"/>
                      <a:pt x="171476" y="171476"/>
                    </a:cubicBezTo>
                    <a:cubicBezTo>
                      <a:pt x="44075" y="298878"/>
                      <a:pt x="-12280" y="470350"/>
                      <a:pt x="2227" y="636826"/>
                    </a:cubicBezTo>
                    <a:cubicBezTo>
                      <a:pt x="168690" y="651321"/>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77" name="Google Shape;1177;p33"/>
              <p:cNvSpPr/>
              <p:nvPr/>
            </p:nvSpPr>
            <p:spPr>
              <a:xfrm>
                <a:off x="7754658" y="1185066"/>
                <a:ext cx="639053" cy="639053"/>
              </a:xfrm>
              <a:custGeom>
                <a:rect b="b" l="l" r="r" t="t"/>
                <a:pathLst>
                  <a:path extrusionOk="0" h="639053" w="639053">
                    <a:moveTo>
                      <a:pt x="636826" y="636826"/>
                    </a:moveTo>
                    <a:cubicBezTo>
                      <a:pt x="651333" y="470364"/>
                      <a:pt x="594978" y="298878"/>
                      <a:pt x="467577" y="171476"/>
                    </a:cubicBezTo>
                    <a:cubicBezTo>
                      <a:pt x="340176" y="44075"/>
                      <a:pt x="168703" y="-12280"/>
                      <a:pt x="2227" y="2227"/>
                    </a:cubicBezTo>
                    <a:cubicBezTo>
                      <a:pt x="-12280" y="168703"/>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78" name="Google Shape;1178;p33"/>
              <p:cNvSpPr/>
              <p:nvPr/>
            </p:nvSpPr>
            <p:spPr>
              <a:xfrm>
                <a:off x="7058680" y="1185066"/>
                <a:ext cx="639053" cy="639053"/>
              </a:xfrm>
              <a:custGeom>
                <a:rect b="b" l="l" r="r" t="t"/>
                <a:pathLst>
                  <a:path extrusionOk="0" h="639053" w="639053">
                    <a:moveTo>
                      <a:pt x="467577" y="467577"/>
                    </a:moveTo>
                    <a:cubicBezTo>
                      <a:pt x="594978" y="340176"/>
                      <a:pt x="651334" y="168703"/>
                      <a:pt x="636827" y="2227"/>
                    </a:cubicBezTo>
                    <a:cubicBezTo>
                      <a:pt x="470351" y="-12280"/>
                      <a:pt x="298878" y="44075"/>
                      <a:pt x="171477" y="171476"/>
                    </a:cubicBezTo>
                    <a:cubicBezTo>
                      <a:pt x="44075" y="298878"/>
                      <a:pt x="-12280" y="470351"/>
                      <a:pt x="2227" y="636826"/>
                    </a:cubicBezTo>
                    <a:cubicBezTo>
                      <a:pt x="168703"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79" name="Google Shape;1179;p33"/>
              <p:cNvSpPr/>
              <p:nvPr/>
            </p:nvSpPr>
            <p:spPr>
              <a:xfrm>
                <a:off x="7560047" y="1689716"/>
                <a:ext cx="332297" cy="332297"/>
              </a:xfrm>
              <a:custGeom>
                <a:rect b="b" l="l" r="r" t="t"/>
                <a:pathLst>
                  <a:path extrusionOk="0" h="332297" w="332297">
                    <a:moveTo>
                      <a:pt x="0" y="166149"/>
                    </a:moveTo>
                    <a:cubicBezTo>
                      <a:pt x="0" y="257916"/>
                      <a:pt x="74381" y="332297"/>
                      <a:pt x="166149" y="332297"/>
                    </a:cubicBezTo>
                    <a:cubicBezTo>
                      <a:pt x="257916"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0" name="Google Shape;1180;p33"/>
              <p:cNvSpPr/>
              <p:nvPr/>
            </p:nvSpPr>
            <p:spPr>
              <a:xfrm>
                <a:off x="8464017" y="1887597"/>
                <a:ext cx="639050" cy="639053"/>
              </a:xfrm>
              <a:custGeom>
                <a:rect b="b" l="l" r="r" t="t"/>
                <a:pathLst>
                  <a:path extrusionOk="0" h="639053" w="639050">
                    <a:moveTo>
                      <a:pt x="636826" y="636826"/>
                    </a:moveTo>
                    <a:cubicBezTo>
                      <a:pt x="651320" y="470364"/>
                      <a:pt x="594978" y="298878"/>
                      <a:pt x="467577" y="171476"/>
                    </a:cubicBezTo>
                    <a:cubicBezTo>
                      <a:pt x="340176" y="44075"/>
                      <a:pt x="168690" y="-12280"/>
                      <a:pt x="2227" y="2227"/>
                    </a:cubicBezTo>
                    <a:cubicBezTo>
                      <a:pt x="-12280" y="168690"/>
                      <a:pt x="44075" y="340176"/>
                      <a:pt x="171476" y="467577"/>
                    </a:cubicBezTo>
                    <a:cubicBezTo>
                      <a:pt x="298878" y="594978"/>
                      <a:pt x="470363"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1" name="Google Shape;1181;p33"/>
              <p:cNvSpPr/>
              <p:nvPr/>
            </p:nvSpPr>
            <p:spPr>
              <a:xfrm>
                <a:off x="9159995" y="1887610"/>
                <a:ext cx="639040" cy="639050"/>
              </a:xfrm>
              <a:custGeom>
                <a:rect b="b" l="l" r="r" t="t"/>
                <a:pathLst>
                  <a:path extrusionOk="0" h="639050" w="639040">
                    <a:moveTo>
                      <a:pt x="636826" y="2227"/>
                    </a:moveTo>
                    <a:cubicBezTo>
                      <a:pt x="470363" y="-12280"/>
                      <a:pt x="298878" y="44075"/>
                      <a:pt x="171476" y="171476"/>
                    </a:cubicBezTo>
                    <a:cubicBezTo>
                      <a:pt x="44075" y="298878"/>
                      <a:pt x="-12280" y="470351"/>
                      <a:pt x="2227" y="636826"/>
                    </a:cubicBezTo>
                    <a:cubicBezTo>
                      <a:pt x="168690" y="651321"/>
                      <a:pt x="340162" y="594978"/>
                      <a:pt x="467564" y="467577"/>
                    </a:cubicBezTo>
                    <a:cubicBezTo>
                      <a:pt x="594965" y="340176"/>
                      <a:pt x="651321" y="168703"/>
                      <a:pt x="63681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2" name="Google Shape;1182;p33"/>
              <p:cNvSpPr/>
              <p:nvPr/>
            </p:nvSpPr>
            <p:spPr>
              <a:xfrm>
                <a:off x="9159998" y="1185066"/>
                <a:ext cx="639050" cy="639053"/>
              </a:xfrm>
              <a:custGeom>
                <a:rect b="b" l="l" r="r" t="t"/>
                <a:pathLst>
                  <a:path extrusionOk="0" h="639053" w="639050">
                    <a:moveTo>
                      <a:pt x="636823" y="636826"/>
                    </a:moveTo>
                    <a:cubicBezTo>
                      <a:pt x="651330" y="470364"/>
                      <a:pt x="594975" y="298878"/>
                      <a:pt x="467574" y="171476"/>
                    </a:cubicBezTo>
                    <a:cubicBezTo>
                      <a:pt x="340173" y="44075"/>
                      <a:pt x="168687" y="-12280"/>
                      <a:pt x="2224" y="2227"/>
                    </a:cubicBezTo>
                    <a:cubicBezTo>
                      <a:pt x="-12270" y="168703"/>
                      <a:pt x="44072" y="340176"/>
                      <a:pt x="171473" y="467577"/>
                    </a:cubicBezTo>
                    <a:cubicBezTo>
                      <a:pt x="298874" y="594978"/>
                      <a:pt x="470347"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3" name="Google Shape;1183;p33"/>
              <p:cNvSpPr/>
              <p:nvPr/>
            </p:nvSpPr>
            <p:spPr>
              <a:xfrm>
                <a:off x="8464017" y="1185066"/>
                <a:ext cx="639053" cy="639053"/>
              </a:xfrm>
              <a:custGeom>
                <a:rect b="b" l="l" r="r" t="t"/>
                <a:pathLst>
                  <a:path extrusionOk="0" h="639053" w="639053">
                    <a:moveTo>
                      <a:pt x="467577" y="467577"/>
                    </a:moveTo>
                    <a:cubicBezTo>
                      <a:pt x="594978" y="340176"/>
                      <a:pt x="651334" y="168703"/>
                      <a:pt x="636826" y="2227"/>
                    </a:cubicBezTo>
                    <a:cubicBezTo>
                      <a:pt x="470363" y="-12280"/>
                      <a:pt x="298878" y="44075"/>
                      <a:pt x="171476" y="171476"/>
                    </a:cubicBezTo>
                    <a:cubicBezTo>
                      <a:pt x="44075" y="298878"/>
                      <a:pt x="-12280" y="470351"/>
                      <a:pt x="2227" y="636826"/>
                    </a:cubicBezTo>
                    <a:cubicBezTo>
                      <a:pt x="168690"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4" name="Google Shape;1184;p33"/>
              <p:cNvSpPr/>
              <p:nvPr/>
            </p:nvSpPr>
            <p:spPr>
              <a:xfrm>
                <a:off x="8965384" y="1689716"/>
                <a:ext cx="332297" cy="332297"/>
              </a:xfrm>
              <a:custGeom>
                <a:rect b="b" l="l" r="r" t="t"/>
                <a:pathLst>
                  <a:path extrusionOk="0" h="332297" w="332297">
                    <a:moveTo>
                      <a:pt x="0" y="166149"/>
                    </a:moveTo>
                    <a:cubicBezTo>
                      <a:pt x="0" y="257916"/>
                      <a:pt x="74395" y="332297"/>
                      <a:pt x="166149" y="332297"/>
                    </a:cubicBezTo>
                    <a:cubicBezTo>
                      <a:pt x="257903"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5" name="Google Shape;1185;p33"/>
              <p:cNvSpPr/>
              <p:nvPr/>
            </p:nvSpPr>
            <p:spPr>
              <a:xfrm>
                <a:off x="9869371" y="1887597"/>
                <a:ext cx="639046" cy="639053"/>
              </a:xfrm>
              <a:custGeom>
                <a:rect b="b" l="l" r="r" t="t"/>
                <a:pathLst>
                  <a:path extrusionOk="0" h="639053" w="639046">
                    <a:moveTo>
                      <a:pt x="636823" y="636826"/>
                    </a:moveTo>
                    <a:cubicBezTo>
                      <a:pt x="651317" y="470364"/>
                      <a:pt x="594975" y="298878"/>
                      <a:pt x="467574" y="171476"/>
                    </a:cubicBezTo>
                    <a:cubicBezTo>
                      <a:pt x="340173" y="44075"/>
                      <a:pt x="168700" y="-12280"/>
                      <a:pt x="2224" y="2227"/>
                    </a:cubicBezTo>
                    <a:cubicBezTo>
                      <a:pt x="-12270" y="168690"/>
                      <a:pt x="44072" y="340176"/>
                      <a:pt x="171473" y="467577"/>
                    </a:cubicBezTo>
                    <a:cubicBezTo>
                      <a:pt x="298874" y="594978"/>
                      <a:pt x="470360"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6" name="Google Shape;1186;p33"/>
              <p:cNvSpPr/>
              <p:nvPr/>
            </p:nvSpPr>
            <p:spPr>
              <a:xfrm>
                <a:off x="10565332" y="1887597"/>
                <a:ext cx="639053" cy="639050"/>
              </a:xfrm>
              <a:custGeom>
                <a:rect b="b" l="l" r="r" t="t"/>
                <a:pathLst>
                  <a:path extrusionOk="0" h="639050" w="639053">
                    <a:moveTo>
                      <a:pt x="467577" y="467577"/>
                    </a:moveTo>
                    <a:cubicBezTo>
                      <a:pt x="594978" y="340176"/>
                      <a:pt x="651333" y="168703"/>
                      <a:pt x="636826" y="2227"/>
                    </a:cubicBezTo>
                    <a:cubicBezTo>
                      <a:pt x="470351" y="-12280"/>
                      <a:pt x="298878" y="44075"/>
                      <a:pt x="171476" y="171476"/>
                    </a:cubicBezTo>
                    <a:cubicBezTo>
                      <a:pt x="44075" y="298878"/>
                      <a:pt x="-12280" y="470350"/>
                      <a:pt x="2227" y="636826"/>
                    </a:cubicBezTo>
                    <a:cubicBezTo>
                      <a:pt x="168689" y="651321"/>
                      <a:pt x="340162"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7" name="Google Shape;1187;p33"/>
              <p:cNvSpPr/>
              <p:nvPr/>
            </p:nvSpPr>
            <p:spPr>
              <a:xfrm>
                <a:off x="10565345" y="1185066"/>
                <a:ext cx="639053" cy="639053"/>
              </a:xfrm>
              <a:custGeom>
                <a:rect b="b" l="l" r="r" t="t"/>
                <a:pathLst>
                  <a:path extrusionOk="0" h="639053" w="639053">
                    <a:moveTo>
                      <a:pt x="636826" y="636826"/>
                    </a:moveTo>
                    <a:cubicBezTo>
                      <a:pt x="651333" y="470364"/>
                      <a:pt x="594978" y="298878"/>
                      <a:pt x="467577" y="171476"/>
                    </a:cubicBezTo>
                    <a:cubicBezTo>
                      <a:pt x="340176" y="44075"/>
                      <a:pt x="168703" y="-12280"/>
                      <a:pt x="2227" y="2227"/>
                    </a:cubicBezTo>
                    <a:cubicBezTo>
                      <a:pt x="-12280" y="168703"/>
                      <a:pt x="44075" y="340176"/>
                      <a:pt x="171477"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8" name="Google Shape;1188;p33"/>
              <p:cNvSpPr/>
              <p:nvPr/>
            </p:nvSpPr>
            <p:spPr>
              <a:xfrm>
                <a:off x="9869358" y="1185066"/>
                <a:ext cx="639050" cy="639053"/>
              </a:xfrm>
              <a:custGeom>
                <a:rect b="b" l="l" r="r" t="t"/>
                <a:pathLst>
                  <a:path extrusionOk="0" h="639053" w="639050">
                    <a:moveTo>
                      <a:pt x="467574" y="467577"/>
                    </a:moveTo>
                    <a:cubicBezTo>
                      <a:pt x="594975" y="340176"/>
                      <a:pt x="651331" y="168703"/>
                      <a:pt x="636823" y="2227"/>
                    </a:cubicBezTo>
                    <a:cubicBezTo>
                      <a:pt x="470360" y="-12280"/>
                      <a:pt x="298874" y="44075"/>
                      <a:pt x="171473" y="171476"/>
                    </a:cubicBezTo>
                    <a:cubicBezTo>
                      <a:pt x="44072" y="298878"/>
                      <a:pt x="-12270" y="470351"/>
                      <a:pt x="2224" y="636826"/>
                    </a:cubicBezTo>
                    <a:cubicBezTo>
                      <a:pt x="168700" y="651334"/>
                      <a:pt x="340173" y="594978"/>
                      <a:pt x="467574"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9" name="Google Shape;1189;p33"/>
              <p:cNvSpPr/>
              <p:nvPr/>
            </p:nvSpPr>
            <p:spPr>
              <a:xfrm>
                <a:off x="10370734" y="1689716"/>
                <a:ext cx="332297" cy="332297"/>
              </a:xfrm>
              <a:custGeom>
                <a:rect b="b" l="l" r="r" t="t"/>
                <a:pathLst>
                  <a:path extrusionOk="0" h="332297" w="332297">
                    <a:moveTo>
                      <a:pt x="332297" y="166149"/>
                    </a:moveTo>
                    <a:cubicBezTo>
                      <a:pt x="332297" y="74395"/>
                      <a:pt x="257916" y="0"/>
                      <a:pt x="166149" y="0"/>
                    </a:cubicBezTo>
                    <a:cubicBezTo>
                      <a:pt x="74382" y="0"/>
                      <a:pt x="0" y="74382"/>
                      <a:pt x="0" y="166149"/>
                    </a:cubicBezTo>
                    <a:cubicBezTo>
                      <a:pt x="0" y="257916"/>
                      <a:pt x="74382"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0" name="Google Shape;1190;p33"/>
              <p:cNvSpPr/>
              <p:nvPr/>
            </p:nvSpPr>
            <p:spPr>
              <a:xfrm>
                <a:off x="11274709" y="1887610"/>
                <a:ext cx="639045" cy="639053"/>
              </a:xfrm>
              <a:custGeom>
                <a:rect b="b" l="l" r="r" t="t"/>
                <a:pathLst>
                  <a:path extrusionOk="0" h="639053" w="639045">
                    <a:moveTo>
                      <a:pt x="2224" y="2227"/>
                    </a:moveTo>
                    <a:cubicBezTo>
                      <a:pt x="-12270" y="168690"/>
                      <a:pt x="44072" y="340176"/>
                      <a:pt x="171473" y="467577"/>
                    </a:cubicBezTo>
                    <a:cubicBezTo>
                      <a:pt x="298874" y="594978"/>
                      <a:pt x="470347" y="651334"/>
                      <a:pt x="636822" y="636826"/>
                    </a:cubicBezTo>
                    <a:cubicBezTo>
                      <a:pt x="651317" y="470364"/>
                      <a:pt x="594961" y="298878"/>
                      <a:pt x="467573"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1" name="Google Shape;1191;p33"/>
              <p:cNvSpPr/>
              <p:nvPr/>
            </p:nvSpPr>
            <p:spPr>
              <a:xfrm>
                <a:off x="11972020" y="2182118"/>
                <a:ext cx="76122" cy="253062"/>
              </a:xfrm>
              <a:custGeom>
                <a:rect b="b" l="l" r="r" t="t"/>
                <a:pathLst>
                  <a:path extrusionOk="0" h="253062" w="76122">
                    <a:moveTo>
                      <a:pt x="0" y="253063"/>
                    </a:moveTo>
                    <a:cubicBezTo>
                      <a:pt x="27720" y="169537"/>
                      <a:pt x="53112" y="85174"/>
                      <a:pt x="76122" y="0"/>
                    </a:cubicBezTo>
                    <a:cubicBezTo>
                      <a:pt x="31081" y="78555"/>
                      <a:pt x="5677" y="165259"/>
                      <a:pt x="0" y="25306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2" name="Google Shape;1192;p33"/>
              <p:cNvSpPr/>
              <p:nvPr/>
            </p:nvSpPr>
            <p:spPr>
              <a:xfrm>
                <a:off x="11970682" y="1185123"/>
                <a:ext cx="221273" cy="481125"/>
              </a:xfrm>
              <a:custGeom>
                <a:rect b="b" l="l" r="r" t="t"/>
                <a:pathLst>
                  <a:path extrusionOk="0" h="481125" w="221273">
                    <a:moveTo>
                      <a:pt x="2227" y="2183"/>
                    </a:moveTo>
                    <a:cubicBezTo>
                      <a:pt x="-12280" y="168659"/>
                      <a:pt x="44075" y="340132"/>
                      <a:pt x="171477" y="467533"/>
                    </a:cubicBezTo>
                    <a:cubicBezTo>
                      <a:pt x="176161" y="472230"/>
                      <a:pt x="181039" y="476625"/>
                      <a:pt x="185853" y="481125"/>
                    </a:cubicBezTo>
                    <a:cubicBezTo>
                      <a:pt x="200008" y="387357"/>
                      <a:pt x="211624" y="292895"/>
                      <a:pt x="220009" y="197648"/>
                    </a:cubicBezTo>
                    <a:cubicBezTo>
                      <a:pt x="225766" y="132319"/>
                      <a:pt x="211611" y="69998"/>
                      <a:pt x="182687" y="14467"/>
                    </a:cubicBezTo>
                    <a:cubicBezTo>
                      <a:pt x="123416" y="1124"/>
                      <a:pt x="62507" y="-3049"/>
                      <a:pt x="2227" y="219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3" name="Google Shape;1193;p33"/>
              <p:cNvSpPr/>
              <p:nvPr/>
            </p:nvSpPr>
            <p:spPr>
              <a:xfrm>
                <a:off x="11274709" y="1185066"/>
                <a:ext cx="639046" cy="639053"/>
              </a:xfrm>
              <a:custGeom>
                <a:rect b="b" l="l" r="r" t="t"/>
                <a:pathLst>
                  <a:path extrusionOk="0" h="639053" w="639046">
                    <a:moveTo>
                      <a:pt x="467573" y="467577"/>
                    </a:moveTo>
                    <a:cubicBezTo>
                      <a:pt x="594975" y="340176"/>
                      <a:pt x="651317" y="168703"/>
                      <a:pt x="636822" y="2227"/>
                    </a:cubicBezTo>
                    <a:cubicBezTo>
                      <a:pt x="470347" y="-12280"/>
                      <a:pt x="298874" y="44075"/>
                      <a:pt x="171473" y="171476"/>
                    </a:cubicBezTo>
                    <a:cubicBezTo>
                      <a:pt x="44072" y="298878"/>
                      <a:pt x="-12270" y="470351"/>
                      <a:pt x="2224" y="636826"/>
                    </a:cubicBezTo>
                    <a:cubicBezTo>
                      <a:pt x="168700" y="651334"/>
                      <a:pt x="340173" y="594978"/>
                      <a:pt x="467573"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4" name="Google Shape;1194;p33"/>
              <p:cNvSpPr/>
              <p:nvPr/>
            </p:nvSpPr>
            <p:spPr>
              <a:xfrm>
                <a:off x="11776072" y="1689716"/>
                <a:ext cx="332298" cy="332297"/>
              </a:xfrm>
              <a:custGeom>
                <a:rect b="b" l="l" r="r" t="t"/>
                <a:pathLst>
                  <a:path extrusionOk="0" h="332297" w="332298">
                    <a:moveTo>
                      <a:pt x="0" y="166149"/>
                    </a:moveTo>
                    <a:cubicBezTo>
                      <a:pt x="0" y="257916"/>
                      <a:pt x="74382" y="332297"/>
                      <a:pt x="166148" y="332297"/>
                    </a:cubicBezTo>
                    <a:cubicBezTo>
                      <a:pt x="257916" y="332297"/>
                      <a:pt x="332298" y="257916"/>
                      <a:pt x="332298" y="166149"/>
                    </a:cubicBezTo>
                    <a:cubicBezTo>
                      <a:pt x="332298" y="74382"/>
                      <a:pt x="257916" y="0"/>
                      <a:pt x="166148"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5" name="Google Shape;1195;p33"/>
              <p:cNvSpPr/>
              <p:nvPr/>
            </p:nvSpPr>
            <p:spPr>
              <a:xfrm>
                <a:off x="568824" y="3229216"/>
                <a:ext cx="130652" cy="199494"/>
              </a:xfrm>
              <a:custGeom>
                <a:rect b="b" l="l" r="r" t="t"/>
                <a:pathLst>
                  <a:path extrusionOk="0" h="199494" w="130652">
                    <a:moveTo>
                      <a:pt x="128448" y="2199"/>
                    </a:moveTo>
                    <a:cubicBezTo>
                      <a:pt x="85671" y="-1529"/>
                      <a:pt x="42594" y="-496"/>
                      <a:pt x="0" y="5142"/>
                    </a:cubicBezTo>
                    <a:cubicBezTo>
                      <a:pt x="35896" y="70668"/>
                      <a:pt x="73191" y="135487"/>
                      <a:pt x="112083" y="199495"/>
                    </a:cubicBezTo>
                    <a:cubicBezTo>
                      <a:pt x="128631" y="134963"/>
                      <a:pt x="134204" y="68208"/>
                      <a:pt x="128461" y="219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6" name="Google Shape;1196;p33"/>
              <p:cNvSpPr/>
              <p:nvPr/>
            </p:nvSpPr>
            <p:spPr>
              <a:xfrm>
                <a:off x="257784" y="2544673"/>
                <a:ext cx="441711" cy="620993"/>
              </a:xfrm>
              <a:custGeom>
                <a:rect b="b" l="l" r="r" t="t"/>
                <a:pathLst>
                  <a:path extrusionOk="0" h="620993" w="441711">
                    <a:moveTo>
                      <a:pt x="439488" y="618810"/>
                    </a:moveTo>
                    <a:cubicBezTo>
                      <a:pt x="453982" y="452347"/>
                      <a:pt x="397640" y="280861"/>
                      <a:pt x="270239" y="153460"/>
                    </a:cubicBezTo>
                    <a:cubicBezTo>
                      <a:pt x="192783" y="76004"/>
                      <a:pt x="99001" y="24973"/>
                      <a:pt x="0" y="0"/>
                    </a:cubicBezTo>
                    <a:cubicBezTo>
                      <a:pt x="74931" y="208585"/>
                      <a:pt x="164343" y="411650"/>
                      <a:pt x="267348" y="608279"/>
                    </a:cubicBezTo>
                    <a:cubicBezTo>
                      <a:pt x="323991" y="620170"/>
                      <a:pt x="382020" y="623820"/>
                      <a:pt x="439501" y="61881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7" name="Google Shape;1197;p33"/>
              <p:cNvSpPr/>
              <p:nvPr/>
            </p:nvSpPr>
            <p:spPr>
              <a:xfrm>
                <a:off x="769806" y="3229188"/>
                <a:ext cx="639053" cy="639053"/>
              </a:xfrm>
              <a:custGeom>
                <a:rect b="b" l="l" r="r" t="t"/>
                <a:pathLst>
                  <a:path extrusionOk="0" h="639053" w="639053">
                    <a:moveTo>
                      <a:pt x="2227" y="2227"/>
                    </a:moveTo>
                    <a:cubicBezTo>
                      <a:pt x="-12280" y="168690"/>
                      <a:pt x="44075" y="340176"/>
                      <a:pt x="171476" y="467577"/>
                    </a:cubicBezTo>
                    <a:cubicBezTo>
                      <a:pt x="298878" y="594979"/>
                      <a:pt x="470350" y="651334"/>
                      <a:pt x="636826" y="636826"/>
                    </a:cubicBezTo>
                    <a:cubicBezTo>
                      <a:pt x="651334" y="470364"/>
                      <a:pt x="594978" y="298878"/>
                      <a:pt x="467577" y="171477"/>
                    </a:cubicBezTo>
                    <a:cubicBezTo>
                      <a:pt x="340176" y="44075"/>
                      <a:pt x="168703"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8" name="Google Shape;1198;p33"/>
              <p:cNvSpPr/>
              <p:nvPr/>
            </p:nvSpPr>
            <p:spPr>
              <a:xfrm>
                <a:off x="1465783" y="3229188"/>
                <a:ext cx="639053" cy="639053"/>
              </a:xfrm>
              <a:custGeom>
                <a:rect b="b" l="l" r="r" t="t"/>
                <a:pathLst>
                  <a:path extrusionOk="0" h="639053" w="639053">
                    <a:moveTo>
                      <a:pt x="636826" y="2227"/>
                    </a:moveTo>
                    <a:cubicBezTo>
                      <a:pt x="470364" y="-12280"/>
                      <a:pt x="298878" y="44075"/>
                      <a:pt x="171476" y="171477"/>
                    </a:cubicBezTo>
                    <a:cubicBezTo>
                      <a:pt x="44075" y="298878"/>
                      <a:pt x="-12280" y="470351"/>
                      <a:pt x="2227" y="636826"/>
                    </a:cubicBezTo>
                    <a:cubicBezTo>
                      <a:pt x="168690" y="651334"/>
                      <a:pt x="340176" y="594979"/>
                      <a:pt x="467577" y="467577"/>
                    </a:cubicBezTo>
                    <a:cubicBezTo>
                      <a:pt x="594978" y="340176"/>
                      <a:pt x="651334" y="168690"/>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99" name="Google Shape;1199;p33"/>
              <p:cNvSpPr/>
              <p:nvPr/>
            </p:nvSpPr>
            <p:spPr>
              <a:xfrm>
                <a:off x="1465783" y="2526657"/>
                <a:ext cx="639053" cy="639050"/>
              </a:xfrm>
              <a:custGeom>
                <a:rect b="b" l="l" r="r" t="t"/>
                <a:pathLst>
                  <a:path extrusionOk="0" h="639050" w="639053">
                    <a:moveTo>
                      <a:pt x="2227" y="2227"/>
                    </a:moveTo>
                    <a:cubicBezTo>
                      <a:pt x="-12280" y="168690"/>
                      <a:pt x="44075" y="340163"/>
                      <a:pt x="171476" y="467577"/>
                    </a:cubicBezTo>
                    <a:cubicBezTo>
                      <a:pt x="298878" y="594978"/>
                      <a:pt x="470351" y="651321"/>
                      <a:pt x="636826" y="636826"/>
                    </a:cubicBezTo>
                    <a:cubicBezTo>
                      <a:pt x="651334" y="470364"/>
                      <a:pt x="594978" y="298877"/>
                      <a:pt x="467577" y="171476"/>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00" name="Google Shape;1200;p33"/>
              <p:cNvSpPr/>
              <p:nvPr/>
            </p:nvSpPr>
            <p:spPr>
              <a:xfrm>
                <a:off x="769819" y="2526657"/>
                <a:ext cx="639053" cy="639050"/>
              </a:xfrm>
              <a:custGeom>
                <a:rect b="b" l="l" r="r" t="t"/>
                <a:pathLst>
                  <a:path extrusionOk="0" h="639050" w="639053">
                    <a:moveTo>
                      <a:pt x="171476" y="171476"/>
                    </a:moveTo>
                    <a:cubicBezTo>
                      <a:pt x="44075" y="298877"/>
                      <a:pt x="-12280" y="470350"/>
                      <a:pt x="2227" y="636826"/>
                    </a:cubicBezTo>
                    <a:cubicBezTo>
                      <a:pt x="168690" y="651321"/>
                      <a:pt x="340163" y="594978"/>
                      <a:pt x="467577" y="467577"/>
                    </a:cubicBezTo>
                    <a:cubicBezTo>
                      <a:pt x="594978" y="340176"/>
                      <a:pt x="651334" y="168690"/>
                      <a:pt x="636826" y="2227"/>
                    </a:cubicBezTo>
                    <a:cubicBezTo>
                      <a:pt x="470350"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01" name="Google Shape;1201;p33"/>
              <p:cNvSpPr/>
              <p:nvPr/>
            </p:nvSpPr>
            <p:spPr>
              <a:xfrm>
                <a:off x="1271172" y="3031294"/>
                <a:ext cx="332297" cy="332297"/>
              </a:xfrm>
              <a:custGeom>
                <a:rect b="b" l="l" r="r" t="t"/>
                <a:pathLst>
                  <a:path extrusionOk="0" h="332297" w="332297">
                    <a:moveTo>
                      <a:pt x="332297" y="166149"/>
                    </a:moveTo>
                    <a:cubicBezTo>
                      <a:pt x="332297" y="74382"/>
                      <a:pt x="257916" y="0"/>
                      <a:pt x="166149" y="0"/>
                    </a:cubicBezTo>
                    <a:cubicBezTo>
                      <a:pt x="74382" y="0"/>
                      <a:pt x="0" y="74382"/>
                      <a:pt x="0" y="166149"/>
                    </a:cubicBezTo>
                    <a:cubicBezTo>
                      <a:pt x="0" y="257916"/>
                      <a:pt x="74395" y="332297"/>
                      <a:pt x="166149" y="332297"/>
                    </a:cubicBezTo>
                    <a:cubicBezTo>
                      <a:pt x="257903"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02" name="Google Shape;1202;p33"/>
              <p:cNvSpPr/>
              <p:nvPr/>
            </p:nvSpPr>
            <p:spPr>
              <a:xfrm>
                <a:off x="2175156" y="3229188"/>
                <a:ext cx="639053" cy="639053"/>
              </a:xfrm>
              <a:custGeom>
                <a:rect b="b" l="l" r="r" t="t"/>
                <a:pathLst>
                  <a:path extrusionOk="0" h="639053" w="639053">
                    <a:moveTo>
                      <a:pt x="2227" y="2227"/>
                    </a:moveTo>
                    <a:cubicBezTo>
                      <a:pt x="-12280" y="168690"/>
                      <a:pt x="44075" y="340176"/>
                      <a:pt x="171476" y="467577"/>
                    </a:cubicBezTo>
                    <a:cubicBezTo>
                      <a:pt x="298878" y="594979"/>
                      <a:pt x="470363" y="651334"/>
                      <a:pt x="636826" y="636826"/>
                    </a:cubicBezTo>
                    <a:cubicBezTo>
                      <a:pt x="651334" y="470364"/>
                      <a:pt x="594978" y="298878"/>
                      <a:pt x="467577" y="171477"/>
                    </a:cubicBezTo>
                    <a:cubicBezTo>
                      <a:pt x="340176" y="44075"/>
                      <a:pt x="168703" y="-12280"/>
                      <a:pt x="2240"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03" name="Google Shape;1203;p33"/>
              <p:cNvSpPr/>
              <p:nvPr/>
            </p:nvSpPr>
            <p:spPr>
              <a:xfrm>
                <a:off x="2871124" y="3229188"/>
                <a:ext cx="639050" cy="639053"/>
              </a:xfrm>
              <a:custGeom>
                <a:rect b="b" l="l" r="r" t="t"/>
                <a:pathLst>
                  <a:path extrusionOk="0" h="639053" w="639050">
                    <a:moveTo>
                      <a:pt x="636823" y="2227"/>
                    </a:moveTo>
                    <a:cubicBezTo>
                      <a:pt x="470360" y="-12280"/>
                      <a:pt x="298874" y="44075"/>
                      <a:pt x="171473" y="171477"/>
                    </a:cubicBezTo>
                    <a:cubicBezTo>
                      <a:pt x="44072" y="298878"/>
                      <a:pt x="-12270" y="470351"/>
                      <a:pt x="2224" y="636826"/>
                    </a:cubicBezTo>
                    <a:cubicBezTo>
                      <a:pt x="168700" y="651334"/>
                      <a:pt x="340173" y="594979"/>
                      <a:pt x="467574" y="467577"/>
                    </a:cubicBezTo>
                    <a:cubicBezTo>
                      <a:pt x="594975" y="340176"/>
                      <a:pt x="651330"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04" name="Google Shape;1204;p33"/>
              <p:cNvSpPr/>
              <p:nvPr/>
            </p:nvSpPr>
            <p:spPr>
              <a:xfrm>
                <a:off x="2871124" y="2526657"/>
                <a:ext cx="639050" cy="639050"/>
              </a:xfrm>
              <a:custGeom>
                <a:rect b="b" l="l" r="r" t="t"/>
                <a:pathLst>
                  <a:path extrusionOk="0" h="639050" w="639050">
                    <a:moveTo>
                      <a:pt x="467574" y="171476"/>
                    </a:moveTo>
                    <a:cubicBezTo>
                      <a:pt x="340173" y="44075"/>
                      <a:pt x="168700" y="-12280"/>
                      <a:pt x="2224" y="2227"/>
                    </a:cubicBezTo>
                    <a:cubicBezTo>
                      <a:pt x="-12270" y="168690"/>
                      <a:pt x="44072" y="340163"/>
                      <a:pt x="171473" y="467577"/>
                    </a:cubicBezTo>
                    <a:cubicBezTo>
                      <a:pt x="298874" y="594978"/>
                      <a:pt x="470360" y="651321"/>
                      <a:pt x="636823"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05" name="Google Shape;1205;p33"/>
              <p:cNvSpPr/>
              <p:nvPr/>
            </p:nvSpPr>
            <p:spPr>
              <a:xfrm>
                <a:off x="2175146" y="2526657"/>
                <a:ext cx="639047" cy="639050"/>
              </a:xfrm>
              <a:custGeom>
                <a:rect b="b" l="l" r="r" t="t"/>
                <a:pathLst>
                  <a:path extrusionOk="0" h="639050" w="639047">
                    <a:moveTo>
                      <a:pt x="171473" y="171476"/>
                    </a:moveTo>
                    <a:cubicBezTo>
                      <a:pt x="44072" y="298877"/>
                      <a:pt x="-12270" y="470350"/>
                      <a:pt x="2224" y="636826"/>
                    </a:cubicBezTo>
                    <a:cubicBezTo>
                      <a:pt x="168700" y="651321"/>
                      <a:pt x="340173" y="594978"/>
                      <a:pt x="467574" y="467577"/>
                    </a:cubicBezTo>
                    <a:cubicBezTo>
                      <a:pt x="594975" y="340176"/>
                      <a:pt x="651317" y="168690"/>
                      <a:pt x="636823" y="2227"/>
                    </a:cubicBezTo>
                    <a:cubicBezTo>
                      <a:pt x="470360" y="-12280"/>
                      <a:pt x="298887" y="44075"/>
                      <a:pt x="171473"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06" name="Google Shape;1206;p33"/>
              <p:cNvSpPr/>
              <p:nvPr/>
            </p:nvSpPr>
            <p:spPr>
              <a:xfrm>
                <a:off x="2676510"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07" name="Google Shape;1207;p33"/>
              <p:cNvSpPr/>
              <p:nvPr/>
            </p:nvSpPr>
            <p:spPr>
              <a:xfrm>
                <a:off x="3580493" y="3229188"/>
                <a:ext cx="639053" cy="639053"/>
              </a:xfrm>
              <a:custGeom>
                <a:rect b="b" l="l" r="r" t="t"/>
                <a:pathLst>
                  <a:path extrusionOk="0" h="639053" w="639053">
                    <a:moveTo>
                      <a:pt x="2227" y="2227"/>
                    </a:moveTo>
                    <a:cubicBezTo>
                      <a:pt x="-12280" y="168690"/>
                      <a:pt x="44075" y="340176"/>
                      <a:pt x="171476" y="467577"/>
                    </a:cubicBezTo>
                    <a:cubicBezTo>
                      <a:pt x="298878" y="594979"/>
                      <a:pt x="470351" y="651334"/>
                      <a:pt x="636826" y="636826"/>
                    </a:cubicBezTo>
                    <a:cubicBezTo>
                      <a:pt x="651334" y="470364"/>
                      <a:pt x="594978" y="298878"/>
                      <a:pt x="467577" y="171477"/>
                    </a:cubicBezTo>
                    <a:cubicBezTo>
                      <a:pt x="340176" y="44075"/>
                      <a:pt x="168703"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08" name="Google Shape;1208;p33"/>
              <p:cNvSpPr/>
              <p:nvPr/>
            </p:nvSpPr>
            <p:spPr>
              <a:xfrm>
                <a:off x="4276461" y="3229188"/>
                <a:ext cx="639046" cy="639053"/>
              </a:xfrm>
              <a:custGeom>
                <a:rect b="b" l="l" r="r" t="t"/>
                <a:pathLst>
                  <a:path extrusionOk="0" h="639053" w="639046">
                    <a:moveTo>
                      <a:pt x="636823" y="2227"/>
                    </a:moveTo>
                    <a:cubicBezTo>
                      <a:pt x="470360" y="-12280"/>
                      <a:pt x="298887" y="44075"/>
                      <a:pt x="171473" y="171477"/>
                    </a:cubicBezTo>
                    <a:cubicBezTo>
                      <a:pt x="44072" y="298878"/>
                      <a:pt x="-12270" y="470351"/>
                      <a:pt x="2224" y="636826"/>
                    </a:cubicBezTo>
                    <a:cubicBezTo>
                      <a:pt x="168687" y="651334"/>
                      <a:pt x="340173" y="594979"/>
                      <a:pt x="467574" y="467577"/>
                    </a:cubicBezTo>
                    <a:cubicBezTo>
                      <a:pt x="594975" y="340176"/>
                      <a:pt x="651317"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09" name="Google Shape;1209;p33"/>
              <p:cNvSpPr/>
              <p:nvPr/>
            </p:nvSpPr>
            <p:spPr>
              <a:xfrm>
                <a:off x="4276474" y="2526657"/>
                <a:ext cx="639049" cy="639050"/>
              </a:xfrm>
              <a:custGeom>
                <a:rect b="b" l="l" r="r" t="t"/>
                <a:pathLst>
                  <a:path extrusionOk="0" h="639050" w="639049">
                    <a:moveTo>
                      <a:pt x="467574" y="171476"/>
                    </a:moveTo>
                    <a:cubicBezTo>
                      <a:pt x="340172" y="44075"/>
                      <a:pt x="168686" y="-12280"/>
                      <a:pt x="2224" y="2227"/>
                    </a:cubicBezTo>
                    <a:cubicBezTo>
                      <a:pt x="-12271" y="168690"/>
                      <a:pt x="44085" y="340163"/>
                      <a:pt x="171473" y="467577"/>
                    </a:cubicBezTo>
                    <a:cubicBezTo>
                      <a:pt x="298874" y="594978"/>
                      <a:pt x="470347" y="651321"/>
                      <a:pt x="636822"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0" name="Google Shape;1210;p33"/>
              <p:cNvSpPr/>
              <p:nvPr/>
            </p:nvSpPr>
            <p:spPr>
              <a:xfrm>
                <a:off x="3580493" y="2526657"/>
                <a:ext cx="639053" cy="639050"/>
              </a:xfrm>
              <a:custGeom>
                <a:rect b="b" l="l" r="r" t="t"/>
                <a:pathLst>
                  <a:path extrusionOk="0" h="639050" w="639053">
                    <a:moveTo>
                      <a:pt x="171476" y="171476"/>
                    </a:moveTo>
                    <a:cubicBezTo>
                      <a:pt x="44075" y="298877"/>
                      <a:pt x="-12280" y="470350"/>
                      <a:pt x="2227" y="636826"/>
                    </a:cubicBezTo>
                    <a:cubicBezTo>
                      <a:pt x="168703" y="651321"/>
                      <a:pt x="340176" y="594978"/>
                      <a:pt x="467577" y="467577"/>
                    </a:cubicBezTo>
                    <a:cubicBezTo>
                      <a:pt x="594978" y="340176"/>
                      <a:pt x="651334" y="168690"/>
                      <a:pt x="636826" y="2227"/>
                    </a:cubicBezTo>
                    <a:cubicBezTo>
                      <a:pt x="470364" y="-12280"/>
                      <a:pt x="298891"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1" name="Google Shape;1211;p33"/>
              <p:cNvSpPr/>
              <p:nvPr/>
            </p:nvSpPr>
            <p:spPr>
              <a:xfrm>
                <a:off x="4081860"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2" name="Google Shape;1212;p33"/>
              <p:cNvSpPr/>
              <p:nvPr/>
            </p:nvSpPr>
            <p:spPr>
              <a:xfrm>
                <a:off x="4985818" y="3229188"/>
                <a:ext cx="639053" cy="639053"/>
              </a:xfrm>
              <a:custGeom>
                <a:rect b="b" l="l" r="r" t="t"/>
                <a:pathLst>
                  <a:path extrusionOk="0" h="639053" w="639053">
                    <a:moveTo>
                      <a:pt x="467577" y="171477"/>
                    </a:moveTo>
                    <a:cubicBezTo>
                      <a:pt x="340176" y="44075"/>
                      <a:pt x="168703" y="-12280"/>
                      <a:pt x="2227" y="2227"/>
                    </a:cubicBezTo>
                    <a:cubicBezTo>
                      <a:pt x="-12280" y="168690"/>
                      <a:pt x="44075" y="340176"/>
                      <a:pt x="171476" y="467577"/>
                    </a:cubicBezTo>
                    <a:cubicBezTo>
                      <a:pt x="298878" y="594979"/>
                      <a:pt x="470363" y="651334"/>
                      <a:pt x="636826" y="636826"/>
                    </a:cubicBezTo>
                    <a:cubicBezTo>
                      <a:pt x="651334" y="470364"/>
                      <a:pt x="594979" y="298878"/>
                      <a:pt x="467577"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3" name="Google Shape;1213;p33"/>
              <p:cNvSpPr/>
              <p:nvPr/>
            </p:nvSpPr>
            <p:spPr>
              <a:xfrm>
                <a:off x="5681808" y="3229188"/>
                <a:ext cx="639053" cy="639053"/>
              </a:xfrm>
              <a:custGeom>
                <a:rect b="b" l="l" r="r" t="t"/>
                <a:pathLst>
                  <a:path extrusionOk="0" h="639053" w="639053">
                    <a:moveTo>
                      <a:pt x="636826" y="2227"/>
                    </a:moveTo>
                    <a:cubicBezTo>
                      <a:pt x="470363" y="-12280"/>
                      <a:pt x="298878" y="44075"/>
                      <a:pt x="171476" y="171477"/>
                    </a:cubicBezTo>
                    <a:cubicBezTo>
                      <a:pt x="44075" y="298878"/>
                      <a:pt x="-12280" y="470351"/>
                      <a:pt x="2227" y="636826"/>
                    </a:cubicBezTo>
                    <a:cubicBezTo>
                      <a:pt x="168690" y="651334"/>
                      <a:pt x="340176" y="594979"/>
                      <a:pt x="467577" y="467577"/>
                    </a:cubicBezTo>
                    <a:cubicBezTo>
                      <a:pt x="594978" y="340176"/>
                      <a:pt x="651333" y="168690"/>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4" name="Google Shape;1214;p33"/>
              <p:cNvSpPr/>
              <p:nvPr/>
            </p:nvSpPr>
            <p:spPr>
              <a:xfrm>
                <a:off x="5681811" y="2526657"/>
                <a:ext cx="639050" cy="639050"/>
              </a:xfrm>
              <a:custGeom>
                <a:rect b="b" l="l" r="r" t="t"/>
                <a:pathLst>
                  <a:path extrusionOk="0" h="639050" w="639050">
                    <a:moveTo>
                      <a:pt x="467574" y="171476"/>
                    </a:moveTo>
                    <a:cubicBezTo>
                      <a:pt x="340173" y="44075"/>
                      <a:pt x="168687" y="-12280"/>
                      <a:pt x="2224" y="2227"/>
                    </a:cubicBezTo>
                    <a:cubicBezTo>
                      <a:pt x="-12270" y="168690"/>
                      <a:pt x="44072" y="340163"/>
                      <a:pt x="171473" y="467577"/>
                    </a:cubicBezTo>
                    <a:cubicBezTo>
                      <a:pt x="298874" y="594978"/>
                      <a:pt x="470347" y="651321"/>
                      <a:pt x="636823"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5" name="Google Shape;1215;p33"/>
              <p:cNvSpPr/>
              <p:nvPr/>
            </p:nvSpPr>
            <p:spPr>
              <a:xfrm>
                <a:off x="4985831" y="2526657"/>
                <a:ext cx="639053" cy="639050"/>
              </a:xfrm>
              <a:custGeom>
                <a:rect b="b" l="l" r="r" t="t"/>
                <a:pathLst>
                  <a:path extrusionOk="0" h="639050" w="639053">
                    <a:moveTo>
                      <a:pt x="171476" y="171476"/>
                    </a:moveTo>
                    <a:cubicBezTo>
                      <a:pt x="44075" y="298877"/>
                      <a:pt x="-12280" y="470350"/>
                      <a:pt x="2227" y="636826"/>
                    </a:cubicBezTo>
                    <a:cubicBezTo>
                      <a:pt x="168690" y="651321"/>
                      <a:pt x="340176" y="594978"/>
                      <a:pt x="467577" y="467577"/>
                    </a:cubicBezTo>
                    <a:cubicBezTo>
                      <a:pt x="594978" y="340176"/>
                      <a:pt x="651334" y="168690"/>
                      <a:pt x="636826" y="2227"/>
                    </a:cubicBezTo>
                    <a:cubicBezTo>
                      <a:pt x="470364"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6" name="Google Shape;1216;p33"/>
              <p:cNvSpPr/>
              <p:nvPr/>
            </p:nvSpPr>
            <p:spPr>
              <a:xfrm>
                <a:off x="5487197" y="3031294"/>
                <a:ext cx="332297" cy="332297"/>
              </a:xfrm>
              <a:custGeom>
                <a:rect b="b" l="l" r="r" t="t"/>
                <a:pathLst>
                  <a:path extrusionOk="0" h="332297" w="332297">
                    <a:moveTo>
                      <a:pt x="0" y="166149"/>
                    </a:moveTo>
                    <a:cubicBezTo>
                      <a:pt x="0" y="257916"/>
                      <a:pt x="74382" y="332297"/>
                      <a:pt x="166149" y="332297"/>
                    </a:cubicBezTo>
                    <a:cubicBezTo>
                      <a:pt x="257916" y="332297"/>
                      <a:pt x="332297" y="257916"/>
                      <a:pt x="332297" y="166149"/>
                    </a:cubicBezTo>
                    <a:cubicBezTo>
                      <a:pt x="332297" y="74382"/>
                      <a:pt x="257916" y="0"/>
                      <a:pt x="166149"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7" name="Google Shape;1217;p33"/>
              <p:cNvSpPr/>
              <p:nvPr/>
            </p:nvSpPr>
            <p:spPr>
              <a:xfrm>
                <a:off x="6391168" y="3229188"/>
                <a:ext cx="639050" cy="639053"/>
              </a:xfrm>
              <a:custGeom>
                <a:rect b="b" l="l" r="r" t="t"/>
                <a:pathLst>
                  <a:path extrusionOk="0" h="639053" w="639050">
                    <a:moveTo>
                      <a:pt x="467577" y="171477"/>
                    </a:moveTo>
                    <a:cubicBezTo>
                      <a:pt x="340176" y="44075"/>
                      <a:pt x="168690" y="-12280"/>
                      <a:pt x="2227" y="2227"/>
                    </a:cubicBezTo>
                    <a:cubicBezTo>
                      <a:pt x="-12280" y="168690"/>
                      <a:pt x="44075" y="340176"/>
                      <a:pt x="171477" y="467577"/>
                    </a:cubicBezTo>
                    <a:cubicBezTo>
                      <a:pt x="298878" y="594979"/>
                      <a:pt x="470364" y="651334"/>
                      <a:pt x="636827" y="636826"/>
                    </a:cubicBezTo>
                    <a:cubicBezTo>
                      <a:pt x="651320" y="470364"/>
                      <a:pt x="594978" y="298878"/>
                      <a:pt x="467577"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8" name="Google Shape;1218;p33"/>
              <p:cNvSpPr/>
              <p:nvPr/>
            </p:nvSpPr>
            <p:spPr>
              <a:xfrm>
                <a:off x="7087145" y="3229188"/>
                <a:ext cx="639053" cy="639053"/>
              </a:xfrm>
              <a:custGeom>
                <a:rect b="b" l="l" r="r" t="t"/>
                <a:pathLst>
                  <a:path extrusionOk="0" h="639053" w="639053">
                    <a:moveTo>
                      <a:pt x="636826" y="2227"/>
                    </a:moveTo>
                    <a:cubicBezTo>
                      <a:pt x="470363" y="-12280"/>
                      <a:pt x="298878" y="44075"/>
                      <a:pt x="171476" y="171477"/>
                    </a:cubicBezTo>
                    <a:cubicBezTo>
                      <a:pt x="44075" y="298878"/>
                      <a:pt x="-12280" y="470351"/>
                      <a:pt x="2227" y="636826"/>
                    </a:cubicBezTo>
                    <a:cubicBezTo>
                      <a:pt x="168690" y="651334"/>
                      <a:pt x="340176" y="594979"/>
                      <a:pt x="467577" y="467577"/>
                    </a:cubicBezTo>
                    <a:cubicBezTo>
                      <a:pt x="594979" y="340176"/>
                      <a:pt x="651333" y="168690"/>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19" name="Google Shape;1219;p33"/>
              <p:cNvSpPr/>
              <p:nvPr/>
            </p:nvSpPr>
            <p:spPr>
              <a:xfrm>
                <a:off x="7087145" y="2526657"/>
                <a:ext cx="639053" cy="639050"/>
              </a:xfrm>
              <a:custGeom>
                <a:rect b="b" l="l" r="r" t="t"/>
                <a:pathLst>
                  <a:path extrusionOk="0" h="639050" w="639053">
                    <a:moveTo>
                      <a:pt x="467577" y="171476"/>
                    </a:moveTo>
                    <a:cubicBezTo>
                      <a:pt x="340176" y="44075"/>
                      <a:pt x="168690" y="-12280"/>
                      <a:pt x="2227" y="2227"/>
                    </a:cubicBezTo>
                    <a:cubicBezTo>
                      <a:pt x="-12280" y="168690"/>
                      <a:pt x="44075" y="340163"/>
                      <a:pt x="171476" y="467577"/>
                    </a:cubicBezTo>
                    <a:cubicBezTo>
                      <a:pt x="298878" y="594978"/>
                      <a:pt x="470363" y="651321"/>
                      <a:pt x="636826" y="636826"/>
                    </a:cubicBezTo>
                    <a:cubicBezTo>
                      <a:pt x="651333" y="470364"/>
                      <a:pt x="594979" y="298877"/>
                      <a:pt x="467577"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20" name="Google Shape;1220;p33"/>
              <p:cNvSpPr/>
              <p:nvPr/>
            </p:nvSpPr>
            <p:spPr>
              <a:xfrm>
                <a:off x="6391168" y="2526657"/>
                <a:ext cx="639050" cy="639050"/>
              </a:xfrm>
              <a:custGeom>
                <a:rect b="b" l="l" r="r" t="t"/>
                <a:pathLst>
                  <a:path extrusionOk="0" h="639050" w="639050">
                    <a:moveTo>
                      <a:pt x="171477" y="171476"/>
                    </a:moveTo>
                    <a:cubicBezTo>
                      <a:pt x="44075" y="298877"/>
                      <a:pt x="-12280" y="470350"/>
                      <a:pt x="2227" y="636826"/>
                    </a:cubicBezTo>
                    <a:cubicBezTo>
                      <a:pt x="168690" y="651321"/>
                      <a:pt x="340176" y="594978"/>
                      <a:pt x="467577" y="467577"/>
                    </a:cubicBezTo>
                    <a:cubicBezTo>
                      <a:pt x="594978" y="340176"/>
                      <a:pt x="651320" y="168690"/>
                      <a:pt x="636827" y="2227"/>
                    </a:cubicBezTo>
                    <a:cubicBezTo>
                      <a:pt x="470364" y="-12280"/>
                      <a:pt x="298891" y="44075"/>
                      <a:pt x="171477"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21" name="Google Shape;1221;p33"/>
              <p:cNvSpPr/>
              <p:nvPr/>
            </p:nvSpPr>
            <p:spPr>
              <a:xfrm>
                <a:off x="6892535" y="3031294"/>
                <a:ext cx="332297" cy="332297"/>
              </a:xfrm>
              <a:custGeom>
                <a:rect b="b" l="l" r="r" t="t"/>
                <a:pathLst>
                  <a:path extrusionOk="0" h="332297" w="332297">
                    <a:moveTo>
                      <a:pt x="0" y="166149"/>
                    </a:moveTo>
                    <a:cubicBezTo>
                      <a:pt x="0" y="257916"/>
                      <a:pt x="74381" y="332297"/>
                      <a:pt x="166149" y="332297"/>
                    </a:cubicBezTo>
                    <a:cubicBezTo>
                      <a:pt x="257916"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22" name="Google Shape;1222;p33"/>
              <p:cNvSpPr/>
              <p:nvPr/>
            </p:nvSpPr>
            <p:spPr>
              <a:xfrm>
                <a:off x="7796505" y="3229188"/>
                <a:ext cx="639050" cy="639053"/>
              </a:xfrm>
              <a:custGeom>
                <a:rect b="b" l="l" r="r" t="t"/>
                <a:pathLst>
                  <a:path extrusionOk="0" h="639053" w="639050">
                    <a:moveTo>
                      <a:pt x="2227" y="2227"/>
                    </a:moveTo>
                    <a:cubicBezTo>
                      <a:pt x="-12280" y="168690"/>
                      <a:pt x="44075" y="340176"/>
                      <a:pt x="171476" y="467577"/>
                    </a:cubicBezTo>
                    <a:cubicBezTo>
                      <a:pt x="298878" y="594979"/>
                      <a:pt x="470351" y="651334"/>
                      <a:pt x="636827" y="636826"/>
                    </a:cubicBezTo>
                    <a:cubicBezTo>
                      <a:pt x="651320" y="470364"/>
                      <a:pt x="594978" y="298878"/>
                      <a:pt x="467577" y="171477"/>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23" name="Google Shape;1223;p33"/>
              <p:cNvSpPr/>
              <p:nvPr/>
            </p:nvSpPr>
            <p:spPr>
              <a:xfrm>
                <a:off x="8492486" y="3229188"/>
                <a:ext cx="639050" cy="639053"/>
              </a:xfrm>
              <a:custGeom>
                <a:rect b="b" l="l" r="r" t="t"/>
                <a:pathLst>
                  <a:path extrusionOk="0" h="639053" w="639050">
                    <a:moveTo>
                      <a:pt x="636823" y="2227"/>
                    </a:moveTo>
                    <a:cubicBezTo>
                      <a:pt x="470360" y="-12280"/>
                      <a:pt x="298874" y="44075"/>
                      <a:pt x="171473" y="171477"/>
                    </a:cubicBezTo>
                    <a:cubicBezTo>
                      <a:pt x="44072" y="298878"/>
                      <a:pt x="-12270" y="470351"/>
                      <a:pt x="2224" y="636826"/>
                    </a:cubicBezTo>
                    <a:cubicBezTo>
                      <a:pt x="168687" y="651334"/>
                      <a:pt x="340173" y="594979"/>
                      <a:pt x="467574" y="467577"/>
                    </a:cubicBezTo>
                    <a:cubicBezTo>
                      <a:pt x="594975" y="340176"/>
                      <a:pt x="651330"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24" name="Google Shape;1224;p33"/>
              <p:cNvSpPr/>
              <p:nvPr/>
            </p:nvSpPr>
            <p:spPr>
              <a:xfrm>
                <a:off x="8492486" y="2526657"/>
                <a:ext cx="639050" cy="639050"/>
              </a:xfrm>
              <a:custGeom>
                <a:rect b="b" l="l" r="r" t="t"/>
                <a:pathLst>
                  <a:path extrusionOk="0" h="639050" w="639050">
                    <a:moveTo>
                      <a:pt x="467574" y="171476"/>
                    </a:moveTo>
                    <a:cubicBezTo>
                      <a:pt x="340173" y="44075"/>
                      <a:pt x="168700" y="-12280"/>
                      <a:pt x="2224" y="2227"/>
                    </a:cubicBezTo>
                    <a:cubicBezTo>
                      <a:pt x="-12270" y="168690"/>
                      <a:pt x="44072" y="340163"/>
                      <a:pt x="171473" y="467577"/>
                    </a:cubicBezTo>
                    <a:cubicBezTo>
                      <a:pt x="298874" y="594978"/>
                      <a:pt x="470347" y="651321"/>
                      <a:pt x="636823"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25" name="Google Shape;1225;p33"/>
              <p:cNvSpPr/>
              <p:nvPr/>
            </p:nvSpPr>
            <p:spPr>
              <a:xfrm>
                <a:off x="7796505" y="2526657"/>
                <a:ext cx="639053" cy="639050"/>
              </a:xfrm>
              <a:custGeom>
                <a:rect b="b" l="l" r="r" t="t"/>
                <a:pathLst>
                  <a:path extrusionOk="0" h="639050" w="639053">
                    <a:moveTo>
                      <a:pt x="171476" y="171476"/>
                    </a:moveTo>
                    <a:cubicBezTo>
                      <a:pt x="44075" y="298877"/>
                      <a:pt x="-12280" y="470350"/>
                      <a:pt x="2227" y="636826"/>
                    </a:cubicBezTo>
                    <a:cubicBezTo>
                      <a:pt x="168690" y="651321"/>
                      <a:pt x="340176" y="594978"/>
                      <a:pt x="467577" y="467577"/>
                    </a:cubicBezTo>
                    <a:cubicBezTo>
                      <a:pt x="594978" y="340176"/>
                      <a:pt x="651334" y="168690"/>
                      <a:pt x="636827" y="2227"/>
                    </a:cubicBezTo>
                    <a:cubicBezTo>
                      <a:pt x="470351"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26" name="Google Shape;1226;p33"/>
              <p:cNvSpPr/>
              <p:nvPr/>
            </p:nvSpPr>
            <p:spPr>
              <a:xfrm>
                <a:off x="8297872"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27" name="Google Shape;1227;p33"/>
              <p:cNvSpPr/>
              <p:nvPr/>
            </p:nvSpPr>
            <p:spPr>
              <a:xfrm>
                <a:off x="9201856" y="3229188"/>
                <a:ext cx="639053" cy="639053"/>
              </a:xfrm>
              <a:custGeom>
                <a:rect b="b" l="l" r="r" t="t"/>
                <a:pathLst>
                  <a:path extrusionOk="0" h="639053" w="639053">
                    <a:moveTo>
                      <a:pt x="2227" y="2227"/>
                    </a:moveTo>
                    <a:cubicBezTo>
                      <a:pt x="-12280" y="168690"/>
                      <a:pt x="44075" y="340176"/>
                      <a:pt x="171476" y="467577"/>
                    </a:cubicBezTo>
                    <a:cubicBezTo>
                      <a:pt x="298878" y="594979"/>
                      <a:pt x="470363" y="651334"/>
                      <a:pt x="636826" y="636826"/>
                    </a:cubicBezTo>
                    <a:cubicBezTo>
                      <a:pt x="651333" y="470364"/>
                      <a:pt x="594978" y="298878"/>
                      <a:pt x="467577" y="171477"/>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28" name="Google Shape;1228;p33"/>
              <p:cNvSpPr/>
              <p:nvPr/>
            </p:nvSpPr>
            <p:spPr>
              <a:xfrm>
                <a:off x="9897833" y="3229188"/>
                <a:ext cx="639040" cy="639053"/>
              </a:xfrm>
              <a:custGeom>
                <a:rect b="b" l="l" r="r" t="t"/>
                <a:pathLst>
                  <a:path extrusionOk="0" h="639053" w="639040">
                    <a:moveTo>
                      <a:pt x="171476" y="171477"/>
                    </a:moveTo>
                    <a:cubicBezTo>
                      <a:pt x="44075" y="298878"/>
                      <a:pt x="-12280" y="470351"/>
                      <a:pt x="2227" y="636826"/>
                    </a:cubicBezTo>
                    <a:cubicBezTo>
                      <a:pt x="168690" y="651334"/>
                      <a:pt x="340163" y="594979"/>
                      <a:pt x="467564" y="467577"/>
                    </a:cubicBezTo>
                    <a:cubicBezTo>
                      <a:pt x="594965" y="340176"/>
                      <a:pt x="651320" y="168690"/>
                      <a:pt x="636813" y="2227"/>
                    </a:cubicBezTo>
                    <a:cubicBezTo>
                      <a:pt x="470351" y="-12280"/>
                      <a:pt x="298865" y="44075"/>
                      <a:pt x="171463"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29" name="Google Shape;1229;p33"/>
              <p:cNvSpPr/>
              <p:nvPr/>
            </p:nvSpPr>
            <p:spPr>
              <a:xfrm>
                <a:off x="9897836" y="2526657"/>
                <a:ext cx="639050" cy="639050"/>
              </a:xfrm>
              <a:custGeom>
                <a:rect b="b" l="l" r="r" t="t"/>
                <a:pathLst>
                  <a:path extrusionOk="0" h="639050" w="639050">
                    <a:moveTo>
                      <a:pt x="2224" y="2227"/>
                    </a:moveTo>
                    <a:cubicBezTo>
                      <a:pt x="-12270" y="168690"/>
                      <a:pt x="44072" y="340163"/>
                      <a:pt x="171473" y="467577"/>
                    </a:cubicBezTo>
                    <a:cubicBezTo>
                      <a:pt x="298874" y="594978"/>
                      <a:pt x="470360" y="651321"/>
                      <a:pt x="636823" y="636826"/>
                    </a:cubicBezTo>
                    <a:cubicBezTo>
                      <a:pt x="651331" y="470364"/>
                      <a:pt x="594975" y="298877"/>
                      <a:pt x="467574" y="171476"/>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30" name="Google Shape;1230;p33"/>
              <p:cNvSpPr/>
              <p:nvPr/>
            </p:nvSpPr>
            <p:spPr>
              <a:xfrm>
                <a:off x="9201856" y="2526657"/>
                <a:ext cx="639053" cy="639050"/>
              </a:xfrm>
              <a:custGeom>
                <a:rect b="b" l="l" r="r" t="t"/>
                <a:pathLst>
                  <a:path extrusionOk="0" h="639050" w="639053">
                    <a:moveTo>
                      <a:pt x="171476" y="171476"/>
                    </a:moveTo>
                    <a:cubicBezTo>
                      <a:pt x="44075" y="298877"/>
                      <a:pt x="-12280" y="470350"/>
                      <a:pt x="2227" y="636826"/>
                    </a:cubicBezTo>
                    <a:cubicBezTo>
                      <a:pt x="168690" y="651321"/>
                      <a:pt x="340176" y="594978"/>
                      <a:pt x="467577" y="467577"/>
                    </a:cubicBezTo>
                    <a:cubicBezTo>
                      <a:pt x="594978" y="340176"/>
                      <a:pt x="651333" y="168690"/>
                      <a:pt x="636826" y="2227"/>
                    </a:cubicBezTo>
                    <a:cubicBezTo>
                      <a:pt x="470363"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31" name="Google Shape;1231;p33"/>
              <p:cNvSpPr/>
              <p:nvPr/>
            </p:nvSpPr>
            <p:spPr>
              <a:xfrm>
                <a:off x="9703209"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32" name="Google Shape;1232;p33"/>
              <p:cNvSpPr/>
              <p:nvPr/>
            </p:nvSpPr>
            <p:spPr>
              <a:xfrm>
                <a:off x="10607180" y="3229188"/>
                <a:ext cx="638860" cy="639034"/>
              </a:xfrm>
              <a:custGeom>
                <a:rect b="b" l="l" r="r" t="t"/>
                <a:pathLst>
                  <a:path extrusionOk="0" h="639034" w="638860">
                    <a:moveTo>
                      <a:pt x="467578" y="171477"/>
                    </a:moveTo>
                    <a:cubicBezTo>
                      <a:pt x="340176" y="44075"/>
                      <a:pt x="168703" y="-12280"/>
                      <a:pt x="2227" y="2227"/>
                    </a:cubicBezTo>
                    <a:cubicBezTo>
                      <a:pt x="-12280" y="168690"/>
                      <a:pt x="44075" y="340176"/>
                      <a:pt x="171476" y="467577"/>
                    </a:cubicBezTo>
                    <a:cubicBezTo>
                      <a:pt x="290715" y="586816"/>
                      <a:pt x="448570" y="643799"/>
                      <a:pt x="604777" y="638723"/>
                    </a:cubicBezTo>
                    <a:cubicBezTo>
                      <a:pt x="616106" y="623784"/>
                      <a:pt x="627643" y="608963"/>
                      <a:pt x="638802" y="593919"/>
                    </a:cubicBezTo>
                    <a:cubicBezTo>
                      <a:pt x="640947" y="441270"/>
                      <a:pt x="584056" y="287954"/>
                      <a:pt x="467578" y="17149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33" name="Google Shape;1233;p33"/>
              <p:cNvSpPr/>
              <p:nvPr/>
            </p:nvSpPr>
            <p:spPr>
              <a:xfrm>
                <a:off x="11308446" y="3320082"/>
                <a:ext cx="266771" cy="416712"/>
              </a:xfrm>
              <a:custGeom>
                <a:rect b="b" l="l" r="r" t="t"/>
                <a:pathLst>
                  <a:path extrusionOk="0" h="416712" w="266771">
                    <a:moveTo>
                      <a:pt x="0" y="416713"/>
                    </a:moveTo>
                    <a:cubicBezTo>
                      <a:pt x="95914" y="281711"/>
                      <a:pt x="184921" y="142654"/>
                      <a:pt x="266772" y="0"/>
                    </a:cubicBezTo>
                    <a:cubicBezTo>
                      <a:pt x="231099" y="22644"/>
                      <a:pt x="197322" y="49461"/>
                      <a:pt x="166201" y="80582"/>
                    </a:cubicBezTo>
                    <a:cubicBezTo>
                      <a:pt x="71726" y="175057"/>
                      <a:pt x="16417" y="293785"/>
                      <a:pt x="0" y="41671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34" name="Google Shape;1234;p33"/>
              <p:cNvSpPr/>
              <p:nvPr/>
            </p:nvSpPr>
            <p:spPr>
              <a:xfrm>
                <a:off x="11303171" y="2526670"/>
                <a:ext cx="537929" cy="600577"/>
              </a:xfrm>
              <a:custGeom>
                <a:rect b="b" l="l" r="r" t="t"/>
                <a:pathLst>
                  <a:path extrusionOk="0" h="600577" w="537929">
                    <a:moveTo>
                      <a:pt x="2227" y="2214"/>
                    </a:moveTo>
                    <a:cubicBezTo>
                      <a:pt x="-12280" y="168677"/>
                      <a:pt x="44075" y="340150"/>
                      <a:pt x="171476" y="467564"/>
                    </a:cubicBezTo>
                    <a:cubicBezTo>
                      <a:pt x="231808" y="527896"/>
                      <a:pt x="302082" y="572086"/>
                      <a:pt x="376974" y="600577"/>
                    </a:cubicBezTo>
                    <a:cubicBezTo>
                      <a:pt x="435122" y="487984"/>
                      <a:pt x="488835" y="373325"/>
                      <a:pt x="537929" y="256742"/>
                    </a:cubicBezTo>
                    <a:cubicBezTo>
                      <a:pt x="517510" y="226720"/>
                      <a:pt x="494185" y="198084"/>
                      <a:pt x="467564" y="171476"/>
                    </a:cubicBezTo>
                    <a:cubicBezTo>
                      <a:pt x="340163" y="44075"/>
                      <a:pt x="168690" y="-12280"/>
                      <a:pt x="2215"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35" name="Google Shape;1235;p33"/>
              <p:cNvSpPr/>
              <p:nvPr/>
            </p:nvSpPr>
            <p:spPr>
              <a:xfrm>
                <a:off x="10607196" y="2526657"/>
                <a:ext cx="639050" cy="639050"/>
              </a:xfrm>
              <a:custGeom>
                <a:rect b="b" l="l" r="r" t="t"/>
                <a:pathLst>
                  <a:path extrusionOk="0" h="639050" w="639050">
                    <a:moveTo>
                      <a:pt x="636823" y="2227"/>
                    </a:moveTo>
                    <a:cubicBezTo>
                      <a:pt x="470360" y="-12280"/>
                      <a:pt x="298887" y="44075"/>
                      <a:pt x="171472" y="171476"/>
                    </a:cubicBezTo>
                    <a:cubicBezTo>
                      <a:pt x="44072" y="298877"/>
                      <a:pt x="-12270" y="470350"/>
                      <a:pt x="2224" y="636826"/>
                    </a:cubicBezTo>
                    <a:cubicBezTo>
                      <a:pt x="168686" y="651321"/>
                      <a:pt x="340159" y="594978"/>
                      <a:pt x="467574" y="467577"/>
                    </a:cubicBezTo>
                    <a:cubicBezTo>
                      <a:pt x="594975" y="340176"/>
                      <a:pt x="651330"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36" name="Google Shape;1236;p33"/>
              <p:cNvSpPr/>
              <p:nvPr/>
            </p:nvSpPr>
            <p:spPr>
              <a:xfrm>
                <a:off x="11108560" y="3031294"/>
                <a:ext cx="332296" cy="332297"/>
              </a:xfrm>
              <a:custGeom>
                <a:rect b="b" l="l" r="r" t="t"/>
                <a:pathLst>
                  <a:path extrusionOk="0" h="332297" w="332296">
                    <a:moveTo>
                      <a:pt x="0" y="166149"/>
                    </a:moveTo>
                    <a:cubicBezTo>
                      <a:pt x="0" y="257916"/>
                      <a:pt x="74381" y="332297"/>
                      <a:pt x="166148" y="332297"/>
                    </a:cubicBezTo>
                    <a:cubicBezTo>
                      <a:pt x="257916" y="332297"/>
                      <a:pt x="332297" y="257916"/>
                      <a:pt x="332297" y="166149"/>
                    </a:cubicBezTo>
                    <a:cubicBezTo>
                      <a:pt x="332297" y="74382"/>
                      <a:pt x="257916" y="0"/>
                      <a:pt x="166148"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37" name="Google Shape;1237;p33"/>
              <p:cNvSpPr/>
              <p:nvPr/>
            </p:nvSpPr>
            <p:spPr>
              <a:xfrm>
                <a:off x="1018424" y="3918367"/>
                <a:ext cx="328569" cy="384047"/>
              </a:xfrm>
              <a:custGeom>
                <a:rect b="b" l="l" r="r" t="t"/>
                <a:pathLst>
                  <a:path extrusionOk="0" h="384047" w="328569">
                    <a:moveTo>
                      <a:pt x="0" y="0"/>
                    </a:moveTo>
                    <a:cubicBezTo>
                      <a:pt x="102899" y="132398"/>
                      <a:pt x="212588" y="260506"/>
                      <a:pt x="328569" y="384048"/>
                    </a:cubicBezTo>
                    <a:cubicBezTo>
                      <a:pt x="302929" y="287833"/>
                      <a:pt x="252592" y="196825"/>
                      <a:pt x="177111" y="121344"/>
                    </a:cubicBezTo>
                    <a:cubicBezTo>
                      <a:pt x="124471" y="68704"/>
                      <a:pt x="64230" y="28387"/>
                      <a:pt x="0"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38" name="Google Shape;1238;p33"/>
              <p:cNvSpPr/>
              <p:nvPr/>
            </p:nvSpPr>
            <p:spPr>
              <a:xfrm>
                <a:off x="1636331" y="4589227"/>
                <a:ext cx="388979" cy="328032"/>
              </a:xfrm>
              <a:custGeom>
                <a:rect b="b" l="l" r="r" t="t"/>
                <a:pathLst>
                  <a:path extrusionOk="0" h="328032" w="388979">
                    <a:moveTo>
                      <a:pt x="0" y="0"/>
                    </a:moveTo>
                    <a:cubicBezTo>
                      <a:pt x="123961" y="114254"/>
                      <a:pt x="253808" y="223668"/>
                      <a:pt x="388980" y="328033"/>
                    </a:cubicBezTo>
                    <a:cubicBezTo>
                      <a:pt x="360632" y="264587"/>
                      <a:pt x="320642" y="205079"/>
                      <a:pt x="268564" y="153015"/>
                    </a:cubicBezTo>
                    <a:cubicBezTo>
                      <a:pt x="191553" y="75991"/>
                      <a:pt x="98386" y="25130"/>
                      <a:pt x="0"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39" name="Google Shape;1239;p33"/>
              <p:cNvSpPr/>
              <p:nvPr/>
            </p:nvSpPr>
            <p:spPr>
              <a:xfrm>
                <a:off x="2151430" y="4570766"/>
                <a:ext cx="620919" cy="604187"/>
              </a:xfrm>
              <a:custGeom>
                <a:rect b="b" l="l" r="r" t="t"/>
                <a:pathLst>
                  <a:path extrusionOk="0" h="604187" w="620919">
                    <a:moveTo>
                      <a:pt x="618692" y="2227"/>
                    </a:moveTo>
                    <a:cubicBezTo>
                      <a:pt x="452229" y="-12280"/>
                      <a:pt x="280743" y="44075"/>
                      <a:pt x="153342" y="171476"/>
                    </a:cubicBezTo>
                    <a:cubicBezTo>
                      <a:pt x="76017" y="248801"/>
                      <a:pt x="25025" y="342426"/>
                      <a:pt x="0" y="441257"/>
                    </a:cubicBezTo>
                    <a:cubicBezTo>
                      <a:pt x="76579" y="497220"/>
                      <a:pt x="154846" y="551482"/>
                      <a:pt x="234591" y="604188"/>
                    </a:cubicBezTo>
                    <a:cubicBezTo>
                      <a:pt x="313002" y="575892"/>
                      <a:pt x="386586" y="530421"/>
                      <a:pt x="449443" y="467577"/>
                    </a:cubicBezTo>
                    <a:cubicBezTo>
                      <a:pt x="576844" y="340176"/>
                      <a:pt x="633199" y="168690"/>
                      <a:pt x="618692"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40" name="Google Shape;1240;p33"/>
              <p:cNvSpPr/>
              <p:nvPr/>
            </p:nvSpPr>
            <p:spPr>
              <a:xfrm>
                <a:off x="2133298" y="3868238"/>
                <a:ext cx="639050" cy="639047"/>
              </a:xfrm>
              <a:custGeom>
                <a:rect b="b" l="l" r="r" t="t"/>
                <a:pathLst>
                  <a:path extrusionOk="0" h="639047" w="639050">
                    <a:moveTo>
                      <a:pt x="2224" y="2224"/>
                    </a:moveTo>
                    <a:cubicBezTo>
                      <a:pt x="-12270" y="168687"/>
                      <a:pt x="44072" y="340160"/>
                      <a:pt x="171473" y="467574"/>
                    </a:cubicBezTo>
                    <a:cubicBezTo>
                      <a:pt x="298874" y="594975"/>
                      <a:pt x="470360" y="651317"/>
                      <a:pt x="636823" y="636823"/>
                    </a:cubicBezTo>
                    <a:cubicBezTo>
                      <a:pt x="651330" y="470347"/>
                      <a:pt x="594975" y="298874"/>
                      <a:pt x="467574" y="171473"/>
                    </a:cubicBezTo>
                    <a:cubicBezTo>
                      <a:pt x="340173" y="44072"/>
                      <a:pt x="168700" y="-12270"/>
                      <a:pt x="2224"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41" name="Google Shape;1241;p33"/>
              <p:cNvSpPr/>
              <p:nvPr/>
            </p:nvSpPr>
            <p:spPr>
              <a:xfrm>
                <a:off x="1440042" y="3868235"/>
                <a:ext cx="636325" cy="636211"/>
              </a:xfrm>
              <a:custGeom>
                <a:rect b="b" l="l" r="r" t="t"/>
                <a:pathLst>
                  <a:path extrusionOk="0" h="636211" w="636325">
                    <a:moveTo>
                      <a:pt x="634102" y="2227"/>
                    </a:moveTo>
                    <a:cubicBezTo>
                      <a:pt x="467639" y="-12280"/>
                      <a:pt x="296166" y="44075"/>
                      <a:pt x="168752" y="171477"/>
                    </a:cubicBezTo>
                    <a:cubicBezTo>
                      <a:pt x="68299" y="271930"/>
                      <a:pt x="12205" y="399815"/>
                      <a:pt x="0" y="531010"/>
                    </a:cubicBezTo>
                    <a:cubicBezTo>
                      <a:pt x="34941" y="566474"/>
                      <a:pt x="70366" y="601559"/>
                      <a:pt x="106366" y="636212"/>
                    </a:cubicBezTo>
                    <a:cubicBezTo>
                      <a:pt x="237195" y="623810"/>
                      <a:pt x="364661" y="567756"/>
                      <a:pt x="464853" y="467577"/>
                    </a:cubicBezTo>
                    <a:cubicBezTo>
                      <a:pt x="592254" y="340176"/>
                      <a:pt x="648596" y="168690"/>
                      <a:pt x="634102"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42" name="Google Shape;1242;p33"/>
              <p:cNvSpPr/>
              <p:nvPr/>
            </p:nvSpPr>
            <p:spPr>
              <a:xfrm>
                <a:off x="1938684" y="4372872"/>
                <a:ext cx="332297" cy="332297"/>
              </a:xfrm>
              <a:custGeom>
                <a:rect b="b" l="l" r="r" t="t"/>
                <a:pathLst>
                  <a:path extrusionOk="0" h="332297" w="332297">
                    <a:moveTo>
                      <a:pt x="166149" y="0"/>
                    </a:moveTo>
                    <a:cubicBezTo>
                      <a:pt x="74395" y="0"/>
                      <a:pt x="0" y="74381"/>
                      <a:pt x="0" y="166149"/>
                    </a:cubicBezTo>
                    <a:cubicBezTo>
                      <a:pt x="0" y="257916"/>
                      <a:pt x="74382" y="332297"/>
                      <a:pt x="166149" y="332297"/>
                    </a:cubicBezTo>
                    <a:cubicBezTo>
                      <a:pt x="257916" y="332297"/>
                      <a:pt x="332297" y="257916"/>
                      <a:pt x="332297" y="166149"/>
                    </a:cubicBezTo>
                    <a:cubicBezTo>
                      <a:pt x="332297" y="74381"/>
                      <a:pt x="257916"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43" name="Google Shape;1243;p33"/>
              <p:cNvSpPr/>
              <p:nvPr/>
            </p:nvSpPr>
            <p:spPr>
              <a:xfrm>
                <a:off x="2842655" y="4570766"/>
                <a:ext cx="639053" cy="639053"/>
              </a:xfrm>
              <a:custGeom>
                <a:rect b="b" l="l" r="r" t="t"/>
                <a:pathLst>
                  <a:path extrusionOk="0" h="639053" w="639053">
                    <a:moveTo>
                      <a:pt x="2227" y="2227"/>
                    </a:moveTo>
                    <a:cubicBezTo>
                      <a:pt x="-12280" y="168690"/>
                      <a:pt x="44075" y="340176"/>
                      <a:pt x="171477" y="467577"/>
                    </a:cubicBezTo>
                    <a:cubicBezTo>
                      <a:pt x="298878" y="594978"/>
                      <a:pt x="470351" y="651334"/>
                      <a:pt x="636826" y="636826"/>
                    </a:cubicBezTo>
                    <a:cubicBezTo>
                      <a:pt x="651334" y="470364"/>
                      <a:pt x="594979" y="298878"/>
                      <a:pt x="467577" y="171476"/>
                    </a:cubicBezTo>
                    <a:cubicBezTo>
                      <a:pt x="340176" y="44075"/>
                      <a:pt x="168703"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44" name="Google Shape;1244;p33"/>
              <p:cNvSpPr/>
              <p:nvPr/>
            </p:nvSpPr>
            <p:spPr>
              <a:xfrm>
                <a:off x="3538646" y="4570766"/>
                <a:ext cx="639053" cy="639053"/>
              </a:xfrm>
              <a:custGeom>
                <a:rect b="b" l="l" r="r" t="t"/>
                <a:pathLst>
                  <a:path extrusionOk="0" h="639053" w="639053">
                    <a:moveTo>
                      <a:pt x="171476" y="171476"/>
                    </a:moveTo>
                    <a:cubicBezTo>
                      <a:pt x="44075" y="298878"/>
                      <a:pt x="-12280" y="470351"/>
                      <a:pt x="2227" y="636826"/>
                    </a:cubicBezTo>
                    <a:cubicBezTo>
                      <a:pt x="168690" y="651334"/>
                      <a:pt x="340176" y="594978"/>
                      <a:pt x="467577" y="467577"/>
                    </a:cubicBezTo>
                    <a:cubicBezTo>
                      <a:pt x="594978" y="340176"/>
                      <a:pt x="651334" y="168690"/>
                      <a:pt x="636826" y="2227"/>
                    </a:cubicBezTo>
                    <a:cubicBezTo>
                      <a:pt x="470363" y="-12280"/>
                      <a:pt x="298891"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45" name="Google Shape;1245;p33"/>
              <p:cNvSpPr/>
              <p:nvPr/>
            </p:nvSpPr>
            <p:spPr>
              <a:xfrm>
                <a:off x="3538633" y="3868238"/>
                <a:ext cx="639053" cy="639047"/>
              </a:xfrm>
              <a:custGeom>
                <a:rect b="b" l="l" r="r" t="t"/>
                <a:pathLst>
                  <a:path extrusionOk="0" h="639047" w="639053">
                    <a:moveTo>
                      <a:pt x="2227" y="2224"/>
                    </a:moveTo>
                    <a:cubicBezTo>
                      <a:pt x="-12281" y="168687"/>
                      <a:pt x="44088" y="340160"/>
                      <a:pt x="171476" y="467574"/>
                    </a:cubicBezTo>
                    <a:cubicBezTo>
                      <a:pt x="298877" y="594975"/>
                      <a:pt x="470350" y="651317"/>
                      <a:pt x="636826" y="636823"/>
                    </a:cubicBezTo>
                    <a:cubicBezTo>
                      <a:pt x="651333" y="470347"/>
                      <a:pt x="594978" y="298874"/>
                      <a:pt x="467577" y="171473"/>
                    </a:cubicBezTo>
                    <a:cubicBezTo>
                      <a:pt x="340176" y="44072"/>
                      <a:pt x="168703" y="-12270"/>
                      <a:pt x="2227"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46" name="Google Shape;1246;p33"/>
              <p:cNvSpPr/>
              <p:nvPr/>
            </p:nvSpPr>
            <p:spPr>
              <a:xfrm>
                <a:off x="2842668" y="3868235"/>
                <a:ext cx="639053" cy="639053"/>
              </a:xfrm>
              <a:custGeom>
                <a:rect b="b" l="l" r="r" t="t"/>
                <a:pathLst>
                  <a:path extrusionOk="0" h="639053" w="639053">
                    <a:moveTo>
                      <a:pt x="171477" y="171477"/>
                    </a:moveTo>
                    <a:cubicBezTo>
                      <a:pt x="44075" y="298878"/>
                      <a:pt x="-12280" y="470351"/>
                      <a:pt x="2227" y="636826"/>
                    </a:cubicBezTo>
                    <a:cubicBezTo>
                      <a:pt x="168690" y="651334"/>
                      <a:pt x="340176" y="594979"/>
                      <a:pt x="467577" y="467577"/>
                    </a:cubicBezTo>
                    <a:cubicBezTo>
                      <a:pt x="594979" y="340176"/>
                      <a:pt x="651334" y="168690"/>
                      <a:pt x="636826" y="2227"/>
                    </a:cubicBezTo>
                    <a:cubicBezTo>
                      <a:pt x="470364" y="-12280"/>
                      <a:pt x="298878" y="44075"/>
                      <a:pt x="171477"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47" name="Google Shape;1247;p33"/>
              <p:cNvSpPr/>
              <p:nvPr/>
            </p:nvSpPr>
            <p:spPr>
              <a:xfrm>
                <a:off x="3344022" y="4372872"/>
                <a:ext cx="332297" cy="332297"/>
              </a:xfrm>
              <a:custGeom>
                <a:rect b="b" l="l" r="r" t="t"/>
                <a:pathLst>
                  <a:path extrusionOk="0" h="332297" w="332297">
                    <a:moveTo>
                      <a:pt x="332298" y="166149"/>
                    </a:moveTo>
                    <a:cubicBezTo>
                      <a:pt x="332298" y="257910"/>
                      <a:pt x="257910" y="332298"/>
                      <a:pt x="166149" y="332298"/>
                    </a:cubicBezTo>
                    <a:cubicBezTo>
                      <a:pt x="74387" y="332298"/>
                      <a:pt x="0" y="257910"/>
                      <a:pt x="0" y="166149"/>
                    </a:cubicBezTo>
                    <a:cubicBezTo>
                      <a:pt x="0" y="74387"/>
                      <a:pt x="74387" y="0"/>
                      <a:pt x="166149" y="0"/>
                    </a:cubicBezTo>
                    <a:cubicBezTo>
                      <a:pt x="257910" y="0"/>
                      <a:pt x="332298" y="74387"/>
                      <a:pt x="332298"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48" name="Google Shape;1248;p33"/>
              <p:cNvSpPr/>
              <p:nvPr/>
            </p:nvSpPr>
            <p:spPr>
              <a:xfrm>
                <a:off x="4248005" y="4570766"/>
                <a:ext cx="639050" cy="639053"/>
              </a:xfrm>
              <a:custGeom>
                <a:rect b="b" l="l" r="r" t="t"/>
                <a:pathLst>
                  <a:path extrusionOk="0" h="639053" w="639050">
                    <a:moveTo>
                      <a:pt x="636826" y="636826"/>
                    </a:moveTo>
                    <a:cubicBezTo>
                      <a:pt x="651321" y="470364"/>
                      <a:pt x="594978" y="298878"/>
                      <a:pt x="467577" y="171476"/>
                    </a:cubicBezTo>
                    <a:cubicBezTo>
                      <a:pt x="340176" y="44075"/>
                      <a:pt x="168690" y="-12280"/>
                      <a:pt x="2227" y="2227"/>
                    </a:cubicBezTo>
                    <a:cubicBezTo>
                      <a:pt x="-12280" y="168690"/>
                      <a:pt x="44075" y="340176"/>
                      <a:pt x="171476" y="467577"/>
                    </a:cubicBezTo>
                    <a:cubicBezTo>
                      <a:pt x="298878" y="594978"/>
                      <a:pt x="470363"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49" name="Google Shape;1249;p33"/>
              <p:cNvSpPr/>
              <p:nvPr/>
            </p:nvSpPr>
            <p:spPr>
              <a:xfrm>
                <a:off x="4943970" y="4570766"/>
                <a:ext cx="639053" cy="639053"/>
              </a:xfrm>
              <a:custGeom>
                <a:rect b="b" l="l" r="r" t="t"/>
                <a:pathLst>
                  <a:path extrusionOk="0" h="639053" w="639053">
                    <a:moveTo>
                      <a:pt x="467577" y="467577"/>
                    </a:moveTo>
                    <a:cubicBezTo>
                      <a:pt x="594978" y="340176"/>
                      <a:pt x="651334" y="168690"/>
                      <a:pt x="636826" y="2227"/>
                    </a:cubicBezTo>
                    <a:cubicBezTo>
                      <a:pt x="470364" y="-12280"/>
                      <a:pt x="298878" y="44075"/>
                      <a:pt x="171476" y="171476"/>
                    </a:cubicBezTo>
                    <a:cubicBezTo>
                      <a:pt x="44075" y="298878"/>
                      <a:pt x="-12280" y="470351"/>
                      <a:pt x="2227" y="636826"/>
                    </a:cubicBezTo>
                    <a:cubicBezTo>
                      <a:pt x="168690" y="651334"/>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50" name="Google Shape;1250;p33"/>
              <p:cNvSpPr/>
              <p:nvPr/>
            </p:nvSpPr>
            <p:spPr>
              <a:xfrm>
                <a:off x="4943983" y="3868238"/>
                <a:ext cx="639053" cy="639047"/>
              </a:xfrm>
              <a:custGeom>
                <a:rect b="b" l="l" r="r" t="t"/>
                <a:pathLst>
                  <a:path extrusionOk="0" h="639047" w="639053">
                    <a:moveTo>
                      <a:pt x="171476" y="467574"/>
                    </a:moveTo>
                    <a:cubicBezTo>
                      <a:pt x="298878" y="594975"/>
                      <a:pt x="470351" y="651317"/>
                      <a:pt x="636826" y="636823"/>
                    </a:cubicBezTo>
                    <a:cubicBezTo>
                      <a:pt x="651333" y="470347"/>
                      <a:pt x="594979" y="298874"/>
                      <a:pt x="467577" y="171473"/>
                    </a:cubicBezTo>
                    <a:cubicBezTo>
                      <a:pt x="340176" y="44072"/>
                      <a:pt x="168703" y="-12270"/>
                      <a:pt x="2227" y="2224"/>
                    </a:cubicBezTo>
                    <a:cubicBezTo>
                      <a:pt x="-12280" y="168687"/>
                      <a:pt x="44075" y="340160"/>
                      <a:pt x="171476" y="46757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51" name="Google Shape;1251;p33"/>
              <p:cNvSpPr/>
              <p:nvPr/>
            </p:nvSpPr>
            <p:spPr>
              <a:xfrm>
                <a:off x="4248005" y="3868235"/>
                <a:ext cx="639053" cy="639053"/>
              </a:xfrm>
              <a:custGeom>
                <a:rect b="b" l="l" r="r" t="t"/>
                <a:pathLst>
                  <a:path extrusionOk="0" h="639053" w="639053">
                    <a:moveTo>
                      <a:pt x="171476" y="171477"/>
                    </a:moveTo>
                    <a:cubicBezTo>
                      <a:pt x="44075" y="298878"/>
                      <a:pt x="-12280" y="470351"/>
                      <a:pt x="2227" y="636826"/>
                    </a:cubicBezTo>
                    <a:cubicBezTo>
                      <a:pt x="168690" y="651334"/>
                      <a:pt x="340176" y="594979"/>
                      <a:pt x="467577" y="467577"/>
                    </a:cubicBezTo>
                    <a:cubicBezTo>
                      <a:pt x="594978" y="340176"/>
                      <a:pt x="651334" y="168690"/>
                      <a:pt x="636826" y="2227"/>
                    </a:cubicBezTo>
                    <a:cubicBezTo>
                      <a:pt x="470363" y="-12280"/>
                      <a:pt x="298878" y="44075"/>
                      <a:pt x="171476"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52" name="Google Shape;1252;p33"/>
              <p:cNvSpPr/>
              <p:nvPr/>
            </p:nvSpPr>
            <p:spPr>
              <a:xfrm>
                <a:off x="4749359" y="4372872"/>
                <a:ext cx="332297" cy="332297"/>
              </a:xfrm>
              <a:custGeom>
                <a:rect b="b" l="l" r="r" t="t"/>
                <a:pathLst>
                  <a:path extrusionOk="0" h="332297" w="332297">
                    <a:moveTo>
                      <a:pt x="332298" y="166149"/>
                    </a:moveTo>
                    <a:cubicBezTo>
                      <a:pt x="332298" y="257910"/>
                      <a:pt x="257910" y="332298"/>
                      <a:pt x="166149" y="332298"/>
                    </a:cubicBezTo>
                    <a:cubicBezTo>
                      <a:pt x="74387" y="332298"/>
                      <a:pt x="0" y="257910"/>
                      <a:pt x="0" y="166149"/>
                    </a:cubicBezTo>
                    <a:cubicBezTo>
                      <a:pt x="0" y="74387"/>
                      <a:pt x="74387" y="0"/>
                      <a:pt x="166149" y="0"/>
                    </a:cubicBezTo>
                    <a:cubicBezTo>
                      <a:pt x="257910" y="0"/>
                      <a:pt x="332298" y="74387"/>
                      <a:pt x="332298"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53" name="Google Shape;1253;p33"/>
              <p:cNvSpPr/>
              <p:nvPr/>
            </p:nvSpPr>
            <p:spPr>
              <a:xfrm>
                <a:off x="5653346" y="4570766"/>
                <a:ext cx="639047" cy="639053"/>
              </a:xfrm>
              <a:custGeom>
                <a:rect b="b" l="l" r="r" t="t"/>
                <a:pathLst>
                  <a:path extrusionOk="0" h="639053" w="639047">
                    <a:moveTo>
                      <a:pt x="2224" y="2227"/>
                    </a:moveTo>
                    <a:cubicBezTo>
                      <a:pt x="-12270" y="168690"/>
                      <a:pt x="44072" y="340176"/>
                      <a:pt x="171473" y="467577"/>
                    </a:cubicBezTo>
                    <a:cubicBezTo>
                      <a:pt x="298874" y="594978"/>
                      <a:pt x="470347" y="651334"/>
                      <a:pt x="636823" y="636826"/>
                    </a:cubicBezTo>
                    <a:cubicBezTo>
                      <a:pt x="651317" y="470364"/>
                      <a:pt x="594975" y="298878"/>
                      <a:pt x="467574" y="171476"/>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54" name="Google Shape;1254;p33"/>
              <p:cNvSpPr/>
              <p:nvPr/>
            </p:nvSpPr>
            <p:spPr>
              <a:xfrm>
                <a:off x="6349320" y="4570766"/>
                <a:ext cx="639053" cy="639053"/>
              </a:xfrm>
              <a:custGeom>
                <a:rect b="b" l="l" r="r" t="t"/>
                <a:pathLst>
                  <a:path extrusionOk="0" h="639053" w="639053">
                    <a:moveTo>
                      <a:pt x="467577" y="467577"/>
                    </a:moveTo>
                    <a:cubicBezTo>
                      <a:pt x="594979" y="340176"/>
                      <a:pt x="651333" y="168690"/>
                      <a:pt x="636826" y="2227"/>
                    </a:cubicBezTo>
                    <a:cubicBezTo>
                      <a:pt x="470351" y="-12280"/>
                      <a:pt x="298878" y="44075"/>
                      <a:pt x="171476" y="171476"/>
                    </a:cubicBezTo>
                    <a:cubicBezTo>
                      <a:pt x="44075" y="298878"/>
                      <a:pt x="-12280" y="470351"/>
                      <a:pt x="2227" y="636826"/>
                    </a:cubicBezTo>
                    <a:cubicBezTo>
                      <a:pt x="168690" y="651334"/>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55" name="Google Shape;1255;p33"/>
              <p:cNvSpPr/>
              <p:nvPr/>
            </p:nvSpPr>
            <p:spPr>
              <a:xfrm>
                <a:off x="6349320" y="3868238"/>
                <a:ext cx="639053" cy="639047"/>
              </a:xfrm>
              <a:custGeom>
                <a:rect b="b" l="l" r="r" t="t"/>
                <a:pathLst>
                  <a:path extrusionOk="0" h="639047" w="639053">
                    <a:moveTo>
                      <a:pt x="171476" y="467574"/>
                    </a:moveTo>
                    <a:cubicBezTo>
                      <a:pt x="298878" y="594975"/>
                      <a:pt x="470351" y="651317"/>
                      <a:pt x="636826" y="636823"/>
                    </a:cubicBezTo>
                    <a:cubicBezTo>
                      <a:pt x="651333" y="470347"/>
                      <a:pt x="594979" y="298874"/>
                      <a:pt x="467577" y="171473"/>
                    </a:cubicBezTo>
                    <a:cubicBezTo>
                      <a:pt x="340176" y="44072"/>
                      <a:pt x="168703" y="-12270"/>
                      <a:pt x="2227" y="2224"/>
                    </a:cubicBezTo>
                    <a:cubicBezTo>
                      <a:pt x="-12280" y="168687"/>
                      <a:pt x="44075" y="340160"/>
                      <a:pt x="171476" y="46757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56" name="Google Shape;1256;p33"/>
              <p:cNvSpPr/>
              <p:nvPr/>
            </p:nvSpPr>
            <p:spPr>
              <a:xfrm>
                <a:off x="5653343" y="3868235"/>
                <a:ext cx="639050" cy="639053"/>
              </a:xfrm>
              <a:custGeom>
                <a:rect b="b" l="l" r="r" t="t"/>
                <a:pathLst>
                  <a:path extrusionOk="0" h="639053" w="639050">
                    <a:moveTo>
                      <a:pt x="636827" y="2227"/>
                    </a:moveTo>
                    <a:cubicBezTo>
                      <a:pt x="470364" y="-12280"/>
                      <a:pt x="298878" y="44075"/>
                      <a:pt x="171477" y="171477"/>
                    </a:cubicBezTo>
                    <a:cubicBezTo>
                      <a:pt x="44075" y="298878"/>
                      <a:pt x="-12280" y="470351"/>
                      <a:pt x="2227" y="636826"/>
                    </a:cubicBezTo>
                    <a:cubicBezTo>
                      <a:pt x="168703" y="651334"/>
                      <a:pt x="340176" y="594979"/>
                      <a:pt x="467577" y="467577"/>
                    </a:cubicBezTo>
                    <a:cubicBezTo>
                      <a:pt x="594978" y="340176"/>
                      <a:pt x="651320" y="168690"/>
                      <a:pt x="6368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57" name="Google Shape;1257;p33"/>
              <p:cNvSpPr/>
              <p:nvPr/>
            </p:nvSpPr>
            <p:spPr>
              <a:xfrm>
                <a:off x="6154709" y="4372872"/>
                <a:ext cx="332297" cy="332297"/>
              </a:xfrm>
              <a:custGeom>
                <a:rect b="b" l="l" r="r" t="t"/>
                <a:pathLst>
                  <a:path extrusionOk="0" h="332297" w="332297">
                    <a:moveTo>
                      <a:pt x="332297" y="166149"/>
                    </a:moveTo>
                    <a:cubicBezTo>
                      <a:pt x="332297" y="74381"/>
                      <a:pt x="257916" y="0"/>
                      <a:pt x="166149" y="0"/>
                    </a:cubicBezTo>
                    <a:cubicBezTo>
                      <a:pt x="74382" y="0"/>
                      <a:pt x="0" y="74381"/>
                      <a:pt x="0" y="166149"/>
                    </a:cubicBezTo>
                    <a:cubicBezTo>
                      <a:pt x="0" y="257916"/>
                      <a:pt x="74382"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58" name="Google Shape;1258;p33"/>
              <p:cNvSpPr/>
              <p:nvPr/>
            </p:nvSpPr>
            <p:spPr>
              <a:xfrm>
                <a:off x="7058683" y="4570766"/>
                <a:ext cx="639047" cy="639053"/>
              </a:xfrm>
              <a:custGeom>
                <a:rect b="b" l="l" r="r" t="t"/>
                <a:pathLst>
                  <a:path extrusionOk="0" h="639053" w="639047">
                    <a:moveTo>
                      <a:pt x="2224" y="2227"/>
                    </a:moveTo>
                    <a:cubicBezTo>
                      <a:pt x="-12270" y="168690"/>
                      <a:pt x="44072" y="340176"/>
                      <a:pt x="171474" y="467577"/>
                    </a:cubicBezTo>
                    <a:cubicBezTo>
                      <a:pt x="298874" y="594978"/>
                      <a:pt x="470347" y="651334"/>
                      <a:pt x="636823" y="636826"/>
                    </a:cubicBezTo>
                    <a:cubicBezTo>
                      <a:pt x="651317" y="470364"/>
                      <a:pt x="594975" y="298878"/>
                      <a:pt x="467574"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59" name="Google Shape;1259;p33"/>
              <p:cNvSpPr/>
              <p:nvPr/>
            </p:nvSpPr>
            <p:spPr>
              <a:xfrm>
                <a:off x="7754658" y="4570766"/>
                <a:ext cx="639053" cy="639053"/>
              </a:xfrm>
              <a:custGeom>
                <a:rect b="b" l="l" r="r" t="t"/>
                <a:pathLst>
                  <a:path extrusionOk="0" h="639053" w="639053">
                    <a:moveTo>
                      <a:pt x="467577" y="467577"/>
                    </a:moveTo>
                    <a:cubicBezTo>
                      <a:pt x="594978" y="340176"/>
                      <a:pt x="651333" y="168690"/>
                      <a:pt x="636826" y="2227"/>
                    </a:cubicBezTo>
                    <a:cubicBezTo>
                      <a:pt x="470351" y="-12280"/>
                      <a:pt x="298878" y="44075"/>
                      <a:pt x="171476" y="171476"/>
                    </a:cubicBezTo>
                    <a:cubicBezTo>
                      <a:pt x="44075" y="298878"/>
                      <a:pt x="-12280" y="470351"/>
                      <a:pt x="2227" y="636826"/>
                    </a:cubicBezTo>
                    <a:cubicBezTo>
                      <a:pt x="168690" y="651334"/>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0" name="Google Shape;1260;p33"/>
              <p:cNvSpPr/>
              <p:nvPr/>
            </p:nvSpPr>
            <p:spPr>
              <a:xfrm>
                <a:off x="7754670" y="3868238"/>
                <a:ext cx="639053" cy="639047"/>
              </a:xfrm>
              <a:custGeom>
                <a:rect b="b" l="l" r="r" t="t"/>
                <a:pathLst>
                  <a:path extrusionOk="0" h="639047" w="639053">
                    <a:moveTo>
                      <a:pt x="171476" y="467574"/>
                    </a:moveTo>
                    <a:cubicBezTo>
                      <a:pt x="298878" y="594975"/>
                      <a:pt x="470351" y="651317"/>
                      <a:pt x="636826" y="636823"/>
                    </a:cubicBezTo>
                    <a:cubicBezTo>
                      <a:pt x="651334" y="470347"/>
                      <a:pt x="594978" y="298874"/>
                      <a:pt x="467577" y="171473"/>
                    </a:cubicBezTo>
                    <a:cubicBezTo>
                      <a:pt x="340176" y="44072"/>
                      <a:pt x="168703" y="-12270"/>
                      <a:pt x="2227" y="2224"/>
                    </a:cubicBezTo>
                    <a:cubicBezTo>
                      <a:pt x="-12280" y="168687"/>
                      <a:pt x="44075" y="340160"/>
                      <a:pt x="171476" y="46757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1" name="Google Shape;1261;p33"/>
              <p:cNvSpPr/>
              <p:nvPr/>
            </p:nvSpPr>
            <p:spPr>
              <a:xfrm>
                <a:off x="7058680" y="3868235"/>
                <a:ext cx="639053" cy="639053"/>
              </a:xfrm>
              <a:custGeom>
                <a:rect b="b" l="l" r="r" t="t"/>
                <a:pathLst>
                  <a:path extrusionOk="0" h="639053" w="639053">
                    <a:moveTo>
                      <a:pt x="636827" y="2227"/>
                    </a:moveTo>
                    <a:cubicBezTo>
                      <a:pt x="470351" y="-12280"/>
                      <a:pt x="298878" y="44075"/>
                      <a:pt x="171477" y="171477"/>
                    </a:cubicBezTo>
                    <a:cubicBezTo>
                      <a:pt x="44075" y="298878"/>
                      <a:pt x="-12280" y="470351"/>
                      <a:pt x="2227" y="636826"/>
                    </a:cubicBezTo>
                    <a:cubicBezTo>
                      <a:pt x="168703" y="651334"/>
                      <a:pt x="340176" y="594979"/>
                      <a:pt x="467577" y="467577"/>
                    </a:cubicBezTo>
                    <a:cubicBezTo>
                      <a:pt x="594978" y="340176"/>
                      <a:pt x="651334" y="168690"/>
                      <a:pt x="6368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2" name="Google Shape;1262;p33"/>
              <p:cNvSpPr/>
              <p:nvPr/>
            </p:nvSpPr>
            <p:spPr>
              <a:xfrm>
                <a:off x="7560047" y="4372872"/>
                <a:ext cx="332297" cy="332297"/>
              </a:xfrm>
              <a:custGeom>
                <a:rect b="b" l="l" r="r" t="t"/>
                <a:pathLst>
                  <a:path extrusionOk="0" h="332297" w="332297">
                    <a:moveTo>
                      <a:pt x="332297" y="166149"/>
                    </a:moveTo>
                    <a:cubicBezTo>
                      <a:pt x="332297" y="74381"/>
                      <a:pt x="257916" y="0"/>
                      <a:pt x="166149" y="0"/>
                    </a:cubicBezTo>
                    <a:cubicBezTo>
                      <a:pt x="74381" y="0"/>
                      <a:pt x="0" y="74381"/>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3" name="Google Shape;1263;p33"/>
              <p:cNvSpPr/>
              <p:nvPr/>
            </p:nvSpPr>
            <p:spPr>
              <a:xfrm>
                <a:off x="8464017" y="4570766"/>
                <a:ext cx="639050" cy="639053"/>
              </a:xfrm>
              <a:custGeom>
                <a:rect b="b" l="l" r="r" t="t"/>
                <a:pathLst>
                  <a:path extrusionOk="0" h="639053" w="639050">
                    <a:moveTo>
                      <a:pt x="2227" y="2227"/>
                    </a:moveTo>
                    <a:cubicBezTo>
                      <a:pt x="-12280" y="168690"/>
                      <a:pt x="44075" y="340176"/>
                      <a:pt x="171476" y="467577"/>
                    </a:cubicBezTo>
                    <a:cubicBezTo>
                      <a:pt x="298878" y="594978"/>
                      <a:pt x="470363" y="651334"/>
                      <a:pt x="636826" y="636826"/>
                    </a:cubicBezTo>
                    <a:cubicBezTo>
                      <a:pt x="651320" y="470364"/>
                      <a:pt x="594978" y="298878"/>
                      <a:pt x="467577" y="171476"/>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4" name="Google Shape;1264;p33"/>
              <p:cNvSpPr/>
              <p:nvPr/>
            </p:nvSpPr>
            <p:spPr>
              <a:xfrm>
                <a:off x="9160008" y="4570766"/>
                <a:ext cx="639040" cy="639053"/>
              </a:xfrm>
              <a:custGeom>
                <a:rect b="b" l="l" r="r" t="t"/>
                <a:pathLst>
                  <a:path extrusionOk="0" h="639053" w="639040">
                    <a:moveTo>
                      <a:pt x="171476" y="171476"/>
                    </a:moveTo>
                    <a:cubicBezTo>
                      <a:pt x="44075" y="298878"/>
                      <a:pt x="-12280" y="470351"/>
                      <a:pt x="2227" y="636826"/>
                    </a:cubicBezTo>
                    <a:cubicBezTo>
                      <a:pt x="168690" y="651334"/>
                      <a:pt x="340163" y="594978"/>
                      <a:pt x="467564" y="467577"/>
                    </a:cubicBezTo>
                    <a:cubicBezTo>
                      <a:pt x="594965" y="340176"/>
                      <a:pt x="651320" y="168690"/>
                      <a:pt x="636813" y="2227"/>
                    </a:cubicBezTo>
                    <a:cubicBezTo>
                      <a:pt x="470351" y="-12280"/>
                      <a:pt x="298865" y="44075"/>
                      <a:pt x="171463"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5" name="Google Shape;1265;p33"/>
              <p:cNvSpPr/>
              <p:nvPr/>
            </p:nvSpPr>
            <p:spPr>
              <a:xfrm>
                <a:off x="9159998" y="3868238"/>
                <a:ext cx="639050" cy="639047"/>
              </a:xfrm>
              <a:custGeom>
                <a:rect b="b" l="l" r="r" t="t"/>
                <a:pathLst>
                  <a:path extrusionOk="0" h="639047" w="639050">
                    <a:moveTo>
                      <a:pt x="2224" y="2224"/>
                    </a:moveTo>
                    <a:cubicBezTo>
                      <a:pt x="-12270" y="168687"/>
                      <a:pt x="44072" y="340160"/>
                      <a:pt x="171473" y="467574"/>
                    </a:cubicBezTo>
                    <a:cubicBezTo>
                      <a:pt x="298874" y="594975"/>
                      <a:pt x="470347" y="651317"/>
                      <a:pt x="636823" y="636823"/>
                    </a:cubicBezTo>
                    <a:cubicBezTo>
                      <a:pt x="651330" y="470347"/>
                      <a:pt x="594975" y="298874"/>
                      <a:pt x="467574" y="171473"/>
                    </a:cubicBezTo>
                    <a:cubicBezTo>
                      <a:pt x="340173" y="44072"/>
                      <a:pt x="168687" y="-12270"/>
                      <a:pt x="2224"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6" name="Google Shape;1266;p33"/>
              <p:cNvSpPr/>
              <p:nvPr/>
            </p:nvSpPr>
            <p:spPr>
              <a:xfrm>
                <a:off x="8464030" y="3868235"/>
                <a:ext cx="639053" cy="639053"/>
              </a:xfrm>
              <a:custGeom>
                <a:rect b="b" l="l" r="r" t="t"/>
                <a:pathLst>
                  <a:path extrusionOk="0" h="639053" w="639053">
                    <a:moveTo>
                      <a:pt x="171476" y="171477"/>
                    </a:moveTo>
                    <a:cubicBezTo>
                      <a:pt x="44075" y="298878"/>
                      <a:pt x="-12280" y="470351"/>
                      <a:pt x="2227" y="636826"/>
                    </a:cubicBezTo>
                    <a:cubicBezTo>
                      <a:pt x="168690" y="651334"/>
                      <a:pt x="340176" y="594979"/>
                      <a:pt x="467577" y="467577"/>
                    </a:cubicBezTo>
                    <a:cubicBezTo>
                      <a:pt x="594978" y="340176"/>
                      <a:pt x="651333" y="168690"/>
                      <a:pt x="636826" y="2227"/>
                    </a:cubicBezTo>
                    <a:cubicBezTo>
                      <a:pt x="470363" y="-12280"/>
                      <a:pt x="298878" y="44075"/>
                      <a:pt x="171476"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7" name="Google Shape;1267;p33"/>
              <p:cNvSpPr/>
              <p:nvPr/>
            </p:nvSpPr>
            <p:spPr>
              <a:xfrm>
                <a:off x="8965384" y="4372872"/>
                <a:ext cx="332297" cy="332297"/>
              </a:xfrm>
              <a:custGeom>
                <a:rect b="b" l="l" r="r" t="t"/>
                <a:pathLst>
                  <a:path extrusionOk="0" h="332297" w="332297">
                    <a:moveTo>
                      <a:pt x="332297" y="166149"/>
                    </a:moveTo>
                    <a:cubicBezTo>
                      <a:pt x="332297" y="74381"/>
                      <a:pt x="257916" y="0"/>
                      <a:pt x="166149" y="0"/>
                    </a:cubicBezTo>
                    <a:cubicBezTo>
                      <a:pt x="74381" y="0"/>
                      <a:pt x="0" y="74381"/>
                      <a:pt x="0" y="166149"/>
                    </a:cubicBezTo>
                    <a:cubicBezTo>
                      <a:pt x="0" y="257916"/>
                      <a:pt x="74395" y="332297"/>
                      <a:pt x="166149" y="332297"/>
                    </a:cubicBezTo>
                    <a:cubicBezTo>
                      <a:pt x="257903"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8" name="Google Shape;1268;p33"/>
              <p:cNvSpPr/>
              <p:nvPr/>
            </p:nvSpPr>
            <p:spPr>
              <a:xfrm>
                <a:off x="9869374" y="4570766"/>
                <a:ext cx="487925" cy="451761"/>
              </a:xfrm>
              <a:custGeom>
                <a:rect b="b" l="l" r="r" t="t"/>
                <a:pathLst>
                  <a:path extrusionOk="0" h="451761" w="487925">
                    <a:moveTo>
                      <a:pt x="2221" y="2227"/>
                    </a:moveTo>
                    <a:cubicBezTo>
                      <a:pt x="-11698" y="161953"/>
                      <a:pt x="39817" y="326179"/>
                      <a:pt x="156531" y="451761"/>
                    </a:cubicBezTo>
                    <a:cubicBezTo>
                      <a:pt x="270575" y="368929"/>
                      <a:pt x="381219" y="282722"/>
                      <a:pt x="487926" y="193009"/>
                    </a:cubicBezTo>
                    <a:cubicBezTo>
                      <a:pt x="481332" y="185722"/>
                      <a:pt x="474595" y="178501"/>
                      <a:pt x="467571" y="171476"/>
                    </a:cubicBezTo>
                    <a:cubicBezTo>
                      <a:pt x="340169" y="44075"/>
                      <a:pt x="168696" y="-12280"/>
                      <a:pt x="2221"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69" name="Google Shape;1269;p33"/>
              <p:cNvSpPr/>
              <p:nvPr/>
            </p:nvSpPr>
            <p:spPr>
              <a:xfrm>
                <a:off x="10565345" y="3868238"/>
                <a:ext cx="490547" cy="504450"/>
              </a:xfrm>
              <a:custGeom>
                <a:rect b="b" l="l" r="r" t="t"/>
                <a:pathLst>
                  <a:path extrusionOk="0" h="504450" w="490547">
                    <a:moveTo>
                      <a:pt x="2227" y="2224"/>
                    </a:moveTo>
                    <a:cubicBezTo>
                      <a:pt x="-12280" y="168687"/>
                      <a:pt x="44075" y="340160"/>
                      <a:pt x="171477" y="467574"/>
                    </a:cubicBezTo>
                    <a:cubicBezTo>
                      <a:pt x="184584" y="480682"/>
                      <a:pt x="198267" y="492848"/>
                      <a:pt x="212265" y="504451"/>
                    </a:cubicBezTo>
                    <a:cubicBezTo>
                      <a:pt x="309303" y="404639"/>
                      <a:pt x="402130" y="301687"/>
                      <a:pt x="490548" y="195779"/>
                    </a:cubicBezTo>
                    <a:cubicBezTo>
                      <a:pt x="483157" y="187511"/>
                      <a:pt x="475504" y="179414"/>
                      <a:pt x="467577" y="171473"/>
                    </a:cubicBezTo>
                    <a:cubicBezTo>
                      <a:pt x="340176" y="44072"/>
                      <a:pt x="168703" y="-12270"/>
                      <a:pt x="2227"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70" name="Google Shape;1270;p33"/>
              <p:cNvSpPr/>
              <p:nvPr/>
            </p:nvSpPr>
            <p:spPr>
              <a:xfrm>
                <a:off x="9869371" y="3868235"/>
                <a:ext cx="639050" cy="639053"/>
              </a:xfrm>
              <a:custGeom>
                <a:rect b="b" l="l" r="r" t="t"/>
                <a:pathLst>
                  <a:path extrusionOk="0" h="639053" w="639050">
                    <a:moveTo>
                      <a:pt x="171473" y="171477"/>
                    </a:moveTo>
                    <a:cubicBezTo>
                      <a:pt x="44072" y="298878"/>
                      <a:pt x="-12270" y="470351"/>
                      <a:pt x="2224" y="636826"/>
                    </a:cubicBezTo>
                    <a:cubicBezTo>
                      <a:pt x="168700" y="651334"/>
                      <a:pt x="340173" y="594979"/>
                      <a:pt x="467574" y="467577"/>
                    </a:cubicBezTo>
                    <a:cubicBezTo>
                      <a:pt x="594975" y="340176"/>
                      <a:pt x="651330" y="168690"/>
                      <a:pt x="636823" y="2227"/>
                    </a:cubicBezTo>
                    <a:cubicBezTo>
                      <a:pt x="470360" y="-12280"/>
                      <a:pt x="298874" y="44075"/>
                      <a:pt x="171473"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71" name="Google Shape;1271;p33"/>
              <p:cNvSpPr/>
              <p:nvPr/>
            </p:nvSpPr>
            <p:spPr>
              <a:xfrm>
                <a:off x="10370734" y="4372872"/>
                <a:ext cx="314834" cy="309077"/>
              </a:xfrm>
              <a:custGeom>
                <a:rect b="b" l="l" r="r" t="t"/>
                <a:pathLst>
                  <a:path extrusionOk="0" h="309077" w="314834">
                    <a:moveTo>
                      <a:pt x="166149" y="0"/>
                    </a:moveTo>
                    <a:cubicBezTo>
                      <a:pt x="74382" y="0"/>
                      <a:pt x="0" y="74381"/>
                      <a:pt x="0" y="166149"/>
                    </a:cubicBezTo>
                    <a:cubicBezTo>
                      <a:pt x="0" y="227056"/>
                      <a:pt x="32874" y="280141"/>
                      <a:pt x="81734" y="309078"/>
                    </a:cubicBezTo>
                    <a:cubicBezTo>
                      <a:pt x="161793" y="238778"/>
                      <a:pt x="239392" y="166397"/>
                      <a:pt x="314834" y="92330"/>
                    </a:cubicBezTo>
                    <a:cubicBezTo>
                      <a:pt x="287624" y="37662"/>
                      <a:pt x="231361"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72" name="Google Shape;1272;p33"/>
              <p:cNvSpPr/>
              <p:nvPr/>
            </p:nvSpPr>
            <p:spPr>
              <a:xfrm>
                <a:off x="2871124" y="5209813"/>
                <a:ext cx="638013" cy="554085"/>
              </a:xfrm>
              <a:custGeom>
                <a:rect b="b" l="l" r="r" t="t"/>
                <a:pathLst>
                  <a:path extrusionOk="0" h="554085" w="638013">
                    <a:moveTo>
                      <a:pt x="2224" y="2227"/>
                    </a:moveTo>
                    <a:cubicBezTo>
                      <a:pt x="-5926" y="95813"/>
                      <a:pt x="8320" y="190968"/>
                      <a:pt x="44975" y="278994"/>
                    </a:cubicBezTo>
                    <a:cubicBezTo>
                      <a:pt x="235978" y="379761"/>
                      <a:pt x="433955" y="471580"/>
                      <a:pt x="638014" y="554085"/>
                    </a:cubicBezTo>
                    <a:cubicBezTo>
                      <a:pt x="630557" y="414872"/>
                      <a:pt x="573914" y="277816"/>
                      <a:pt x="467574"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73" name="Google Shape;1273;p33"/>
              <p:cNvSpPr/>
              <p:nvPr/>
            </p:nvSpPr>
            <p:spPr>
              <a:xfrm>
                <a:off x="2520630" y="5209830"/>
                <a:ext cx="293544" cy="211854"/>
              </a:xfrm>
              <a:custGeom>
                <a:rect b="b" l="l" r="r" t="t"/>
                <a:pathLst>
                  <a:path extrusionOk="0" h="211854" w="293544">
                    <a:moveTo>
                      <a:pt x="291339" y="2210"/>
                    </a:moveTo>
                    <a:cubicBezTo>
                      <a:pt x="192547" y="-6398"/>
                      <a:pt x="92068" y="10164"/>
                      <a:pt x="0" y="51501"/>
                    </a:cubicBezTo>
                    <a:cubicBezTo>
                      <a:pt x="88824" y="106967"/>
                      <a:pt x="179361" y="160497"/>
                      <a:pt x="271691" y="211855"/>
                    </a:cubicBezTo>
                    <a:cubicBezTo>
                      <a:pt x="290816" y="143530"/>
                      <a:pt x="297461" y="72431"/>
                      <a:pt x="291339" y="219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74" name="Google Shape;1274;p33"/>
              <p:cNvSpPr/>
              <p:nvPr/>
            </p:nvSpPr>
            <p:spPr>
              <a:xfrm>
                <a:off x="4463998" y="5912351"/>
                <a:ext cx="451496" cy="242842"/>
              </a:xfrm>
              <a:custGeom>
                <a:rect b="b" l="l" r="r" t="t"/>
                <a:pathLst>
                  <a:path extrusionOk="0" h="242842" w="451496">
                    <a:moveTo>
                      <a:pt x="449286" y="2220"/>
                    </a:moveTo>
                    <a:cubicBezTo>
                      <a:pt x="289665" y="-11686"/>
                      <a:pt x="125557" y="39738"/>
                      <a:pt x="0" y="156294"/>
                    </a:cubicBezTo>
                    <a:cubicBezTo>
                      <a:pt x="138115" y="189286"/>
                      <a:pt x="278192" y="218183"/>
                      <a:pt x="420049" y="242842"/>
                    </a:cubicBezTo>
                    <a:cubicBezTo>
                      <a:pt x="446499" y="165190"/>
                      <a:pt x="456337" y="83130"/>
                      <a:pt x="449286" y="222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75" name="Google Shape;1275;p33"/>
              <p:cNvSpPr/>
              <p:nvPr/>
            </p:nvSpPr>
            <p:spPr>
              <a:xfrm>
                <a:off x="4276474" y="5209813"/>
                <a:ext cx="639049" cy="639053"/>
              </a:xfrm>
              <a:custGeom>
                <a:rect b="b" l="l" r="r" t="t"/>
                <a:pathLst>
                  <a:path extrusionOk="0" h="639053" w="639049">
                    <a:moveTo>
                      <a:pt x="2224" y="2227"/>
                    </a:moveTo>
                    <a:cubicBezTo>
                      <a:pt x="-12271" y="168690"/>
                      <a:pt x="44085" y="340176"/>
                      <a:pt x="171473" y="467577"/>
                    </a:cubicBezTo>
                    <a:cubicBezTo>
                      <a:pt x="298861" y="594978"/>
                      <a:pt x="470347" y="651334"/>
                      <a:pt x="636822" y="636826"/>
                    </a:cubicBezTo>
                    <a:cubicBezTo>
                      <a:pt x="651330" y="470363"/>
                      <a:pt x="594975" y="298878"/>
                      <a:pt x="467574" y="171476"/>
                    </a:cubicBezTo>
                    <a:cubicBezTo>
                      <a:pt x="340172" y="44075"/>
                      <a:pt x="168686"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76" name="Google Shape;1276;p33"/>
              <p:cNvSpPr/>
              <p:nvPr/>
            </p:nvSpPr>
            <p:spPr>
              <a:xfrm>
                <a:off x="3580654" y="5209813"/>
                <a:ext cx="638867" cy="633346"/>
              </a:xfrm>
              <a:custGeom>
                <a:rect b="b" l="l" r="r" t="t"/>
                <a:pathLst>
                  <a:path extrusionOk="0" h="633346" w="638867">
                    <a:moveTo>
                      <a:pt x="636653" y="2227"/>
                    </a:moveTo>
                    <a:cubicBezTo>
                      <a:pt x="470190" y="-12280"/>
                      <a:pt x="298717" y="44075"/>
                      <a:pt x="171303" y="171476"/>
                    </a:cubicBezTo>
                    <a:cubicBezTo>
                      <a:pt x="57690" y="285090"/>
                      <a:pt x="733" y="433761"/>
                      <a:pt x="0" y="582682"/>
                    </a:cubicBezTo>
                    <a:cubicBezTo>
                      <a:pt x="44386" y="600028"/>
                      <a:pt x="89072" y="616903"/>
                      <a:pt x="134020" y="633347"/>
                    </a:cubicBezTo>
                    <a:cubicBezTo>
                      <a:pt x="255967" y="616471"/>
                      <a:pt x="373622" y="561346"/>
                      <a:pt x="467391" y="467564"/>
                    </a:cubicBezTo>
                    <a:cubicBezTo>
                      <a:pt x="594792" y="340163"/>
                      <a:pt x="651147" y="168690"/>
                      <a:pt x="636640" y="221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77" name="Google Shape;1277;p33"/>
              <p:cNvSpPr/>
              <p:nvPr/>
            </p:nvSpPr>
            <p:spPr>
              <a:xfrm>
                <a:off x="4081860" y="5714450"/>
                <a:ext cx="332297" cy="317253"/>
              </a:xfrm>
              <a:custGeom>
                <a:rect b="b" l="l" r="r" t="t"/>
                <a:pathLst>
                  <a:path extrusionOk="0" h="317253" w="332297">
                    <a:moveTo>
                      <a:pt x="332297" y="166149"/>
                    </a:moveTo>
                    <a:cubicBezTo>
                      <a:pt x="332297" y="74395"/>
                      <a:pt x="257916" y="0"/>
                      <a:pt x="166149" y="0"/>
                    </a:cubicBezTo>
                    <a:cubicBezTo>
                      <a:pt x="74381" y="0"/>
                      <a:pt x="0" y="74381"/>
                      <a:pt x="0" y="166149"/>
                    </a:cubicBezTo>
                    <a:cubicBezTo>
                      <a:pt x="0" y="200880"/>
                      <a:pt x="10688" y="233100"/>
                      <a:pt x="28910" y="259773"/>
                    </a:cubicBezTo>
                    <a:cubicBezTo>
                      <a:pt x="97039" y="279984"/>
                      <a:pt x="165756" y="299083"/>
                      <a:pt x="234957" y="317254"/>
                    </a:cubicBezTo>
                    <a:cubicBezTo>
                      <a:pt x="292333" y="291077"/>
                      <a:pt x="332297" y="233335"/>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78" name="Google Shape;1278;p33"/>
              <p:cNvSpPr/>
              <p:nvPr/>
            </p:nvSpPr>
            <p:spPr>
              <a:xfrm>
                <a:off x="4985851" y="5912344"/>
                <a:ext cx="578906" cy="326910"/>
              </a:xfrm>
              <a:custGeom>
                <a:rect b="b" l="l" r="r" t="t"/>
                <a:pathLst>
                  <a:path extrusionOk="0" h="326910" w="578906">
                    <a:moveTo>
                      <a:pt x="2207" y="2227"/>
                    </a:moveTo>
                    <a:cubicBezTo>
                      <a:pt x="-5550" y="91234"/>
                      <a:pt x="7165" y="181614"/>
                      <a:pt x="39947" y="265978"/>
                    </a:cubicBezTo>
                    <a:cubicBezTo>
                      <a:pt x="217085" y="293017"/>
                      <a:pt x="396865" y="313372"/>
                      <a:pt x="578907" y="326911"/>
                    </a:cubicBezTo>
                    <a:cubicBezTo>
                      <a:pt x="551292" y="270805"/>
                      <a:pt x="514245" y="218151"/>
                      <a:pt x="467557" y="171476"/>
                    </a:cubicBezTo>
                    <a:cubicBezTo>
                      <a:pt x="340156" y="44075"/>
                      <a:pt x="168683" y="-12280"/>
                      <a:pt x="220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79" name="Google Shape;1279;p33"/>
              <p:cNvSpPr/>
              <p:nvPr/>
            </p:nvSpPr>
            <p:spPr>
              <a:xfrm>
                <a:off x="5736846" y="5912347"/>
                <a:ext cx="584004" cy="346975"/>
              </a:xfrm>
              <a:custGeom>
                <a:rect b="b" l="l" r="r" t="t"/>
                <a:pathLst>
                  <a:path extrusionOk="0" h="346975" w="584004">
                    <a:moveTo>
                      <a:pt x="581788" y="2224"/>
                    </a:moveTo>
                    <a:cubicBezTo>
                      <a:pt x="415326" y="-12270"/>
                      <a:pt x="243840" y="44072"/>
                      <a:pt x="116439" y="171473"/>
                    </a:cubicBezTo>
                    <a:cubicBezTo>
                      <a:pt x="66794" y="221118"/>
                      <a:pt x="28086" y="277512"/>
                      <a:pt x="0" y="337635"/>
                    </a:cubicBezTo>
                    <a:cubicBezTo>
                      <a:pt x="118872" y="343587"/>
                      <a:pt x="238541" y="346975"/>
                      <a:pt x="359141" y="346975"/>
                    </a:cubicBezTo>
                    <a:cubicBezTo>
                      <a:pt x="408236" y="346975"/>
                      <a:pt x="457187" y="346439"/>
                      <a:pt x="506020" y="345445"/>
                    </a:cubicBezTo>
                    <a:cubicBezTo>
                      <a:pt x="566692" y="240086"/>
                      <a:pt x="592044" y="119945"/>
                      <a:pt x="581788"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0" name="Google Shape;1280;p33"/>
              <p:cNvSpPr/>
              <p:nvPr/>
            </p:nvSpPr>
            <p:spPr>
              <a:xfrm>
                <a:off x="5681811" y="5209813"/>
                <a:ext cx="639050" cy="639053"/>
              </a:xfrm>
              <a:custGeom>
                <a:rect b="b" l="l" r="r" t="t"/>
                <a:pathLst>
                  <a:path extrusionOk="0" h="639053" w="639050">
                    <a:moveTo>
                      <a:pt x="2224" y="2227"/>
                    </a:moveTo>
                    <a:cubicBezTo>
                      <a:pt x="-12270" y="168690"/>
                      <a:pt x="44072" y="340176"/>
                      <a:pt x="171473" y="467577"/>
                    </a:cubicBezTo>
                    <a:cubicBezTo>
                      <a:pt x="298874" y="594978"/>
                      <a:pt x="470347" y="651334"/>
                      <a:pt x="636823" y="636826"/>
                    </a:cubicBezTo>
                    <a:cubicBezTo>
                      <a:pt x="651330" y="470363"/>
                      <a:pt x="594975" y="298878"/>
                      <a:pt x="467574" y="171476"/>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1" name="Google Shape;1281;p33"/>
              <p:cNvSpPr/>
              <p:nvPr/>
            </p:nvSpPr>
            <p:spPr>
              <a:xfrm>
                <a:off x="4985831" y="5209813"/>
                <a:ext cx="639053" cy="639053"/>
              </a:xfrm>
              <a:custGeom>
                <a:rect b="b" l="l" r="r" t="t"/>
                <a:pathLst>
                  <a:path extrusionOk="0" h="639053" w="639053">
                    <a:moveTo>
                      <a:pt x="636826" y="2227"/>
                    </a:moveTo>
                    <a:cubicBezTo>
                      <a:pt x="470364" y="-12280"/>
                      <a:pt x="298878" y="44075"/>
                      <a:pt x="171476" y="171476"/>
                    </a:cubicBezTo>
                    <a:cubicBezTo>
                      <a:pt x="44075" y="298878"/>
                      <a:pt x="-12280" y="470351"/>
                      <a:pt x="2227" y="636826"/>
                    </a:cubicBezTo>
                    <a:cubicBezTo>
                      <a:pt x="168690" y="651334"/>
                      <a:pt x="340176" y="594978"/>
                      <a:pt x="467577" y="467577"/>
                    </a:cubicBezTo>
                    <a:cubicBezTo>
                      <a:pt x="594978" y="340176"/>
                      <a:pt x="651334" y="168703"/>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2" name="Google Shape;1282;p33"/>
              <p:cNvSpPr/>
              <p:nvPr/>
            </p:nvSpPr>
            <p:spPr>
              <a:xfrm>
                <a:off x="5487197" y="5714463"/>
                <a:ext cx="332297" cy="332297"/>
              </a:xfrm>
              <a:custGeom>
                <a:rect b="b" l="l" r="r" t="t"/>
                <a:pathLst>
                  <a:path extrusionOk="0" h="332297" w="332297">
                    <a:moveTo>
                      <a:pt x="166149" y="0"/>
                    </a:moveTo>
                    <a:cubicBezTo>
                      <a:pt x="74395" y="0"/>
                      <a:pt x="0" y="74381"/>
                      <a:pt x="0" y="166149"/>
                    </a:cubicBezTo>
                    <a:cubicBezTo>
                      <a:pt x="0" y="257916"/>
                      <a:pt x="74382" y="332297"/>
                      <a:pt x="166149" y="332297"/>
                    </a:cubicBezTo>
                    <a:cubicBezTo>
                      <a:pt x="257916" y="332297"/>
                      <a:pt x="332297" y="257916"/>
                      <a:pt x="332297" y="166149"/>
                    </a:cubicBezTo>
                    <a:cubicBezTo>
                      <a:pt x="332297" y="74381"/>
                      <a:pt x="257916"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3" name="Google Shape;1283;p33"/>
              <p:cNvSpPr/>
              <p:nvPr/>
            </p:nvSpPr>
            <p:spPr>
              <a:xfrm>
                <a:off x="6391171" y="5912357"/>
                <a:ext cx="561983" cy="337154"/>
              </a:xfrm>
              <a:custGeom>
                <a:rect b="b" l="l" r="r" t="t"/>
                <a:pathLst>
                  <a:path extrusionOk="0" h="337154" w="561983">
                    <a:moveTo>
                      <a:pt x="2224" y="2214"/>
                    </a:moveTo>
                    <a:cubicBezTo>
                      <a:pt x="-7757" y="116822"/>
                      <a:pt x="15855" y="233810"/>
                      <a:pt x="73100" y="337154"/>
                    </a:cubicBezTo>
                    <a:cubicBezTo>
                      <a:pt x="237889" y="328690"/>
                      <a:pt x="400950" y="314706"/>
                      <a:pt x="561984" y="295175"/>
                    </a:cubicBezTo>
                    <a:cubicBezTo>
                      <a:pt x="536697" y="250947"/>
                      <a:pt x="505340" y="209243"/>
                      <a:pt x="467574" y="171477"/>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4" name="Google Shape;1284;p33"/>
              <p:cNvSpPr/>
              <p:nvPr/>
            </p:nvSpPr>
            <p:spPr>
              <a:xfrm>
                <a:off x="7183966" y="5912347"/>
                <a:ext cx="542224" cy="263161"/>
              </a:xfrm>
              <a:custGeom>
                <a:rect b="b" l="l" r="r" t="t"/>
                <a:pathLst>
                  <a:path extrusionOk="0" h="263161" w="542224">
                    <a:moveTo>
                      <a:pt x="540006" y="2224"/>
                    </a:moveTo>
                    <a:cubicBezTo>
                      <a:pt x="373543" y="-12270"/>
                      <a:pt x="202058" y="44072"/>
                      <a:pt x="74656" y="171473"/>
                    </a:cubicBezTo>
                    <a:cubicBezTo>
                      <a:pt x="46151" y="199978"/>
                      <a:pt x="21401" y="230785"/>
                      <a:pt x="0" y="263161"/>
                    </a:cubicBezTo>
                    <a:cubicBezTo>
                      <a:pt x="180407" y="235141"/>
                      <a:pt x="358120" y="200436"/>
                      <a:pt x="532667" y="159059"/>
                    </a:cubicBezTo>
                    <a:cubicBezTo>
                      <a:pt x="542099" y="107295"/>
                      <a:pt x="544558" y="54511"/>
                      <a:pt x="540006" y="221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5" name="Google Shape;1285;p33"/>
              <p:cNvSpPr/>
              <p:nvPr/>
            </p:nvSpPr>
            <p:spPr>
              <a:xfrm>
                <a:off x="7087145" y="5209813"/>
                <a:ext cx="639053" cy="639053"/>
              </a:xfrm>
              <a:custGeom>
                <a:rect b="b" l="l" r="r" t="t"/>
                <a:pathLst>
                  <a:path extrusionOk="0" h="639053" w="639053">
                    <a:moveTo>
                      <a:pt x="2227" y="2227"/>
                    </a:moveTo>
                    <a:cubicBezTo>
                      <a:pt x="-12280" y="168690"/>
                      <a:pt x="44075" y="340176"/>
                      <a:pt x="171476" y="467577"/>
                    </a:cubicBezTo>
                    <a:cubicBezTo>
                      <a:pt x="298878" y="594978"/>
                      <a:pt x="470363" y="651334"/>
                      <a:pt x="636826" y="636826"/>
                    </a:cubicBezTo>
                    <a:cubicBezTo>
                      <a:pt x="651333" y="470363"/>
                      <a:pt x="594979" y="298878"/>
                      <a:pt x="467577" y="171476"/>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6" name="Google Shape;1286;p33"/>
              <p:cNvSpPr/>
              <p:nvPr/>
            </p:nvSpPr>
            <p:spPr>
              <a:xfrm>
                <a:off x="6391168" y="5209813"/>
                <a:ext cx="639050" cy="639053"/>
              </a:xfrm>
              <a:custGeom>
                <a:rect b="b" l="l" r="r" t="t"/>
                <a:pathLst>
                  <a:path extrusionOk="0" h="639053" w="639050">
                    <a:moveTo>
                      <a:pt x="636827" y="2227"/>
                    </a:moveTo>
                    <a:cubicBezTo>
                      <a:pt x="470364" y="-12280"/>
                      <a:pt x="298891" y="44075"/>
                      <a:pt x="171477" y="171476"/>
                    </a:cubicBezTo>
                    <a:cubicBezTo>
                      <a:pt x="44075" y="298878"/>
                      <a:pt x="-12280" y="470351"/>
                      <a:pt x="2227" y="636826"/>
                    </a:cubicBezTo>
                    <a:cubicBezTo>
                      <a:pt x="168690" y="651334"/>
                      <a:pt x="340176" y="594978"/>
                      <a:pt x="467577" y="467577"/>
                    </a:cubicBezTo>
                    <a:cubicBezTo>
                      <a:pt x="594978" y="340176"/>
                      <a:pt x="651320" y="168703"/>
                      <a:pt x="6368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7" name="Google Shape;1287;p33"/>
              <p:cNvSpPr/>
              <p:nvPr/>
            </p:nvSpPr>
            <p:spPr>
              <a:xfrm>
                <a:off x="6892535" y="5714463"/>
                <a:ext cx="332297" cy="332297"/>
              </a:xfrm>
              <a:custGeom>
                <a:rect b="b" l="l" r="r" t="t"/>
                <a:pathLst>
                  <a:path extrusionOk="0" h="332297" w="332297">
                    <a:moveTo>
                      <a:pt x="166149" y="0"/>
                    </a:moveTo>
                    <a:cubicBezTo>
                      <a:pt x="74381" y="0"/>
                      <a:pt x="0" y="74381"/>
                      <a:pt x="0" y="166149"/>
                    </a:cubicBezTo>
                    <a:cubicBezTo>
                      <a:pt x="0" y="257916"/>
                      <a:pt x="74381" y="332297"/>
                      <a:pt x="166149" y="332297"/>
                    </a:cubicBezTo>
                    <a:cubicBezTo>
                      <a:pt x="257916" y="332297"/>
                      <a:pt x="332297" y="257916"/>
                      <a:pt x="332297" y="166149"/>
                    </a:cubicBezTo>
                    <a:cubicBezTo>
                      <a:pt x="332297" y="74381"/>
                      <a:pt x="257916"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8" name="Google Shape;1288;p33"/>
              <p:cNvSpPr/>
              <p:nvPr/>
            </p:nvSpPr>
            <p:spPr>
              <a:xfrm>
                <a:off x="7796567" y="5912353"/>
                <a:ext cx="304048" cy="137991"/>
              </a:xfrm>
              <a:custGeom>
                <a:rect b="b" l="l" r="r" t="t"/>
                <a:pathLst>
                  <a:path extrusionOk="0" h="137991" w="304048">
                    <a:moveTo>
                      <a:pt x="2166" y="2218"/>
                    </a:moveTo>
                    <a:cubicBezTo>
                      <a:pt x="-1772" y="47441"/>
                      <a:pt x="-294" y="93017"/>
                      <a:pt x="6221" y="137992"/>
                    </a:cubicBezTo>
                    <a:cubicBezTo>
                      <a:pt x="106557" y="112822"/>
                      <a:pt x="205911" y="85678"/>
                      <a:pt x="304048" y="56245"/>
                    </a:cubicBezTo>
                    <a:cubicBezTo>
                      <a:pt x="209155" y="11349"/>
                      <a:pt x="104725" y="-6717"/>
                      <a:pt x="2166" y="221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89" name="Google Shape;1289;p33"/>
              <p:cNvSpPr/>
              <p:nvPr/>
            </p:nvSpPr>
            <p:spPr>
              <a:xfrm>
                <a:off x="8492486" y="5209826"/>
                <a:ext cx="598833" cy="531153"/>
              </a:xfrm>
              <a:custGeom>
                <a:rect b="b" l="l" r="r" t="t"/>
                <a:pathLst>
                  <a:path extrusionOk="0" h="531153" w="598833">
                    <a:moveTo>
                      <a:pt x="2224" y="2214"/>
                    </a:moveTo>
                    <a:cubicBezTo>
                      <a:pt x="-12270" y="168677"/>
                      <a:pt x="44072" y="340163"/>
                      <a:pt x="171473" y="467564"/>
                    </a:cubicBezTo>
                    <a:cubicBezTo>
                      <a:pt x="195125" y="491216"/>
                      <a:pt x="220307" y="512395"/>
                      <a:pt x="246692" y="531154"/>
                    </a:cubicBezTo>
                    <a:cubicBezTo>
                      <a:pt x="366309" y="481496"/>
                      <a:pt x="483677" y="428477"/>
                      <a:pt x="598834" y="372409"/>
                    </a:cubicBezTo>
                    <a:cubicBezTo>
                      <a:pt x="570290" y="299231"/>
                      <a:pt x="526676" y="230579"/>
                      <a:pt x="467574"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90" name="Google Shape;1290;p33"/>
              <p:cNvSpPr/>
              <p:nvPr/>
            </p:nvSpPr>
            <p:spPr>
              <a:xfrm>
                <a:off x="7796505" y="5209813"/>
                <a:ext cx="639053" cy="639053"/>
              </a:xfrm>
              <a:custGeom>
                <a:rect b="b" l="l" r="r" t="t"/>
                <a:pathLst>
                  <a:path extrusionOk="0" h="639053" w="639053">
                    <a:moveTo>
                      <a:pt x="171476" y="171476"/>
                    </a:moveTo>
                    <a:cubicBezTo>
                      <a:pt x="44075" y="298878"/>
                      <a:pt x="-12280" y="470351"/>
                      <a:pt x="2227" y="636826"/>
                    </a:cubicBezTo>
                    <a:cubicBezTo>
                      <a:pt x="168690" y="651334"/>
                      <a:pt x="340176" y="594978"/>
                      <a:pt x="467577" y="467577"/>
                    </a:cubicBezTo>
                    <a:cubicBezTo>
                      <a:pt x="594978" y="340176"/>
                      <a:pt x="651334" y="168703"/>
                      <a:pt x="636827" y="2227"/>
                    </a:cubicBezTo>
                    <a:cubicBezTo>
                      <a:pt x="470351"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91" name="Google Shape;1291;p33"/>
              <p:cNvSpPr/>
              <p:nvPr/>
            </p:nvSpPr>
            <p:spPr>
              <a:xfrm>
                <a:off x="8297885" y="5714463"/>
                <a:ext cx="308083" cy="190663"/>
              </a:xfrm>
              <a:custGeom>
                <a:rect b="b" l="l" r="r" t="t"/>
                <a:pathLst>
                  <a:path extrusionOk="0" h="190663" w="308083">
                    <a:moveTo>
                      <a:pt x="166148" y="0"/>
                    </a:moveTo>
                    <a:cubicBezTo>
                      <a:pt x="74381" y="0"/>
                      <a:pt x="0" y="74381"/>
                      <a:pt x="0" y="166149"/>
                    </a:cubicBezTo>
                    <a:cubicBezTo>
                      <a:pt x="0" y="174495"/>
                      <a:pt x="824" y="182644"/>
                      <a:pt x="2015" y="190664"/>
                    </a:cubicBezTo>
                    <a:cubicBezTo>
                      <a:pt x="105398" y="156102"/>
                      <a:pt x="207499" y="119304"/>
                      <a:pt x="308083" y="80098"/>
                    </a:cubicBezTo>
                    <a:cubicBezTo>
                      <a:pt x="278938" y="32141"/>
                      <a:pt x="226363" y="13"/>
                      <a:pt x="166162" y="1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92" name="Google Shape;1292;p33"/>
              <p:cNvSpPr/>
              <p:nvPr/>
            </p:nvSpPr>
            <p:spPr>
              <a:xfrm>
                <a:off x="9294948" y="5211085"/>
                <a:ext cx="455682" cy="267491"/>
              </a:xfrm>
              <a:custGeom>
                <a:rect b="b" l="l" r="r" t="t"/>
                <a:pathLst>
                  <a:path extrusionOk="0" h="267491" w="455682">
                    <a:moveTo>
                      <a:pt x="0" y="267491"/>
                    </a:moveTo>
                    <a:cubicBezTo>
                      <a:pt x="156717" y="184136"/>
                      <a:pt x="308763" y="94880"/>
                      <a:pt x="455682" y="0"/>
                    </a:cubicBezTo>
                    <a:cubicBezTo>
                      <a:pt x="318300" y="8595"/>
                      <a:pt x="183364" y="65211"/>
                      <a:pt x="78385" y="170204"/>
                    </a:cubicBezTo>
                    <a:cubicBezTo>
                      <a:pt x="48231" y="200357"/>
                      <a:pt x="22199" y="233048"/>
                      <a:pt x="0" y="26749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nvGrpSpPr>
          <p:cNvPr id="1293" name="Google Shape;1293;p33"/>
          <p:cNvGrpSpPr/>
          <p:nvPr/>
        </p:nvGrpSpPr>
        <p:grpSpPr>
          <a:xfrm>
            <a:off x="6426898" y="2399409"/>
            <a:ext cx="1287261" cy="1337091"/>
            <a:chOff x="1459250" y="4712712"/>
            <a:chExt cx="1442309" cy="1498141"/>
          </a:xfrm>
        </p:grpSpPr>
        <p:grpSp>
          <p:nvGrpSpPr>
            <p:cNvPr id="1294" name="Google Shape;1294;p33"/>
            <p:cNvGrpSpPr/>
            <p:nvPr/>
          </p:nvGrpSpPr>
          <p:grpSpPr>
            <a:xfrm flipH="1">
              <a:off x="1459250" y="4712712"/>
              <a:ext cx="794155" cy="512256"/>
              <a:chOff x="6994920" y="1752840"/>
              <a:chExt cx="5197349" cy="3352458"/>
            </a:xfrm>
          </p:grpSpPr>
          <p:sp>
            <p:nvSpPr>
              <p:cNvPr id="1295" name="Google Shape;1295;p33"/>
              <p:cNvSpPr/>
              <p:nvPr/>
            </p:nvSpPr>
            <p:spPr>
              <a:xfrm>
                <a:off x="8245790" y="3223775"/>
                <a:ext cx="739392" cy="1750174"/>
              </a:xfrm>
              <a:custGeom>
                <a:rect b="b" l="l" r="r" t="t"/>
                <a:pathLst>
                  <a:path extrusionOk="0" h="1750174" w="739392">
                    <a:moveTo>
                      <a:pt x="0" y="719005"/>
                    </a:moveTo>
                    <a:cubicBezTo>
                      <a:pt x="0" y="719005"/>
                      <a:pt x="166258" y="1277547"/>
                      <a:pt x="215931" y="1492605"/>
                    </a:cubicBezTo>
                    <a:cubicBezTo>
                      <a:pt x="265631" y="1707636"/>
                      <a:pt x="303581" y="1750174"/>
                      <a:pt x="303581" y="1750174"/>
                    </a:cubicBezTo>
                    <a:cubicBezTo>
                      <a:pt x="303581" y="1750174"/>
                      <a:pt x="520169" y="1631736"/>
                      <a:pt x="468786" y="1366105"/>
                    </a:cubicBezTo>
                    <a:cubicBezTo>
                      <a:pt x="417403" y="1100474"/>
                      <a:pt x="378014" y="632471"/>
                      <a:pt x="378014" y="632471"/>
                    </a:cubicBezTo>
                    <a:lnTo>
                      <a:pt x="739393" y="0"/>
                    </a:lnTo>
                    <a:cubicBezTo>
                      <a:pt x="739393" y="0"/>
                      <a:pt x="0" y="299568"/>
                      <a:pt x="0" y="719005"/>
                    </a:cubicBezTo>
                    <a:close/>
                  </a:path>
                </a:pathLst>
              </a:custGeom>
              <a:solidFill>
                <a:srgbClr val="8E4E0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96" name="Google Shape;1296;p33"/>
              <p:cNvSpPr/>
              <p:nvPr/>
            </p:nvSpPr>
            <p:spPr>
              <a:xfrm>
                <a:off x="8568654" y="2903765"/>
                <a:ext cx="639360" cy="1792838"/>
              </a:xfrm>
              <a:custGeom>
                <a:rect b="b" l="l" r="r" t="t"/>
                <a:pathLst>
                  <a:path extrusionOk="0" h="1792838" w="639360">
                    <a:moveTo>
                      <a:pt x="3264" y="811819"/>
                    </a:moveTo>
                    <a:cubicBezTo>
                      <a:pt x="3264" y="811819"/>
                      <a:pt x="243054" y="1342992"/>
                      <a:pt x="321204" y="1549386"/>
                    </a:cubicBezTo>
                    <a:cubicBezTo>
                      <a:pt x="399326" y="1755780"/>
                      <a:pt x="442683" y="1792839"/>
                      <a:pt x="442683" y="1792839"/>
                    </a:cubicBezTo>
                    <a:cubicBezTo>
                      <a:pt x="442683" y="1792839"/>
                      <a:pt x="641429" y="1646366"/>
                      <a:pt x="554787" y="1390056"/>
                    </a:cubicBezTo>
                    <a:cubicBezTo>
                      <a:pt x="468144" y="1133746"/>
                      <a:pt x="366198" y="675270"/>
                      <a:pt x="366198" y="675270"/>
                    </a:cubicBezTo>
                    <a:lnTo>
                      <a:pt x="639360" y="0"/>
                    </a:lnTo>
                    <a:cubicBezTo>
                      <a:pt x="639360" y="0"/>
                      <a:pt x="-53104" y="396215"/>
                      <a:pt x="3264" y="811819"/>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97" name="Google Shape;1297;p33"/>
              <p:cNvSpPr/>
              <p:nvPr/>
            </p:nvSpPr>
            <p:spPr>
              <a:xfrm>
                <a:off x="7958130" y="3363375"/>
                <a:ext cx="827739" cy="1741923"/>
              </a:xfrm>
              <a:custGeom>
                <a:rect b="b" l="l" r="r" t="t"/>
                <a:pathLst>
                  <a:path extrusionOk="0" h="1741923" w="827739">
                    <a:moveTo>
                      <a:pt x="173810" y="100732"/>
                    </a:moveTo>
                    <a:cubicBezTo>
                      <a:pt x="173810" y="100732"/>
                      <a:pt x="-8750" y="606694"/>
                      <a:pt x="328" y="834402"/>
                    </a:cubicBezTo>
                    <a:cubicBezTo>
                      <a:pt x="9379" y="1062074"/>
                      <a:pt x="86277" y="1732468"/>
                      <a:pt x="86277" y="1732468"/>
                    </a:cubicBezTo>
                    <a:cubicBezTo>
                      <a:pt x="86277" y="1732468"/>
                      <a:pt x="224410" y="1808368"/>
                      <a:pt x="300319" y="1530087"/>
                    </a:cubicBezTo>
                    <a:cubicBezTo>
                      <a:pt x="376192" y="1251806"/>
                      <a:pt x="401492" y="579406"/>
                      <a:pt x="401492" y="579406"/>
                    </a:cubicBezTo>
                    <a:lnTo>
                      <a:pt x="827740" y="0"/>
                    </a:lnTo>
                    <a:lnTo>
                      <a:pt x="173810" y="100732"/>
                    </a:lnTo>
                    <a:close/>
                  </a:path>
                </a:pathLst>
              </a:custGeom>
              <a:solidFill>
                <a:srgbClr val="A15B1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98" name="Google Shape;1298;p33"/>
              <p:cNvSpPr/>
              <p:nvPr/>
            </p:nvSpPr>
            <p:spPr>
              <a:xfrm>
                <a:off x="6994938" y="1752840"/>
                <a:ext cx="5197331" cy="3221120"/>
              </a:xfrm>
              <a:custGeom>
                <a:rect b="b" l="l" r="r" t="t"/>
                <a:pathLst>
                  <a:path extrusionOk="0" h="3221120" w="5197331">
                    <a:moveTo>
                      <a:pt x="5197331" y="66764"/>
                    </a:moveTo>
                    <a:cubicBezTo>
                      <a:pt x="4804607" y="19637"/>
                      <a:pt x="4497535" y="-37792"/>
                      <a:pt x="4223393" y="33645"/>
                    </a:cubicBezTo>
                    <a:cubicBezTo>
                      <a:pt x="3809795" y="141386"/>
                      <a:pt x="3112698" y="363750"/>
                      <a:pt x="2566303" y="534929"/>
                    </a:cubicBezTo>
                    <a:cubicBezTo>
                      <a:pt x="2355140" y="601085"/>
                      <a:pt x="2111499" y="737643"/>
                      <a:pt x="1951053" y="861381"/>
                    </a:cubicBezTo>
                    <a:cubicBezTo>
                      <a:pt x="1659609" y="1086147"/>
                      <a:pt x="1366762" y="1268320"/>
                      <a:pt x="867188" y="1653172"/>
                    </a:cubicBezTo>
                    <a:cubicBezTo>
                      <a:pt x="455236" y="1970510"/>
                      <a:pt x="0" y="2579867"/>
                      <a:pt x="0" y="2579867"/>
                    </a:cubicBezTo>
                    <a:cubicBezTo>
                      <a:pt x="0" y="2579867"/>
                      <a:pt x="247880" y="2764047"/>
                      <a:pt x="521482" y="2501502"/>
                    </a:cubicBezTo>
                    <a:cubicBezTo>
                      <a:pt x="791342" y="2242529"/>
                      <a:pt x="1957945" y="1534221"/>
                      <a:pt x="2393108" y="1475290"/>
                    </a:cubicBezTo>
                    <a:cubicBezTo>
                      <a:pt x="2465355" y="1465483"/>
                      <a:pt x="2684435" y="1602842"/>
                      <a:pt x="2684435" y="1602842"/>
                    </a:cubicBezTo>
                    <a:cubicBezTo>
                      <a:pt x="2684435" y="1602842"/>
                      <a:pt x="2416771" y="2243285"/>
                      <a:pt x="2310605" y="2502321"/>
                    </a:cubicBezTo>
                    <a:cubicBezTo>
                      <a:pt x="2090445" y="3039431"/>
                      <a:pt x="2308086" y="3157266"/>
                      <a:pt x="2389240" y="3203890"/>
                    </a:cubicBezTo>
                    <a:cubicBezTo>
                      <a:pt x="2579529" y="3313160"/>
                      <a:pt x="2632162" y="2873686"/>
                      <a:pt x="2734369" y="2702273"/>
                    </a:cubicBezTo>
                    <a:cubicBezTo>
                      <a:pt x="2895778" y="2431757"/>
                      <a:pt x="3137890" y="2150353"/>
                      <a:pt x="3897067" y="1816497"/>
                    </a:cubicBezTo>
                    <a:cubicBezTo>
                      <a:pt x="4170670" y="1696206"/>
                      <a:pt x="4488988" y="1230623"/>
                      <a:pt x="4754673" y="1129441"/>
                    </a:cubicBezTo>
                    <a:cubicBezTo>
                      <a:pt x="4815223" y="1106354"/>
                      <a:pt x="5066784" y="1096529"/>
                      <a:pt x="5197331" y="1092931"/>
                    </a:cubicBezTo>
                    <a:lnTo>
                      <a:pt x="5197331" y="66764"/>
                    </a:lnTo>
                    <a:close/>
                  </a:path>
                </a:pathLst>
              </a:custGeom>
              <a:solidFill>
                <a:srgbClr val="B45F0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299" name="Google Shape;1299;p33"/>
              <p:cNvSpPr/>
              <p:nvPr/>
            </p:nvSpPr>
            <p:spPr>
              <a:xfrm>
                <a:off x="6994920" y="4052203"/>
                <a:ext cx="304129" cy="283818"/>
              </a:xfrm>
              <a:custGeom>
                <a:rect b="b" l="l" r="r" t="t"/>
                <a:pathLst>
                  <a:path extrusionOk="0" h="283818" w="304129">
                    <a:moveTo>
                      <a:pt x="9" y="282357"/>
                    </a:moveTo>
                    <a:cubicBezTo>
                      <a:pt x="9" y="282357"/>
                      <a:pt x="96620" y="302978"/>
                      <a:pt x="200384" y="189336"/>
                    </a:cubicBezTo>
                    <a:lnTo>
                      <a:pt x="304130" y="75693"/>
                    </a:lnTo>
                    <a:lnTo>
                      <a:pt x="224775" y="0"/>
                    </a:lnTo>
                    <a:cubicBezTo>
                      <a:pt x="224775" y="0"/>
                      <a:pt x="151485" y="84150"/>
                      <a:pt x="102972" y="141912"/>
                    </a:cubicBezTo>
                    <a:cubicBezTo>
                      <a:pt x="74946" y="175246"/>
                      <a:pt x="0" y="282357"/>
                      <a:pt x="0" y="282357"/>
                    </a:cubicBezTo>
                    <a:close/>
                  </a:path>
                </a:pathLst>
              </a:custGeom>
              <a:solidFill>
                <a:srgbClr val="E691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00" name="Google Shape;1300;p33"/>
              <p:cNvSpPr/>
              <p:nvPr/>
            </p:nvSpPr>
            <p:spPr>
              <a:xfrm>
                <a:off x="8007627" y="4744620"/>
                <a:ext cx="112522" cy="351231"/>
              </a:xfrm>
              <a:custGeom>
                <a:rect b="b" l="l" r="r" t="t"/>
                <a:pathLst>
                  <a:path extrusionOk="0" h="351231" w="112522">
                    <a:moveTo>
                      <a:pt x="36780" y="351222"/>
                    </a:moveTo>
                    <a:cubicBezTo>
                      <a:pt x="36780" y="351222"/>
                      <a:pt x="120481" y="295530"/>
                      <a:pt x="111906" y="141886"/>
                    </a:cubicBezTo>
                    <a:cubicBezTo>
                      <a:pt x="103359" y="-11749"/>
                      <a:pt x="97457" y="217"/>
                      <a:pt x="97457" y="217"/>
                    </a:cubicBezTo>
                    <a:lnTo>
                      <a:pt x="0" y="14550"/>
                    </a:lnTo>
                    <a:cubicBezTo>
                      <a:pt x="0" y="14550"/>
                      <a:pt x="9771" y="120365"/>
                      <a:pt x="17598" y="202599"/>
                    </a:cubicBezTo>
                    <a:cubicBezTo>
                      <a:pt x="21710" y="245947"/>
                      <a:pt x="36780" y="351231"/>
                      <a:pt x="36780" y="351231"/>
                    </a:cubicBezTo>
                    <a:close/>
                  </a:path>
                </a:pathLst>
              </a:custGeom>
              <a:solidFill>
                <a:srgbClr val="E691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01" name="Google Shape;1301;p33"/>
              <p:cNvSpPr/>
              <p:nvPr/>
            </p:nvSpPr>
            <p:spPr>
              <a:xfrm>
                <a:off x="8453065" y="4656279"/>
                <a:ext cx="128881" cy="317670"/>
              </a:xfrm>
              <a:custGeom>
                <a:rect b="b" l="l" r="r" t="t"/>
                <a:pathLst>
                  <a:path extrusionOk="0" h="317670" w="128881">
                    <a:moveTo>
                      <a:pt x="95685" y="317670"/>
                    </a:moveTo>
                    <a:cubicBezTo>
                      <a:pt x="95685" y="317670"/>
                      <a:pt x="154472" y="257507"/>
                      <a:pt x="115586" y="120174"/>
                    </a:cubicBezTo>
                    <a:cubicBezTo>
                      <a:pt x="92293" y="37887"/>
                      <a:pt x="79436" y="0"/>
                      <a:pt x="79436" y="0"/>
                    </a:cubicBezTo>
                    <a:lnTo>
                      <a:pt x="0" y="23833"/>
                    </a:lnTo>
                    <a:cubicBezTo>
                      <a:pt x="0" y="23833"/>
                      <a:pt x="22690" y="118267"/>
                      <a:pt x="43618" y="191981"/>
                    </a:cubicBezTo>
                    <a:cubicBezTo>
                      <a:pt x="66795" y="273728"/>
                      <a:pt x="95694" y="317670"/>
                      <a:pt x="95694" y="317670"/>
                    </a:cubicBezTo>
                    <a:close/>
                  </a:path>
                </a:pathLst>
              </a:custGeom>
              <a:solidFill>
                <a:srgbClr val="E691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02" name="Google Shape;1302;p33"/>
              <p:cNvSpPr/>
              <p:nvPr/>
            </p:nvSpPr>
            <p:spPr>
              <a:xfrm>
                <a:off x="8878540" y="4389811"/>
                <a:ext cx="152028" cy="306792"/>
              </a:xfrm>
              <a:custGeom>
                <a:rect b="b" l="l" r="r" t="t"/>
                <a:pathLst>
                  <a:path extrusionOk="0" h="306792" w="152028">
                    <a:moveTo>
                      <a:pt x="133067" y="306793"/>
                    </a:moveTo>
                    <a:cubicBezTo>
                      <a:pt x="133067" y="306793"/>
                      <a:pt x="182012" y="238415"/>
                      <a:pt x="122631" y="108577"/>
                    </a:cubicBezTo>
                    <a:cubicBezTo>
                      <a:pt x="87047" y="30815"/>
                      <a:pt x="70951" y="0"/>
                      <a:pt x="70951" y="0"/>
                    </a:cubicBezTo>
                    <a:lnTo>
                      <a:pt x="0" y="34054"/>
                    </a:lnTo>
                    <a:cubicBezTo>
                      <a:pt x="0" y="34054"/>
                      <a:pt x="30545" y="120867"/>
                      <a:pt x="62413" y="190532"/>
                    </a:cubicBezTo>
                    <a:cubicBezTo>
                      <a:pt x="97816" y="267781"/>
                      <a:pt x="133067" y="306784"/>
                      <a:pt x="133067" y="306784"/>
                    </a:cubicBezTo>
                    <a:close/>
                  </a:path>
                </a:pathLst>
              </a:custGeom>
              <a:solidFill>
                <a:srgbClr val="E691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03" name="Google Shape;1303;p33"/>
              <p:cNvSpPr/>
              <p:nvPr/>
            </p:nvSpPr>
            <p:spPr>
              <a:xfrm>
                <a:off x="9335501" y="4476031"/>
                <a:ext cx="299516" cy="454004"/>
              </a:xfrm>
              <a:custGeom>
                <a:rect b="b" l="l" r="r" t="t"/>
                <a:pathLst>
                  <a:path extrusionOk="0" h="454004" w="299516">
                    <a:moveTo>
                      <a:pt x="123893" y="453941"/>
                    </a:moveTo>
                    <a:cubicBezTo>
                      <a:pt x="20786" y="447706"/>
                      <a:pt x="-26899" y="287512"/>
                      <a:pt x="15388" y="168291"/>
                    </a:cubicBezTo>
                    <a:cubicBezTo>
                      <a:pt x="57674" y="49070"/>
                      <a:pt x="84575" y="0"/>
                      <a:pt x="84575" y="0"/>
                    </a:cubicBezTo>
                    <a:cubicBezTo>
                      <a:pt x="84575" y="0"/>
                      <a:pt x="229969" y="59057"/>
                      <a:pt x="299517" y="124403"/>
                    </a:cubicBezTo>
                    <a:cubicBezTo>
                      <a:pt x="266767" y="230614"/>
                      <a:pt x="192091" y="458053"/>
                      <a:pt x="123893" y="453950"/>
                    </a:cubicBezTo>
                    <a:close/>
                  </a:path>
                </a:pathLst>
              </a:custGeom>
              <a:solidFill>
                <a:srgbClr val="E6913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04" name="Google Shape;1304;p33"/>
              <p:cNvSpPr/>
              <p:nvPr/>
            </p:nvSpPr>
            <p:spPr>
              <a:xfrm>
                <a:off x="8332279" y="3414901"/>
                <a:ext cx="128607" cy="215841"/>
              </a:xfrm>
              <a:custGeom>
                <a:rect b="b" l="l" r="r" t="t"/>
                <a:pathLst>
                  <a:path extrusionOk="0" h="215841" w="128607">
                    <a:moveTo>
                      <a:pt x="0" y="9"/>
                    </a:moveTo>
                    <a:cubicBezTo>
                      <a:pt x="0" y="9"/>
                      <a:pt x="29466" y="87695"/>
                      <a:pt x="39723" y="110143"/>
                    </a:cubicBezTo>
                    <a:cubicBezTo>
                      <a:pt x="53515" y="140454"/>
                      <a:pt x="120778" y="215841"/>
                      <a:pt x="120778" y="215841"/>
                    </a:cubicBezTo>
                    <a:cubicBezTo>
                      <a:pt x="120778" y="215841"/>
                      <a:pt x="143648" y="159843"/>
                      <a:pt x="111214" y="97907"/>
                    </a:cubicBezTo>
                    <a:cubicBezTo>
                      <a:pt x="62287" y="4463"/>
                      <a:pt x="0" y="0"/>
                      <a:pt x="0" y="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05" name="Google Shape;1305;p33"/>
              <p:cNvSpPr/>
              <p:nvPr/>
            </p:nvSpPr>
            <p:spPr>
              <a:xfrm>
                <a:off x="7718297" y="3875158"/>
                <a:ext cx="102891" cy="145294"/>
              </a:xfrm>
              <a:custGeom>
                <a:rect b="b" l="l" r="r" t="t"/>
                <a:pathLst>
                  <a:path extrusionOk="0" h="145294" w="102891">
                    <a:moveTo>
                      <a:pt x="9" y="0"/>
                    </a:moveTo>
                    <a:cubicBezTo>
                      <a:pt x="9" y="0"/>
                      <a:pt x="14486" y="54316"/>
                      <a:pt x="24500" y="69899"/>
                    </a:cubicBezTo>
                    <a:cubicBezTo>
                      <a:pt x="39192" y="92778"/>
                      <a:pt x="102891" y="145295"/>
                      <a:pt x="102891" y="145295"/>
                    </a:cubicBezTo>
                    <a:cubicBezTo>
                      <a:pt x="102891" y="145295"/>
                      <a:pt x="93507" y="112050"/>
                      <a:pt x="69944" y="51887"/>
                    </a:cubicBezTo>
                    <a:cubicBezTo>
                      <a:pt x="51445" y="4670"/>
                      <a:pt x="0" y="0"/>
                      <a:pt x="0" y="0"/>
                    </a:cubicBezTo>
                    <a:close/>
                  </a:path>
                </a:pathLst>
              </a:custGeom>
              <a:solidFill>
                <a:srgbClr val="783F0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306" name="Google Shape;1306;p33"/>
            <p:cNvGrpSpPr/>
            <p:nvPr/>
          </p:nvGrpSpPr>
          <p:grpSpPr>
            <a:xfrm>
              <a:off x="2338474" y="5089586"/>
              <a:ext cx="316152" cy="359318"/>
              <a:chOff x="3621316" y="4462881"/>
              <a:chExt cx="623206" cy="708294"/>
            </a:xfrm>
          </p:grpSpPr>
          <p:sp>
            <p:nvSpPr>
              <p:cNvPr id="1307" name="Google Shape;1307;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08" name="Google Shape;1308;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09" name="Google Shape;1309;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10" name="Google Shape;1310;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11" name="Google Shape;1311;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312" name="Google Shape;1312;p33"/>
            <p:cNvGrpSpPr/>
            <p:nvPr/>
          </p:nvGrpSpPr>
          <p:grpSpPr>
            <a:xfrm>
              <a:off x="2022318" y="5089586"/>
              <a:ext cx="316152" cy="359318"/>
              <a:chOff x="3621316" y="4462881"/>
              <a:chExt cx="623206" cy="708294"/>
            </a:xfrm>
          </p:grpSpPr>
          <p:sp>
            <p:nvSpPr>
              <p:cNvPr id="1313" name="Google Shape;1313;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14" name="Google Shape;1314;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15" name="Google Shape;1315;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16" name="Google Shape;1316;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17" name="Google Shape;1317;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318" name="Google Shape;1318;p33"/>
            <p:cNvGrpSpPr/>
            <p:nvPr/>
          </p:nvGrpSpPr>
          <p:grpSpPr>
            <a:xfrm>
              <a:off x="2496324" y="5269949"/>
              <a:ext cx="316152" cy="359318"/>
              <a:chOff x="3621316" y="4462881"/>
              <a:chExt cx="623206" cy="708294"/>
            </a:xfrm>
          </p:grpSpPr>
          <p:sp>
            <p:nvSpPr>
              <p:cNvPr id="1319" name="Google Shape;1319;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20" name="Google Shape;1320;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21" name="Google Shape;1321;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22" name="Google Shape;1322;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23" name="Google Shape;1323;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324" name="Google Shape;1324;p33"/>
            <p:cNvGrpSpPr/>
            <p:nvPr/>
          </p:nvGrpSpPr>
          <p:grpSpPr>
            <a:xfrm>
              <a:off x="1706156" y="5089586"/>
              <a:ext cx="316152" cy="359318"/>
              <a:chOff x="3621316" y="4462881"/>
              <a:chExt cx="623206" cy="708294"/>
            </a:xfrm>
          </p:grpSpPr>
          <p:sp>
            <p:nvSpPr>
              <p:cNvPr id="1325" name="Google Shape;1325;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26" name="Google Shape;1326;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27" name="Google Shape;1327;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28" name="Google Shape;1328;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29" name="Google Shape;1329;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330" name="Google Shape;1330;p33"/>
            <p:cNvGrpSpPr/>
            <p:nvPr/>
          </p:nvGrpSpPr>
          <p:grpSpPr>
            <a:xfrm>
              <a:off x="1548314" y="5269944"/>
              <a:ext cx="316152" cy="359318"/>
              <a:chOff x="3621316" y="4462881"/>
              <a:chExt cx="623206" cy="708294"/>
            </a:xfrm>
          </p:grpSpPr>
          <p:sp>
            <p:nvSpPr>
              <p:cNvPr id="1331" name="Google Shape;1331;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32" name="Google Shape;1332;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33" name="Google Shape;1333;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34" name="Google Shape;1334;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35" name="Google Shape;1335;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336" name="Google Shape;1336;p33"/>
            <p:cNvGrpSpPr/>
            <p:nvPr/>
          </p:nvGrpSpPr>
          <p:grpSpPr>
            <a:xfrm>
              <a:off x="1864451" y="5269944"/>
              <a:ext cx="316152" cy="359318"/>
              <a:chOff x="3621316" y="4462881"/>
              <a:chExt cx="623206" cy="708294"/>
            </a:xfrm>
          </p:grpSpPr>
          <p:sp>
            <p:nvSpPr>
              <p:cNvPr id="1337" name="Google Shape;1337;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38" name="Google Shape;1338;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39" name="Google Shape;1339;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40" name="Google Shape;1340;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41" name="Google Shape;1341;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342" name="Google Shape;1342;p33"/>
            <p:cNvGrpSpPr/>
            <p:nvPr/>
          </p:nvGrpSpPr>
          <p:grpSpPr>
            <a:xfrm>
              <a:off x="2180588" y="5269944"/>
              <a:ext cx="316152" cy="359318"/>
              <a:chOff x="3621316" y="4462881"/>
              <a:chExt cx="623206" cy="708294"/>
            </a:xfrm>
          </p:grpSpPr>
          <p:sp>
            <p:nvSpPr>
              <p:cNvPr id="1343" name="Google Shape;1343;p33"/>
              <p:cNvSpPr/>
              <p:nvPr/>
            </p:nvSpPr>
            <p:spPr>
              <a:xfrm>
                <a:off x="3621316" y="4624046"/>
                <a:ext cx="623206" cy="547129"/>
              </a:xfrm>
              <a:custGeom>
                <a:rect b="b" l="l" r="r" t="t"/>
                <a:pathLst>
                  <a:path extrusionOk="0" h="547129" w="623206">
                    <a:moveTo>
                      <a:pt x="204629" y="528331"/>
                    </a:moveTo>
                    <a:cubicBezTo>
                      <a:pt x="180982" y="518705"/>
                      <a:pt x="158925" y="505144"/>
                      <a:pt x="135629" y="487069"/>
                    </a:cubicBezTo>
                    <a:cubicBezTo>
                      <a:pt x="93362" y="454279"/>
                      <a:pt x="58202" y="409245"/>
                      <a:pt x="33994" y="361772"/>
                    </a:cubicBezTo>
                    <a:cubicBezTo>
                      <a:pt x="-15233" y="265242"/>
                      <a:pt x="-14680" y="149695"/>
                      <a:pt x="60065" y="66213"/>
                    </a:cubicBezTo>
                    <a:cubicBezTo>
                      <a:pt x="152417" y="-36934"/>
                      <a:pt x="201722" y="25567"/>
                      <a:pt x="309374" y="21444"/>
                    </a:cubicBezTo>
                    <a:cubicBezTo>
                      <a:pt x="399294" y="17991"/>
                      <a:pt x="465193" y="-32265"/>
                      <a:pt x="546353" y="34226"/>
                    </a:cubicBezTo>
                    <a:cubicBezTo>
                      <a:pt x="627442" y="100663"/>
                      <a:pt x="636016" y="221962"/>
                      <a:pt x="610319" y="316628"/>
                    </a:cubicBezTo>
                    <a:cubicBezTo>
                      <a:pt x="581738" y="421934"/>
                      <a:pt x="503415" y="510716"/>
                      <a:pt x="395678" y="537053"/>
                    </a:cubicBezTo>
                    <a:cubicBezTo>
                      <a:pt x="359046" y="546000"/>
                      <a:pt x="320800" y="548993"/>
                      <a:pt x="283217" y="546016"/>
                    </a:cubicBezTo>
                    <a:cubicBezTo>
                      <a:pt x="253537" y="543669"/>
                      <a:pt x="228292" y="537972"/>
                      <a:pt x="204645" y="528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44" name="Google Shape;1344;p33"/>
              <p:cNvSpPr/>
              <p:nvPr/>
            </p:nvSpPr>
            <p:spPr>
              <a:xfrm>
                <a:off x="3843875" y="4642245"/>
                <a:ext cx="157227" cy="60820"/>
              </a:xfrm>
              <a:custGeom>
                <a:rect b="b" l="l" r="r" t="t"/>
                <a:pathLst>
                  <a:path extrusionOk="0" h="60820" w="157227">
                    <a:moveTo>
                      <a:pt x="95614" y="60820"/>
                    </a:moveTo>
                    <a:cubicBezTo>
                      <a:pt x="58148" y="60820"/>
                      <a:pt x="18344" y="46876"/>
                      <a:pt x="1072" y="13767"/>
                    </a:cubicBezTo>
                    <a:cubicBezTo>
                      <a:pt x="-1336" y="9153"/>
                      <a:pt x="449" y="3463"/>
                      <a:pt x="5063" y="1055"/>
                    </a:cubicBezTo>
                    <a:cubicBezTo>
                      <a:pt x="9677" y="-1314"/>
                      <a:pt x="15382" y="432"/>
                      <a:pt x="17775" y="5046"/>
                    </a:cubicBezTo>
                    <a:cubicBezTo>
                      <a:pt x="37767" y="43416"/>
                      <a:pt x="104733" y="51950"/>
                      <a:pt x="143470" y="31810"/>
                    </a:cubicBezTo>
                    <a:cubicBezTo>
                      <a:pt x="148030" y="29457"/>
                      <a:pt x="153773" y="31163"/>
                      <a:pt x="156158" y="35817"/>
                    </a:cubicBezTo>
                    <a:cubicBezTo>
                      <a:pt x="158567" y="40431"/>
                      <a:pt x="156767" y="46120"/>
                      <a:pt x="152153" y="48505"/>
                    </a:cubicBezTo>
                    <a:cubicBezTo>
                      <a:pt x="136993" y="56393"/>
                      <a:pt x="116674" y="60812"/>
                      <a:pt x="95614" y="608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45" name="Google Shape;1345;p33"/>
              <p:cNvSpPr/>
              <p:nvPr/>
            </p:nvSpPr>
            <p:spPr>
              <a:xfrm>
                <a:off x="3913720" y="4462881"/>
                <a:ext cx="129845" cy="233147"/>
              </a:xfrm>
              <a:custGeom>
                <a:rect b="b" l="l" r="r" t="t"/>
                <a:pathLst>
                  <a:path extrusionOk="0" h="233147" w="129845">
                    <a:moveTo>
                      <a:pt x="126321" y="26602"/>
                    </a:moveTo>
                    <a:cubicBezTo>
                      <a:pt x="117911" y="16571"/>
                      <a:pt x="97039" y="87"/>
                      <a:pt x="92339" y="1"/>
                    </a:cubicBezTo>
                    <a:cubicBezTo>
                      <a:pt x="82425" y="-162"/>
                      <a:pt x="74062" y="15153"/>
                      <a:pt x="68505" y="22207"/>
                    </a:cubicBezTo>
                    <a:cubicBezTo>
                      <a:pt x="59175" y="34062"/>
                      <a:pt x="50672" y="46555"/>
                      <a:pt x="43081" y="59587"/>
                    </a:cubicBezTo>
                    <a:cubicBezTo>
                      <a:pt x="12808" y="111566"/>
                      <a:pt x="-2265" y="171759"/>
                      <a:pt x="276" y="231882"/>
                    </a:cubicBezTo>
                    <a:cubicBezTo>
                      <a:pt x="7244" y="232280"/>
                      <a:pt x="15279" y="233785"/>
                      <a:pt x="22084" y="232841"/>
                    </a:cubicBezTo>
                    <a:cubicBezTo>
                      <a:pt x="25365" y="173521"/>
                      <a:pt x="42714" y="124247"/>
                      <a:pt x="82721" y="79719"/>
                    </a:cubicBezTo>
                    <a:cubicBezTo>
                      <a:pt x="91856" y="69563"/>
                      <a:pt x="101349" y="59267"/>
                      <a:pt x="111248" y="49899"/>
                    </a:cubicBezTo>
                    <a:cubicBezTo>
                      <a:pt x="116376" y="45043"/>
                      <a:pt x="126742" y="39393"/>
                      <a:pt x="129712" y="33344"/>
                    </a:cubicBezTo>
                    <a:cubicBezTo>
                      <a:pt x="130304" y="32144"/>
                      <a:pt x="128894" y="29681"/>
                      <a:pt x="126314" y="26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46" name="Google Shape;1346;p33"/>
              <p:cNvSpPr/>
              <p:nvPr/>
            </p:nvSpPr>
            <p:spPr>
              <a:xfrm>
                <a:off x="3684660" y="4862354"/>
                <a:ext cx="129575" cy="215355"/>
              </a:xfrm>
              <a:custGeom>
                <a:rect b="b" l="l" r="r" t="t"/>
                <a:pathLst>
                  <a:path extrusionOk="0" h="215355" w="129575">
                    <a:moveTo>
                      <a:pt x="122510" y="215356"/>
                    </a:moveTo>
                    <a:cubicBezTo>
                      <a:pt x="121388" y="215356"/>
                      <a:pt x="120266" y="215098"/>
                      <a:pt x="119221" y="214545"/>
                    </a:cubicBezTo>
                    <a:cubicBezTo>
                      <a:pt x="44437" y="175185"/>
                      <a:pt x="8623" y="81984"/>
                      <a:pt x="50" y="7885"/>
                    </a:cubicBezTo>
                    <a:cubicBezTo>
                      <a:pt x="-410" y="4004"/>
                      <a:pt x="2365" y="512"/>
                      <a:pt x="6246" y="68"/>
                    </a:cubicBezTo>
                    <a:cubicBezTo>
                      <a:pt x="10276" y="-485"/>
                      <a:pt x="13619" y="2406"/>
                      <a:pt x="14064" y="6264"/>
                    </a:cubicBezTo>
                    <a:cubicBezTo>
                      <a:pt x="22232" y="76785"/>
                      <a:pt x="55871" y="165255"/>
                      <a:pt x="125799" y="202036"/>
                    </a:cubicBezTo>
                    <a:cubicBezTo>
                      <a:pt x="129236" y="203859"/>
                      <a:pt x="130585" y="208123"/>
                      <a:pt x="128761" y="211583"/>
                    </a:cubicBezTo>
                    <a:cubicBezTo>
                      <a:pt x="127490" y="213976"/>
                      <a:pt x="125043" y="215356"/>
                      <a:pt x="122510" y="2153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47" name="Google Shape;1347;p33"/>
              <p:cNvSpPr/>
              <p:nvPr/>
            </p:nvSpPr>
            <p:spPr>
              <a:xfrm>
                <a:off x="3683903" y="4729165"/>
                <a:ext cx="34258" cy="85214"/>
              </a:xfrm>
              <a:custGeom>
                <a:rect b="b" l="l" r="r" t="t"/>
                <a:pathLst>
                  <a:path extrusionOk="0" h="85214" w="34258">
                    <a:moveTo>
                      <a:pt x="7065" y="85214"/>
                    </a:moveTo>
                    <a:cubicBezTo>
                      <a:pt x="6847" y="85214"/>
                      <a:pt x="6605" y="85199"/>
                      <a:pt x="6363" y="85175"/>
                    </a:cubicBezTo>
                    <a:cubicBezTo>
                      <a:pt x="2482" y="84786"/>
                      <a:pt x="-347" y="81333"/>
                      <a:pt x="35" y="77451"/>
                    </a:cubicBezTo>
                    <a:cubicBezTo>
                      <a:pt x="2833" y="49588"/>
                      <a:pt x="9855" y="24795"/>
                      <a:pt x="20930" y="3766"/>
                    </a:cubicBezTo>
                    <a:cubicBezTo>
                      <a:pt x="22770" y="290"/>
                      <a:pt x="27072" y="-980"/>
                      <a:pt x="30478" y="805"/>
                    </a:cubicBezTo>
                    <a:cubicBezTo>
                      <a:pt x="33939" y="2628"/>
                      <a:pt x="35264" y="6892"/>
                      <a:pt x="33440" y="10352"/>
                    </a:cubicBezTo>
                    <a:cubicBezTo>
                      <a:pt x="23214" y="29760"/>
                      <a:pt x="16706" y="52822"/>
                      <a:pt x="14087" y="78847"/>
                    </a:cubicBezTo>
                    <a:cubicBezTo>
                      <a:pt x="13721" y="82486"/>
                      <a:pt x="10650" y="85214"/>
                      <a:pt x="7065" y="852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348" name="Google Shape;1348;p33"/>
            <p:cNvGrpSpPr/>
            <p:nvPr/>
          </p:nvGrpSpPr>
          <p:grpSpPr>
            <a:xfrm>
              <a:off x="1459250" y="5541136"/>
              <a:ext cx="1442309" cy="669716"/>
              <a:chOff x="-2" y="598153"/>
              <a:chExt cx="12191957" cy="5661169"/>
            </a:xfrm>
          </p:grpSpPr>
          <p:sp>
            <p:nvSpPr>
              <p:cNvPr id="1349" name="Google Shape;1349;p33"/>
              <p:cNvSpPr/>
              <p:nvPr/>
            </p:nvSpPr>
            <p:spPr>
              <a:xfrm>
                <a:off x="451024" y="598153"/>
                <a:ext cx="11289935" cy="4892249"/>
              </a:xfrm>
              <a:custGeom>
                <a:rect b="b" l="l" r="r" t="t"/>
                <a:pathLst>
                  <a:path extrusionOk="0" h="4892249" w="11289935">
                    <a:moveTo>
                      <a:pt x="5644963" y="4892250"/>
                    </a:moveTo>
                    <a:cubicBezTo>
                      <a:pt x="8624493" y="4892250"/>
                      <a:pt x="11066334" y="2902481"/>
                      <a:pt x="11288746" y="376474"/>
                    </a:cubicBezTo>
                    <a:cubicBezTo>
                      <a:pt x="11306628" y="173370"/>
                      <a:pt x="11120570" y="0"/>
                      <a:pt x="10884905" y="0"/>
                    </a:cubicBezTo>
                    <a:lnTo>
                      <a:pt x="405031" y="0"/>
                    </a:lnTo>
                    <a:cubicBezTo>
                      <a:pt x="169354" y="0"/>
                      <a:pt x="-16705" y="173370"/>
                      <a:pt x="1191" y="376474"/>
                    </a:cubicBezTo>
                    <a:cubicBezTo>
                      <a:pt x="223603" y="2902468"/>
                      <a:pt x="2665431" y="4892250"/>
                      <a:pt x="5644963" y="489225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50" name="Google Shape;1350;p33"/>
              <p:cNvSpPr/>
              <p:nvPr/>
            </p:nvSpPr>
            <p:spPr>
              <a:xfrm>
                <a:off x="-2" y="976196"/>
                <a:ext cx="12156603" cy="5281634"/>
              </a:xfrm>
              <a:custGeom>
                <a:rect b="b" l="l" r="r" t="t"/>
                <a:pathLst>
                  <a:path extrusionOk="0" h="5281634" w="12156603">
                    <a:moveTo>
                      <a:pt x="12156538" y="690038"/>
                    </a:moveTo>
                    <a:cubicBezTo>
                      <a:pt x="12151724" y="685538"/>
                      <a:pt x="12146858" y="681143"/>
                      <a:pt x="12142162" y="676447"/>
                    </a:cubicBezTo>
                    <a:cubicBezTo>
                      <a:pt x="12014760" y="549046"/>
                      <a:pt x="11958404" y="377573"/>
                      <a:pt x="11972912" y="211097"/>
                    </a:cubicBezTo>
                    <a:cubicBezTo>
                      <a:pt x="12033192" y="205851"/>
                      <a:pt x="12094113" y="210024"/>
                      <a:pt x="12153372" y="223367"/>
                    </a:cubicBezTo>
                    <a:cubicBezTo>
                      <a:pt x="12085191" y="92460"/>
                      <a:pt x="11933275" y="0"/>
                      <a:pt x="11754581" y="0"/>
                    </a:cubicBezTo>
                    <a:lnTo>
                      <a:pt x="437397" y="0"/>
                    </a:lnTo>
                    <a:cubicBezTo>
                      <a:pt x="182895" y="0"/>
                      <a:pt x="-18024" y="187223"/>
                      <a:pt x="1284" y="406561"/>
                    </a:cubicBezTo>
                    <a:cubicBezTo>
                      <a:pt x="10232" y="508205"/>
                      <a:pt x="22921" y="608933"/>
                      <a:pt x="38436" y="708902"/>
                    </a:cubicBezTo>
                    <a:cubicBezTo>
                      <a:pt x="56083" y="588683"/>
                      <a:pt x="110934" y="472885"/>
                      <a:pt x="203459" y="380372"/>
                    </a:cubicBezTo>
                    <a:cubicBezTo>
                      <a:pt x="330860" y="252971"/>
                      <a:pt x="502333" y="196616"/>
                      <a:pt x="668809" y="211123"/>
                    </a:cubicBezTo>
                    <a:cubicBezTo>
                      <a:pt x="683317" y="377599"/>
                      <a:pt x="626961" y="549072"/>
                      <a:pt x="499560" y="676473"/>
                    </a:cubicBezTo>
                    <a:cubicBezTo>
                      <a:pt x="379262" y="796771"/>
                      <a:pt x="219680" y="853636"/>
                      <a:pt x="62113" y="847410"/>
                    </a:cubicBezTo>
                    <a:cubicBezTo>
                      <a:pt x="66116" y="868850"/>
                      <a:pt x="69844" y="890356"/>
                      <a:pt x="74148" y="911705"/>
                    </a:cubicBezTo>
                    <a:cubicBezTo>
                      <a:pt x="227778" y="908775"/>
                      <a:pt x="382323" y="965680"/>
                      <a:pt x="499560" y="1082904"/>
                    </a:cubicBezTo>
                    <a:cubicBezTo>
                      <a:pt x="626961" y="1210305"/>
                      <a:pt x="683304" y="1381778"/>
                      <a:pt x="668809" y="1548253"/>
                    </a:cubicBezTo>
                    <a:cubicBezTo>
                      <a:pt x="502333" y="1562748"/>
                      <a:pt x="330860" y="1506406"/>
                      <a:pt x="203459" y="1379004"/>
                    </a:cubicBezTo>
                    <a:cubicBezTo>
                      <a:pt x="198671" y="1374216"/>
                      <a:pt x="194171" y="1369245"/>
                      <a:pt x="189593" y="1364327"/>
                    </a:cubicBezTo>
                    <a:cubicBezTo>
                      <a:pt x="210759" y="1432953"/>
                      <a:pt x="233534" y="1501003"/>
                      <a:pt x="257787" y="1568504"/>
                    </a:cubicBezTo>
                    <a:cubicBezTo>
                      <a:pt x="356788" y="1593476"/>
                      <a:pt x="450570" y="1644507"/>
                      <a:pt x="528026" y="1721963"/>
                    </a:cubicBezTo>
                    <a:cubicBezTo>
                      <a:pt x="655427" y="1849364"/>
                      <a:pt x="711782" y="2020850"/>
                      <a:pt x="697275" y="2187313"/>
                    </a:cubicBezTo>
                    <a:cubicBezTo>
                      <a:pt x="639807" y="2192310"/>
                      <a:pt x="581778" y="2188674"/>
                      <a:pt x="525121" y="2176782"/>
                    </a:cubicBezTo>
                    <a:cubicBezTo>
                      <a:pt x="539407" y="2204057"/>
                      <a:pt x="554006" y="2231162"/>
                      <a:pt x="568814" y="2258189"/>
                    </a:cubicBezTo>
                    <a:cubicBezTo>
                      <a:pt x="611407" y="2252564"/>
                      <a:pt x="654498" y="2251530"/>
                      <a:pt x="697262" y="2255246"/>
                    </a:cubicBezTo>
                    <a:cubicBezTo>
                      <a:pt x="703017" y="2321255"/>
                      <a:pt x="697432" y="2388010"/>
                      <a:pt x="680883" y="2452541"/>
                    </a:cubicBezTo>
                    <a:cubicBezTo>
                      <a:pt x="783430" y="2621320"/>
                      <a:pt x="896075" y="2784800"/>
                      <a:pt x="1018413" y="2942197"/>
                    </a:cubicBezTo>
                    <a:cubicBezTo>
                      <a:pt x="1082644" y="2970584"/>
                      <a:pt x="1142884" y="3010901"/>
                      <a:pt x="1195525" y="3063541"/>
                    </a:cubicBezTo>
                    <a:cubicBezTo>
                      <a:pt x="1271005" y="3139022"/>
                      <a:pt x="1321343" y="3230017"/>
                      <a:pt x="1346983" y="3326245"/>
                    </a:cubicBezTo>
                    <a:cubicBezTo>
                      <a:pt x="1377580" y="3358844"/>
                      <a:pt x="1408584" y="3391142"/>
                      <a:pt x="1440045" y="3423087"/>
                    </a:cubicBezTo>
                    <a:cubicBezTo>
                      <a:pt x="1452250" y="3291879"/>
                      <a:pt x="1508330" y="3164007"/>
                      <a:pt x="1608797" y="3063554"/>
                    </a:cubicBezTo>
                    <a:cubicBezTo>
                      <a:pt x="1736198" y="2936153"/>
                      <a:pt x="1907684" y="2879811"/>
                      <a:pt x="2074147" y="2894305"/>
                    </a:cubicBezTo>
                    <a:cubicBezTo>
                      <a:pt x="2088654" y="3060768"/>
                      <a:pt x="2032299" y="3232241"/>
                      <a:pt x="1904898" y="3359655"/>
                    </a:cubicBezTo>
                    <a:cubicBezTo>
                      <a:pt x="1804706" y="3459847"/>
                      <a:pt x="1677239" y="3515888"/>
                      <a:pt x="1546411" y="3528289"/>
                    </a:cubicBezTo>
                    <a:cubicBezTo>
                      <a:pt x="1576054" y="3556820"/>
                      <a:pt x="1605984" y="3585102"/>
                      <a:pt x="1636333" y="3613071"/>
                    </a:cubicBezTo>
                    <a:cubicBezTo>
                      <a:pt x="1734720" y="3638200"/>
                      <a:pt x="1827886" y="3689075"/>
                      <a:pt x="1904898" y="3766085"/>
                    </a:cubicBezTo>
                    <a:cubicBezTo>
                      <a:pt x="1956962" y="3818150"/>
                      <a:pt x="1996965" y="3877658"/>
                      <a:pt x="2025313" y="3941104"/>
                    </a:cubicBezTo>
                    <a:cubicBezTo>
                      <a:pt x="2066847" y="3973180"/>
                      <a:pt x="2108891" y="4004771"/>
                      <a:pt x="2151445" y="4035866"/>
                    </a:cubicBezTo>
                    <a:cubicBezTo>
                      <a:pt x="2176470" y="3937035"/>
                      <a:pt x="2227449" y="3843424"/>
                      <a:pt x="2304787" y="3766085"/>
                    </a:cubicBezTo>
                    <a:cubicBezTo>
                      <a:pt x="2432188" y="3638684"/>
                      <a:pt x="2603674" y="3582329"/>
                      <a:pt x="2770137" y="3596837"/>
                    </a:cubicBezTo>
                    <a:cubicBezTo>
                      <a:pt x="2784644" y="3763299"/>
                      <a:pt x="2728289" y="3934785"/>
                      <a:pt x="2600888" y="4062186"/>
                    </a:cubicBezTo>
                    <a:cubicBezTo>
                      <a:pt x="2538044" y="4125030"/>
                      <a:pt x="2464448" y="4170515"/>
                      <a:pt x="2386037" y="4198797"/>
                    </a:cubicBezTo>
                    <a:cubicBezTo>
                      <a:pt x="2430409" y="4228126"/>
                      <a:pt x="2475318" y="4256879"/>
                      <a:pt x="2520646" y="4285175"/>
                    </a:cubicBezTo>
                    <a:cubicBezTo>
                      <a:pt x="2612714" y="4243824"/>
                      <a:pt x="2713193" y="4227276"/>
                      <a:pt x="2811985" y="4235883"/>
                    </a:cubicBezTo>
                    <a:cubicBezTo>
                      <a:pt x="2818107" y="4306118"/>
                      <a:pt x="2811448" y="4377216"/>
                      <a:pt x="2792337" y="4445541"/>
                    </a:cubicBezTo>
                    <a:cubicBezTo>
                      <a:pt x="2833269" y="4468316"/>
                      <a:pt x="2874528" y="4490712"/>
                      <a:pt x="2916127" y="4512650"/>
                    </a:cubicBezTo>
                    <a:cubicBezTo>
                      <a:pt x="2879459" y="4424624"/>
                      <a:pt x="2865214" y="4329456"/>
                      <a:pt x="2873377" y="4235883"/>
                    </a:cubicBezTo>
                    <a:cubicBezTo>
                      <a:pt x="3039852" y="4221376"/>
                      <a:pt x="3211325" y="4277731"/>
                      <a:pt x="3338726" y="4405132"/>
                    </a:cubicBezTo>
                    <a:cubicBezTo>
                      <a:pt x="3445066" y="4511472"/>
                      <a:pt x="3501723" y="4648528"/>
                      <a:pt x="3509166" y="4787741"/>
                    </a:cubicBezTo>
                    <a:cubicBezTo>
                      <a:pt x="3532948" y="4797356"/>
                      <a:pt x="3556730" y="4806971"/>
                      <a:pt x="3580683" y="4816338"/>
                    </a:cubicBezTo>
                    <a:cubicBezTo>
                      <a:pt x="3581428" y="4667430"/>
                      <a:pt x="3638372" y="4518746"/>
                      <a:pt x="3751985" y="4405132"/>
                    </a:cubicBezTo>
                    <a:cubicBezTo>
                      <a:pt x="3879387" y="4277731"/>
                      <a:pt x="4050860" y="4221376"/>
                      <a:pt x="4217335" y="4235883"/>
                    </a:cubicBezTo>
                    <a:cubicBezTo>
                      <a:pt x="4231843" y="4402346"/>
                      <a:pt x="4175487" y="4573832"/>
                      <a:pt x="4048086" y="4701233"/>
                    </a:cubicBezTo>
                    <a:cubicBezTo>
                      <a:pt x="3954318" y="4795002"/>
                      <a:pt x="3836662" y="4850140"/>
                      <a:pt x="3714716" y="4867016"/>
                    </a:cubicBezTo>
                    <a:cubicBezTo>
                      <a:pt x="3844511" y="4914515"/>
                      <a:pt x="3976596" y="4958259"/>
                      <a:pt x="4110799" y="4998080"/>
                    </a:cubicBezTo>
                    <a:cubicBezTo>
                      <a:pt x="4092577" y="4971406"/>
                      <a:pt x="4081889" y="4939186"/>
                      <a:pt x="4081889" y="4904455"/>
                    </a:cubicBezTo>
                    <a:cubicBezTo>
                      <a:pt x="4081889" y="4812701"/>
                      <a:pt x="4156271" y="4738306"/>
                      <a:pt x="4248038" y="4738306"/>
                    </a:cubicBezTo>
                    <a:cubicBezTo>
                      <a:pt x="4339805" y="4738306"/>
                      <a:pt x="4414187" y="4812688"/>
                      <a:pt x="4414187" y="4904455"/>
                    </a:cubicBezTo>
                    <a:cubicBezTo>
                      <a:pt x="4414187" y="4971642"/>
                      <a:pt x="4374222" y="5029384"/>
                      <a:pt x="4316847" y="5055560"/>
                    </a:cubicBezTo>
                    <a:cubicBezTo>
                      <a:pt x="4365667" y="5068380"/>
                      <a:pt x="4414710" y="5080716"/>
                      <a:pt x="4464040" y="5092502"/>
                    </a:cubicBezTo>
                    <a:cubicBezTo>
                      <a:pt x="4589597" y="4975946"/>
                      <a:pt x="4753705" y="4924522"/>
                      <a:pt x="4913326" y="4938428"/>
                    </a:cubicBezTo>
                    <a:cubicBezTo>
                      <a:pt x="4920377" y="5019337"/>
                      <a:pt x="4910540" y="5101398"/>
                      <a:pt x="4884089" y="5179050"/>
                    </a:cubicBezTo>
                    <a:cubicBezTo>
                      <a:pt x="4931143" y="5187226"/>
                      <a:pt x="4978393" y="5194931"/>
                      <a:pt x="5025827" y="5202178"/>
                    </a:cubicBezTo>
                    <a:cubicBezTo>
                      <a:pt x="4993045" y="5117802"/>
                      <a:pt x="4980330" y="5027435"/>
                      <a:pt x="4988087" y="4938428"/>
                    </a:cubicBezTo>
                    <a:cubicBezTo>
                      <a:pt x="5154550" y="4923933"/>
                      <a:pt x="5326022" y="4980275"/>
                      <a:pt x="5453437" y="5107677"/>
                    </a:cubicBezTo>
                    <a:cubicBezTo>
                      <a:pt x="5500125" y="5154365"/>
                      <a:pt x="5537172" y="5207005"/>
                      <a:pt x="5564787" y="5263111"/>
                    </a:cubicBezTo>
                    <a:cubicBezTo>
                      <a:pt x="5621940" y="5267363"/>
                      <a:pt x="5679303" y="5270948"/>
                      <a:pt x="5736888" y="5273826"/>
                    </a:cubicBezTo>
                    <a:cubicBezTo>
                      <a:pt x="5764974" y="5213702"/>
                      <a:pt x="5803682" y="5157308"/>
                      <a:pt x="5853327" y="5107664"/>
                    </a:cubicBezTo>
                    <a:cubicBezTo>
                      <a:pt x="5980728" y="4980263"/>
                      <a:pt x="6152201" y="4923907"/>
                      <a:pt x="6318677" y="4938415"/>
                    </a:cubicBezTo>
                    <a:cubicBezTo>
                      <a:pt x="6328932" y="5056122"/>
                      <a:pt x="6303580" y="5176263"/>
                      <a:pt x="6242908" y="5281635"/>
                    </a:cubicBezTo>
                    <a:cubicBezTo>
                      <a:pt x="6317080" y="5280131"/>
                      <a:pt x="6390821" y="5277122"/>
                      <a:pt x="6464326" y="5273354"/>
                    </a:cubicBezTo>
                    <a:cubicBezTo>
                      <a:pt x="6407068" y="5170010"/>
                      <a:pt x="6383456" y="5053035"/>
                      <a:pt x="6393450" y="4938415"/>
                    </a:cubicBezTo>
                    <a:cubicBezTo>
                      <a:pt x="6559913" y="4923920"/>
                      <a:pt x="6731386" y="4980263"/>
                      <a:pt x="6858800" y="5107664"/>
                    </a:cubicBezTo>
                    <a:cubicBezTo>
                      <a:pt x="6896567" y="5145430"/>
                      <a:pt x="6927923" y="5187134"/>
                      <a:pt x="6953210" y="5231362"/>
                    </a:cubicBezTo>
                    <a:cubicBezTo>
                      <a:pt x="7030640" y="5221970"/>
                      <a:pt x="7107559" y="5211230"/>
                      <a:pt x="7184021" y="5199352"/>
                    </a:cubicBezTo>
                    <a:cubicBezTo>
                      <a:pt x="7205422" y="5166975"/>
                      <a:pt x="7230159" y="5136168"/>
                      <a:pt x="7258677" y="5107664"/>
                    </a:cubicBezTo>
                    <a:cubicBezTo>
                      <a:pt x="7386078" y="4980263"/>
                      <a:pt x="7557564" y="4923907"/>
                      <a:pt x="7724027" y="4938415"/>
                    </a:cubicBezTo>
                    <a:cubicBezTo>
                      <a:pt x="7728579" y="4990714"/>
                      <a:pt x="7726120" y="5043499"/>
                      <a:pt x="7716688" y="5095263"/>
                    </a:cubicBezTo>
                    <a:cubicBezTo>
                      <a:pt x="7745507" y="5088434"/>
                      <a:pt x="7774207" y="5081370"/>
                      <a:pt x="7802856" y="5074188"/>
                    </a:cubicBezTo>
                    <a:cubicBezTo>
                      <a:pt x="7796328" y="5029201"/>
                      <a:pt x="7794863" y="4983638"/>
                      <a:pt x="7798801" y="4938415"/>
                    </a:cubicBezTo>
                    <a:cubicBezTo>
                      <a:pt x="7901360" y="4929480"/>
                      <a:pt x="8005790" y="4947546"/>
                      <a:pt x="8100684" y="4992442"/>
                    </a:cubicBezTo>
                    <a:cubicBezTo>
                      <a:pt x="8167701" y="4972348"/>
                      <a:pt x="8234011" y="4950986"/>
                      <a:pt x="8299955" y="4928957"/>
                    </a:cubicBezTo>
                    <a:cubicBezTo>
                      <a:pt x="8298765" y="4920938"/>
                      <a:pt x="8297941" y="4912801"/>
                      <a:pt x="8297941" y="4904442"/>
                    </a:cubicBezTo>
                    <a:cubicBezTo>
                      <a:pt x="8297941" y="4812688"/>
                      <a:pt x="8372322" y="4738293"/>
                      <a:pt x="8464089" y="4738293"/>
                    </a:cubicBezTo>
                    <a:cubicBezTo>
                      <a:pt x="8524303" y="4738293"/>
                      <a:pt x="8576865" y="4770434"/>
                      <a:pt x="8606011" y="4818378"/>
                    </a:cubicBezTo>
                    <a:cubicBezTo>
                      <a:pt x="8650697" y="4800954"/>
                      <a:pt x="8695122" y="4783123"/>
                      <a:pt x="8739233" y="4764809"/>
                    </a:cubicBezTo>
                    <a:cubicBezTo>
                      <a:pt x="8712860" y="4746051"/>
                      <a:pt x="8687678" y="4724872"/>
                      <a:pt x="8664014" y="4701220"/>
                    </a:cubicBezTo>
                    <a:cubicBezTo>
                      <a:pt x="8536613" y="4573819"/>
                      <a:pt x="8480257" y="4402346"/>
                      <a:pt x="8494765" y="4235870"/>
                    </a:cubicBezTo>
                    <a:cubicBezTo>
                      <a:pt x="8661241" y="4221363"/>
                      <a:pt x="8832714" y="4277718"/>
                      <a:pt x="8960115" y="4405119"/>
                    </a:cubicBezTo>
                    <a:cubicBezTo>
                      <a:pt x="9019217" y="4464222"/>
                      <a:pt x="9062831" y="4532874"/>
                      <a:pt x="9091375" y="4606052"/>
                    </a:cubicBezTo>
                    <a:cubicBezTo>
                      <a:pt x="9160079" y="4572602"/>
                      <a:pt x="9227972" y="4538054"/>
                      <a:pt x="9295003" y="4502394"/>
                    </a:cubicBezTo>
                    <a:cubicBezTo>
                      <a:pt x="9317202" y="4467950"/>
                      <a:pt x="9343234" y="4435259"/>
                      <a:pt x="9373387" y="4405106"/>
                    </a:cubicBezTo>
                    <a:cubicBezTo>
                      <a:pt x="9478379" y="4300114"/>
                      <a:pt x="9613302" y="4243497"/>
                      <a:pt x="9750685" y="4234902"/>
                    </a:cubicBezTo>
                    <a:cubicBezTo>
                      <a:pt x="9844558" y="4174295"/>
                      <a:pt x="9936351" y="4111425"/>
                      <a:pt x="10025947" y="4046345"/>
                    </a:cubicBezTo>
                    <a:cubicBezTo>
                      <a:pt x="9909233" y="3920762"/>
                      <a:pt x="9857718" y="3756523"/>
                      <a:pt x="9871637" y="3596810"/>
                    </a:cubicBezTo>
                    <a:cubicBezTo>
                      <a:pt x="10038113" y="3582303"/>
                      <a:pt x="10209585" y="3638658"/>
                      <a:pt x="10336987" y="3766059"/>
                    </a:cubicBezTo>
                    <a:cubicBezTo>
                      <a:pt x="10344012" y="3773084"/>
                      <a:pt x="10350748" y="3780305"/>
                      <a:pt x="10357342" y="3787592"/>
                    </a:cubicBezTo>
                    <a:cubicBezTo>
                      <a:pt x="10389418" y="3760631"/>
                      <a:pt x="10421114" y="3733316"/>
                      <a:pt x="10452510" y="3705754"/>
                    </a:cubicBezTo>
                    <a:cubicBezTo>
                      <a:pt x="10403650" y="3676830"/>
                      <a:pt x="10370776" y="3623732"/>
                      <a:pt x="10370776" y="3562825"/>
                    </a:cubicBezTo>
                    <a:cubicBezTo>
                      <a:pt x="10370776" y="3471057"/>
                      <a:pt x="10445158" y="3396676"/>
                      <a:pt x="10536925" y="3396676"/>
                    </a:cubicBezTo>
                    <a:cubicBezTo>
                      <a:pt x="10602136" y="3396676"/>
                      <a:pt x="10658400" y="3434338"/>
                      <a:pt x="10685610" y="3489006"/>
                    </a:cubicBezTo>
                    <a:cubicBezTo>
                      <a:pt x="10716691" y="3458486"/>
                      <a:pt x="10747380" y="3427640"/>
                      <a:pt x="10777652" y="3396493"/>
                    </a:cubicBezTo>
                    <a:cubicBezTo>
                      <a:pt x="10763654" y="3384889"/>
                      <a:pt x="10749984" y="3372723"/>
                      <a:pt x="10736863" y="3359616"/>
                    </a:cubicBezTo>
                    <a:cubicBezTo>
                      <a:pt x="10609462" y="3232215"/>
                      <a:pt x="10553107" y="3060729"/>
                      <a:pt x="10567614" y="2894266"/>
                    </a:cubicBezTo>
                    <a:cubicBezTo>
                      <a:pt x="10734077" y="2879758"/>
                      <a:pt x="10905550" y="2936114"/>
                      <a:pt x="11032964" y="3063515"/>
                    </a:cubicBezTo>
                    <a:cubicBezTo>
                      <a:pt x="11040904" y="3071455"/>
                      <a:pt x="11048557" y="3079566"/>
                      <a:pt x="11055935" y="3087820"/>
                    </a:cubicBezTo>
                    <a:cubicBezTo>
                      <a:pt x="11109622" y="3023512"/>
                      <a:pt x="11161648" y="2958130"/>
                      <a:pt x="11212012" y="2891702"/>
                    </a:cubicBezTo>
                    <a:cubicBezTo>
                      <a:pt x="11055805" y="2896777"/>
                      <a:pt x="10897950" y="2839795"/>
                      <a:pt x="10778711" y="2720556"/>
                    </a:cubicBezTo>
                    <a:cubicBezTo>
                      <a:pt x="10651310" y="2593155"/>
                      <a:pt x="10594968" y="2421669"/>
                      <a:pt x="10609462" y="2255206"/>
                    </a:cubicBezTo>
                    <a:cubicBezTo>
                      <a:pt x="10775925" y="2240699"/>
                      <a:pt x="10947398" y="2297054"/>
                      <a:pt x="11074813" y="2424455"/>
                    </a:cubicBezTo>
                    <a:cubicBezTo>
                      <a:pt x="11191289" y="2540934"/>
                      <a:pt x="11248181" y="2694249"/>
                      <a:pt x="11246036" y="2846885"/>
                    </a:cubicBezTo>
                    <a:cubicBezTo>
                      <a:pt x="11267215" y="2818327"/>
                      <a:pt x="11287950" y="2789509"/>
                      <a:pt x="11308501" y="2760586"/>
                    </a:cubicBezTo>
                    <a:cubicBezTo>
                      <a:pt x="11324918" y="2637645"/>
                      <a:pt x="11380227" y="2518930"/>
                      <a:pt x="11474702" y="2424455"/>
                    </a:cubicBezTo>
                    <a:cubicBezTo>
                      <a:pt x="11505823" y="2393334"/>
                      <a:pt x="11539612" y="2366517"/>
                      <a:pt x="11575272" y="2343873"/>
                    </a:cubicBezTo>
                    <a:cubicBezTo>
                      <a:pt x="11611731" y="2280323"/>
                      <a:pt x="11646646" y="2216001"/>
                      <a:pt x="11680199" y="2151038"/>
                    </a:cubicBezTo>
                    <a:cubicBezTo>
                      <a:pt x="11605308" y="2122546"/>
                      <a:pt x="11535034" y="2078357"/>
                      <a:pt x="11474702" y="2018025"/>
                    </a:cubicBezTo>
                    <a:cubicBezTo>
                      <a:pt x="11347301" y="1890624"/>
                      <a:pt x="11290945" y="1719138"/>
                      <a:pt x="11305453" y="1552675"/>
                    </a:cubicBezTo>
                    <a:cubicBezTo>
                      <a:pt x="11471915" y="1538167"/>
                      <a:pt x="11643388" y="1594523"/>
                      <a:pt x="11770802" y="1721924"/>
                    </a:cubicBezTo>
                    <a:cubicBezTo>
                      <a:pt x="11797424" y="1748545"/>
                      <a:pt x="11820748" y="1777180"/>
                      <a:pt x="11841168" y="1807189"/>
                    </a:cubicBezTo>
                    <a:cubicBezTo>
                      <a:pt x="11889309" y="1692896"/>
                      <a:pt x="11932987" y="1576784"/>
                      <a:pt x="11972075" y="1458972"/>
                    </a:cubicBezTo>
                    <a:cubicBezTo>
                      <a:pt x="11977752" y="1371169"/>
                      <a:pt x="12003156" y="1284464"/>
                      <a:pt x="12048197" y="1205909"/>
                    </a:cubicBezTo>
                    <a:cubicBezTo>
                      <a:pt x="12093865" y="1036909"/>
                      <a:pt x="12130217" y="864821"/>
                      <a:pt x="12156604" y="690012"/>
                    </a:cubicBezTo>
                    <a:close/>
                    <a:moveTo>
                      <a:pt x="12108372" y="879669"/>
                    </a:moveTo>
                    <a:cubicBezTo>
                      <a:pt x="12108372" y="971436"/>
                      <a:pt x="12033990" y="1045817"/>
                      <a:pt x="11942222" y="1045817"/>
                    </a:cubicBezTo>
                    <a:cubicBezTo>
                      <a:pt x="11850456" y="1045817"/>
                      <a:pt x="11776074" y="971436"/>
                      <a:pt x="11776074" y="879669"/>
                    </a:cubicBezTo>
                    <a:cubicBezTo>
                      <a:pt x="11776074" y="787902"/>
                      <a:pt x="11850456" y="713520"/>
                      <a:pt x="11942222" y="713520"/>
                    </a:cubicBezTo>
                    <a:cubicBezTo>
                      <a:pt x="12033990" y="713520"/>
                      <a:pt x="12108372" y="787902"/>
                      <a:pt x="12108372" y="879669"/>
                    </a:cubicBezTo>
                    <a:close/>
                    <a:moveTo>
                      <a:pt x="11446184" y="380359"/>
                    </a:moveTo>
                    <a:cubicBezTo>
                      <a:pt x="11573585" y="252958"/>
                      <a:pt x="11745058" y="196603"/>
                      <a:pt x="11911533" y="211110"/>
                    </a:cubicBezTo>
                    <a:cubicBezTo>
                      <a:pt x="11926028" y="377586"/>
                      <a:pt x="11869686" y="549059"/>
                      <a:pt x="11742284" y="676460"/>
                    </a:cubicBezTo>
                    <a:cubicBezTo>
                      <a:pt x="11614884" y="803861"/>
                      <a:pt x="11443411" y="860216"/>
                      <a:pt x="11276935" y="845709"/>
                    </a:cubicBezTo>
                    <a:cubicBezTo>
                      <a:pt x="11262441" y="679246"/>
                      <a:pt x="11318796" y="507760"/>
                      <a:pt x="11446184" y="380359"/>
                    </a:cubicBezTo>
                    <a:close/>
                    <a:moveTo>
                      <a:pt x="10567575" y="211110"/>
                    </a:moveTo>
                    <a:cubicBezTo>
                      <a:pt x="10734038" y="196603"/>
                      <a:pt x="10905510" y="252958"/>
                      <a:pt x="11032925" y="380359"/>
                    </a:cubicBezTo>
                    <a:cubicBezTo>
                      <a:pt x="11160325" y="507760"/>
                      <a:pt x="11216681" y="679233"/>
                      <a:pt x="11202174" y="845709"/>
                    </a:cubicBezTo>
                    <a:cubicBezTo>
                      <a:pt x="11035698" y="860216"/>
                      <a:pt x="10864225" y="803861"/>
                      <a:pt x="10736825" y="676460"/>
                    </a:cubicBezTo>
                    <a:cubicBezTo>
                      <a:pt x="10609423" y="549059"/>
                      <a:pt x="10553068" y="377586"/>
                      <a:pt x="10567575" y="211110"/>
                    </a:cubicBezTo>
                    <a:close/>
                    <a:moveTo>
                      <a:pt x="10040847" y="380359"/>
                    </a:moveTo>
                    <a:cubicBezTo>
                      <a:pt x="10168248" y="252958"/>
                      <a:pt x="10339734" y="196603"/>
                      <a:pt x="10506196" y="211110"/>
                    </a:cubicBezTo>
                    <a:cubicBezTo>
                      <a:pt x="10520691" y="377586"/>
                      <a:pt x="10464348" y="549059"/>
                      <a:pt x="10336948" y="676460"/>
                    </a:cubicBezTo>
                    <a:cubicBezTo>
                      <a:pt x="10209546" y="803861"/>
                      <a:pt x="10038073" y="860216"/>
                      <a:pt x="9871598" y="845709"/>
                    </a:cubicBezTo>
                    <a:cubicBezTo>
                      <a:pt x="9857103" y="679246"/>
                      <a:pt x="9913445" y="507760"/>
                      <a:pt x="10040847" y="380359"/>
                    </a:cubicBezTo>
                    <a:close/>
                    <a:moveTo>
                      <a:pt x="9871598" y="913641"/>
                    </a:moveTo>
                    <a:cubicBezTo>
                      <a:pt x="10038073" y="899134"/>
                      <a:pt x="10209546" y="955489"/>
                      <a:pt x="10336948" y="1082890"/>
                    </a:cubicBezTo>
                    <a:cubicBezTo>
                      <a:pt x="10464348" y="1210292"/>
                      <a:pt x="10520704" y="1381765"/>
                      <a:pt x="10506196" y="1548240"/>
                    </a:cubicBezTo>
                    <a:cubicBezTo>
                      <a:pt x="10339720" y="1562735"/>
                      <a:pt x="10168248" y="1506392"/>
                      <a:pt x="10040847" y="1378991"/>
                    </a:cubicBezTo>
                    <a:cubicBezTo>
                      <a:pt x="9913445" y="1251590"/>
                      <a:pt x="9857103" y="1080117"/>
                      <a:pt x="9871598" y="913641"/>
                    </a:cubicBezTo>
                    <a:close/>
                    <a:moveTo>
                      <a:pt x="9669436" y="2018038"/>
                    </a:moveTo>
                    <a:cubicBezTo>
                      <a:pt x="9542034" y="2145439"/>
                      <a:pt x="9370548" y="2201781"/>
                      <a:pt x="9204086" y="2187287"/>
                    </a:cubicBezTo>
                    <a:cubicBezTo>
                      <a:pt x="9189578" y="2020811"/>
                      <a:pt x="9245933" y="1849338"/>
                      <a:pt x="9373335" y="1721937"/>
                    </a:cubicBezTo>
                    <a:cubicBezTo>
                      <a:pt x="9500736" y="1594536"/>
                      <a:pt x="9672208" y="1538180"/>
                      <a:pt x="9838684" y="1552688"/>
                    </a:cubicBezTo>
                    <a:cubicBezTo>
                      <a:pt x="9853192" y="1719151"/>
                      <a:pt x="9796836" y="1890637"/>
                      <a:pt x="9669436" y="2018038"/>
                    </a:cubicBezTo>
                    <a:close/>
                    <a:moveTo>
                      <a:pt x="9162238" y="1548240"/>
                    </a:moveTo>
                    <a:cubicBezTo>
                      <a:pt x="9147730" y="1381778"/>
                      <a:pt x="9204086" y="1210292"/>
                      <a:pt x="9331487" y="1082890"/>
                    </a:cubicBezTo>
                    <a:cubicBezTo>
                      <a:pt x="9458888" y="955489"/>
                      <a:pt x="9630361" y="899134"/>
                      <a:pt x="9796836" y="913641"/>
                    </a:cubicBezTo>
                    <a:cubicBezTo>
                      <a:pt x="9811344" y="1080104"/>
                      <a:pt x="9754989" y="1251590"/>
                      <a:pt x="9627587" y="1378991"/>
                    </a:cubicBezTo>
                    <a:cubicBezTo>
                      <a:pt x="9500186" y="1506392"/>
                      <a:pt x="9328714" y="1562748"/>
                      <a:pt x="9162251" y="1548240"/>
                    </a:cubicBezTo>
                    <a:close/>
                    <a:moveTo>
                      <a:pt x="9162238" y="211110"/>
                    </a:moveTo>
                    <a:cubicBezTo>
                      <a:pt x="9328700" y="196603"/>
                      <a:pt x="9500186" y="252958"/>
                      <a:pt x="9627587" y="380359"/>
                    </a:cubicBezTo>
                    <a:cubicBezTo>
                      <a:pt x="9754989" y="507760"/>
                      <a:pt x="9811344" y="679233"/>
                      <a:pt x="9796836" y="845709"/>
                    </a:cubicBezTo>
                    <a:cubicBezTo>
                      <a:pt x="9630374" y="860216"/>
                      <a:pt x="9458901" y="803861"/>
                      <a:pt x="9331487" y="676460"/>
                    </a:cubicBezTo>
                    <a:cubicBezTo>
                      <a:pt x="9204086" y="549059"/>
                      <a:pt x="9147730" y="377586"/>
                      <a:pt x="9162238" y="211110"/>
                    </a:cubicBezTo>
                    <a:close/>
                    <a:moveTo>
                      <a:pt x="9297697" y="879669"/>
                    </a:moveTo>
                    <a:cubicBezTo>
                      <a:pt x="9297697" y="971436"/>
                      <a:pt x="9223315" y="1045817"/>
                      <a:pt x="9131548" y="1045817"/>
                    </a:cubicBezTo>
                    <a:cubicBezTo>
                      <a:pt x="9039781" y="1045817"/>
                      <a:pt x="8965400" y="971436"/>
                      <a:pt x="8965400" y="879669"/>
                    </a:cubicBezTo>
                    <a:cubicBezTo>
                      <a:pt x="8965400" y="787902"/>
                      <a:pt x="9039794" y="713520"/>
                      <a:pt x="9131548" y="713520"/>
                    </a:cubicBezTo>
                    <a:cubicBezTo>
                      <a:pt x="9223303" y="713520"/>
                      <a:pt x="9297697" y="787902"/>
                      <a:pt x="9297697" y="879669"/>
                    </a:cubicBezTo>
                    <a:close/>
                    <a:moveTo>
                      <a:pt x="8960075" y="2720569"/>
                    </a:moveTo>
                    <a:cubicBezTo>
                      <a:pt x="8832674" y="2847970"/>
                      <a:pt x="8661202" y="2904326"/>
                      <a:pt x="8494726" y="2889818"/>
                    </a:cubicBezTo>
                    <a:cubicBezTo>
                      <a:pt x="8480231" y="2723356"/>
                      <a:pt x="8536574" y="2551870"/>
                      <a:pt x="8663974" y="2424469"/>
                    </a:cubicBezTo>
                    <a:cubicBezTo>
                      <a:pt x="8791376" y="2297067"/>
                      <a:pt x="8962862" y="2240712"/>
                      <a:pt x="9129324" y="2255219"/>
                    </a:cubicBezTo>
                    <a:cubicBezTo>
                      <a:pt x="9143832" y="2421682"/>
                      <a:pt x="9087477" y="2593168"/>
                      <a:pt x="8960075" y="2720569"/>
                    </a:cubicBezTo>
                    <a:close/>
                    <a:moveTo>
                      <a:pt x="8931610" y="3359616"/>
                    </a:moveTo>
                    <a:cubicBezTo>
                      <a:pt x="8804209" y="3487017"/>
                      <a:pt x="8632723" y="3543359"/>
                      <a:pt x="8466260" y="3528865"/>
                    </a:cubicBezTo>
                    <a:cubicBezTo>
                      <a:pt x="8451753" y="3362402"/>
                      <a:pt x="8508108" y="3190929"/>
                      <a:pt x="8635509" y="3063515"/>
                    </a:cubicBezTo>
                    <a:cubicBezTo>
                      <a:pt x="8762911" y="2936114"/>
                      <a:pt x="8934383" y="2879771"/>
                      <a:pt x="9100859" y="2894266"/>
                    </a:cubicBezTo>
                    <a:cubicBezTo>
                      <a:pt x="9115366" y="3060729"/>
                      <a:pt x="9059011" y="3232202"/>
                      <a:pt x="8931610" y="3359616"/>
                    </a:cubicBezTo>
                    <a:close/>
                    <a:moveTo>
                      <a:pt x="9129324" y="2187287"/>
                    </a:moveTo>
                    <a:cubicBezTo>
                      <a:pt x="8962862" y="2201781"/>
                      <a:pt x="8791376" y="2145439"/>
                      <a:pt x="8663974" y="2018038"/>
                    </a:cubicBezTo>
                    <a:cubicBezTo>
                      <a:pt x="8536574" y="1890637"/>
                      <a:pt x="8480218" y="1719151"/>
                      <a:pt x="8494726" y="1552688"/>
                    </a:cubicBezTo>
                    <a:cubicBezTo>
                      <a:pt x="8661202" y="1538180"/>
                      <a:pt x="8832674" y="1594536"/>
                      <a:pt x="8960075" y="1721937"/>
                    </a:cubicBezTo>
                    <a:cubicBezTo>
                      <a:pt x="9087477" y="1849338"/>
                      <a:pt x="9143832" y="2020824"/>
                      <a:pt x="9129324" y="2187287"/>
                    </a:cubicBezTo>
                    <a:close/>
                    <a:moveTo>
                      <a:pt x="8635522" y="380359"/>
                    </a:moveTo>
                    <a:cubicBezTo>
                      <a:pt x="8762923" y="252958"/>
                      <a:pt x="8934396" y="196603"/>
                      <a:pt x="9100872" y="211110"/>
                    </a:cubicBezTo>
                    <a:cubicBezTo>
                      <a:pt x="9115380" y="377586"/>
                      <a:pt x="9059024" y="549059"/>
                      <a:pt x="8931623" y="676460"/>
                    </a:cubicBezTo>
                    <a:cubicBezTo>
                      <a:pt x="8804222" y="803861"/>
                      <a:pt x="8632736" y="860216"/>
                      <a:pt x="8466273" y="845709"/>
                    </a:cubicBezTo>
                    <a:cubicBezTo>
                      <a:pt x="8451766" y="679246"/>
                      <a:pt x="8508121" y="507760"/>
                      <a:pt x="8635522" y="380359"/>
                    </a:cubicBezTo>
                    <a:close/>
                    <a:moveTo>
                      <a:pt x="8466273" y="913641"/>
                    </a:moveTo>
                    <a:cubicBezTo>
                      <a:pt x="8632736" y="899134"/>
                      <a:pt x="8804222" y="955489"/>
                      <a:pt x="8931623" y="1082890"/>
                    </a:cubicBezTo>
                    <a:cubicBezTo>
                      <a:pt x="9059024" y="1210292"/>
                      <a:pt x="9115366" y="1381765"/>
                      <a:pt x="9100872" y="1548240"/>
                    </a:cubicBezTo>
                    <a:cubicBezTo>
                      <a:pt x="8934409" y="1562735"/>
                      <a:pt x="8762923" y="1506392"/>
                      <a:pt x="8635522" y="1378991"/>
                    </a:cubicBezTo>
                    <a:cubicBezTo>
                      <a:pt x="8508121" y="1251590"/>
                      <a:pt x="8451766" y="1080117"/>
                      <a:pt x="8466273" y="913641"/>
                    </a:cubicBezTo>
                    <a:close/>
                    <a:moveTo>
                      <a:pt x="8264111" y="2018038"/>
                    </a:moveTo>
                    <a:cubicBezTo>
                      <a:pt x="8136711" y="2145439"/>
                      <a:pt x="7965224" y="2201781"/>
                      <a:pt x="7798761" y="2187287"/>
                    </a:cubicBezTo>
                    <a:cubicBezTo>
                      <a:pt x="7784254" y="2020811"/>
                      <a:pt x="7840610" y="1849338"/>
                      <a:pt x="7968010" y="1721937"/>
                    </a:cubicBezTo>
                    <a:cubicBezTo>
                      <a:pt x="8095412" y="1594536"/>
                      <a:pt x="8266885" y="1538180"/>
                      <a:pt x="8433360" y="1552688"/>
                    </a:cubicBezTo>
                    <a:cubicBezTo>
                      <a:pt x="8447854" y="1719151"/>
                      <a:pt x="8391512" y="1890637"/>
                      <a:pt x="8264111" y="2018038"/>
                    </a:cubicBezTo>
                    <a:close/>
                    <a:moveTo>
                      <a:pt x="7926163" y="1082890"/>
                    </a:moveTo>
                    <a:cubicBezTo>
                      <a:pt x="8053564" y="955489"/>
                      <a:pt x="8225037" y="899134"/>
                      <a:pt x="8391512" y="913641"/>
                    </a:cubicBezTo>
                    <a:cubicBezTo>
                      <a:pt x="8406020" y="1080104"/>
                      <a:pt x="8349664" y="1251590"/>
                      <a:pt x="8222264" y="1378991"/>
                    </a:cubicBezTo>
                    <a:cubicBezTo>
                      <a:pt x="8094862" y="1506392"/>
                      <a:pt x="7923377" y="1562748"/>
                      <a:pt x="7756914" y="1548240"/>
                    </a:cubicBezTo>
                    <a:cubicBezTo>
                      <a:pt x="7742406" y="1381778"/>
                      <a:pt x="7798761" y="1210292"/>
                      <a:pt x="7926163" y="1082890"/>
                    </a:cubicBezTo>
                    <a:close/>
                    <a:moveTo>
                      <a:pt x="8222264" y="3063515"/>
                    </a:moveTo>
                    <a:cubicBezTo>
                      <a:pt x="8349664" y="3190916"/>
                      <a:pt x="8406020" y="3362389"/>
                      <a:pt x="8391512" y="3528865"/>
                    </a:cubicBezTo>
                    <a:cubicBezTo>
                      <a:pt x="8225037" y="3543359"/>
                      <a:pt x="8053564" y="3487004"/>
                      <a:pt x="7926163" y="3359616"/>
                    </a:cubicBezTo>
                    <a:cubicBezTo>
                      <a:pt x="7798761" y="3232215"/>
                      <a:pt x="7742406" y="3060729"/>
                      <a:pt x="7756914" y="2894266"/>
                    </a:cubicBezTo>
                    <a:cubicBezTo>
                      <a:pt x="7923389" y="2879758"/>
                      <a:pt x="8094862" y="2936114"/>
                      <a:pt x="8222264" y="3063515"/>
                    </a:cubicBezTo>
                    <a:close/>
                    <a:moveTo>
                      <a:pt x="7756914" y="211097"/>
                    </a:moveTo>
                    <a:cubicBezTo>
                      <a:pt x="7923389" y="196589"/>
                      <a:pt x="8094862" y="252945"/>
                      <a:pt x="8222264" y="380346"/>
                    </a:cubicBezTo>
                    <a:cubicBezTo>
                      <a:pt x="8349664" y="507747"/>
                      <a:pt x="8406020" y="679220"/>
                      <a:pt x="8391512" y="845696"/>
                    </a:cubicBezTo>
                    <a:cubicBezTo>
                      <a:pt x="8225037" y="860203"/>
                      <a:pt x="8053564" y="803848"/>
                      <a:pt x="7926163" y="676447"/>
                    </a:cubicBezTo>
                    <a:cubicBezTo>
                      <a:pt x="7798761" y="549046"/>
                      <a:pt x="7742406" y="377573"/>
                      <a:pt x="7756914" y="211097"/>
                    </a:cubicBezTo>
                    <a:close/>
                    <a:moveTo>
                      <a:pt x="7892373" y="879655"/>
                    </a:moveTo>
                    <a:cubicBezTo>
                      <a:pt x="7892373" y="971422"/>
                      <a:pt x="7817992" y="1045804"/>
                      <a:pt x="7726225" y="1045804"/>
                    </a:cubicBezTo>
                    <a:cubicBezTo>
                      <a:pt x="7634457" y="1045804"/>
                      <a:pt x="7560076" y="971422"/>
                      <a:pt x="7560076" y="879655"/>
                    </a:cubicBezTo>
                    <a:cubicBezTo>
                      <a:pt x="7560076" y="787889"/>
                      <a:pt x="7634457" y="713507"/>
                      <a:pt x="7726225" y="713507"/>
                    </a:cubicBezTo>
                    <a:cubicBezTo>
                      <a:pt x="7817992" y="713507"/>
                      <a:pt x="7892373" y="787889"/>
                      <a:pt x="7892373" y="879655"/>
                    </a:cubicBezTo>
                    <a:close/>
                    <a:moveTo>
                      <a:pt x="7060936" y="3528852"/>
                    </a:moveTo>
                    <a:cubicBezTo>
                      <a:pt x="7046442" y="3362389"/>
                      <a:pt x="7102784" y="3190916"/>
                      <a:pt x="7230185" y="3063502"/>
                    </a:cubicBezTo>
                    <a:cubicBezTo>
                      <a:pt x="7357586" y="2936101"/>
                      <a:pt x="7529059" y="2879758"/>
                      <a:pt x="7695535" y="2894253"/>
                    </a:cubicBezTo>
                    <a:cubicBezTo>
                      <a:pt x="7710029" y="3060716"/>
                      <a:pt x="7653687" y="3232189"/>
                      <a:pt x="7526286" y="3359603"/>
                    </a:cubicBezTo>
                    <a:cubicBezTo>
                      <a:pt x="7398885" y="3487004"/>
                      <a:pt x="7227412" y="3543346"/>
                      <a:pt x="7060936" y="3528852"/>
                    </a:cubicBezTo>
                    <a:close/>
                    <a:moveTo>
                      <a:pt x="7695535" y="4231383"/>
                    </a:moveTo>
                    <a:cubicBezTo>
                      <a:pt x="7529059" y="4245891"/>
                      <a:pt x="7357586" y="4189535"/>
                      <a:pt x="7230185" y="4062134"/>
                    </a:cubicBezTo>
                    <a:cubicBezTo>
                      <a:pt x="7102784" y="3934733"/>
                      <a:pt x="7046429" y="3763247"/>
                      <a:pt x="7060936" y="3596784"/>
                    </a:cubicBezTo>
                    <a:cubicBezTo>
                      <a:pt x="7227412" y="3582277"/>
                      <a:pt x="7398885" y="3638632"/>
                      <a:pt x="7526286" y="3766033"/>
                    </a:cubicBezTo>
                    <a:cubicBezTo>
                      <a:pt x="7653687" y="3893434"/>
                      <a:pt x="7710043" y="4064907"/>
                      <a:pt x="7695535" y="4231383"/>
                    </a:cubicBezTo>
                    <a:close/>
                    <a:moveTo>
                      <a:pt x="7554752" y="2720556"/>
                    </a:moveTo>
                    <a:cubicBezTo>
                      <a:pt x="7427350" y="2847957"/>
                      <a:pt x="7255877" y="2904312"/>
                      <a:pt x="7089402" y="2889805"/>
                    </a:cubicBezTo>
                    <a:cubicBezTo>
                      <a:pt x="7074894" y="2723343"/>
                      <a:pt x="7131249" y="2551856"/>
                      <a:pt x="7258651" y="2424455"/>
                    </a:cubicBezTo>
                    <a:cubicBezTo>
                      <a:pt x="7386052" y="2297054"/>
                      <a:pt x="7557538" y="2240699"/>
                      <a:pt x="7724001" y="2255206"/>
                    </a:cubicBezTo>
                    <a:cubicBezTo>
                      <a:pt x="7738508" y="2421669"/>
                      <a:pt x="7682152" y="2593155"/>
                      <a:pt x="7554752" y="2720556"/>
                    </a:cubicBezTo>
                    <a:close/>
                    <a:moveTo>
                      <a:pt x="7724001" y="2187274"/>
                    </a:moveTo>
                    <a:cubicBezTo>
                      <a:pt x="7557538" y="2201768"/>
                      <a:pt x="7386052" y="2145426"/>
                      <a:pt x="7258651" y="2018025"/>
                    </a:cubicBezTo>
                    <a:cubicBezTo>
                      <a:pt x="7131249" y="1890624"/>
                      <a:pt x="7074894" y="1719138"/>
                      <a:pt x="7089402" y="1552675"/>
                    </a:cubicBezTo>
                    <a:cubicBezTo>
                      <a:pt x="7255865" y="1538167"/>
                      <a:pt x="7427350" y="1594523"/>
                      <a:pt x="7554752" y="1721924"/>
                    </a:cubicBezTo>
                    <a:cubicBezTo>
                      <a:pt x="7682152" y="1849325"/>
                      <a:pt x="7738495" y="2020811"/>
                      <a:pt x="7724001" y="2187274"/>
                    </a:cubicBezTo>
                    <a:close/>
                    <a:moveTo>
                      <a:pt x="7230198" y="380346"/>
                    </a:moveTo>
                    <a:cubicBezTo>
                      <a:pt x="7357600" y="252945"/>
                      <a:pt x="7529073" y="196589"/>
                      <a:pt x="7695548" y="211097"/>
                    </a:cubicBezTo>
                    <a:cubicBezTo>
                      <a:pt x="7710043" y="377573"/>
                      <a:pt x="7653700" y="549046"/>
                      <a:pt x="7526299" y="676447"/>
                    </a:cubicBezTo>
                    <a:cubicBezTo>
                      <a:pt x="7398898" y="803848"/>
                      <a:pt x="7227425" y="860203"/>
                      <a:pt x="7060950" y="845696"/>
                    </a:cubicBezTo>
                    <a:cubicBezTo>
                      <a:pt x="7046455" y="679233"/>
                      <a:pt x="7102797" y="507747"/>
                      <a:pt x="7230198" y="380346"/>
                    </a:cubicBezTo>
                    <a:close/>
                    <a:moveTo>
                      <a:pt x="7060950" y="913628"/>
                    </a:moveTo>
                    <a:cubicBezTo>
                      <a:pt x="7227425" y="899121"/>
                      <a:pt x="7398898" y="955476"/>
                      <a:pt x="7526299" y="1082877"/>
                    </a:cubicBezTo>
                    <a:cubicBezTo>
                      <a:pt x="7653700" y="1210279"/>
                      <a:pt x="7710055" y="1381751"/>
                      <a:pt x="7695548" y="1548227"/>
                    </a:cubicBezTo>
                    <a:cubicBezTo>
                      <a:pt x="7529073" y="1562721"/>
                      <a:pt x="7357600" y="1506379"/>
                      <a:pt x="7230198" y="1378978"/>
                    </a:cubicBezTo>
                    <a:cubicBezTo>
                      <a:pt x="7102797" y="1251577"/>
                      <a:pt x="7046442" y="1080104"/>
                      <a:pt x="7060950" y="913628"/>
                    </a:cubicBezTo>
                    <a:close/>
                    <a:moveTo>
                      <a:pt x="7224874" y="2221247"/>
                    </a:moveTo>
                    <a:cubicBezTo>
                      <a:pt x="7224874" y="2313014"/>
                      <a:pt x="7150492" y="2387395"/>
                      <a:pt x="7058725" y="2387395"/>
                    </a:cubicBezTo>
                    <a:cubicBezTo>
                      <a:pt x="6966959" y="2387395"/>
                      <a:pt x="6892577" y="2313014"/>
                      <a:pt x="6892577" y="2221247"/>
                    </a:cubicBezTo>
                    <a:cubicBezTo>
                      <a:pt x="6892577" y="2129480"/>
                      <a:pt x="6966959" y="2055098"/>
                      <a:pt x="7058725" y="2055098"/>
                    </a:cubicBezTo>
                    <a:cubicBezTo>
                      <a:pt x="7150492" y="2055098"/>
                      <a:pt x="7224874" y="2129480"/>
                      <a:pt x="7224874" y="2221247"/>
                    </a:cubicBezTo>
                    <a:close/>
                    <a:moveTo>
                      <a:pt x="6351589" y="2894266"/>
                    </a:moveTo>
                    <a:cubicBezTo>
                      <a:pt x="6518052" y="2879758"/>
                      <a:pt x="6689525" y="2936114"/>
                      <a:pt x="6816939" y="3063515"/>
                    </a:cubicBezTo>
                    <a:cubicBezTo>
                      <a:pt x="6944340" y="3190916"/>
                      <a:pt x="7000696" y="3362389"/>
                      <a:pt x="6986189" y="3528865"/>
                    </a:cubicBezTo>
                    <a:cubicBezTo>
                      <a:pt x="6819713" y="3543359"/>
                      <a:pt x="6648240" y="3487004"/>
                      <a:pt x="6520838" y="3359616"/>
                    </a:cubicBezTo>
                    <a:cubicBezTo>
                      <a:pt x="6393438" y="3232215"/>
                      <a:pt x="6337082" y="3060729"/>
                      <a:pt x="6351589" y="2894266"/>
                    </a:cubicBezTo>
                    <a:close/>
                    <a:moveTo>
                      <a:pt x="6520838" y="1082890"/>
                    </a:moveTo>
                    <a:cubicBezTo>
                      <a:pt x="6648240" y="955489"/>
                      <a:pt x="6819713" y="899134"/>
                      <a:pt x="6986189" y="913641"/>
                    </a:cubicBezTo>
                    <a:cubicBezTo>
                      <a:pt x="7000696" y="1080104"/>
                      <a:pt x="6944328" y="1251590"/>
                      <a:pt x="6816939" y="1378991"/>
                    </a:cubicBezTo>
                    <a:cubicBezTo>
                      <a:pt x="6689538" y="1506392"/>
                      <a:pt x="6518065" y="1562748"/>
                      <a:pt x="6351589" y="1548240"/>
                    </a:cubicBezTo>
                    <a:cubicBezTo>
                      <a:pt x="6337082" y="1381778"/>
                      <a:pt x="6393438" y="1210292"/>
                      <a:pt x="6520838" y="1082890"/>
                    </a:cubicBezTo>
                    <a:close/>
                    <a:moveTo>
                      <a:pt x="6562686" y="2720569"/>
                    </a:moveTo>
                    <a:cubicBezTo>
                      <a:pt x="6435285" y="2593168"/>
                      <a:pt x="6378930" y="2421682"/>
                      <a:pt x="6393438" y="2255219"/>
                    </a:cubicBezTo>
                    <a:cubicBezTo>
                      <a:pt x="6559900" y="2240712"/>
                      <a:pt x="6731373" y="2297067"/>
                      <a:pt x="6858787" y="2424469"/>
                    </a:cubicBezTo>
                    <a:cubicBezTo>
                      <a:pt x="6986189" y="2551870"/>
                      <a:pt x="7042531" y="2723343"/>
                      <a:pt x="7028036" y="2889818"/>
                    </a:cubicBezTo>
                    <a:cubicBezTo>
                      <a:pt x="6861574" y="2904326"/>
                      <a:pt x="6690088" y="2847970"/>
                      <a:pt x="6562686" y="2720569"/>
                    </a:cubicBezTo>
                    <a:close/>
                    <a:moveTo>
                      <a:pt x="6858787" y="2018038"/>
                    </a:moveTo>
                    <a:cubicBezTo>
                      <a:pt x="6731386" y="2145439"/>
                      <a:pt x="6559900" y="2201781"/>
                      <a:pt x="6393438" y="2187287"/>
                    </a:cubicBezTo>
                    <a:cubicBezTo>
                      <a:pt x="6378943" y="2020811"/>
                      <a:pt x="6435285" y="1849338"/>
                      <a:pt x="6562686" y="1721937"/>
                    </a:cubicBezTo>
                    <a:cubicBezTo>
                      <a:pt x="6690088" y="1594536"/>
                      <a:pt x="6861574" y="1538180"/>
                      <a:pt x="7028036" y="1552688"/>
                    </a:cubicBezTo>
                    <a:cubicBezTo>
                      <a:pt x="7042531" y="1719151"/>
                      <a:pt x="6986189" y="1890637"/>
                      <a:pt x="6858787" y="2018038"/>
                    </a:cubicBezTo>
                    <a:close/>
                    <a:moveTo>
                      <a:pt x="6351589" y="211110"/>
                    </a:moveTo>
                    <a:cubicBezTo>
                      <a:pt x="6518052" y="196603"/>
                      <a:pt x="6689525" y="252958"/>
                      <a:pt x="6816939" y="380359"/>
                    </a:cubicBezTo>
                    <a:cubicBezTo>
                      <a:pt x="6944340" y="507760"/>
                      <a:pt x="7000696" y="679233"/>
                      <a:pt x="6986189" y="845709"/>
                    </a:cubicBezTo>
                    <a:cubicBezTo>
                      <a:pt x="6819713" y="860216"/>
                      <a:pt x="6648240" y="803861"/>
                      <a:pt x="6520838" y="676460"/>
                    </a:cubicBezTo>
                    <a:cubicBezTo>
                      <a:pt x="6393438" y="549059"/>
                      <a:pt x="6337082" y="377586"/>
                      <a:pt x="6351589" y="211110"/>
                    </a:cubicBezTo>
                    <a:close/>
                    <a:moveTo>
                      <a:pt x="6487049" y="879669"/>
                    </a:moveTo>
                    <a:cubicBezTo>
                      <a:pt x="6487049" y="971436"/>
                      <a:pt x="6412667" y="1045817"/>
                      <a:pt x="6320900" y="1045817"/>
                    </a:cubicBezTo>
                    <a:cubicBezTo>
                      <a:pt x="6229133" y="1045817"/>
                      <a:pt x="6154752" y="971436"/>
                      <a:pt x="6154752" y="879669"/>
                    </a:cubicBezTo>
                    <a:cubicBezTo>
                      <a:pt x="6154752" y="787902"/>
                      <a:pt x="6229133" y="713520"/>
                      <a:pt x="6320900" y="713520"/>
                    </a:cubicBezTo>
                    <a:cubicBezTo>
                      <a:pt x="6412667" y="713520"/>
                      <a:pt x="6487049" y="787902"/>
                      <a:pt x="6487049" y="879669"/>
                    </a:cubicBezTo>
                    <a:close/>
                    <a:moveTo>
                      <a:pt x="5655612" y="3528865"/>
                    </a:moveTo>
                    <a:cubicBezTo>
                      <a:pt x="5641118" y="3362402"/>
                      <a:pt x="5697460" y="3190929"/>
                      <a:pt x="5824861" y="3063515"/>
                    </a:cubicBezTo>
                    <a:cubicBezTo>
                      <a:pt x="5952262" y="2936114"/>
                      <a:pt x="6123748" y="2879771"/>
                      <a:pt x="6290211" y="2894266"/>
                    </a:cubicBezTo>
                    <a:cubicBezTo>
                      <a:pt x="6304705" y="3060729"/>
                      <a:pt x="6248363" y="3232202"/>
                      <a:pt x="6120962" y="3359616"/>
                    </a:cubicBezTo>
                    <a:cubicBezTo>
                      <a:pt x="5993561" y="3487017"/>
                      <a:pt x="5822075" y="3543359"/>
                      <a:pt x="5655612" y="3528865"/>
                    </a:cubicBezTo>
                    <a:close/>
                    <a:moveTo>
                      <a:pt x="6290211" y="4231396"/>
                    </a:moveTo>
                    <a:cubicBezTo>
                      <a:pt x="6123735" y="4245904"/>
                      <a:pt x="5952262" y="4189548"/>
                      <a:pt x="5824861" y="4062147"/>
                    </a:cubicBezTo>
                    <a:cubicBezTo>
                      <a:pt x="5697460" y="3934746"/>
                      <a:pt x="5641104" y="3763260"/>
                      <a:pt x="5655612" y="3596797"/>
                    </a:cubicBezTo>
                    <a:cubicBezTo>
                      <a:pt x="5822088" y="3582290"/>
                      <a:pt x="5993561" y="3638645"/>
                      <a:pt x="6120962" y="3766046"/>
                    </a:cubicBezTo>
                    <a:cubicBezTo>
                      <a:pt x="6248363" y="3893448"/>
                      <a:pt x="6304705" y="4064921"/>
                      <a:pt x="6290211" y="4231396"/>
                    </a:cubicBezTo>
                    <a:close/>
                    <a:moveTo>
                      <a:pt x="6149427" y="2720569"/>
                    </a:moveTo>
                    <a:cubicBezTo>
                      <a:pt x="6022026" y="2847970"/>
                      <a:pt x="5850553" y="2904326"/>
                      <a:pt x="5684077" y="2889818"/>
                    </a:cubicBezTo>
                    <a:cubicBezTo>
                      <a:pt x="5669570" y="2723356"/>
                      <a:pt x="5725926" y="2551870"/>
                      <a:pt x="5853327" y="2424469"/>
                    </a:cubicBezTo>
                    <a:cubicBezTo>
                      <a:pt x="5980728" y="2297067"/>
                      <a:pt x="6152201" y="2240712"/>
                      <a:pt x="6318677" y="2255219"/>
                    </a:cubicBezTo>
                    <a:cubicBezTo>
                      <a:pt x="6333184" y="2421682"/>
                      <a:pt x="6276828" y="2593168"/>
                      <a:pt x="6149427" y="2720569"/>
                    </a:cubicBezTo>
                    <a:close/>
                    <a:moveTo>
                      <a:pt x="6318677" y="2187287"/>
                    </a:moveTo>
                    <a:cubicBezTo>
                      <a:pt x="6152214" y="2201781"/>
                      <a:pt x="5980741" y="2145439"/>
                      <a:pt x="5853327" y="2018038"/>
                    </a:cubicBezTo>
                    <a:cubicBezTo>
                      <a:pt x="5725926" y="1890637"/>
                      <a:pt x="5669570" y="1719151"/>
                      <a:pt x="5684077" y="1552688"/>
                    </a:cubicBezTo>
                    <a:cubicBezTo>
                      <a:pt x="5850540" y="1538180"/>
                      <a:pt x="6022026" y="1594536"/>
                      <a:pt x="6149427" y="1721937"/>
                    </a:cubicBezTo>
                    <a:cubicBezTo>
                      <a:pt x="6276828" y="1849338"/>
                      <a:pt x="6333170" y="2020824"/>
                      <a:pt x="6318677" y="2187287"/>
                    </a:cubicBezTo>
                    <a:close/>
                    <a:moveTo>
                      <a:pt x="5824861" y="380359"/>
                    </a:moveTo>
                    <a:cubicBezTo>
                      <a:pt x="5952262" y="252958"/>
                      <a:pt x="6123748" y="196603"/>
                      <a:pt x="6290211" y="211110"/>
                    </a:cubicBezTo>
                    <a:cubicBezTo>
                      <a:pt x="6304705" y="377586"/>
                      <a:pt x="6248363" y="549059"/>
                      <a:pt x="6120962" y="676460"/>
                    </a:cubicBezTo>
                    <a:cubicBezTo>
                      <a:pt x="5993561" y="803861"/>
                      <a:pt x="5822075" y="860216"/>
                      <a:pt x="5655612" y="845709"/>
                    </a:cubicBezTo>
                    <a:cubicBezTo>
                      <a:pt x="5641118" y="679246"/>
                      <a:pt x="5697460" y="507760"/>
                      <a:pt x="5824861" y="380359"/>
                    </a:cubicBezTo>
                    <a:close/>
                    <a:moveTo>
                      <a:pt x="5655612" y="913641"/>
                    </a:moveTo>
                    <a:cubicBezTo>
                      <a:pt x="5822088" y="899134"/>
                      <a:pt x="5993561" y="955489"/>
                      <a:pt x="6120962" y="1082890"/>
                    </a:cubicBezTo>
                    <a:cubicBezTo>
                      <a:pt x="6248363" y="1210292"/>
                      <a:pt x="6304705" y="1381765"/>
                      <a:pt x="6290211" y="1548240"/>
                    </a:cubicBezTo>
                    <a:cubicBezTo>
                      <a:pt x="6123735" y="1562735"/>
                      <a:pt x="5952262" y="1506392"/>
                      <a:pt x="5824861" y="1378991"/>
                    </a:cubicBezTo>
                    <a:cubicBezTo>
                      <a:pt x="5697460" y="1251590"/>
                      <a:pt x="5641104" y="1080117"/>
                      <a:pt x="5655612" y="913641"/>
                    </a:cubicBezTo>
                    <a:close/>
                    <a:moveTo>
                      <a:pt x="5819537" y="2221260"/>
                    </a:moveTo>
                    <a:cubicBezTo>
                      <a:pt x="5819537" y="2313027"/>
                      <a:pt x="5745155" y="2387408"/>
                      <a:pt x="5653388" y="2387408"/>
                    </a:cubicBezTo>
                    <a:cubicBezTo>
                      <a:pt x="5561621" y="2387408"/>
                      <a:pt x="5487240" y="2313027"/>
                      <a:pt x="5487240" y="2221260"/>
                    </a:cubicBezTo>
                    <a:cubicBezTo>
                      <a:pt x="5487240" y="2129493"/>
                      <a:pt x="5561621" y="2055111"/>
                      <a:pt x="5653388" y="2055111"/>
                    </a:cubicBezTo>
                    <a:cubicBezTo>
                      <a:pt x="5745155" y="2055111"/>
                      <a:pt x="5819537" y="2129493"/>
                      <a:pt x="5819537" y="2221260"/>
                    </a:cubicBezTo>
                    <a:close/>
                    <a:moveTo>
                      <a:pt x="4946252" y="2894279"/>
                    </a:moveTo>
                    <a:cubicBezTo>
                      <a:pt x="5112715" y="2879771"/>
                      <a:pt x="5284188" y="2936127"/>
                      <a:pt x="5411602" y="3063528"/>
                    </a:cubicBezTo>
                    <a:cubicBezTo>
                      <a:pt x="5539003" y="3190929"/>
                      <a:pt x="5595359" y="3362402"/>
                      <a:pt x="5580851" y="3528878"/>
                    </a:cubicBezTo>
                    <a:cubicBezTo>
                      <a:pt x="5414389" y="3543372"/>
                      <a:pt x="5242916" y="3487017"/>
                      <a:pt x="5115501" y="3359629"/>
                    </a:cubicBezTo>
                    <a:cubicBezTo>
                      <a:pt x="4988100" y="3232228"/>
                      <a:pt x="4931745" y="3060742"/>
                      <a:pt x="4946252" y="2894279"/>
                    </a:cubicBezTo>
                    <a:close/>
                    <a:moveTo>
                      <a:pt x="5115501" y="1082904"/>
                    </a:moveTo>
                    <a:cubicBezTo>
                      <a:pt x="5242903" y="955502"/>
                      <a:pt x="5414375" y="899147"/>
                      <a:pt x="5580851" y="913654"/>
                    </a:cubicBezTo>
                    <a:cubicBezTo>
                      <a:pt x="5595359" y="1080117"/>
                      <a:pt x="5539003" y="1251603"/>
                      <a:pt x="5411602" y="1379004"/>
                    </a:cubicBezTo>
                    <a:cubicBezTo>
                      <a:pt x="5284201" y="1506406"/>
                      <a:pt x="5112728" y="1562761"/>
                      <a:pt x="4946252" y="1548253"/>
                    </a:cubicBezTo>
                    <a:cubicBezTo>
                      <a:pt x="4931745" y="1381791"/>
                      <a:pt x="4988100" y="1210305"/>
                      <a:pt x="5115501" y="1082904"/>
                    </a:cubicBezTo>
                    <a:close/>
                    <a:moveTo>
                      <a:pt x="5157349" y="2720582"/>
                    </a:moveTo>
                    <a:cubicBezTo>
                      <a:pt x="5029948" y="2593181"/>
                      <a:pt x="4973593" y="2421695"/>
                      <a:pt x="4988100" y="2255232"/>
                    </a:cubicBezTo>
                    <a:cubicBezTo>
                      <a:pt x="5154563" y="2240725"/>
                      <a:pt x="5326036" y="2297080"/>
                      <a:pt x="5453450" y="2424482"/>
                    </a:cubicBezTo>
                    <a:cubicBezTo>
                      <a:pt x="5580851" y="2551883"/>
                      <a:pt x="5637206" y="2723356"/>
                      <a:pt x="5622699" y="2889831"/>
                    </a:cubicBezTo>
                    <a:cubicBezTo>
                      <a:pt x="5456236" y="2904339"/>
                      <a:pt x="5284750" y="2847984"/>
                      <a:pt x="5157349" y="2720582"/>
                    </a:cubicBezTo>
                    <a:close/>
                    <a:moveTo>
                      <a:pt x="5453450" y="2018051"/>
                    </a:moveTo>
                    <a:cubicBezTo>
                      <a:pt x="5326049" y="2145452"/>
                      <a:pt x="5154576" y="2201794"/>
                      <a:pt x="4988100" y="2187300"/>
                    </a:cubicBezTo>
                    <a:cubicBezTo>
                      <a:pt x="4973593" y="2020824"/>
                      <a:pt x="5029948" y="1849351"/>
                      <a:pt x="5157349" y="1721950"/>
                    </a:cubicBezTo>
                    <a:cubicBezTo>
                      <a:pt x="5284750" y="1594549"/>
                      <a:pt x="5456223" y="1538194"/>
                      <a:pt x="5622699" y="1552701"/>
                    </a:cubicBezTo>
                    <a:cubicBezTo>
                      <a:pt x="5637206" y="1719164"/>
                      <a:pt x="5580851" y="1890650"/>
                      <a:pt x="5453450" y="2018051"/>
                    </a:cubicBezTo>
                    <a:close/>
                    <a:moveTo>
                      <a:pt x="4946252" y="211123"/>
                    </a:moveTo>
                    <a:cubicBezTo>
                      <a:pt x="5112715" y="196616"/>
                      <a:pt x="5284188" y="252971"/>
                      <a:pt x="5411602" y="380372"/>
                    </a:cubicBezTo>
                    <a:cubicBezTo>
                      <a:pt x="5539017" y="507773"/>
                      <a:pt x="5595359" y="679246"/>
                      <a:pt x="5580851" y="845722"/>
                    </a:cubicBezTo>
                    <a:cubicBezTo>
                      <a:pt x="5414389" y="860229"/>
                      <a:pt x="5242916" y="803874"/>
                      <a:pt x="5115501" y="676473"/>
                    </a:cubicBezTo>
                    <a:cubicBezTo>
                      <a:pt x="4988100" y="549072"/>
                      <a:pt x="4931745" y="377599"/>
                      <a:pt x="4946252" y="211123"/>
                    </a:cubicBezTo>
                    <a:close/>
                    <a:moveTo>
                      <a:pt x="5081711" y="879682"/>
                    </a:moveTo>
                    <a:cubicBezTo>
                      <a:pt x="5081711" y="971449"/>
                      <a:pt x="5007330" y="1045830"/>
                      <a:pt x="4915563" y="1045830"/>
                    </a:cubicBezTo>
                    <a:cubicBezTo>
                      <a:pt x="4823796" y="1045830"/>
                      <a:pt x="4749414" y="971449"/>
                      <a:pt x="4749414" y="879682"/>
                    </a:cubicBezTo>
                    <a:cubicBezTo>
                      <a:pt x="4749414" y="787915"/>
                      <a:pt x="4823809" y="713533"/>
                      <a:pt x="4915563" y="713533"/>
                    </a:cubicBezTo>
                    <a:cubicBezTo>
                      <a:pt x="5007317" y="713533"/>
                      <a:pt x="5081711" y="787915"/>
                      <a:pt x="5081711" y="879682"/>
                    </a:cubicBezTo>
                    <a:close/>
                    <a:moveTo>
                      <a:pt x="4744090" y="2720582"/>
                    </a:moveTo>
                    <a:cubicBezTo>
                      <a:pt x="4616689" y="2847984"/>
                      <a:pt x="4445203" y="2904339"/>
                      <a:pt x="4278740" y="2889831"/>
                    </a:cubicBezTo>
                    <a:cubicBezTo>
                      <a:pt x="4264246" y="2723369"/>
                      <a:pt x="4320588" y="2551883"/>
                      <a:pt x="4447989" y="2424482"/>
                    </a:cubicBezTo>
                    <a:cubicBezTo>
                      <a:pt x="4575391" y="2297080"/>
                      <a:pt x="4746863" y="2240725"/>
                      <a:pt x="4913339" y="2255232"/>
                    </a:cubicBezTo>
                    <a:cubicBezTo>
                      <a:pt x="4927847" y="2421695"/>
                      <a:pt x="4871491" y="2593181"/>
                      <a:pt x="4744090" y="2720582"/>
                    </a:cubicBezTo>
                    <a:close/>
                    <a:moveTo>
                      <a:pt x="4715625" y="3359629"/>
                    </a:moveTo>
                    <a:cubicBezTo>
                      <a:pt x="4588223" y="3487030"/>
                      <a:pt x="4416738" y="3543372"/>
                      <a:pt x="4250275" y="3528878"/>
                    </a:cubicBezTo>
                    <a:cubicBezTo>
                      <a:pt x="4235767" y="3362415"/>
                      <a:pt x="4292123" y="3190942"/>
                      <a:pt x="4419524" y="3063528"/>
                    </a:cubicBezTo>
                    <a:cubicBezTo>
                      <a:pt x="4546925" y="2936127"/>
                      <a:pt x="4718398" y="2879785"/>
                      <a:pt x="4884874" y="2894279"/>
                    </a:cubicBezTo>
                    <a:cubicBezTo>
                      <a:pt x="4899381" y="3060742"/>
                      <a:pt x="4843026" y="3232215"/>
                      <a:pt x="4715625" y="3359629"/>
                    </a:cubicBezTo>
                    <a:close/>
                    <a:moveTo>
                      <a:pt x="4913339" y="2187300"/>
                    </a:moveTo>
                    <a:cubicBezTo>
                      <a:pt x="4746876" y="2201794"/>
                      <a:pt x="4575404" y="2145452"/>
                      <a:pt x="4447989" y="2018051"/>
                    </a:cubicBezTo>
                    <a:cubicBezTo>
                      <a:pt x="4320588" y="1890650"/>
                      <a:pt x="4264246" y="1719164"/>
                      <a:pt x="4278740" y="1552701"/>
                    </a:cubicBezTo>
                    <a:cubicBezTo>
                      <a:pt x="4445216" y="1538194"/>
                      <a:pt x="4616689" y="1594549"/>
                      <a:pt x="4744090" y="1721950"/>
                    </a:cubicBezTo>
                    <a:cubicBezTo>
                      <a:pt x="4871491" y="1849351"/>
                      <a:pt x="4927833" y="2020837"/>
                      <a:pt x="4913339" y="2187300"/>
                    </a:cubicBezTo>
                    <a:close/>
                    <a:moveTo>
                      <a:pt x="4419537" y="380372"/>
                    </a:moveTo>
                    <a:cubicBezTo>
                      <a:pt x="4546938" y="252971"/>
                      <a:pt x="4718411" y="196616"/>
                      <a:pt x="4884887" y="211123"/>
                    </a:cubicBezTo>
                    <a:cubicBezTo>
                      <a:pt x="4899394" y="377599"/>
                      <a:pt x="4843039" y="549072"/>
                      <a:pt x="4715638" y="676473"/>
                    </a:cubicBezTo>
                    <a:cubicBezTo>
                      <a:pt x="4588236" y="803874"/>
                      <a:pt x="4416751" y="860229"/>
                      <a:pt x="4250288" y="845722"/>
                    </a:cubicBezTo>
                    <a:cubicBezTo>
                      <a:pt x="4235780" y="679259"/>
                      <a:pt x="4292136" y="507773"/>
                      <a:pt x="4419537" y="380372"/>
                    </a:cubicBezTo>
                    <a:close/>
                    <a:moveTo>
                      <a:pt x="4250288" y="913654"/>
                    </a:moveTo>
                    <a:cubicBezTo>
                      <a:pt x="4416751" y="899147"/>
                      <a:pt x="4588223" y="955502"/>
                      <a:pt x="4715638" y="1082904"/>
                    </a:cubicBezTo>
                    <a:cubicBezTo>
                      <a:pt x="4843039" y="1210305"/>
                      <a:pt x="4899381" y="1381778"/>
                      <a:pt x="4884887" y="1548253"/>
                    </a:cubicBezTo>
                    <a:cubicBezTo>
                      <a:pt x="4718424" y="1562748"/>
                      <a:pt x="4546938" y="1506406"/>
                      <a:pt x="4419537" y="1379004"/>
                    </a:cubicBezTo>
                    <a:cubicBezTo>
                      <a:pt x="4292136" y="1251603"/>
                      <a:pt x="4235793" y="1080130"/>
                      <a:pt x="4250288" y="913654"/>
                    </a:cubicBezTo>
                    <a:close/>
                    <a:moveTo>
                      <a:pt x="4048112" y="2018051"/>
                    </a:moveTo>
                    <a:cubicBezTo>
                      <a:pt x="3920711" y="2145452"/>
                      <a:pt x="3749238" y="2201794"/>
                      <a:pt x="3582763" y="2187300"/>
                    </a:cubicBezTo>
                    <a:cubicBezTo>
                      <a:pt x="3568255" y="2020824"/>
                      <a:pt x="3624611" y="1849351"/>
                      <a:pt x="3752012" y="1721950"/>
                    </a:cubicBezTo>
                    <a:cubicBezTo>
                      <a:pt x="3879413" y="1594549"/>
                      <a:pt x="4050886" y="1538194"/>
                      <a:pt x="4217361" y="1552701"/>
                    </a:cubicBezTo>
                    <a:cubicBezTo>
                      <a:pt x="4231869" y="1719164"/>
                      <a:pt x="4175514" y="1890650"/>
                      <a:pt x="4048112" y="2018051"/>
                    </a:cubicBezTo>
                    <a:close/>
                    <a:moveTo>
                      <a:pt x="3540915" y="1548253"/>
                    </a:moveTo>
                    <a:cubicBezTo>
                      <a:pt x="3526407" y="1381791"/>
                      <a:pt x="3582763" y="1210305"/>
                      <a:pt x="3710164" y="1082904"/>
                    </a:cubicBezTo>
                    <a:cubicBezTo>
                      <a:pt x="3837565" y="955502"/>
                      <a:pt x="4009038" y="899147"/>
                      <a:pt x="4175514" y="913654"/>
                    </a:cubicBezTo>
                    <a:cubicBezTo>
                      <a:pt x="4190021" y="1080117"/>
                      <a:pt x="4133666" y="1251603"/>
                      <a:pt x="4006265" y="1379004"/>
                    </a:cubicBezTo>
                    <a:cubicBezTo>
                      <a:pt x="3878863" y="1506406"/>
                      <a:pt x="3707391" y="1562761"/>
                      <a:pt x="3540915" y="1548253"/>
                    </a:cubicBezTo>
                    <a:close/>
                    <a:moveTo>
                      <a:pt x="3540915" y="211123"/>
                    </a:moveTo>
                    <a:cubicBezTo>
                      <a:pt x="3707391" y="196616"/>
                      <a:pt x="3878863" y="252971"/>
                      <a:pt x="4006265" y="380372"/>
                    </a:cubicBezTo>
                    <a:cubicBezTo>
                      <a:pt x="4133666" y="507773"/>
                      <a:pt x="4190021" y="679246"/>
                      <a:pt x="4175514" y="845722"/>
                    </a:cubicBezTo>
                    <a:cubicBezTo>
                      <a:pt x="4009051" y="860229"/>
                      <a:pt x="3837578" y="803874"/>
                      <a:pt x="3710164" y="676473"/>
                    </a:cubicBezTo>
                    <a:cubicBezTo>
                      <a:pt x="3582763" y="549072"/>
                      <a:pt x="3526407" y="377599"/>
                      <a:pt x="3540915" y="211123"/>
                    </a:cubicBezTo>
                    <a:close/>
                    <a:moveTo>
                      <a:pt x="3676374" y="879682"/>
                    </a:moveTo>
                    <a:cubicBezTo>
                      <a:pt x="3676374" y="971449"/>
                      <a:pt x="3601993" y="1045830"/>
                      <a:pt x="3510226" y="1045830"/>
                    </a:cubicBezTo>
                    <a:cubicBezTo>
                      <a:pt x="3418458" y="1045830"/>
                      <a:pt x="3344077" y="971449"/>
                      <a:pt x="3344077" y="879682"/>
                    </a:cubicBezTo>
                    <a:cubicBezTo>
                      <a:pt x="3344077" y="787915"/>
                      <a:pt x="3418458" y="713533"/>
                      <a:pt x="3510226" y="713533"/>
                    </a:cubicBezTo>
                    <a:cubicBezTo>
                      <a:pt x="3601993" y="713533"/>
                      <a:pt x="3676374" y="787915"/>
                      <a:pt x="3676374" y="879682"/>
                    </a:cubicBezTo>
                    <a:close/>
                    <a:moveTo>
                      <a:pt x="3338753" y="2720582"/>
                    </a:moveTo>
                    <a:cubicBezTo>
                      <a:pt x="3211352" y="2847984"/>
                      <a:pt x="3039879" y="2904339"/>
                      <a:pt x="2873403" y="2889831"/>
                    </a:cubicBezTo>
                    <a:cubicBezTo>
                      <a:pt x="2858908" y="2723369"/>
                      <a:pt x="2915251" y="2551883"/>
                      <a:pt x="3042652" y="2424482"/>
                    </a:cubicBezTo>
                    <a:cubicBezTo>
                      <a:pt x="3170053" y="2297080"/>
                      <a:pt x="3341539" y="2240725"/>
                      <a:pt x="3508001" y="2255232"/>
                    </a:cubicBezTo>
                    <a:cubicBezTo>
                      <a:pt x="3522509" y="2421695"/>
                      <a:pt x="3466154" y="2593181"/>
                      <a:pt x="3338753" y="2720582"/>
                    </a:cubicBezTo>
                    <a:close/>
                    <a:moveTo>
                      <a:pt x="3310287" y="3359629"/>
                    </a:moveTo>
                    <a:cubicBezTo>
                      <a:pt x="3182886" y="3487030"/>
                      <a:pt x="3011413" y="3543372"/>
                      <a:pt x="2844937" y="3528878"/>
                    </a:cubicBezTo>
                    <a:cubicBezTo>
                      <a:pt x="2830430" y="3362415"/>
                      <a:pt x="2886785" y="3190942"/>
                      <a:pt x="3014186" y="3063528"/>
                    </a:cubicBezTo>
                    <a:cubicBezTo>
                      <a:pt x="3141588" y="2936127"/>
                      <a:pt x="3313061" y="2879785"/>
                      <a:pt x="3479536" y="2894279"/>
                    </a:cubicBezTo>
                    <a:cubicBezTo>
                      <a:pt x="3494044" y="3060742"/>
                      <a:pt x="3437688" y="3232215"/>
                      <a:pt x="3310287" y="3359629"/>
                    </a:cubicBezTo>
                    <a:close/>
                    <a:moveTo>
                      <a:pt x="3508001" y="2187300"/>
                    </a:moveTo>
                    <a:cubicBezTo>
                      <a:pt x="3341539" y="2201794"/>
                      <a:pt x="3170053" y="2145452"/>
                      <a:pt x="3042652" y="2018051"/>
                    </a:cubicBezTo>
                    <a:cubicBezTo>
                      <a:pt x="2915251" y="1890650"/>
                      <a:pt x="2858908" y="1719164"/>
                      <a:pt x="2873403" y="1552701"/>
                    </a:cubicBezTo>
                    <a:cubicBezTo>
                      <a:pt x="3039879" y="1538194"/>
                      <a:pt x="3211352" y="1594549"/>
                      <a:pt x="3338753" y="1721950"/>
                    </a:cubicBezTo>
                    <a:cubicBezTo>
                      <a:pt x="3466154" y="1849351"/>
                      <a:pt x="3522509" y="2020837"/>
                      <a:pt x="3508001" y="2187300"/>
                    </a:cubicBezTo>
                    <a:close/>
                    <a:moveTo>
                      <a:pt x="3014199" y="380372"/>
                    </a:moveTo>
                    <a:cubicBezTo>
                      <a:pt x="3141601" y="252971"/>
                      <a:pt x="3313073" y="196616"/>
                      <a:pt x="3479549" y="211123"/>
                    </a:cubicBezTo>
                    <a:cubicBezTo>
                      <a:pt x="3494057" y="377599"/>
                      <a:pt x="3437701" y="549072"/>
                      <a:pt x="3310300" y="676473"/>
                    </a:cubicBezTo>
                    <a:cubicBezTo>
                      <a:pt x="3182899" y="803874"/>
                      <a:pt x="3011426" y="860229"/>
                      <a:pt x="2844950" y="845722"/>
                    </a:cubicBezTo>
                    <a:cubicBezTo>
                      <a:pt x="2830443" y="679259"/>
                      <a:pt x="2886798" y="507773"/>
                      <a:pt x="3014199" y="380372"/>
                    </a:cubicBezTo>
                    <a:close/>
                    <a:moveTo>
                      <a:pt x="2844950" y="913654"/>
                    </a:moveTo>
                    <a:cubicBezTo>
                      <a:pt x="3011413" y="899147"/>
                      <a:pt x="3182899" y="955502"/>
                      <a:pt x="3310300" y="1082904"/>
                    </a:cubicBezTo>
                    <a:cubicBezTo>
                      <a:pt x="3437701" y="1210305"/>
                      <a:pt x="3494057" y="1381778"/>
                      <a:pt x="3479549" y="1548253"/>
                    </a:cubicBezTo>
                    <a:cubicBezTo>
                      <a:pt x="3313086" y="1562748"/>
                      <a:pt x="3141601" y="1506406"/>
                      <a:pt x="3014199" y="1379004"/>
                    </a:cubicBezTo>
                    <a:cubicBezTo>
                      <a:pt x="2886798" y="1251603"/>
                      <a:pt x="2830443" y="1080130"/>
                      <a:pt x="2844950" y="913654"/>
                    </a:cubicBezTo>
                    <a:close/>
                    <a:moveTo>
                      <a:pt x="2642788" y="2018051"/>
                    </a:moveTo>
                    <a:cubicBezTo>
                      <a:pt x="2515387" y="2145452"/>
                      <a:pt x="2343914" y="2201794"/>
                      <a:pt x="2177438" y="2187300"/>
                    </a:cubicBezTo>
                    <a:cubicBezTo>
                      <a:pt x="2162944" y="2020824"/>
                      <a:pt x="2219286" y="1849351"/>
                      <a:pt x="2346687" y="1721950"/>
                    </a:cubicBezTo>
                    <a:cubicBezTo>
                      <a:pt x="2474089" y="1594549"/>
                      <a:pt x="2645575" y="1538194"/>
                      <a:pt x="2812037" y="1552701"/>
                    </a:cubicBezTo>
                    <a:cubicBezTo>
                      <a:pt x="2826545" y="1719164"/>
                      <a:pt x="2770189" y="1890650"/>
                      <a:pt x="2642788" y="2018051"/>
                    </a:cubicBezTo>
                    <a:close/>
                    <a:moveTo>
                      <a:pt x="2135591" y="1548253"/>
                    </a:moveTo>
                    <a:cubicBezTo>
                      <a:pt x="2121096" y="1381791"/>
                      <a:pt x="2177438" y="1210305"/>
                      <a:pt x="2304840" y="1082904"/>
                    </a:cubicBezTo>
                    <a:cubicBezTo>
                      <a:pt x="2432241" y="955502"/>
                      <a:pt x="2603727" y="899147"/>
                      <a:pt x="2770189" y="913654"/>
                    </a:cubicBezTo>
                    <a:cubicBezTo>
                      <a:pt x="2784697" y="1080117"/>
                      <a:pt x="2728341" y="1251603"/>
                      <a:pt x="2600940" y="1379004"/>
                    </a:cubicBezTo>
                    <a:cubicBezTo>
                      <a:pt x="2473539" y="1506406"/>
                      <a:pt x="2302066" y="1562761"/>
                      <a:pt x="2135591" y="1548253"/>
                    </a:cubicBezTo>
                    <a:close/>
                    <a:moveTo>
                      <a:pt x="2135591" y="211123"/>
                    </a:moveTo>
                    <a:cubicBezTo>
                      <a:pt x="2302066" y="196616"/>
                      <a:pt x="2473539" y="252971"/>
                      <a:pt x="2600940" y="380372"/>
                    </a:cubicBezTo>
                    <a:cubicBezTo>
                      <a:pt x="2728341" y="507773"/>
                      <a:pt x="2784697" y="679246"/>
                      <a:pt x="2770189" y="845722"/>
                    </a:cubicBezTo>
                    <a:cubicBezTo>
                      <a:pt x="2603727" y="860229"/>
                      <a:pt x="2432241" y="803874"/>
                      <a:pt x="2304840" y="676473"/>
                    </a:cubicBezTo>
                    <a:cubicBezTo>
                      <a:pt x="2177438" y="549072"/>
                      <a:pt x="2121096" y="377599"/>
                      <a:pt x="2135591" y="211123"/>
                    </a:cubicBezTo>
                    <a:close/>
                    <a:moveTo>
                      <a:pt x="2271050" y="879682"/>
                    </a:moveTo>
                    <a:cubicBezTo>
                      <a:pt x="2271050" y="971449"/>
                      <a:pt x="2196668" y="1045830"/>
                      <a:pt x="2104901" y="1045830"/>
                    </a:cubicBezTo>
                    <a:cubicBezTo>
                      <a:pt x="2013134" y="1045830"/>
                      <a:pt x="1938753" y="971449"/>
                      <a:pt x="1938753" y="879682"/>
                    </a:cubicBezTo>
                    <a:cubicBezTo>
                      <a:pt x="1938753" y="787915"/>
                      <a:pt x="2013134" y="713533"/>
                      <a:pt x="2104901" y="713533"/>
                    </a:cubicBezTo>
                    <a:cubicBezTo>
                      <a:pt x="2196668" y="713533"/>
                      <a:pt x="2271050" y="787915"/>
                      <a:pt x="2271050" y="879682"/>
                    </a:cubicBezTo>
                    <a:close/>
                    <a:moveTo>
                      <a:pt x="1608862" y="380372"/>
                    </a:moveTo>
                    <a:cubicBezTo>
                      <a:pt x="1736263" y="252971"/>
                      <a:pt x="1907749" y="196616"/>
                      <a:pt x="2074212" y="211123"/>
                    </a:cubicBezTo>
                    <a:cubicBezTo>
                      <a:pt x="2088719" y="377599"/>
                      <a:pt x="2032364" y="549072"/>
                      <a:pt x="1904963" y="676473"/>
                    </a:cubicBezTo>
                    <a:cubicBezTo>
                      <a:pt x="1777562" y="803874"/>
                      <a:pt x="1606076" y="860229"/>
                      <a:pt x="1439613" y="845722"/>
                    </a:cubicBezTo>
                    <a:cubicBezTo>
                      <a:pt x="1425106" y="679259"/>
                      <a:pt x="1481461" y="507773"/>
                      <a:pt x="1608862" y="380372"/>
                    </a:cubicBezTo>
                    <a:close/>
                    <a:moveTo>
                      <a:pt x="1439613" y="913654"/>
                    </a:moveTo>
                    <a:cubicBezTo>
                      <a:pt x="1606076" y="899147"/>
                      <a:pt x="1777562" y="955502"/>
                      <a:pt x="1904963" y="1082904"/>
                    </a:cubicBezTo>
                    <a:cubicBezTo>
                      <a:pt x="2032364" y="1210305"/>
                      <a:pt x="2088719" y="1381778"/>
                      <a:pt x="2074212" y="1548253"/>
                    </a:cubicBezTo>
                    <a:cubicBezTo>
                      <a:pt x="1907749" y="1562748"/>
                      <a:pt x="1736263" y="1506406"/>
                      <a:pt x="1608862" y="1379004"/>
                    </a:cubicBezTo>
                    <a:cubicBezTo>
                      <a:pt x="1481461" y="1251603"/>
                      <a:pt x="1425106" y="1080130"/>
                      <a:pt x="1439613" y="913654"/>
                    </a:cubicBezTo>
                    <a:close/>
                    <a:moveTo>
                      <a:pt x="2102677" y="2187300"/>
                    </a:moveTo>
                    <a:cubicBezTo>
                      <a:pt x="1936215" y="2201794"/>
                      <a:pt x="1764729" y="2145452"/>
                      <a:pt x="1637328" y="2018051"/>
                    </a:cubicBezTo>
                    <a:cubicBezTo>
                      <a:pt x="1509926" y="1890650"/>
                      <a:pt x="1453571" y="1719164"/>
                      <a:pt x="1468079" y="1552701"/>
                    </a:cubicBezTo>
                    <a:cubicBezTo>
                      <a:pt x="1634541" y="1538194"/>
                      <a:pt x="1806027" y="1594549"/>
                      <a:pt x="1933428" y="1721950"/>
                    </a:cubicBezTo>
                    <a:cubicBezTo>
                      <a:pt x="2060829" y="1849351"/>
                      <a:pt x="2117185" y="2020837"/>
                      <a:pt x="2102677" y="2187300"/>
                    </a:cubicBezTo>
                    <a:close/>
                    <a:moveTo>
                      <a:pt x="1237451" y="2018051"/>
                    </a:moveTo>
                    <a:cubicBezTo>
                      <a:pt x="1110050" y="2145452"/>
                      <a:pt x="938577" y="2201794"/>
                      <a:pt x="772101" y="2187300"/>
                    </a:cubicBezTo>
                    <a:cubicBezTo>
                      <a:pt x="757594" y="2020824"/>
                      <a:pt x="813949" y="1849351"/>
                      <a:pt x="941350" y="1721950"/>
                    </a:cubicBezTo>
                    <a:cubicBezTo>
                      <a:pt x="1068751" y="1594549"/>
                      <a:pt x="1240224" y="1538194"/>
                      <a:pt x="1406700" y="1552701"/>
                    </a:cubicBezTo>
                    <a:cubicBezTo>
                      <a:pt x="1421207" y="1719164"/>
                      <a:pt x="1364852" y="1890650"/>
                      <a:pt x="1237451" y="2018051"/>
                    </a:cubicBezTo>
                    <a:close/>
                    <a:moveTo>
                      <a:pt x="730188" y="211110"/>
                    </a:moveTo>
                    <a:cubicBezTo>
                      <a:pt x="896664" y="196603"/>
                      <a:pt x="1068136" y="252958"/>
                      <a:pt x="1195538" y="380359"/>
                    </a:cubicBezTo>
                    <a:cubicBezTo>
                      <a:pt x="1322939" y="507760"/>
                      <a:pt x="1379294" y="679233"/>
                      <a:pt x="1364787" y="845709"/>
                    </a:cubicBezTo>
                    <a:cubicBezTo>
                      <a:pt x="1198324" y="860216"/>
                      <a:pt x="1026851" y="803861"/>
                      <a:pt x="899437" y="676460"/>
                    </a:cubicBezTo>
                    <a:cubicBezTo>
                      <a:pt x="772036" y="549059"/>
                      <a:pt x="715680" y="377586"/>
                      <a:pt x="730188" y="211110"/>
                    </a:cubicBezTo>
                    <a:close/>
                    <a:moveTo>
                      <a:pt x="533350" y="879669"/>
                    </a:moveTo>
                    <a:cubicBezTo>
                      <a:pt x="533350" y="787915"/>
                      <a:pt x="607731" y="713520"/>
                      <a:pt x="699498" y="713520"/>
                    </a:cubicBezTo>
                    <a:cubicBezTo>
                      <a:pt x="791265" y="713520"/>
                      <a:pt x="865647" y="787902"/>
                      <a:pt x="865647" y="879669"/>
                    </a:cubicBezTo>
                    <a:cubicBezTo>
                      <a:pt x="865647" y="971436"/>
                      <a:pt x="791265" y="1045817"/>
                      <a:pt x="699498" y="1045817"/>
                    </a:cubicBezTo>
                    <a:cubicBezTo>
                      <a:pt x="607731" y="1045817"/>
                      <a:pt x="533350" y="971436"/>
                      <a:pt x="533350" y="879669"/>
                    </a:cubicBezTo>
                    <a:close/>
                    <a:moveTo>
                      <a:pt x="899437" y="1082890"/>
                    </a:moveTo>
                    <a:cubicBezTo>
                      <a:pt x="1026838" y="955489"/>
                      <a:pt x="1198324" y="899134"/>
                      <a:pt x="1364787" y="913641"/>
                    </a:cubicBezTo>
                    <a:cubicBezTo>
                      <a:pt x="1379294" y="1080104"/>
                      <a:pt x="1322939" y="1251590"/>
                      <a:pt x="1195538" y="1378991"/>
                    </a:cubicBezTo>
                    <a:cubicBezTo>
                      <a:pt x="1068136" y="1506392"/>
                      <a:pt x="896664" y="1562748"/>
                      <a:pt x="730201" y="1548240"/>
                    </a:cubicBezTo>
                    <a:cubicBezTo>
                      <a:pt x="715693" y="1381778"/>
                      <a:pt x="772049" y="1210292"/>
                      <a:pt x="899450" y="1082890"/>
                    </a:cubicBezTo>
                    <a:close/>
                    <a:moveTo>
                      <a:pt x="1406635" y="2889818"/>
                    </a:moveTo>
                    <a:cubicBezTo>
                      <a:pt x="1240159" y="2904326"/>
                      <a:pt x="1068686" y="2847970"/>
                      <a:pt x="941285" y="2720569"/>
                    </a:cubicBezTo>
                    <a:cubicBezTo>
                      <a:pt x="813883" y="2593168"/>
                      <a:pt x="757528" y="2421682"/>
                      <a:pt x="772036" y="2255219"/>
                    </a:cubicBezTo>
                    <a:cubicBezTo>
                      <a:pt x="938498" y="2240712"/>
                      <a:pt x="1109971" y="2297067"/>
                      <a:pt x="1237385" y="2424469"/>
                    </a:cubicBezTo>
                    <a:cubicBezTo>
                      <a:pt x="1364800" y="2551870"/>
                      <a:pt x="1421142" y="2723343"/>
                      <a:pt x="1406635" y="2889818"/>
                    </a:cubicBezTo>
                    <a:close/>
                    <a:moveTo>
                      <a:pt x="1271175" y="2221260"/>
                    </a:moveTo>
                    <a:cubicBezTo>
                      <a:pt x="1271175" y="2129493"/>
                      <a:pt x="1345570" y="2055111"/>
                      <a:pt x="1437324" y="2055111"/>
                    </a:cubicBezTo>
                    <a:cubicBezTo>
                      <a:pt x="1529078" y="2055111"/>
                      <a:pt x="1603472" y="2129493"/>
                      <a:pt x="1603472" y="2221260"/>
                    </a:cubicBezTo>
                    <a:cubicBezTo>
                      <a:pt x="1603472" y="2313027"/>
                      <a:pt x="1529091" y="2387408"/>
                      <a:pt x="1437324" y="2387408"/>
                    </a:cubicBezTo>
                    <a:cubicBezTo>
                      <a:pt x="1345557" y="2387408"/>
                      <a:pt x="1271175" y="2313027"/>
                      <a:pt x="1271175" y="2221260"/>
                    </a:cubicBezTo>
                    <a:close/>
                    <a:moveTo>
                      <a:pt x="1933363" y="2720569"/>
                    </a:moveTo>
                    <a:cubicBezTo>
                      <a:pt x="1805962" y="2847970"/>
                      <a:pt x="1634489" y="2904326"/>
                      <a:pt x="1468013" y="2889818"/>
                    </a:cubicBezTo>
                    <a:cubicBezTo>
                      <a:pt x="1453506" y="2723356"/>
                      <a:pt x="1509861" y="2551870"/>
                      <a:pt x="1637262" y="2424469"/>
                    </a:cubicBezTo>
                    <a:cubicBezTo>
                      <a:pt x="1764663" y="2297067"/>
                      <a:pt x="1936149" y="2240712"/>
                      <a:pt x="2102612" y="2255219"/>
                    </a:cubicBezTo>
                    <a:cubicBezTo>
                      <a:pt x="2117106" y="2421682"/>
                      <a:pt x="2060764" y="2593168"/>
                      <a:pt x="1933363" y="2720569"/>
                    </a:cubicBezTo>
                    <a:close/>
                    <a:moveTo>
                      <a:pt x="2104836" y="3728986"/>
                    </a:moveTo>
                    <a:cubicBezTo>
                      <a:pt x="2013082" y="3728986"/>
                      <a:pt x="1938687" y="3654605"/>
                      <a:pt x="1938687" y="3562838"/>
                    </a:cubicBezTo>
                    <a:cubicBezTo>
                      <a:pt x="1938687" y="3471070"/>
                      <a:pt x="2013069" y="3396689"/>
                      <a:pt x="2104836" y="3396689"/>
                    </a:cubicBezTo>
                    <a:cubicBezTo>
                      <a:pt x="2196603" y="3396689"/>
                      <a:pt x="2270985" y="3471070"/>
                      <a:pt x="2270985" y="3562838"/>
                    </a:cubicBezTo>
                    <a:cubicBezTo>
                      <a:pt x="2270985" y="3654605"/>
                      <a:pt x="2196603" y="3728986"/>
                      <a:pt x="2104836" y="3728986"/>
                    </a:cubicBezTo>
                    <a:close/>
                    <a:moveTo>
                      <a:pt x="2770124" y="3528878"/>
                    </a:moveTo>
                    <a:cubicBezTo>
                      <a:pt x="2603661" y="3543372"/>
                      <a:pt x="2432175" y="3487017"/>
                      <a:pt x="2304774" y="3359629"/>
                    </a:cubicBezTo>
                    <a:cubicBezTo>
                      <a:pt x="2177373" y="3232228"/>
                      <a:pt x="2121031" y="3060742"/>
                      <a:pt x="2135525" y="2894279"/>
                    </a:cubicBezTo>
                    <a:cubicBezTo>
                      <a:pt x="2302001" y="2879771"/>
                      <a:pt x="2473474" y="2936127"/>
                      <a:pt x="2600875" y="3063528"/>
                    </a:cubicBezTo>
                    <a:cubicBezTo>
                      <a:pt x="2728276" y="3190929"/>
                      <a:pt x="2784631" y="3362402"/>
                      <a:pt x="2770124" y="3528878"/>
                    </a:cubicBezTo>
                    <a:close/>
                    <a:moveTo>
                      <a:pt x="2811972" y="2889818"/>
                    </a:moveTo>
                    <a:cubicBezTo>
                      <a:pt x="2645509" y="2904326"/>
                      <a:pt x="2474036" y="2847970"/>
                      <a:pt x="2346622" y="2720569"/>
                    </a:cubicBezTo>
                    <a:cubicBezTo>
                      <a:pt x="2219221" y="2593168"/>
                      <a:pt x="2162866" y="2421682"/>
                      <a:pt x="2177373" y="2255219"/>
                    </a:cubicBezTo>
                    <a:cubicBezTo>
                      <a:pt x="2343836" y="2240712"/>
                      <a:pt x="2515309" y="2297067"/>
                      <a:pt x="2642710" y="2424469"/>
                    </a:cubicBezTo>
                    <a:cubicBezTo>
                      <a:pt x="2770111" y="2551870"/>
                      <a:pt x="2826466" y="2723343"/>
                      <a:pt x="2811959" y="2889818"/>
                    </a:cubicBezTo>
                    <a:close/>
                    <a:moveTo>
                      <a:pt x="2676512" y="2221260"/>
                    </a:moveTo>
                    <a:cubicBezTo>
                      <a:pt x="2676512" y="2129493"/>
                      <a:pt x="2750894" y="2055111"/>
                      <a:pt x="2842661" y="2055111"/>
                    </a:cubicBezTo>
                    <a:cubicBezTo>
                      <a:pt x="2934428" y="2055111"/>
                      <a:pt x="3008810" y="2129493"/>
                      <a:pt x="3008810" y="2221260"/>
                    </a:cubicBezTo>
                    <a:cubicBezTo>
                      <a:pt x="3008810" y="2313027"/>
                      <a:pt x="2934428" y="2387408"/>
                      <a:pt x="2842661" y="2387408"/>
                    </a:cubicBezTo>
                    <a:cubicBezTo>
                      <a:pt x="2750894" y="2387408"/>
                      <a:pt x="2676512" y="2313027"/>
                      <a:pt x="2676512" y="2221260"/>
                    </a:cubicBezTo>
                    <a:close/>
                    <a:moveTo>
                      <a:pt x="3479484" y="4231409"/>
                    </a:moveTo>
                    <a:cubicBezTo>
                      <a:pt x="3313021" y="4245917"/>
                      <a:pt x="3141535" y="4189561"/>
                      <a:pt x="3014134" y="4062160"/>
                    </a:cubicBezTo>
                    <a:cubicBezTo>
                      <a:pt x="2886733" y="3934759"/>
                      <a:pt x="2830377" y="3763273"/>
                      <a:pt x="2844885" y="3596810"/>
                    </a:cubicBezTo>
                    <a:cubicBezTo>
                      <a:pt x="3011348" y="3582303"/>
                      <a:pt x="3182834" y="3638658"/>
                      <a:pt x="3310235" y="3766059"/>
                    </a:cubicBezTo>
                    <a:cubicBezTo>
                      <a:pt x="3437636" y="3893461"/>
                      <a:pt x="3493991" y="4064934"/>
                      <a:pt x="3479484" y="4231409"/>
                    </a:cubicBezTo>
                    <a:close/>
                    <a:moveTo>
                      <a:pt x="3344025" y="3562838"/>
                    </a:moveTo>
                    <a:cubicBezTo>
                      <a:pt x="3344025" y="3471070"/>
                      <a:pt x="3418406" y="3396689"/>
                      <a:pt x="3510173" y="3396689"/>
                    </a:cubicBezTo>
                    <a:cubicBezTo>
                      <a:pt x="3601940" y="3396689"/>
                      <a:pt x="3676322" y="3471070"/>
                      <a:pt x="3676322" y="3562838"/>
                    </a:cubicBezTo>
                    <a:cubicBezTo>
                      <a:pt x="3676322" y="3654605"/>
                      <a:pt x="3601940" y="3728986"/>
                      <a:pt x="3510173" y="3728986"/>
                    </a:cubicBezTo>
                    <a:cubicBezTo>
                      <a:pt x="3418406" y="3728986"/>
                      <a:pt x="3344025" y="3654605"/>
                      <a:pt x="3344025" y="3562838"/>
                    </a:cubicBezTo>
                    <a:close/>
                    <a:moveTo>
                      <a:pt x="4006199" y="4062160"/>
                    </a:moveTo>
                    <a:cubicBezTo>
                      <a:pt x="3878798" y="4189561"/>
                      <a:pt x="3707325" y="4245917"/>
                      <a:pt x="3540849" y="4231409"/>
                    </a:cubicBezTo>
                    <a:cubicBezTo>
                      <a:pt x="3526342" y="4064946"/>
                      <a:pt x="3582697" y="3893461"/>
                      <a:pt x="3710098" y="3766059"/>
                    </a:cubicBezTo>
                    <a:cubicBezTo>
                      <a:pt x="3837500" y="3638658"/>
                      <a:pt x="4008973" y="3582303"/>
                      <a:pt x="4175448" y="3596810"/>
                    </a:cubicBezTo>
                    <a:cubicBezTo>
                      <a:pt x="4189956" y="3763273"/>
                      <a:pt x="4133601" y="3934759"/>
                      <a:pt x="4006199" y="4062160"/>
                    </a:cubicBezTo>
                    <a:close/>
                    <a:moveTo>
                      <a:pt x="4175448" y="3528878"/>
                    </a:moveTo>
                    <a:cubicBezTo>
                      <a:pt x="4008986" y="3543372"/>
                      <a:pt x="3837513" y="3487017"/>
                      <a:pt x="3710098" y="3359629"/>
                    </a:cubicBezTo>
                    <a:cubicBezTo>
                      <a:pt x="3582697" y="3232228"/>
                      <a:pt x="3526342" y="3060742"/>
                      <a:pt x="3540849" y="2894279"/>
                    </a:cubicBezTo>
                    <a:cubicBezTo>
                      <a:pt x="3707325" y="2879771"/>
                      <a:pt x="3878798" y="2936127"/>
                      <a:pt x="4006199" y="3063528"/>
                    </a:cubicBezTo>
                    <a:cubicBezTo>
                      <a:pt x="4133601" y="3190929"/>
                      <a:pt x="4189956" y="3362402"/>
                      <a:pt x="4175448" y="3528878"/>
                    </a:cubicBezTo>
                    <a:close/>
                    <a:moveTo>
                      <a:pt x="4217296" y="2889818"/>
                    </a:moveTo>
                    <a:cubicBezTo>
                      <a:pt x="4050834" y="2904326"/>
                      <a:pt x="3879361" y="2847970"/>
                      <a:pt x="3751946" y="2720569"/>
                    </a:cubicBezTo>
                    <a:cubicBezTo>
                      <a:pt x="3624545" y="2593168"/>
                      <a:pt x="3568190" y="2421682"/>
                      <a:pt x="3582697" y="2255219"/>
                    </a:cubicBezTo>
                    <a:cubicBezTo>
                      <a:pt x="3749173" y="2240712"/>
                      <a:pt x="3920646" y="2297067"/>
                      <a:pt x="4048047" y="2424469"/>
                    </a:cubicBezTo>
                    <a:cubicBezTo>
                      <a:pt x="4175448" y="2551870"/>
                      <a:pt x="4231804" y="2723343"/>
                      <a:pt x="4217296" y="2889818"/>
                    </a:cubicBezTo>
                    <a:close/>
                    <a:moveTo>
                      <a:pt x="4081837" y="2221260"/>
                    </a:moveTo>
                    <a:cubicBezTo>
                      <a:pt x="4081837" y="2129493"/>
                      <a:pt x="4156218" y="2055111"/>
                      <a:pt x="4247986" y="2055111"/>
                    </a:cubicBezTo>
                    <a:cubicBezTo>
                      <a:pt x="4339752" y="2055111"/>
                      <a:pt x="4414134" y="2129493"/>
                      <a:pt x="4414134" y="2221260"/>
                    </a:cubicBezTo>
                    <a:cubicBezTo>
                      <a:pt x="4414134" y="2313027"/>
                      <a:pt x="4339752" y="2387408"/>
                      <a:pt x="4247986" y="2387408"/>
                    </a:cubicBezTo>
                    <a:cubicBezTo>
                      <a:pt x="4156218" y="2387408"/>
                      <a:pt x="4081837" y="2313027"/>
                      <a:pt x="4081837" y="2221260"/>
                    </a:cubicBezTo>
                    <a:close/>
                    <a:moveTo>
                      <a:pt x="4250209" y="3596810"/>
                    </a:moveTo>
                    <a:cubicBezTo>
                      <a:pt x="4416672" y="3582303"/>
                      <a:pt x="4588145" y="3638658"/>
                      <a:pt x="4715559" y="3766059"/>
                    </a:cubicBezTo>
                    <a:cubicBezTo>
                      <a:pt x="4842960" y="3893461"/>
                      <a:pt x="4899302" y="4064934"/>
                      <a:pt x="4884808" y="4231409"/>
                    </a:cubicBezTo>
                    <a:cubicBezTo>
                      <a:pt x="4718346" y="4245917"/>
                      <a:pt x="4546860" y="4189561"/>
                      <a:pt x="4419458" y="4062160"/>
                    </a:cubicBezTo>
                    <a:cubicBezTo>
                      <a:pt x="4292057" y="3934759"/>
                      <a:pt x="4235715" y="3763273"/>
                      <a:pt x="4250209" y="3596810"/>
                    </a:cubicBezTo>
                    <a:close/>
                    <a:moveTo>
                      <a:pt x="4913261" y="4870456"/>
                    </a:moveTo>
                    <a:cubicBezTo>
                      <a:pt x="4746798" y="4884963"/>
                      <a:pt x="4575325" y="4828608"/>
                      <a:pt x="4447911" y="4701207"/>
                    </a:cubicBezTo>
                    <a:cubicBezTo>
                      <a:pt x="4320496" y="4573806"/>
                      <a:pt x="4264167" y="4402333"/>
                      <a:pt x="4278662" y="4235857"/>
                    </a:cubicBezTo>
                    <a:cubicBezTo>
                      <a:pt x="4445137" y="4221350"/>
                      <a:pt x="4616610" y="4277705"/>
                      <a:pt x="4744012" y="4405106"/>
                    </a:cubicBezTo>
                    <a:cubicBezTo>
                      <a:pt x="4871413" y="4532507"/>
                      <a:pt x="4927755" y="4703980"/>
                      <a:pt x="4913261" y="4870456"/>
                    </a:cubicBezTo>
                    <a:close/>
                    <a:moveTo>
                      <a:pt x="4749336" y="3562838"/>
                    </a:moveTo>
                    <a:cubicBezTo>
                      <a:pt x="4749336" y="3471070"/>
                      <a:pt x="4823730" y="3396689"/>
                      <a:pt x="4915485" y="3396689"/>
                    </a:cubicBezTo>
                    <a:cubicBezTo>
                      <a:pt x="5007238" y="3396689"/>
                      <a:pt x="5081633" y="3471070"/>
                      <a:pt x="5081633" y="3562838"/>
                    </a:cubicBezTo>
                    <a:cubicBezTo>
                      <a:pt x="5081633" y="3654605"/>
                      <a:pt x="5007251" y="3728986"/>
                      <a:pt x="4915485" y="3728986"/>
                    </a:cubicBezTo>
                    <a:cubicBezTo>
                      <a:pt x="4823717" y="3728986"/>
                      <a:pt x="4749336" y="3654605"/>
                      <a:pt x="4749336" y="3562838"/>
                    </a:cubicBezTo>
                    <a:close/>
                    <a:moveTo>
                      <a:pt x="4946174" y="4231409"/>
                    </a:moveTo>
                    <a:cubicBezTo>
                      <a:pt x="4931666" y="4064946"/>
                      <a:pt x="4988022" y="3893461"/>
                      <a:pt x="5115423" y="3766059"/>
                    </a:cubicBezTo>
                    <a:cubicBezTo>
                      <a:pt x="5242824" y="3638658"/>
                      <a:pt x="5414297" y="3582303"/>
                      <a:pt x="5580773" y="3596810"/>
                    </a:cubicBezTo>
                    <a:cubicBezTo>
                      <a:pt x="5595280" y="3763273"/>
                      <a:pt x="5538925" y="3934759"/>
                      <a:pt x="5411523" y="4062160"/>
                    </a:cubicBezTo>
                    <a:cubicBezTo>
                      <a:pt x="5284123" y="4189561"/>
                      <a:pt x="5112650" y="4245917"/>
                      <a:pt x="4946174" y="4231409"/>
                    </a:cubicBezTo>
                    <a:close/>
                    <a:moveTo>
                      <a:pt x="4988022" y="4870456"/>
                    </a:moveTo>
                    <a:cubicBezTo>
                      <a:pt x="4973514" y="4703993"/>
                      <a:pt x="5029869" y="4532507"/>
                      <a:pt x="5157270" y="4405106"/>
                    </a:cubicBezTo>
                    <a:cubicBezTo>
                      <a:pt x="5284672" y="4277705"/>
                      <a:pt x="5456145" y="4221350"/>
                      <a:pt x="5622620" y="4235857"/>
                    </a:cubicBezTo>
                    <a:cubicBezTo>
                      <a:pt x="5637128" y="4402320"/>
                      <a:pt x="5580773" y="4573806"/>
                      <a:pt x="5453371" y="4701207"/>
                    </a:cubicBezTo>
                    <a:cubicBezTo>
                      <a:pt x="5325970" y="4828608"/>
                      <a:pt x="5154497" y="4884963"/>
                      <a:pt x="4988022" y="4870456"/>
                    </a:cubicBezTo>
                    <a:close/>
                    <a:moveTo>
                      <a:pt x="5653310" y="5070578"/>
                    </a:moveTo>
                    <a:cubicBezTo>
                      <a:pt x="5561556" y="5070578"/>
                      <a:pt x="5487161" y="4996195"/>
                      <a:pt x="5487161" y="4904429"/>
                    </a:cubicBezTo>
                    <a:cubicBezTo>
                      <a:pt x="5487161" y="4812662"/>
                      <a:pt x="5561543" y="4738280"/>
                      <a:pt x="5653310" y="4738280"/>
                    </a:cubicBezTo>
                    <a:cubicBezTo>
                      <a:pt x="5745077" y="4738280"/>
                      <a:pt x="5819459" y="4812662"/>
                      <a:pt x="5819459" y="4904429"/>
                    </a:cubicBezTo>
                    <a:cubicBezTo>
                      <a:pt x="5819459" y="4996195"/>
                      <a:pt x="5745077" y="5070578"/>
                      <a:pt x="5653310" y="5070578"/>
                    </a:cubicBezTo>
                    <a:close/>
                    <a:moveTo>
                      <a:pt x="6318598" y="4870456"/>
                    </a:moveTo>
                    <a:cubicBezTo>
                      <a:pt x="6152135" y="4884963"/>
                      <a:pt x="5980662" y="4828608"/>
                      <a:pt x="5853248" y="4701207"/>
                    </a:cubicBezTo>
                    <a:cubicBezTo>
                      <a:pt x="5725847" y="4573806"/>
                      <a:pt x="5669492" y="4402333"/>
                      <a:pt x="5683999" y="4235857"/>
                    </a:cubicBezTo>
                    <a:cubicBezTo>
                      <a:pt x="5850461" y="4221350"/>
                      <a:pt x="6021948" y="4277705"/>
                      <a:pt x="6149349" y="4405106"/>
                    </a:cubicBezTo>
                    <a:cubicBezTo>
                      <a:pt x="6276750" y="4532507"/>
                      <a:pt x="6333093" y="4703980"/>
                      <a:pt x="6318598" y="4870456"/>
                    </a:cubicBezTo>
                    <a:close/>
                    <a:moveTo>
                      <a:pt x="6154673" y="3562838"/>
                    </a:moveTo>
                    <a:cubicBezTo>
                      <a:pt x="6154673" y="3471070"/>
                      <a:pt x="6229055" y="3396689"/>
                      <a:pt x="6320822" y="3396689"/>
                    </a:cubicBezTo>
                    <a:cubicBezTo>
                      <a:pt x="6412588" y="3396689"/>
                      <a:pt x="6486971" y="3471070"/>
                      <a:pt x="6486971" y="3562838"/>
                    </a:cubicBezTo>
                    <a:cubicBezTo>
                      <a:pt x="6486971" y="3654605"/>
                      <a:pt x="6412588" y="3728986"/>
                      <a:pt x="6320822" y="3728986"/>
                    </a:cubicBezTo>
                    <a:cubicBezTo>
                      <a:pt x="6229055" y="3728986"/>
                      <a:pt x="6154673" y="3654605"/>
                      <a:pt x="6154673" y="3562838"/>
                    </a:cubicBezTo>
                    <a:close/>
                    <a:moveTo>
                      <a:pt x="6520760" y="3766059"/>
                    </a:moveTo>
                    <a:cubicBezTo>
                      <a:pt x="6648161" y="3638658"/>
                      <a:pt x="6819634" y="3582303"/>
                      <a:pt x="6986110" y="3596810"/>
                    </a:cubicBezTo>
                    <a:cubicBezTo>
                      <a:pt x="7000617" y="3763273"/>
                      <a:pt x="6944249" y="3934759"/>
                      <a:pt x="6816861" y="4062160"/>
                    </a:cubicBezTo>
                    <a:cubicBezTo>
                      <a:pt x="6689460" y="4189561"/>
                      <a:pt x="6517987" y="4245917"/>
                      <a:pt x="6351511" y="4231409"/>
                    </a:cubicBezTo>
                    <a:cubicBezTo>
                      <a:pt x="6337004" y="4064946"/>
                      <a:pt x="6393359" y="3893461"/>
                      <a:pt x="6520760" y="3766059"/>
                    </a:cubicBezTo>
                    <a:close/>
                    <a:moveTo>
                      <a:pt x="6393359" y="4870456"/>
                    </a:moveTo>
                    <a:cubicBezTo>
                      <a:pt x="6378865" y="4703993"/>
                      <a:pt x="6435207" y="4532507"/>
                      <a:pt x="6562608" y="4405106"/>
                    </a:cubicBezTo>
                    <a:cubicBezTo>
                      <a:pt x="6690009" y="4277705"/>
                      <a:pt x="6861495" y="4221350"/>
                      <a:pt x="7027958" y="4235857"/>
                    </a:cubicBezTo>
                    <a:cubicBezTo>
                      <a:pt x="7042452" y="4402320"/>
                      <a:pt x="6986110" y="4573806"/>
                      <a:pt x="6858709" y="4701207"/>
                    </a:cubicBezTo>
                    <a:cubicBezTo>
                      <a:pt x="6731307" y="4828608"/>
                      <a:pt x="6559822" y="4884963"/>
                      <a:pt x="6393359" y="4870456"/>
                    </a:cubicBezTo>
                    <a:close/>
                    <a:moveTo>
                      <a:pt x="7058647" y="5070578"/>
                    </a:moveTo>
                    <a:cubicBezTo>
                      <a:pt x="6966880" y="5070578"/>
                      <a:pt x="6892498" y="4996195"/>
                      <a:pt x="6892498" y="4904429"/>
                    </a:cubicBezTo>
                    <a:cubicBezTo>
                      <a:pt x="6892498" y="4812662"/>
                      <a:pt x="6966880" y="4738280"/>
                      <a:pt x="7058647" y="4738280"/>
                    </a:cubicBezTo>
                    <a:cubicBezTo>
                      <a:pt x="7150414" y="4738280"/>
                      <a:pt x="7224796" y="4812662"/>
                      <a:pt x="7224796" y="4904429"/>
                    </a:cubicBezTo>
                    <a:cubicBezTo>
                      <a:pt x="7224796" y="4996195"/>
                      <a:pt x="7150414" y="5070578"/>
                      <a:pt x="7058647" y="5070578"/>
                    </a:cubicBezTo>
                    <a:close/>
                    <a:moveTo>
                      <a:pt x="7723935" y="4870456"/>
                    </a:moveTo>
                    <a:cubicBezTo>
                      <a:pt x="7557473" y="4884963"/>
                      <a:pt x="7385986" y="4828608"/>
                      <a:pt x="7258586" y="4701207"/>
                    </a:cubicBezTo>
                    <a:cubicBezTo>
                      <a:pt x="7131184" y="4573806"/>
                      <a:pt x="7074829" y="4402333"/>
                      <a:pt x="7089336" y="4235857"/>
                    </a:cubicBezTo>
                    <a:cubicBezTo>
                      <a:pt x="7255799" y="4221350"/>
                      <a:pt x="7427285" y="4277705"/>
                      <a:pt x="7554686" y="4405106"/>
                    </a:cubicBezTo>
                    <a:cubicBezTo>
                      <a:pt x="7682087" y="4532507"/>
                      <a:pt x="7738429" y="4703980"/>
                      <a:pt x="7723935" y="4870456"/>
                    </a:cubicBezTo>
                    <a:close/>
                    <a:moveTo>
                      <a:pt x="7560011" y="3562838"/>
                    </a:moveTo>
                    <a:cubicBezTo>
                      <a:pt x="7560011" y="3471070"/>
                      <a:pt x="7634392" y="3396689"/>
                      <a:pt x="7726159" y="3396689"/>
                    </a:cubicBezTo>
                    <a:cubicBezTo>
                      <a:pt x="7817926" y="3396689"/>
                      <a:pt x="7892308" y="3471070"/>
                      <a:pt x="7892308" y="3562838"/>
                    </a:cubicBezTo>
                    <a:cubicBezTo>
                      <a:pt x="7892308" y="3654605"/>
                      <a:pt x="7817926" y="3728986"/>
                      <a:pt x="7726159" y="3728986"/>
                    </a:cubicBezTo>
                    <a:cubicBezTo>
                      <a:pt x="7634392" y="3728986"/>
                      <a:pt x="7560011" y="3654605"/>
                      <a:pt x="7560011" y="3562838"/>
                    </a:cubicBezTo>
                    <a:close/>
                    <a:moveTo>
                      <a:pt x="7756848" y="4231409"/>
                    </a:moveTo>
                    <a:cubicBezTo>
                      <a:pt x="7742341" y="4064946"/>
                      <a:pt x="7798696" y="3893461"/>
                      <a:pt x="7926098" y="3766059"/>
                    </a:cubicBezTo>
                    <a:cubicBezTo>
                      <a:pt x="8053498" y="3638658"/>
                      <a:pt x="8224971" y="3582303"/>
                      <a:pt x="8391447" y="3596810"/>
                    </a:cubicBezTo>
                    <a:cubicBezTo>
                      <a:pt x="8405954" y="3763273"/>
                      <a:pt x="8349599" y="3934759"/>
                      <a:pt x="8222198" y="4062160"/>
                    </a:cubicBezTo>
                    <a:cubicBezTo>
                      <a:pt x="8094797" y="4189561"/>
                      <a:pt x="7923311" y="4245917"/>
                      <a:pt x="7756848" y="4231409"/>
                    </a:cubicBezTo>
                    <a:close/>
                    <a:moveTo>
                      <a:pt x="8264046" y="4701207"/>
                    </a:moveTo>
                    <a:cubicBezTo>
                      <a:pt x="8136645" y="4828608"/>
                      <a:pt x="7965159" y="4884963"/>
                      <a:pt x="7798696" y="4870456"/>
                    </a:cubicBezTo>
                    <a:cubicBezTo>
                      <a:pt x="7784188" y="4703993"/>
                      <a:pt x="7840544" y="4532507"/>
                      <a:pt x="7967945" y="4405106"/>
                    </a:cubicBezTo>
                    <a:cubicBezTo>
                      <a:pt x="8095347" y="4277705"/>
                      <a:pt x="8266820" y="4221350"/>
                      <a:pt x="8433295" y="4235857"/>
                    </a:cubicBezTo>
                    <a:cubicBezTo>
                      <a:pt x="8447789" y="4402320"/>
                      <a:pt x="8391447" y="4573806"/>
                      <a:pt x="8264046" y="4701207"/>
                    </a:cubicBezTo>
                    <a:close/>
                    <a:moveTo>
                      <a:pt x="8433295" y="2889831"/>
                    </a:moveTo>
                    <a:cubicBezTo>
                      <a:pt x="8266820" y="2904339"/>
                      <a:pt x="8095347" y="2847984"/>
                      <a:pt x="7967945" y="2720582"/>
                    </a:cubicBezTo>
                    <a:cubicBezTo>
                      <a:pt x="7840544" y="2593181"/>
                      <a:pt x="7784188" y="2421695"/>
                      <a:pt x="7798696" y="2255232"/>
                    </a:cubicBezTo>
                    <a:cubicBezTo>
                      <a:pt x="7965159" y="2240725"/>
                      <a:pt x="8136645" y="2297080"/>
                      <a:pt x="8264046" y="2424482"/>
                    </a:cubicBezTo>
                    <a:cubicBezTo>
                      <a:pt x="8391447" y="2551883"/>
                      <a:pt x="8447802" y="2723356"/>
                      <a:pt x="8433295" y="2889831"/>
                    </a:cubicBezTo>
                    <a:close/>
                    <a:moveTo>
                      <a:pt x="8297836" y="2221273"/>
                    </a:moveTo>
                    <a:cubicBezTo>
                      <a:pt x="8297836" y="2129506"/>
                      <a:pt x="8372217" y="2055124"/>
                      <a:pt x="8463984" y="2055124"/>
                    </a:cubicBezTo>
                    <a:cubicBezTo>
                      <a:pt x="8555751" y="2055124"/>
                      <a:pt x="8630133" y="2129506"/>
                      <a:pt x="8630133" y="2221273"/>
                    </a:cubicBezTo>
                    <a:cubicBezTo>
                      <a:pt x="8630133" y="2313040"/>
                      <a:pt x="8555751" y="2387422"/>
                      <a:pt x="8463984" y="2387422"/>
                    </a:cubicBezTo>
                    <a:cubicBezTo>
                      <a:pt x="8372217" y="2387422"/>
                      <a:pt x="8297836" y="2313040"/>
                      <a:pt x="8297836" y="2221273"/>
                    </a:cubicBezTo>
                    <a:close/>
                    <a:moveTo>
                      <a:pt x="9100807" y="4231422"/>
                    </a:moveTo>
                    <a:cubicBezTo>
                      <a:pt x="8934344" y="4245930"/>
                      <a:pt x="8762858" y="4189574"/>
                      <a:pt x="8635457" y="4062173"/>
                    </a:cubicBezTo>
                    <a:cubicBezTo>
                      <a:pt x="8508056" y="3934772"/>
                      <a:pt x="8451700" y="3763286"/>
                      <a:pt x="8466208" y="3596824"/>
                    </a:cubicBezTo>
                    <a:cubicBezTo>
                      <a:pt x="8632671" y="3582316"/>
                      <a:pt x="8804157" y="3638671"/>
                      <a:pt x="8931558" y="3766072"/>
                    </a:cubicBezTo>
                    <a:cubicBezTo>
                      <a:pt x="9058959" y="3893474"/>
                      <a:pt x="9115301" y="4064946"/>
                      <a:pt x="9100807" y="4231422"/>
                    </a:cubicBezTo>
                    <a:close/>
                    <a:moveTo>
                      <a:pt x="8965348" y="3562851"/>
                    </a:moveTo>
                    <a:cubicBezTo>
                      <a:pt x="8965348" y="3471084"/>
                      <a:pt x="9039742" y="3396702"/>
                      <a:pt x="9131496" y="3396702"/>
                    </a:cubicBezTo>
                    <a:cubicBezTo>
                      <a:pt x="9223250" y="3396702"/>
                      <a:pt x="9297645" y="3471084"/>
                      <a:pt x="9297645" y="3562851"/>
                    </a:cubicBezTo>
                    <a:cubicBezTo>
                      <a:pt x="9297645" y="3654618"/>
                      <a:pt x="9223263" y="3728999"/>
                      <a:pt x="9131496" y="3728999"/>
                    </a:cubicBezTo>
                    <a:cubicBezTo>
                      <a:pt x="9039729" y="3728999"/>
                      <a:pt x="8965348" y="3654618"/>
                      <a:pt x="8965348" y="3562851"/>
                    </a:cubicBezTo>
                    <a:close/>
                    <a:moveTo>
                      <a:pt x="9627535" y="4062173"/>
                    </a:moveTo>
                    <a:cubicBezTo>
                      <a:pt x="9500134" y="4189574"/>
                      <a:pt x="9328661" y="4245930"/>
                      <a:pt x="9162199" y="4231422"/>
                    </a:cubicBezTo>
                    <a:cubicBezTo>
                      <a:pt x="9147691" y="4064960"/>
                      <a:pt x="9204046" y="3893474"/>
                      <a:pt x="9331448" y="3766072"/>
                    </a:cubicBezTo>
                    <a:cubicBezTo>
                      <a:pt x="9458849" y="3638671"/>
                      <a:pt x="9630321" y="3582316"/>
                      <a:pt x="9796797" y="3596824"/>
                    </a:cubicBezTo>
                    <a:cubicBezTo>
                      <a:pt x="9811305" y="3763286"/>
                      <a:pt x="9754949" y="3934772"/>
                      <a:pt x="9627548" y="4062173"/>
                    </a:cubicBezTo>
                    <a:close/>
                    <a:moveTo>
                      <a:pt x="9796784" y="3528891"/>
                    </a:moveTo>
                    <a:cubicBezTo>
                      <a:pt x="9630321" y="3543385"/>
                      <a:pt x="9458849" y="3487030"/>
                      <a:pt x="9331434" y="3359642"/>
                    </a:cubicBezTo>
                    <a:cubicBezTo>
                      <a:pt x="9204033" y="3232241"/>
                      <a:pt x="9147678" y="3060755"/>
                      <a:pt x="9162185" y="2894292"/>
                    </a:cubicBezTo>
                    <a:cubicBezTo>
                      <a:pt x="9328648" y="2879785"/>
                      <a:pt x="9500134" y="2936140"/>
                      <a:pt x="9627535" y="3063541"/>
                    </a:cubicBezTo>
                    <a:cubicBezTo>
                      <a:pt x="9754936" y="3190942"/>
                      <a:pt x="9811292" y="3362415"/>
                      <a:pt x="9796784" y="3528891"/>
                    </a:cubicBezTo>
                    <a:close/>
                    <a:moveTo>
                      <a:pt x="9838632" y="2889831"/>
                    </a:moveTo>
                    <a:cubicBezTo>
                      <a:pt x="9672169" y="2904339"/>
                      <a:pt x="9500684" y="2847984"/>
                      <a:pt x="9373282" y="2720582"/>
                    </a:cubicBezTo>
                    <a:cubicBezTo>
                      <a:pt x="9245881" y="2593181"/>
                      <a:pt x="9189526" y="2421695"/>
                      <a:pt x="9204033" y="2255232"/>
                    </a:cubicBezTo>
                    <a:cubicBezTo>
                      <a:pt x="9370496" y="2240725"/>
                      <a:pt x="9541982" y="2297080"/>
                      <a:pt x="9669383" y="2424482"/>
                    </a:cubicBezTo>
                    <a:cubicBezTo>
                      <a:pt x="9796784" y="2551883"/>
                      <a:pt x="9853139" y="2723356"/>
                      <a:pt x="9838632" y="2889831"/>
                    </a:cubicBezTo>
                    <a:close/>
                    <a:moveTo>
                      <a:pt x="9869321" y="2387422"/>
                    </a:moveTo>
                    <a:cubicBezTo>
                      <a:pt x="9777567" y="2387422"/>
                      <a:pt x="9703173" y="2313040"/>
                      <a:pt x="9703173" y="2221273"/>
                    </a:cubicBezTo>
                    <a:cubicBezTo>
                      <a:pt x="9703173" y="2129506"/>
                      <a:pt x="9777554" y="2055124"/>
                      <a:pt x="9869321" y="2055124"/>
                    </a:cubicBezTo>
                    <a:cubicBezTo>
                      <a:pt x="9961088" y="2055124"/>
                      <a:pt x="10035470" y="2129506"/>
                      <a:pt x="10035470" y="2221273"/>
                    </a:cubicBezTo>
                    <a:cubicBezTo>
                      <a:pt x="10035470" y="2313040"/>
                      <a:pt x="9961088" y="2387422"/>
                      <a:pt x="9869321" y="2387422"/>
                    </a:cubicBezTo>
                    <a:close/>
                    <a:moveTo>
                      <a:pt x="10336895" y="3359642"/>
                    </a:moveTo>
                    <a:cubicBezTo>
                      <a:pt x="10209494" y="3487043"/>
                      <a:pt x="10038021" y="3543385"/>
                      <a:pt x="9871545" y="3528891"/>
                    </a:cubicBezTo>
                    <a:cubicBezTo>
                      <a:pt x="9857051" y="3362428"/>
                      <a:pt x="9913393" y="3190955"/>
                      <a:pt x="10040794" y="3063541"/>
                    </a:cubicBezTo>
                    <a:cubicBezTo>
                      <a:pt x="10168196" y="2936140"/>
                      <a:pt x="10339681" y="2879798"/>
                      <a:pt x="10506144" y="2894292"/>
                    </a:cubicBezTo>
                    <a:cubicBezTo>
                      <a:pt x="10520639" y="3060755"/>
                      <a:pt x="10464296" y="3232228"/>
                      <a:pt x="10336895" y="3359642"/>
                    </a:cubicBezTo>
                    <a:close/>
                    <a:moveTo>
                      <a:pt x="10365360" y="2720595"/>
                    </a:moveTo>
                    <a:cubicBezTo>
                      <a:pt x="10237959" y="2847997"/>
                      <a:pt x="10066487" y="2904352"/>
                      <a:pt x="9900024" y="2889845"/>
                    </a:cubicBezTo>
                    <a:cubicBezTo>
                      <a:pt x="9885516" y="2723382"/>
                      <a:pt x="9941872" y="2551896"/>
                      <a:pt x="10069273" y="2424495"/>
                    </a:cubicBezTo>
                    <a:cubicBezTo>
                      <a:pt x="10196674" y="2297093"/>
                      <a:pt x="10368160" y="2240738"/>
                      <a:pt x="10534623" y="2255246"/>
                    </a:cubicBezTo>
                    <a:cubicBezTo>
                      <a:pt x="10549130" y="2421708"/>
                      <a:pt x="10492774" y="2593194"/>
                      <a:pt x="10365374" y="2720595"/>
                    </a:cubicBezTo>
                    <a:close/>
                    <a:moveTo>
                      <a:pt x="10534609" y="2187313"/>
                    </a:moveTo>
                    <a:cubicBezTo>
                      <a:pt x="10368147" y="2201807"/>
                      <a:pt x="10196674" y="2145465"/>
                      <a:pt x="10069259" y="2018064"/>
                    </a:cubicBezTo>
                    <a:cubicBezTo>
                      <a:pt x="9941859" y="1890663"/>
                      <a:pt x="9885516" y="1719177"/>
                      <a:pt x="9900011" y="1552714"/>
                    </a:cubicBezTo>
                    <a:cubicBezTo>
                      <a:pt x="10066473" y="1538207"/>
                      <a:pt x="10237959" y="1594562"/>
                      <a:pt x="10365360" y="1721963"/>
                    </a:cubicBezTo>
                    <a:cubicBezTo>
                      <a:pt x="10492762" y="1849364"/>
                      <a:pt x="10549117" y="2020850"/>
                      <a:pt x="10534609" y="2187313"/>
                    </a:cubicBezTo>
                    <a:close/>
                    <a:moveTo>
                      <a:pt x="10536833" y="1045843"/>
                    </a:moveTo>
                    <a:cubicBezTo>
                      <a:pt x="10445066" y="1045843"/>
                      <a:pt x="10370685" y="971462"/>
                      <a:pt x="10370685" y="879695"/>
                    </a:cubicBezTo>
                    <a:cubicBezTo>
                      <a:pt x="10370685" y="787928"/>
                      <a:pt x="10445066" y="713546"/>
                      <a:pt x="10536833" y="713546"/>
                    </a:cubicBezTo>
                    <a:cubicBezTo>
                      <a:pt x="10628600" y="713546"/>
                      <a:pt x="10702982" y="787928"/>
                      <a:pt x="10702982" y="879695"/>
                    </a:cubicBezTo>
                    <a:cubicBezTo>
                      <a:pt x="10702982" y="971462"/>
                      <a:pt x="10628600" y="1045843"/>
                      <a:pt x="10536833" y="1045843"/>
                    </a:cubicBezTo>
                    <a:close/>
                    <a:moveTo>
                      <a:pt x="10567523" y="1548266"/>
                    </a:moveTo>
                    <a:cubicBezTo>
                      <a:pt x="10553015" y="1381804"/>
                      <a:pt x="10609371" y="1210318"/>
                      <a:pt x="10736772" y="1082917"/>
                    </a:cubicBezTo>
                    <a:cubicBezTo>
                      <a:pt x="10864173" y="955515"/>
                      <a:pt x="11035646" y="899160"/>
                      <a:pt x="11202121" y="913668"/>
                    </a:cubicBezTo>
                    <a:cubicBezTo>
                      <a:pt x="11216629" y="1080130"/>
                      <a:pt x="11160273" y="1251616"/>
                      <a:pt x="11032872" y="1379017"/>
                    </a:cubicBezTo>
                    <a:cubicBezTo>
                      <a:pt x="10905472" y="1506419"/>
                      <a:pt x="10733999" y="1562774"/>
                      <a:pt x="10567523" y="1548266"/>
                    </a:cubicBezTo>
                    <a:close/>
                    <a:moveTo>
                      <a:pt x="10609371" y="2187313"/>
                    </a:moveTo>
                    <a:cubicBezTo>
                      <a:pt x="10594863" y="2020837"/>
                      <a:pt x="10651218" y="1849364"/>
                      <a:pt x="10778619" y="1721963"/>
                    </a:cubicBezTo>
                    <a:cubicBezTo>
                      <a:pt x="10906034" y="1594562"/>
                      <a:pt x="11077507" y="1538207"/>
                      <a:pt x="11243969" y="1552714"/>
                    </a:cubicBezTo>
                    <a:cubicBezTo>
                      <a:pt x="11258464" y="1719177"/>
                      <a:pt x="11202121" y="1890663"/>
                      <a:pt x="11074721" y="2018064"/>
                    </a:cubicBezTo>
                    <a:cubicBezTo>
                      <a:pt x="10947319" y="2145465"/>
                      <a:pt x="10775847" y="2201807"/>
                      <a:pt x="10609371" y="2187313"/>
                    </a:cubicBezTo>
                    <a:close/>
                    <a:moveTo>
                      <a:pt x="11440807" y="2221273"/>
                    </a:moveTo>
                    <a:cubicBezTo>
                      <a:pt x="11440807" y="2313040"/>
                      <a:pt x="11366426" y="2387422"/>
                      <a:pt x="11274659" y="2387422"/>
                    </a:cubicBezTo>
                    <a:cubicBezTo>
                      <a:pt x="11182891" y="2387422"/>
                      <a:pt x="11108510" y="2313040"/>
                      <a:pt x="11108510" y="2221273"/>
                    </a:cubicBezTo>
                    <a:cubicBezTo>
                      <a:pt x="11108510" y="2129506"/>
                      <a:pt x="11182891" y="2055124"/>
                      <a:pt x="11274659" y="2055124"/>
                    </a:cubicBezTo>
                    <a:cubicBezTo>
                      <a:pt x="11366426" y="2055124"/>
                      <a:pt x="11440807" y="2129506"/>
                      <a:pt x="11440807" y="2221273"/>
                    </a:cubicBezTo>
                    <a:close/>
                    <a:moveTo>
                      <a:pt x="11911481" y="1548253"/>
                    </a:moveTo>
                    <a:cubicBezTo>
                      <a:pt x="11745005" y="1562748"/>
                      <a:pt x="11573532" y="1506406"/>
                      <a:pt x="11446132" y="1379004"/>
                    </a:cubicBezTo>
                    <a:cubicBezTo>
                      <a:pt x="11318731" y="1251603"/>
                      <a:pt x="11262388" y="1080130"/>
                      <a:pt x="11276883" y="913654"/>
                    </a:cubicBezTo>
                    <a:cubicBezTo>
                      <a:pt x="11443358" y="899147"/>
                      <a:pt x="11614831" y="955502"/>
                      <a:pt x="11742232" y="1082904"/>
                    </a:cubicBezTo>
                    <a:cubicBezTo>
                      <a:pt x="11869634" y="1210305"/>
                      <a:pt x="11925975" y="1381778"/>
                      <a:pt x="11911481" y="154825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51" name="Google Shape;1351;p33"/>
              <p:cNvSpPr/>
              <p:nvPr/>
            </p:nvSpPr>
            <p:spPr>
              <a:xfrm>
                <a:off x="74146" y="1887767"/>
                <a:ext cx="596884" cy="638883"/>
              </a:xfrm>
              <a:custGeom>
                <a:rect b="b" l="l" r="r" t="t"/>
                <a:pathLst>
                  <a:path extrusionOk="0" h="638883" w="596884">
                    <a:moveTo>
                      <a:pt x="594661" y="636657"/>
                    </a:moveTo>
                    <a:cubicBezTo>
                      <a:pt x="609155" y="470194"/>
                      <a:pt x="552813" y="298708"/>
                      <a:pt x="425412" y="171307"/>
                    </a:cubicBezTo>
                    <a:cubicBezTo>
                      <a:pt x="308175" y="54070"/>
                      <a:pt x="153630" y="-2835"/>
                      <a:pt x="0" y="109"/>
                    </a:cubicBezTo>
                    <a:cubicBezTo>
                      <a:pt x="30846" y="153385"/>
                      <a:pt x="69659" y="304294"/>
                      <a:pt x="115445" y="452730"/>
                    </a:cubicBezTo>
                    <a:cubicBezTo>
                      <a:pt x="120036" y="457649"/>
                      <a:pt x="124523" y="462620"/>
                      <a:pt x="129311" y="467408"/>
                    </a:cubicBezTo>
                    <a:cubicBezTo>
                      <a:pt x="256712" y="594809"/>
                      <a:pt x="428198" y="651164"/>
                      <a:pt x="594661" y="63665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52" name="Google Shape;1352;p33"/>
              <p:cNvSpPr/>
              <p:nvPr/>
            </p:nvSpPr>
            <p:spPr>
              <a:xfrm>
                <a:off x="727945" y="1887597"/>
                <a:ext cx="639053" cy="639050"/>
              </a:xfrm>
              <a:custGeom>
                <a:rect b="b" l="l" r="r" t="t"/>
                <a:pathLst>
                  <a:path extrusionOk="0" h="639050" w="639053">
                    <a:moveTo>
                      <a:pt x="467577" y="467577"/>
                    </a:moveTo>
                    <a:cubicBezTo>
                      <a:pt x="594978" y="340176"/>
                      <a:pt x="651334" y="168703"/>
                      <a:pt x="636826" y="2227"/>
                    </a:cubicBezTo>
                    <a:cubicBezTo>
                      <a:pt x="470364" y="-12280"/>
                      <a:pt x="298878" y="44075"/>
                      <a:pt x="171476" y="171476"/>
                    </a:cubicBezTo>
                    <a:cubicBezTo>
                      <a:pt x="44075" y="298878"/>
                      <a:pt x="-12280" y="470350"/>
                      <a:pt x="2227" y="636826"/>
                    </a:cubicBezTo>
                    <a:cubicBezTo>
                      <a:pt x="168690" y="651321"/>
                      <a:pt x="340163" y="594978"/>
                      <a:pt x="467564"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53" name="Google Shape;1353;p33"/>
              <p:cNvSpPr/>
              <p:nvPr/>
            </p:nvSpPr>
            <p:spPr>
              <a:xfrm>
                <a:off x="727961" y="1185066"/>
                <a:ext cx="639050" cy="639053"/>
              </a:xfrm>
              <a:custGeom>
                <a:rect b="b" l="l" r="r" t="t"/>
                <a:pathLst>
                  <a:path extrusionOk="0" h="639053" w="639050">
                    <a:moveTo>
                      <a:pt x="636823" y="636826"/>
                    </a:moveTo>
                    <a:cubicBezTo>
                      <a:pt x="651330" y="470364"/>
                      <a:pt x="594975" y="298878"/>
                      <a:pt x="467574" y="171476"/>
                    </a:cubicBezTo>
                    <a:cubicBezTo>
                      <a:pt x="340173" y="44075"/>
                      <a:pt x="168700" y="-12280"/>
                      <a:pt x="2224" y="2227"/>
                    </a:cubicBezTo>
                    <a:cubicBezTo>
                      <a:pt x="-12270" y="168703"/>
                      <a:pt x="44072" y="340176"/>
                      <a:pt x="171473" y="467577"/>
                    </a:cubicBezTo>
                    <a:cubicBezTo>
                      <a:pt x="298874" y="594978"/>
                      <a:pt x="470360"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54" name="Google Shape;1354;p33"/>
              <p:cNvSpPr/>
              <p:nvPr/>
            </p:nvSpPr>
            <p:spPr>
              <a:xfrm>
                <a:off x="38433" y="1185066"/>
                <a:ext cx="632600" cy="638961"/>
              </a:xfrm>
              <a:custGeom>
                <a:rect b="b" l="l" r="r" t="t"/>
                <a:pathLst>
                  <a:path extrusionOk="0" h="638961" w="632600">
                    <a:moveTo>
                      <a:pt x="461124" y="467577"/>
                    </a:moveTo>
                    <a:cubicBezTo>
                      <a:pt x="588526" y="340176"/>
                      <a:pt x="644881" y="168703"/>
                      <a:pt x="630374" y="2227"/>
                    </a:cubicBezTo>
                    <a:cubicBezTo>
                      <a:pt x="463911" y="-12280"/>
                      <a:pt x="292425" y="44075"/>
                      <a:pt x="165024" y="171476"/>
                    </a:cubicBezTo>
                    <a:cubicBezTo>
                      <a:pt x="72498" y="264002"/>
                      <a:pt x="17647" y="379800"/>
                      <a:pt x="0" y="500006"/>
                    </a:cubicBezTo>
                    <a:cubicBezTo>
                      <a:pt x="7195" y="546367"/>
                      <a:pt x="15096" y="592532"/>
                      <a:pt x="23678" y="638501"/>
                    </a:cubicBezTo>
                    <a:cubicBezTo>
                      <a:pt x="181245" y="644728"/>
                      <a:pt x="340827" y="587862"/>
                      <a:pt x="461124" y="4675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55" name="Google Shape;1355;p33"/>
              <p:cNvSpPr/>
              <p:nvPr/>
            </p:nvSpPr>
            <p:spPr>
              <a:xfrm>
                <a:off x="533347" y="1689716"/>
                <a:ext cx="332297" cy="332297"/>
              </a:xfrm>
              <a:custGeom>
                <a:rect b="b" l="l" r="r" t="t"/>
                <a:pathLst>
                  <a:path extrusionOk="0" h="332297" w="332297">
                    <a:moveTo>
                      <a:pt x="332297" y="166149"/>
                    </a:moveTo>
                    <a:cubicBezTo>
                      <a:pt x="332297" y="74395"/>
                      <a:pt x="257916" y="0"/>
                      <a:pt x="166149" y="0"/>
                    </a:cubicBezTo>
                    <a:cubicBezTo>
                      <a:pt x="74382" y="0"/>
                      <a:pt x="0" y="74382"/>
                      <a:pt x="0" y="166149"/>
                    </a:cubicBezTo>
                    <a:cubicBezTo>
                      <a:pt x="0" y="257916"/>
                      <a:pt x="74382"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56" name="Google Shape;1356;p33"/>
              <p:cNvSpPr/>
              <p:nvPr/>
            </p:nvSpPr>
            <p:spPr>
              <a:xfrm>
                <a:off x="1437318" y="1887597"/>
                <a:ext cx="639053" cy="639053"/>
              </a:xfrm>
              <a:custGeom>
                <a:rect b="b" l="l" r="r" t="t"/>
                <a:pathLst>
                  <a:path extrusionOk="0" h="639053" w="639053">
                    <a:moveTo>
                      <a:pt x="636826" y="636826"/>
                    </a:moveTo>
                    <a:cubicBezTo>
                      <a:pt x="651334" y="470364"/>
                      <a:pt x="594978" y="298878"/>
                      <a:pt x="467577" y="171476"/>
                    </a:cubicBezTo>
                    <a:cubicBezTo>
                      <a:pt x="340176" y="44075"/>
                      <a:pt x="168690" y="-12280"/>
                      <a:pt x="2227" y="2227"/>
                    </a:cubicBezTo>
                    <a:cubicBezTo>
                      <a:pt x="-12280" y="168690"/>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57" name="Google Shape;1357;p33"/>
              <p:cNvSpPr/>
              <p:nvPr/>
            </p:nvSpPr>
            <p:spPr>
              <a:xfrm>
                <a:off x="2133298" y="1887610"/>
                <a:ext cx="639050" cy="639050"/>
              </a:xfrm>
              <a:custGeom>
                <a:rect b="b" l="l" r="r" t="t"/>
                <a:pathLst>
                  <a:path extrusionOk="0" h="639050" w="639050">
                    <a:moveTo>
                      <a:pt x="636823" y="2227"/>
                    </a:moveTo>
                    <a:cubicBezTo>
                      <a:pt x="470360" y="-12280"/>
                      <a:pt x="298874" y="44075"/>
                      <a:pt x="171473" y="171476"/>
                    </a:cubicBezTo>
                    <a:cubicBezTo>
                      <a:pt x="44072" y="298878"/>
                      <a:pt x="-12270" y="470351"/>
                      <a:pt x="2224" y="636826"/>
                    </a:cubicBezTo>
                    <a:cubicBezTo>
                      <a:pt x="168700" y="651321"/>
                      <a:pt x="340173" y="594978"/>
                      <a:pt x="467574" y="467577"/>
                    </a:cubicBezTo>
                    <a:cubicBezTo>
                      <a:pt x="594975" y="340176"/>
                      <a:pt x="651330" y="168703"/>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58" name="Google Shape;1358;p33"/>
              <p:cNvSpPr/>
              <p:nvPr/>
            </p:nvSpPr>
            <p:spPr>
              <a:xfrm>
                <a:off x="2133298" y="1185066"/>
                <a:ext cx="639050" cy="639053"/>
              </a:xfrm>
              <a:custGeom>
                <a:rect b="b" l="l" r="r" t="t"/>
                <a:pathLst>
                  <a:path extrusionOk="0" h="639053" w="639050">
                    <a:moveTo>
                      <a:pt x="636823" y="636826"/>
                    </a:moveTo>
                    <a:cubicBezTo>
                      <a:pt x="651330" y="470364"/>
                      <a:pt x="594975" y="298878"/>
                      <a:pt x="467574" y="171476"/>
                    </a:cubicBezTo>
                    <a:cubicBezTo>
                      <a:pt x="340173" y="44075"/>
                      <a:pt x="168700" y="-12280"/>
                      <a:pt x="2224" y="2227"/>
                    </a:cubicBezTo>
                    <a:cubicBezTo>
                      <a:pt x="-12270" y="168703"/>
                      <a:pt x="44072" y="340176"/>
                      <a:pt x="171473" y="467577"/>
                    </a:cubicBezTo>
                    <a:cubicBezTo>
                      <a:pt x="298874" y="594978"/>
                      <a:pt x="470360"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59" name="Google Shape;1359;p33"/>
              <p:cNvSpPr/>
              <p:nvPr/>
            </p:nvSpPr>
            <p:spPr>
              <a:xfrm>
                <a:off x="1437317" y="1185066"/>
                <a:ext cx="639050" cy="639053"/>
              </a:xfrm>
              <a:custGeom>
                <a:rect b="b" l="l" r="r" t="t"/>
                <a:pathLst>
                  <a:path extrusionOk="0" h="639053" w="639050">
                    <a:moveTo>
                      <a:pt x="467578" y="467577"/>
                    </a:moveTo>
                    <a:cubicBezTo>
                      <a:pt x="594979" y="340176"/>
                      <a:pt x="651321" y="168703"/>
                      <a:pt x="636827" y="2227"/>
                    </a:cubicBezTo>
                    <a:cubicBezTo>
                      <a:pt x="470364" y="-12280"/>
                      <a:pt x="298891" y="44075"/>
                      <a:pt x="171477" y="171476"/>
                    </a:cubicBezTo>
                    <a:cubicBezTo>
                      <a:pt x="44063" y="298878"/>
                      <a:pt x="-12280" y="470351"/>
                      <a:pt x="2228" y="636826"/>
                    </a:cubicBezTo>
                    <a:cubicBezTo>
                      <a:pt x="168690" y="651334"/>
                      <a:pt x="340176" y="594978"/>
                      <a:pt x="467578"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60" name="Google Shape;1360;p33"/>
              <p:cNvSpPr/>
              <p:nvPr/>
            </p:nvSpPr>
            <p:spPr>
              <a:xfrm>
                <a:off x="1938684" y="1689716"/>
                <a:ext cx="332297" cy="332297"/>
              </a:xfrm>
              <a:custGeom>
                <a:rect b="b" l="l" r="r" t="t"/>
                <a:pathLst>
                  <a:path extrusionOk="0" h="332297" w="332297">
                    <a:moveTo>
                      <a:pt x="0" y="166149"/>
                    </a:moveTo>
                    <a:cubicBezTo>
                      <a:pt x="0" y="257916"/>
                      <a:pt x="74382" y="332297"/>
                      <a:pt x="166149" y="332297"/>
                    </a:cubicBezTo>
                    <a:cubicBezTo>
                      <a:pt x="257916" y="332297"/>
                      <a:pt x="332297" y="257916"/>
                      <a:pt x="332297" y="166149"/>
                    </a:cubicBezTo>
                    <a:cubicBezTo>
                      <a:pt x="332297" y="74382"/>
                      <a:pt x="257916" y="0"/>
                      <a:pt x="166149"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61" name="Google Shape;1361;p33"/>
              <p:cNvSpPr/>
              <p:nvPr/>
            </p:nvSpPr>
            <p:spPr>
              <a:xfrm>
                <a:off x="2842655" y="1887597"/>
                <a:ext cx="639053" cy="639053"/>
              </a:xfrm>
              <a:custGeom>
                <a:rect b="b" l="l" r="r" t="t"/>
                <a:pathLst>
                  <a:path extrusionOk="0" h="639053" w="639053">
                    <a:moveTo>
                      <a:pt x="636826" y="636826"/>
                    </a:moveTo>
                    <a:cubicBezTo>
                      <a:pt x="651334" y="470364"/>
                      <a:pt x="594979" y="298878"/>
                      <a:pt x="467577" y="171476"/>
                    </a:cubicBezTo>
                    <a:cubicBezTo>
                      <a:pt x="340176" y="44075"/>
                      <a:pt x="168703" y="-12280"/>
                      <a:pt x="2227" y="2227"/>
                    </a:cubicBezTo>
                    <a:cubicBezTo>
                      <a:pt x="-12280" y="168690"/>
                      <a:pt x="44075" y="340176"/>
                      <a:pt x="171477"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62" name="Google Shape;1362;p33"/>
              <p:cNvSpPr/>
              <p:nvPr/>
            </p:nvSpPr>
            <p:spPr>
              <a:xfrm>
                <a:off x="3538632" y="1887610"/>
                <a:ext cx="639053" cy="639050"/>
              </a:xfrm>
              <a:custGeom>
                <a:rect b="b" l="l" r="r" t="t"/>
                <a:pathLst>
                  <a:path extrusionOk="0" h="639050" w="639053">
                    <a:moveTo>
                      <a:pt x="636826" y="2227"/>
                    </a:moveTo>
                    <a:cubicBezTo>
                      <a:pt x="470364" y="-12280"/>
                      <a:pt x="298891" y="44075"/>
                      <a:pt x="171476" y="171476"/>
                    </a:cubicBezTo>
                    <a:cubicBezTo>
                      <a:pt x="44075" y="298878"/>
                      <a:pt x="-12280" y="470351"/>
                      <a:pt x="2227" y="636826"/>
                    </a:cubicBezTo>
                    <a:cubicBezTo>
                      <a:pt x="168690" y="651321"/>
                      <a:pt x="340176" y="594978"/>
                      <a:pt x="467577" y="467577"/>
                    </a:cubicBezTo>
                    <a:cubicBezTo>
                      <a:pt x="594978" y="340176"/>
                      <a:pt x="651334" y="168703"/>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63" name="Google Shape;1363;p33"/>
              <p:cNvSpPr/>
              <p:nvPr/>
            </p:nvSpPr>
            <p:spPr>
              <a:xfrm>
                <a:off x="3538633" y="1185066"/>
                <a:ext cx="639053" cy="639053"/>
              </a:xfrm>
              <a:custGeom>
                <a:rect b="b" l="l" r="r" t="t"/>
                <a:pathLst>
                  <a:path extrusionOk="0" h="639053" w="639053">
                    <a:moveTo>
                      <a:pt x="636826" y="636826"/>
                    </a:moveTo>
                    <a:cubicBezTo>
                      <a:pt x="651333" y="470364"/>
                      <a:pt x="594978" y="298878"/>
                      <a:pt x="467577" y="171476"/>
                    </a:cubicBezTo>
                    <a:cubicBezTo>
                      <a:pt x="340176" y="44075"/>
                      <a:pt x="168703" y="-12280"/>
                      <a:pt x="2227" y="2227"/>
                    </a:cubicBezTo>
                    <a:cubicBezTo>
                      <a:pt x="-12281" y="168703"/>
                      <a:pt x="44088" y="340176"/>
                      <a:pt x="171476" y="467577"/>
                    </a:cubicBezTo>
                    <a:cubicBezTo>
                      <a:pt x="298877" y="594978"/>
                      <a:pt x="470350"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64" name="Google Shape;1364;p33"/>
              <p:cNvSpPr/>
              <p:nvPr/>
            </p:nvSpPr>
            <p:spPr>
              <a:xfrm>
                <a:off x="2842655" y="1185066"/>
                <a:ext cx="639053" cy="639053"/>
              </a:xfrm>
              <a:custGeom>
                <a:rect b="b" l="l" r="r" t="t"/>
                <a:pathLst>
                  <a:path extrusionOk="0" h="639053" w="639053">
                    <a:moveTo>
                      <a:pt x="467577" y="467577"/>
                    </a:moveTo>
                    <a:cubicBezTo>
                      <a:pt x="594979" y="340176"/>
                      <a:pt x="651334" y="168703"/>
                      <a:pt x="636826" y="2227"/>
                    </a:cubicBezTo>
                    <a:cubicBezTo>
                      <a:pt x="470364" y="-12280"/>
                      <a:pt x="298878" y="44075"/>
                      <a:pt x="171477" y="171476"/>
                    </a:cubicBezTo>
                    <a:cubicBezTo>
                      <a:pt x="44075" y="298878"/>
                      <a:pt x="-12280" y="470351"/>
                      <a:pt x="2227" y="636826"/>
                    </a:cubicBezTo>
                    <a:cubicBezTo>
                      <a:pt x="168690"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65" name="Google Shape;1365;p33"/>
              <p:cNvSpPr/>
              <p:nvPr/>
            </p:nvSpPr>
            <p:spPr>
              <a:xfrm>
                <a:off x="3344022" y="1689716"/>
                <a:ext cx="332297" cy="332297"/>
              </a:xfrm>
              <a:custGeom>
                <a:rect b="b" l="l" r="r" t="t"/>
                <a:pathLst>
                  <a:path extrusionOk="0" h="332297" w="332297">
                    <a:moveTo>
                      <a:pt x="0" y="166149"/>
                    </a:moveTo>
                    <a:cubicBezTo>
                      <a:pt x="0" y="257916"/>
                      <a:pt x="74381" y="332297"/>
                      <a:pt x="166149" y="332297"/>
                    </a:cubicBezTo>
                    <a:cubicBezTo>
                      <a:pt x="257916"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66" name="Google Shape;1366;p33"/>
              <p:cNvSpPr/>
              <p:nvPr/>
            </p:nvSpPr>
            <p:spPr>
              <a:xfrm>
                <a:off x="4248005" y="1887597"/>
                <a:ext cx="639050" cy="639053"/>
              </a:xfrm>
              <a:custGeom>
                <a:rect b="b" l="l" r="r" t="t"/>
                <a:pathLst>
                  <a:path extrusionOk="0" h="639053" w="639050">
                    <a:moveTo>
                      <a:pt x="636826" y="636826"/>
                    </a:moveTo>
                    <a:cubicBezTo>
                      <a:pt x="651321" y="470364"/>
                      <a:pt x="594978" y="298878"/>
                      <a:pt x="467577" y="171476"/>
                    </a:cubicBezTo>
                    <a:cubicBezTo>
                      <a:pt x="340176" y="44075"/>
                      <a:pt x="168690" y="-12280"/>
                      <a:pt x="2227" y="2227"/>
                    </a:cubicBezTo>
                    <a:cubicBezTo>
                      <a:pt x="-12280" y="168690"/>
                      <a:pt x="44075" y="340176"/>
                      <a:pt x="171476" y="467577"/>
                    </a:cubicBezTo>
                    <a:cubicBezTo>
                      <a:pt x="298878" y="594978"/>
                      <a:pt x="470363"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67" name="Google Shape;1367;p33"/>
              <p:cNvSpPr/>
              <p:nvPr/>
            </p:nvSpPr>
            <p:spPr>
              <a:xfrm>
                <a:off x="4943970" y="1887597"/>
                <a:ext cx="639053" cy="639050"/>
              </a:xfrm>
              <a:custGeom>
                <a:rect b="b" l="l" r="r" t="t"/>
                <a:pathLst>
                  <a:path extrusionOk="0" h="639050" w="639053">
                    <a:moveTo>
                      <a:pt x="467577" y="467577"/>
                    </a:moveTo>
                    <a:cubicBezTo>
                      <a:pt x="594978" y="340176"/>
                      <a:pt x="651334" y="168703"/>
                      <a:pt x="636826" y="2227"/>
                    </a:cubicBezTo>
                    <a:cubicBezTo>
                      <a:pt x="470364" y="-12280"/>
                      <a:pt x="298878" y="44075"/>
                      <a:pt x="171476" y="171476"/>
                    </a:cubicBezTo>
                    <a:cubicBezTo>
                      <a:pt x="44075" y="298878"/>
                      <a:pt x="-12280" y="470350"/>
                      <a:pt x="2227" y="636826"/>
                    </a:cubicBezTo>
                    <a:cubicBezTo>
                      <a:pt x="168690" y="651321"/>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68" name="Google Shape;1368;p33"/>
              <p:cNvSpPr/>
              <p:nvPr/>
            </p:nvSpPr>
            <p:spPr>
              <a:xfrm>
                <a:off x="4943983" y="1185066"/>
                <a:ext cx="639053" cy="639053"/>
              </a:xfrm>
              <a:custGeom>
                <a:rect b="b" l="l" r="r" t="t"/>
                <a:pathLst>
                  <a:path extrusionOk="0" h="639053" w="639053">
                    <a:moveTo>
                      <a:pt x="636826" y="636826"/>
                    </a:moveTo>
                    <a:cubicBezTo>
                      <a:pt x="651333" y="470364"/>
                      <a:pt x="594979" y="298878"/>
                      <a:pt x="467577" y="171476"/>
                    </a:cubicBezTo>
                    <a:cubicBezTo>
                      <a:pt x="340176" y="44075"/>
                      <a:pt x="168703" y="-12280"/>
                      <a:pt x="2227" y="2227"/>
                    </a:cubicBezTo>
                    <a:cubicBezTo>
                      <a:pt x="-12280" y="168703"/>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69" name="Google Shape;1369;p33"/>
              <p:cNvSpPr/>
              <p:nvPr/>
            </p:nvSpPr>
            <p:spPr>
              <a:xfrm>
                <a:off x="4247992" y="1185066"/>
                <a:ext cx="639053" cy="639053"/>
              </a:xfrm>
              <a:custGeom>
                <a:rect b="b" l="l" r="r" t="t"/>
                <a:pathLst>
                  <a:path extrusionOk="0" h="639053" w="639053">
                    <a:moveTo>
                      <a:pt x="467577" y="467577"/>
                    </a:moveTo>
                    <a:cubicBezTo>
                      <a:pt x="594978" y="340176"/>
                      <a:pt x="651334" y="168703"/>
                      <a:pt x="636826" y="2227"/>
                    </a:cubicBezTo>
                    <a:cubicBezTo>
                      <a:pt x="470363" y="-12280"/>
                      <a:pt x="298878" y="44075"/>
                      <a:pt x="171476" y="171476"/>
                    </a:cubicBezTo>
                    <a:cubicBezTo>
                      <a:pt x="44075" y="298878"/>
                      <a:pt x="-12280" y="470351"/>
                      <a:pt x="2227" y="636826"/>
                    </a:cubicBezTo>
                    <a:cubicBezTo>
                      <a:pt x="168690"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0" name="Google Shape;1370;p33"/>
              <p:cNvSpPr/>
              <p:nvPr/>
            </p:nvSpPr>
            <p:spPr>
              <a:xfrm>
                <a:off x="4749359" y="1689716"/>
                <a:ext cx="332297" cy="332297"/>
              </a:xfrm>
              <a:custGeom>
                <a:rect b="b" l="l" r="r" t="t"/>
                <a:pathLst>
                  <a:path extrusionOk="0" h="332297" w="332297">
                    <a:moveTo>
                      <a:pt x="0" y="166149"/>
                    </a:moveTo>
                    <a:cubicBezTo>
                      <a:pt x="0" y="257916"/>
                      <a:pt x="74395" y="332297"/>
                      <a:pt x="166149" y="332297"/>
                    </a:cubicBezTo>
                    <a:cubicBezTo>
                      <a:pt x="257903"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1" name="Google Shape;1371;p33"/>
              <p:cNvSpPr/>
              <p:nvPr/>
            </p:nvSpPr>
            <p:spPr>
              <a:xfrm>
                <a:off x="5653346" y="1887597"/>
                <a:ext cx="639047" cy="639053"/>
              </a:xfrm>
              <a:custGeom>
                <a:rect b="b" l="l" r="r" t="t"/>
                <a:pathLst>
                  <a:path extrusionOk="0" h="639053" w="639047">
                    <a:moveTo>
                      <a:pt x="636823" y="636826"/>
                    </a:moveTo>
                    <a:cubicBezTo>
                      <a:pt x="651317" y="470364"/>
                      <a:pt x="594975" y="298878"/>
                      <a:pt x="467574" y="171476"/>
                    </a:cubicBezTo>
                    <a:cubicBezTo>
                      <a:pt x="340173" y="44075"/>
                      <a:pt x="168687" y="-12280"/>
                      <a:pt x="2224" y="2227"/>
                    </a:cubicBezTo>
                    <a:cubicBezTo>
                      <a:pt x="-12270" y="168690"/>
                      <a:pt x="44072" y="340176"/>
                      <a:pt x="171473" y="467577"/>
                    </a:cubicBezTo>
                    <a:cubicBezTo>
                      <a:pt x="298874" y="594978"/>
                      <a:pt x="470347"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2" name="Google Shape;1372;p33"/>
              <p:cNvSpPr/>
              <p:nvPr/>
            </p:nvSpPr>
            <p:spPr>
              <a:xfrm>
                <a:off x="6349320" y="1887597"/>
                <a:ext cx="639053" cy="639050"/>
              </a:xfrm>
              <a:custGeom>
                <a:rect b="b" l="l" r="r" t="t"/>
                <a:pathLst>
                  <a:path extrusionOk="0" h="639050" w="639053">
                    <a:moveTo>
                      <a:pt x="467577" y="467577"/>
                    </a:moveTo>
                    <a:cubicBezTo>
                      <a:pt x="594979" y="340176"/>
                      <a:pt x="651333" y="168703"/>
                      <a:pt x="636826" y="2227"/>
                    </a:cubicBezTo>
                    <a:cubicBezTo>
                      <a:pt x="470351" y="-12280"/>
                      <a:pt x="298878" y="44075"/>
                      <a:pt x="171476" y="171476"/>
                    </a:cubicBezTo>
                    <a:cubicBezTo>
                      <a:pt x="44075" y="298878"/>
                      <a:pt x="-12280" y="470350"/>
                      <a:pt x="2227" y="636826"/>
                    </a:cubicBezTo>
                    <a:cubicBezTo>
                      <a:pt x="168690" y="651321"/>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3" name="Google Shape;1373;p33"/>
              <p:cNvSpPr/>
              <p:nvPr/>
            </p:nvSpPr>
            <p:spPr>
              <a:xfrm>
                <a:off x="6349320" y="1185066"/>
                <a:ext cx="639053" cy="639053"/>
              </a:xfrm>
              <a:custGeom>
                <a:rect b="b" l="l" r="r" t="t"/>
                <a:pathLst>
                  <a:path extrusionOk="0" h="639053" w="639053">
                    <a:moveTo>
                      <a:pt x="636826" y="636826"/>
                    </a:moveTo>
                    <a:cubicBezTo>
                      <a:pt x="651333" y="470364"/>
                      <a:pt x="594979" y="298878"/>
                      <a:pt x="467577" y="171476"/>
                    </a:cubicBezTo>
                    <a:cubicBezTo>
                      <a:pt x="340176" y="44075"/>
                      <a:pt x="168703" y="-12280"/>
                      <a:pt x="2227" y="2227"/>
                    </a:cubicBezTo>
                    <a:cubicBezTo>
                      <a:pt x="-12280" y="168703"/>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4" name="Google Shape;1374;p33"/>
              <p:cNvSpPr/>
              <p:nvPr/>
            </p:nvSpPr>
            <p:spPr>
              <a:xfrm>
                <a:off x="5653343" y="1185066"/>
                <a:ext cx="639050" cy="639053"/>
              </a:xfrm>
              <a:custGeom>
                <a:rect b="b" l="l" r="r" t="t"/>
                <a:pathLst>
                  <a:path extrusionOk="0" h="639053" w="639050">
                    <a:moveTo>
                      <a:pt x="467577" y="467577"/>
                    </a:moveTo>
                    <a:cubicBezTo>
                      <a:pt x="594978" y="340176"/>
                      <a:pt x="651320" y="168703"/>
                      <a:pt x="636827" y="2227"/>
                    </a:cubicBezTo>
                    <a:cubicBezTo>
                      <a:pt x="470364" y="-12280"/>
                      <a:pt x="298878" y="44075"/>
                      <a:pt x="171477" y="171476"/>
                    </a:cubicBezTo>
                    <a:cubicBezTo>
                      <a:pt x="44075" y="298878"/>
                      <a:pt x="-12280" y="470351"/>
                      <a:pt x="2227" y="636826"/>
                    </a:cubicBezTo>
                    <a:cubicBezTo>
                      <a:pt x="168703"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5" name="Google Shape;1375;p33"/>
              <p:cNvSpPr/>
              <p:nvPr/>
            </p:nvSpPr>
            <p:spPr>
              <a:xfrm>
                <a:off x="6154709" y="1689716"/>
                <a:ext cx="332297" cy="332297"/>
              </a:xfrm>
              <a:custGeom>
                <a:rect b="b" l="l" r="r" t="t"/>
                <a:pathLst>
                  <a:path extrusionOk="0" h="332297" w="332297">
                    <a:moveTo>
                      <a:pt x="0" y="166149"/>
                    </a:moveTo>
                    <a:cubicBezTo>
                      <a:pt x="0" y="257916"/>
                      <a:pt x="74382" y="332297"/>
                      <a:pt x="166149" y="332297"/>
                    </a:cubicBezTo>
                    <a:cubicBezTo>
                      <a:pt x="257916" y="332297"/>
                      <a:pt x="332297" y="257916"/>
                      <a:pt x="332297" y="166149"/>
                    </a:cubicBezTo>
                    <a:cubicBezTo>
                      <a:pt x="332297" y="74382"/>
                      <a:pt x="257916" y="0"/>
                      <a:pt x="166149"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6" name="Google Shape;1376;p33"/>
              <p:cNvSpPr/>
              <p:nvPr/>
            </p:nvSpPr>
            <p:spPr>
              <a:xfrm>
                <a:off x="7058683" y="1887597"/>
                <a:ext cx="639047" cy="639053"/>
              </a:xfrm>
              <a:custGeom>
                <a:rect b="b" l="l" r="r" t="t"/>
                <a:pathLst>
                  <a:path extrusionOk="0" h="639053" w="639047">
                    <a:moveTo>
                      <a:pt x="636823" y="636826"/>
                    </a:moveTo>
                    <a:cubicBezTo>
                      <a:pt x="651317" y="470364"/>
                      <a:pt x="594975" y="298878"/>
                      <a:pt x="467574" y="171476"/>
                    </a:cubicBezTo>
                    <a:cubicBezTo>
                      <a:pt x="340173" y="44075"/>
                      <a:pt x="168700" y="-12280"/>
                      <a:pt x="2224" y="2227"/>
                    </a:cubicBezTo>
                    <a:cubicBezTo>
                      <a:pt x="-12270" y="168690"/>
                      <a:pt x="44072" y="340176"/>
                      <a:pt x="171474" y="467577"/>
                    </a:cubicBezTo>
                    <a:cubicBezTo>
                      <a:pt x="298874" y="594978"/>
                      <a:pt x="470347"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7" name="Google Shape;1377;p33"/>
              <p:cNvSpPr/>
              <p:nvPr/>
            </p:nvSpPr>
            <p:spPr>
              <a:xfrm>
                <a:off x="7754658" y="1887597"/>
                <a:ext cx="639053" cy="639050"/>
              </a:xfrm>
              <a:custGeom>
                <a:rect b="b" l="l" r="r" t="t"/>
                <a:pathLst>
                  <a:path extrusionOk="0" h="639050" w="639053">
                    <a:moveTo>
                      <a:pt x="467577" y="467577"/>
                    </a:moveTo>
                    <a:cubicBezTo>
                      <a:pt x="594978" y="340176"/>
                      <a:pt x="651333" y="168703"/>
                      <a:pt x="636826" y="2227"/>
                    </a:cubicBezTo>
                    <a:cubicBezTo>
                      <a:pt x="470351" y="-12280"/>
                      <a:pt x="298878" y="44075"/>
                      <a:pt x="171476" y="171476"/>
                    </a:cubicBezTo>
                    <a:cubicBezTo>
                      <a:pt x="44075" y="298878"/>
                      <a:pt x="-12280" y="470350"/>
                      <a:pt x="2227" y="636826"/>
                    </a:cubicBezTo>
                    <a:cubicBezTo>
                      <a:pt x="168690" y="651321"/>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8" name="Google Shape;1378;p33"/>
              <p:cNvSpPr/>
              <p:nvPr/>
            </p:nvSpPr>
            <p:spPr>
              <a:xfrm>
                <a:off x="7754658" y="1185066"/>
                <a:ext cx="639053" cy="639053"/>
              </a:xfrm>
              <a:custGeom>
                <a:rect b="b" l="l" r="r" t="t"/>
                <a:pathLst>
                  <a:path extrusionOk="0" h="639053" w="639053">
                    <a:moveTo>
                      <a:pt x="636826" y="636826"/>
                    </a:moveTo>
                    <a:cubicBezTo>
                      <a:pt x="651333" y="470364"/>
                      <a:pt x="594978" y="298878"/>
                      <a:pt x="467577" y="171476"/>
                    </a:cubicBezTo>
                    <a:cubicBezTo>
                      <a:pt x="340176" y="44075"/>
                      <a:pt x="168703" y="-12280"/>
                      <a:pt x="2227" y="2227"/>
                    </a:cubicBezTo>
                    <a:cubicBezTo>
                      <a:pt x="-12280" y="168703"/>
                      <a:pt x="44075" y="340176"/>
                      <a:pt x="171476"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79" name="Google Shape;1379;p33"/>
              <p:cNvSpPr/>
              <p:nvPr/>
            </p:nvSpPr>
            <p:spPr>
              <a:xfrm>
                <a:off x="7058680" y="1185066"/>
                <a:ext cx="639053" cy="639053"/>
              </a:xfrm>
              <a:custGeom>
                <a:rect b="b" l="l" r="r" t="t"/>
                <a:pathLst>
                  <a:path extrusionOk="0" h="639053" w="639053">
                    <a:moveTo>
                      <a:pt x="467577" y="467577"/>
                    </a:moveTo>
                    <a:cubicBezTo>
                      <a:pt x="594978" y="340176"/>
                      <a:pt x="651334" y="168703"/>
                      <a:pt x="636827" y="2227"/>
                    </a:cubicBezTo>
                    <a:cubicBezTo>
                      <a:pt x="470351" y="-12280"/>
                      <a:pt x="298878" y="44075"/>
                      <a:pt x="171477" y="171476"/>
                    </a:cubicBezTo>
                    <a:cubicBezTo>
                      <a:pt x="44075" y="298878"/>
                      <a:pt x="-12280" y="470351"/>
                      <a:pt x="2227" y="636826"/>
                    </a:cubicBezTo>
                    <a:cubicBezTo>
                      <a:pt x="168703"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0" name="Google Shape;1380;p33"/>
              <p:cNvSpPr/>
              <p:nvPr/>
            </p:nvSpPr>
            <p:spPr>
              <a:xfrm>
                <a:off x="7560047" y="1689716"/>
                <a:ext cx="332297" cy="332297"/>
              </a:xfrm>
              <a:custGeom>
                <a:rect b="b" l="l" r="r" t="t"/>
                <a:pathLst>
                  <a:path extrusionOk="0" h="332297" w="332297">
                    <a:moveTo>
                      <a:pt x="0" y="166149"/>
                    </a:moveTo>
                    <a:cubicBezTo>
                      <a:pt x="0" y="257916"/>
                      <a:pt x="74381" y="332297"/>
                      <a:pt x="166149" y="332297"/>
                    </a:cubicBezTo>
                    <a:cubicBezTo>
                      <a:pt x="257916"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1" name="Google Shape;1381;p33"/>
              <p:cNvSpPr/>
              <p:nvPr/>
            </p:nvSpPr>
            <p:spPr>
              <a:xfrm>
                <a:off x="8464017" y="1887597"/>
                <a:ext cx="639050" cy="639053"/>
              </a:xfrm>
              <a:custGeom>
                <a:rect b="b" l="l" r="r" t="t"/>
                <a:pathLst>
                  <a:path extrusionOk="0" h="639053" w="639050">
                    <a:moveTo>
                      <a:pt x="636826" y="636826"/>
                    </a:moveTo>
                    <a:cubicBezTo>
                      <a:pt x="651320" y="470364"/>
                      <a:pt x="594978" y="298878"/>
                      <a:pt x="467577" y="171476"/>
                    </a:cubicBezTo>
                    <a:cubicBezTo>
                      <a:pt x="340176" y="44075"/>
                      <a:pt x="168690" y="-12280"/>
                      <a:pt x="2227" y="2227"/>
                    </a:cubicBezTo>
                    <a:cubicBezTo>
                      <a:pt x="-12280" y="168690"/>
                      <a:pt x="44075" y="340176"/>
                      <a:pt x="171476" y="467577"/>
                    </a:cubicBezTo>
                    <a:cubicBezTo>
                      <a:pt x="298878" y="594978"/>
                      <a:pt x="470363"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2" name="Google Shape;1382;p33"/>
              <p:cNvSpPr/>
              <p:nvPr/>
            </p:nvSpPr>
            <p:spPr>
              <a:xfrm>
                <a:off x="9159995" y="1887610"/>
                <a:ext cx="639040" cy="639050"/>
              </a:xfrm>
              <a:custGeom>
                <a:rect b="b" l="l" r="r" t="t"/>
                <a:pathLst>
                  <a:path extrusionOk="0" h="639050" w="639040">
                    <a:moveTo>
                      <a:pt x="636826" y="2227"/>
                    </a:moveTo>
                    <a:cubicBezTo>
                      <a:pt x="470363" y="-12280"/>
                      <a:pt x="298878" y="44075"/>
                      <a:pt x="171476" y="171476"/>
                    </a:cubicBezTo>
                    <a:cubicBezTo>
                      <a:pt x="44075" y="298878"/>
                      <a:pt x="-12280" y="470351"/>
                      <a:pt x="2227" y="636826"/>
                    </a:cubicBezTo>
                    <a:cubicBezTo>
                      <a:pt x="168690" y="651321"/>
                      <a:pt x="340162" y="594978"/>
                      <a:pt x="467564" y="467577"/>
                    </a:cubicBezTo>
                    <a:cubicBezTo>
                      <a:pt x="594965" y="340176"/>
                      <a:pt x="651321" y="168703"/>
                      <a:pt x="63681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3" name="Google Shape;1383;p33"/>
              <p:cNvSpPr/>
              <p:nvPr/>
            </p:nvSpPr>
            <p:spPr>
              <a:xfrm>
                <a:off x="9159998" y="1185066"/>
                <a:ext cx="639050" cy="639053"/>
              </a:xfrm>
              <a:custGeom>
                <a:rect b="b" l="l" r="r" t="t"/>
                <a:pathLst>
                  <a:path extrusionOk="0" h="639053" w="639050">
                    <a:moveTo>
                      <a:pt x="636823" y="636826"/>
                    </a:moveTo>
                    <a:cubicBezTo>
                      <a:pt x="651330" y="470364"/>
                      <a:pt x="594975" y="298878"/>
                      <a:pt x="467574" y="171476"/>
                    </a:cubicBezTo>
                    <a:cubicBezTo>
                      <a:pt x="340173" y="44075"/>
                      <a:pt x="168687" y="-12280"/>
                      <a:pt x="2224" y="2227"/>
                    </a:cubicBezTo>
                    <a:cubicBezTo>
                      <a:pt x="-12270" y="168703"/>
                      <a:pt x="44072" y="340176"/>
                      <a:pt x="171473" y="467577"/>
                    </a:cubicBezTo>
                    <a:cubicBezTo>
                      <a:pt x="298874" y="594978"/>
                      <a:pt x="470347"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4" name="Google Shape;1384;p33"/>
              <p:cNvSpPr/>
              <p:nvPr/>
            </p:nvSpPr>
            <p:spPr>
              <a:xfrm>
                <a:off x="8464017" y="1185066"/>
                <a:ext cx="639053" cy="639053"/>
              </a:xfrm>
              <a:custGeom>
                <a:rect b="b" l="l" r="r" t="t"/>
                <a:pathLst>
                  <a:path extrusionOk="0" h="639053" w="639053">
                    <a:moveTo>
                      <a:pt x="467577" y="467577"/>
                    </a:moveTo>
                    <a:cubicBezTo>
                      <a:pt x="594978" y="340176"/>
                      <a:pt x="651334" y="168703"/>
                      <a:pt x="636826" y="2227"/>
                    </a:cubicBezTo>
                    <a:cubicBezTo>
                      <a:pt x="470363" y="-12280"/>
                      <a:pt x="298878" y="44075"/>
                      <a:pt x="171476" y="171476"/>
                    </a:cubicBezTo>
                    <a:cubicBezTo>
                      <a:pt x="44075" y="298878"/>
                      <a:pt x="-12280" y="470351"/>
                      <a:pt x="2227" y="636826"/>
                    </a:cubicBezTo>
                    <a:cubicBezTo>
                      <a:pt x="168690" y="651334"/>
                      <a:pt x="340176"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5" name="Google Shape;1385;p33"/>
              <p:cNvSpPr/>
              <p:nvPr/>
            </p:nvSpPr>
            <p:spPr>
              <a:xfrm>
                <a:off x="8965384" y="1689716"/>
                <a:ext cx="332297" cy="332297"/>
              </a:xfrm>
              <a:custGeom>
                <a:rect b="b" l="l" r="r" t="t"/>
                <a:pathLst>
                  <a:path extrusionOk="0" h="332297" w="332297">
                    <a:moveTo>
                      <a:pt x="0" y="166149"/>
                    </a:moveTo>
                    <a:cubicBezTo>
                      <a:pt x="0" y="257916"/>
                      <a:pt x="74395" y="332297"/>
                      <a:pt x="166149" y="332297"/>
                    </a:cubicBezTo>
                    <a:cubicBezTo>
                      <a:pt x="257903"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6" name="Google Shape;1386;p33"/>
              <p:cNvSpPr/>
              <p:nvPr/>
            </p:nvSpPr>
            <p:spPr>
              <a:xfrm>
                <a:off x="9869371" y="1887597"/>
                <a:ext cx="639046" cy="639053"/>
              </a:xfrm>
              <a:custGeom>
                <a:rect b="b" l="l" r="r" t="t"/>
                <a:pathLst>
                  <a:path extrusionOk="0" h="639053" w="639046">
                    <a:moveTo>
                      <a:pt x="636823" y="636826"/>
                    </a:moveTo>
                    <a:cubicBezTo>
                      <a:pt x="651317" y="470364"/>
                      <a:pt x="594975" y="298878"/>
                      <a:pt x="467574" y="171476"/>
                    </a:cubicBezTo>
                    <a:cubicBezTo>
                      <a:pt x="340173" y="44075"/>
                      <a:pt x="168700" y="-12280"/>
                      <a:pt x="2224" y="2227"/>
                    </a:cubicBezTo>
                    <a:cubicBezTo>
                      <a:pt x="-12270" y="168690"/>
                      <a:pt x="44072" y="340176"/>
                      <a:pt x="171473" y="467577"/>
                    </a:cubicBezTo>
                    <a:cubicBezTo>
                      <a:pt x="298874" y="594978"/>
                      <a:pt x="470360" y="651334"/>
                      <a:pt x="636823"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7" name="Google Shape;1387;p33"/>
              <p:cNvSpPr/>
              <p:nvPr/>
            </p:nvSpPr>
            <p:spPr>
              <a:xfrm>
                <a:off x="10565332" y="1887597"/>
                <a:ext cx="639053" cy="639050"/>
              </a:xfrm>
              <a:custGeom>
                <a:rect b="b" l="l" r="r" t="t"/>
                <a:pathLst>
                  <a:path extrusionOk="0" h="639050" w="639053">
                    <a:moveTo>
                      <a:pt x="467577" y="467577"/>
                    </a:moveTo>
                    <a:cubicBezTo>
                      <a:pt x="594978" y="340176"/>
                      <a:pt x="651333" y="168703"/>
                      <a:pt x="636826" y="2227"/>
                    </a:cubicBezTo>
                    <a:cubicBezTo>
                      <a:pt x="470351" y="-12280"/>
                      <a:pt x="298878" y="44075"/>
                      <a:pt x="171476" y="171476"/>
                    </a:cubicBezTo>
                    <a:cubicBezTo>
                      <a:pt x="44075" y="298878"/>
                      <a:pt x="-12280" y="470350"/>
                      <a:pt x="2227" y="636826"/>
                    </a:cubicBezTo>
                    <a:cubicBezTo>
                      <a:pt x="168689" y="651321"/>
                      <a:pt x="340162"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8" name="Google Shape;1388;p33"/>
              <p:cNvSpPr/>
              <p:nvPr/>
            </p:nvSpPr>
            <p:spPr>
              <a:xfrm>
                <a:off x="10565345" y="1185066"/>
                <a:ext cx="639053" cy="639053"/>
              </a:xfrm>
              <a:custGeom>
                <a:rect b="b" l="l" r="r" t="t"/>
                <a:pathLst>
                  <a:path extrusionOk="0" h="639053" w="639053">
                    <a:moveTo>
                      <a:pt x="636826" y="636826"/>
                    </a:moveTo>
                    <a:cubicBezTo>
                      <a:pt x="651333" y="470364"/>
                      <a:pt x="594978" y="298878"/>
                      <a:pt x="467577" y="171476"/>
                    </a:cubicBezTo>
                    <a:cubicBezTo>
                      <a:pt x="340176" y="44075"/>
                      <a:pt x="168703" y="-12280"/>
                      <a:pt x="2227" y="2227"/>
                    </a:cubicBezTo>
                    <a:cubicBezTo>
                      <a:pt x="-12280" y="168703"/>
                      <a:pt x="44075" y="340176"/>
                      <a:pt x="171477" y="467577"/>
                    </a:cubicBezTo>
                    <a:cubicBezTo>
                      <a:pt x="298878" y="594978"/>
                      <a:pt x="470351"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89" name="Google Shape;1389;p33"/>
              <p:cNvSpPr/>
              <p:nvPr/>
            </p:nvSpPr>
            <p:spPr>
              <a:xfrm>
                <a:off x="9869358" y="1185066"/>
                <a:ext cx="639050" cy="639053"/>
              </a:xfrm>
              <a:custGeom>
                <a:rect b="b" l="l" r="r" t="t"/>
                <a:pathLst>
                  <a:path extrusionOk="0" h="639053" w="639050">
                    <a:moveTo>
                      <a:pt x="467574" y="467577"/>
                    </a:moveTo>
                    <a:cubicBezTo>
                      <a:pt x="594975" y="340176"/>
                      <a:pt x="651331" y="168703"/>
                      <a:pt x="636823" y="2227"/>
                    </a:cubicBezTo>
                    <a:cubicBezTo>
                      <a:pt x="470360" y="-12280"/>
                      <a:pt x="298874" y="44075"/>
                      <a:pt x="171473" y="171476"/>
                    </a:cubicBezTo>
                    <a:cubicBezTo>
                      <a:pt x="44072" y="298878"/>
                      <a:pt x="-12270" y="470351"/>
                      <a:pt x="2224" y="636826"/>
                    </a:cubicBezTo>
                    <a:cubicBezTo>
                      <a:pt x="168700" y="651334"/>
                      <a:pt x="340173" y="594978"/>
                      <a:pt x="467574"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0" name="Google Shape;1390;p33"/>
              <p:cNvSpPr/>
              <p:nvPr/>
            </p:nvSpPr>
            <p:spPr>
              <a:xfrm>
                <a:off x="10370734" y="1689716"/>
                <a:ext cx="332297" cy="332297"/>
              </a:xfrm>
              <a:custGeom>
                <a:rect b="b" l="l" r="r" t="t"/>
                <a:pathLst>
                  <a:path extrusionOk="0" h="332297" w="332297">
                    <a:moveTo>
                      <a:pt x="332297" y="166149"/>
                    </a:moveTo>
                    <a:cubicBezTo>
                      <a:pt x="332297" y="74395"/>
                      <a:pt x="257916" y="0"/>
                      <a:pt x="166149" y="0"/>
                    </a:cubicBezTo>
                    <a:cubicBezTo>
                      <a:pt x="74382" y="0"/>
                      <a:pt x="0" y="74382"/>
                      <a:pt x="0" y="166149"/>
                    </a:cubicBezTo>
                    <a:cubicBezTo>
                      <a:pt x="0" y="257916"/>
                      <a:pt x="74382"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1" name="Google Shape;1391;p33"/>
              <p:cNvSpPr/>
              <p:nvPr/>
            </p:nvSpPr>
            <p:spPr>
              <a:xfrm>
                <a:off x="11274709" y="1887610"/>
                <a:ext cx="639045" cy="639053"/>
              </a:xfrm>
              <a:custGeom>
                <a:rect b="b" l="l" r="r" t="t"/>
                <a:pathLst>
                  <a:path extrusionOk="0" h="639053" w="639045">
                    <a:moveTo>
                      <a:pt x="2224" y="2227"/>
                    </a:moveTo>
                    <a:cubicBezTo>
                      <a:pt x="-12270" y="168690"/>
                      <a:pt x="44072" y="340176"/>
                      <a:pt x="171473" y="467577"/>
                    </a:cubicBezTo>
                    <a:cubicBezTo>
                      <a:pt x="298874" y="594978"/>
                      <a:pt x="470347" y="651334"/>
                      <a:pt x="636822" y="636826"/>
                    </a:cubicBezTo>
                    <a:cubicBezTo>
                      <a:pt x="651317" y="470364"/>
                      <a:pt x="594961" y="298878"/>
                      <a:pt x="467573"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2" name="Google Shape;1392;p33"/>
              <p:cNvSpPr/>
              <p:nvPr/>
            </p:nvSpPr>
            <p:spPr>
              <a:xfrm>
                <a:off x="11972020" y="2182118"/>
                <a:ext cx="76122" cy="253062"/>
              </a:xfrm>
              <a:custGeom>
                <a:rect b="b" l="l" r="r" t="t"/>
                <a:pathLst>
                  <a:path extrusionOk="0" h="253062" w="76122">
                    <a:moveTo>
                      <a:pt x="0" y="253063"/>
                    </a:moveTo>
                    <a:cubicBezTo>
                      <a:pt x="27720" y="169537"/>
                      <a:pt x="53112" y="85174"/>
                      <a:pt x="76122" y="0"/>
                    </a:cubicBezTo>
                    <a:cubicBezTo>
                      <a:pt x="31081" y="78555"/>
                      <a:pt x="5677" y="165259"/>
                      <a:pt x="0" y="25306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3" name="Google Shape;1393;p33"/>
              <p:cNvSpPr/>
              <p:nvPr/>
            </p:nvSpPr>
            <p:spPr>
              <a:xfrm>
                <a:off x="11970682" y="1185123"/>
                <a:ext cx="221273" cy="481125"/>
              </a:xfrm>
              <a:custGeom>
                <a:rect b="b" l="l" r="r" t="t"/>
                <a:pathLst>
                  <a:path extrusionOk="0" h="481125" w="221273">
                    <a:moveTo>
                      <a:pt x="2227" y="2183"/>
                    </a:moveTo>
                    <a:cubicBezTo>
                      <a:pt x="-12280" y="168659"/>
                      <a:pt x="44075" y="340132"/>
                      <a:pt x="171477" y="467533"/>
                    </a:cubicBezTo>
                    <a:cubicBezTo>
                      <a:pt x="176161" y="472230"/>
                      <a:pt x="181039" y="476625"/>
                      <a:pt x="185853" y="481125"/>
                    </a:cubicBezTo>
                    <a:cubicBezTo>
                      <a:pt x="200008" y="387357"/>
                      <a:pt x="211624" y="292895"/>
                      <a:pt x="220009" y="197648"/>
                    </a:cubicBezTo>
                    <a:cubicBezTo>
                      <a:pt x="225766" y="132319"/>
                      <a:pt x="211611" y="69998"/>
                      <a:pt x="182687" y="14467"/>
                    </a:cubicBezTo>
                    <a:cubicBezTo>
                      <a:pt x="123416" y="1124"/>
                      <a:pt x="62507" y="-3049"/>
                      <a:pt x="2227" y="219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4" name="Google Shape;1394;p33"/>
              <p:cNvSpPr/>
              <p:nvPr/>
            </p:nvSpPr>
            <p:spPr>
              <a:xfrm>
                <a:off x="11274709" y="1185066"/>
                <a:ext cx="639046" cy="639053"/>
              </a:xfrm>
              <a:custGeom>
                <a:rect b="b" l="l" r="r" t="t"/>
                <a:pathLst>
                  <a:path extrusionOk="0" h="639053" w="639046">
                    <a:moveTo>
                      <a:pt x="467573" y="467577"/>
                    </a:moveTo>
                    <a:cubicBezTo>
                      <a:pt x="594975" y="340176"/>
                      <a:pt x="651317" y="168703"/>
                      <a:pt x="636822" y="2227"/>
                    </a:cubicBezTo>
                    <a:cubicBezTo>
                      <a:pt x="470347" y="-12280"/>
                      <a:pt x="298874" y="44075"/>
                      <a:pt x="171473" y="171476"/>
                    </a:cubicBezTo>
                    <a:cubicBezTo>
                      <a:pt x="44072" y="298878"/>
                      <a:pt x="-12270" y="470351"/>
                      <a:pt x="2224" y="636826"/>
                    </a:cubicBezTo>
                    <a:cubicBezTo>
                      <a:pt x="168700" y="651334"/>
                      <a:pt x="340173" y="594978"/>
                      <a:pt x="467573"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5" name="Google Shape;1395;p33"/>
              <p:cNvSpPr/>
              <p:nvPr/>
            </p:nvSpPr>
            <p:spPr>
              <a:xfrm>
                <a:off x="11776072" y="1689716"/>
                <a:ext cx="332298" cy="332297"/>
              </a:xfrm>
              <a:custGeom>
                <a:rect b="b" l="l" r="r" t="t"/>
                <a:pathLst>
                  <a:path extrusionOk="0" h="332297" w="332298">
                    <a:moveTo>
                      <a:pt x="0" y="166149"/>
                    </a:moveTo>
                    <a:cubicBezTo>
                      <a:pt x="0" y="257916"/>
                      <a:pt x="74382" y="332297"/>
                      <a:pt x="166148" y="332297"/>
                    </a:cubicBezTo>
                    <a:cubicBezTo>
                      <a:pt x="257916" y="332297"/>
                      <a:pt x="332298" y="257916"/>
                      <a:pt x="332298" y="166149"/>
                    </a:cubicBezTo>
                    <a:cubicBezTo>
                      <a:pt x="332298" y="74382"/>
                      <a:pt x="257916" y="0"/>
                      <a:pt x="166148"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6" name="Google Shape;1396;p33"/>
              <p:cNvSpPr/>
              <p:nvPr/>
            </p:nvSpPr>
            <p:spPr>
              <a:xfrm>
                <a:off x="568824" y="3229216"/>
                <a:ext cx="130652" cy="199494"/>
              </a:xfrm>
              <a:custGeom>
                <a:rect b="b" l="l" r="r" t="t"/>
                <a:pathLst>
                  <a:path extrusionOk="0" h="199494" w="130652">
                    <a:moveTo>
                      <a:pt x="128448" y="2199"/>
                    </a:moveTo>
                    <a:cubicBezTo>
                      <a:pt x="85671" y="-1529"/>
                      <a:pt x="42594" y="-496"/>
                      <a:pt x="0" y="5142"/>
                    </a:cubicBezTo>
                    <a:cubicBezTo>
                      <a:pt x="35896" y="70668"/>
                      <a:pt x="73191" y="135487"/>
                      <a:pt x="112083" y="199495"/>
                    </a:cubicBezTo>
                    <a:cubicBezTo>
                      <a:pt x="128631" y="134963"/>
                      <a:pt x="134204" y="68208"/>
                      <a:pt x="128461" y="219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7" name="Google Shape;1397;p33"/>
              <p:cNvSpPr/>
              <p:nvPr/>
            </p:nvSpPr>
            <p:spPr>
              <a:xfrm>
                <a:off x="257784" y="2544673"/>
                <a:ext cx="441711" cy="620993"/>
              </a:xfrm>
              <a:custGeom>
                <a:rect b="b" l="l" r="r" t="t"/>
                <a:pathLst>
                  <a:path extrusionOk="0" h="620993" w="441711">
                    <a:moveTo>
                      <a:pt x="439488" y="618810"/>
                    </a:moveTo>
                    <a:cubicBezTo>
                      <a:pt x="453982" y="452347"/>
                      <a:pt x="397640" y="280861"/>
                      <a:pt x="270239" y="153460"/>
                    </a:cubicBezTo>
                    <a:cubicBezTo>
                      <a:pt x="192783" y="76004"/>
                      <a:pt x="99001" y="24973"/>
                      <a:pt x="0" y="0"/>
                    </a:cubicBezTo>
                    <a:cubicBezTo>
                      <a:pt x="74931" y="208585"/>
                      <a:pt x="164343" y="411650"/>
                      <a:pt x="267348" y="608279"/>
                    </a:cubicBezTo>
                    <a:cubicBezTo>
                      <a:pt x="323991" y="620170"/>
                      <a:pt x="382020" y="623820"/>
                      <a:pt x="439501" y="61881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8" name="Google Shape;1398;p33"/>
              <p:cNvSpPr/>
              <p:nvPr/>
            </p:nvSpPr>
            <p:spPr>
              <a:xfrm>
                <a:off x="769806" y="3229188"/>
                <a:ext cx="639053" cy="639053"/>
              </a:xfrm>
              <a:custGeom>
                <a:rect b="b" l="l" r="r" t="t"/>
                <a:pathLst>
                  <a:path extrusionOk="0" h="639053" w="639053">
                    <a:moveTo>
                      <a:pt x="2227" y="2227"/>
                    </a:moveTo>
                    <a:cubicBezTo>
                      <a:pt x="-12280" y="168690"/>
                      <a:pt x="44075" y="340176"/>
                      <a:pt x="171476" y="467577"/>
                    </a:cubicBezTo>
                    <a:cubicBezTo>
                      <a:pt x="298878" y="594979"/>
                      <a:pt x="470350" y="651334"/>
                      <a:pt x="636826" y="636826"/>
                    </a:cubicBezTo>
                    <a:cubicBezTo>
                      <a:pt x="651334" y="470364"/>
                      <a:pt x="594978" y="298878"/>
                      <a:pt x="467577" y="171477"/>
                    </a:cubicBezTo>
                    <a:cubicBezTo>
                      <a:pt x="340176" y="44075"/>
                      <a:pt x="168703"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399" name="Google Shape;1399;p33"/>
              <p:cNvSpPr/>
              <p:nvPr/>
            </p:nvSpPr>
            <p:spPr>
              <a:xfrm>
                <a:off x="1465783" y="3229188"/>
                <a:ext cx="639053" cy="639053"/>
              </a:xfrm>
              <a:custGeom>
                <a:rect b="b" l="l" r="r" t="t"/>
                <a:pathLst>
                  <a:path extrusionOk="0" h="639053" w="639053">
                    <a:moveTo>
                      <a:pt x="636826" y="2227"/>
                    </a:moveTo>
                    <a:cubicBezTo>
                      <a:pt x="470364" y="-12280"/>
                      <a:pt x="298878" y="44075"/>
                      <a:pt x="171476" y="171477"/>
                    </a:cubicBezTo>
                    <a:cubicBezTo>
                      <a:pt x="44075" y="298878"/>
                      <a:pt x="-12280" y="470351"/>
                      <a:pt x="2227" y="636826"/>
                    </a:cubicBezTo>
                    <a:cubicBezTo>
                      <a:pt x="168690" y="651334"/>
                      <a:pt x="340176" y="594979"/>
                      <a:pt x="467577" y="467577"/>
                    </a:cubicBezTo>
                    <a:cubicBezTo>
                      <a:pt x="594978" y="340176"/>
                      <a:pt x="651334" y="168690"/>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00" name="Google Shape;1400;p33"/>
              <p:cNvSpPr/>
              <p:nvPr/>
            </p:nvSpPr>
            <p:spPr>
              <a:xfrm>
                <a:off x="1465783" y="2526657"/>
                <a:ext cx="639053" cy="639050"/>
              </a:xfrm>
              <a:custGeom>
                <a:rect b="b" l="l" r="r" t="t"/>
                <a:pathLst>
                  <a:path extrusionOk="0" h="639050" w="639053">
                    <a:moveTo>
                      <a:pt x="2227" y="2227"/>
                    </a:moveTo>
                    <a:cubicBezTo>
                      <a:pt x="-12280" y="168690"/>
                      <a:pt x="44075" y="340163"/>
                      <a:pt x="171476" y="467577"/>
                    </a:cubicBezTo>
                    <a:cubicBezTo>
                      <a:pt x="298878" y="594978"/>
                      <a:pt x="470351" y="651321"/>
                      <a:pt x="636826" y="636826"/>
                    </a:cubicBezTo>
                    <a:cubicBezTo>
                      <a:pt x="651334" y="470364"/>
                      <a:pt x="594978" y="298877"/>
                      <a:pt x="467577" y="171476"/>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01" name="Google Shape;1401;p33"/>
              <p:cNvSpPr/>
              <p:nvPr/>
            </p:nvSpPr>
            <p:spPr>
              <a:xfrm>
                <a:off x="769819" y="2526657"/>
                <a:ext cx="639053" cy="639050"/>
              </a:xfrm>
              <a:custGeom>
                <a:rect b="b" l="l" r="r" t="t"/>
                <a:pathLst>
                  <a:path extrusionOk="0" h="639050" w="639053">
                    <a:moveTo>
                      <a:pt x="171476" y="171476"/>
                    </a:moveTo>
                    <a:cubicBezTo>
                      <a:pt x="44075" y="298877"/>
                      <a:pt x="-12280" y="470350"/>
                      <a:pt x="2227" y="636826"/>
                    </a:cubicBezTo>
                    <a:cubicBezTo>
                      <a:pt x="168690" y="651321"/>
                      <a:pt x="340163" y="594978"/>
                      <a:pt x="467577" y="467577"/>
                    </a:cubicBezTo>
                    <a:cubicBezTo>
                      <a:pt x="594978" y="340176"/>
                      <a:pt x="651334" y="168690"/>
                      <a:pt x="636826" y="2227"/>
                    </a:cubicBezTo>
                    <a:cubicBezTo>
                      <a:pt x="470350"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02" name="Google Shape;1402;p33"/>
              <p:cNvSpPr/>
              <p:nvPr/>
            </p:nvSpPr>
            <p:spPr>
              <a:xfrm>
                <a:off x="1271172" y="3031294"/>
                <a:ext cx="332297" cy="332297"/>
              </a:xfrm>
              <a:custGeom>
                <a:rect b="b" l="l" r="r" t="t"/>
                <a:pathLst>
                  <a:path extrusionOk="0" h="332297" w="332297">
                    <a:moveTo>
                      <a:pt x="332297" y="166149"/>
                    </a:moveTo>
                    <a:cubicBezTo>
                      <a:pt x="332297" y="74382"/>
                      <a:pt x="257916" y="0"/>
                      <a:pt x="166149" y="0"/>
                    </a:cubicBezTo>
                    <a:cubicBezTo>
                      <a:pt x="74382" y="0"/>
                      <a:pt x="0" y="74382"/>
                      <a:pt x="0" y="166149"/>
                    </a:cubicBezTo>
                    <a:cubicBezTo>
                      <a:pt x="0" y="257916"/>
                      <a:pt x="74395" y="332297"/>
                      <a:pt x="166149" y="332297"/>
                    </a:cubicBezTo>
                    <a:cubicBezTo>
                      <a:pt x="257903"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03" name="Google Shape;1403;p33"/>
              <p:cNvSpPr/>
              <p:nvPr/>
            </p:nvSpPr>
            <p:spPr>
              <a:xfrm>
                <a:off x="2175156" y="3229188"/>
                <a:ext cx="639053" cy="639053"/>
              </a:xfrm>
              <a:custGeom>
                <a:rect b="b" l="l" r="r" t="t"/>
                <a:pathLst>
                  <a:path extrusionOk="0" h="639053" w="639053">
                    <a:moveTo>
                      <a:pt x="2227" y="2227"/>
                    </a:moveTo>
                    <a:cubicBezTo>
                      <a:pt x="-12280" y="168690"/>
                      <a:pt x="44075" y="340176"/>
                      <a:pt x="171476" y="467577"/>
                    </a:cubicBezTo>
                    <a:cubicBezTo>
                      <a:pt x="298878" y="594979"/>
                      <a:pt x="470363" y="651334"/>
                      <a:pt x="636826" y="636826"/>
                    </a:cubicBezTo>
                    <a:cubicBezTo>
                      <a:pt x="651334" y="470364"/>
                      <a:pt x="594978" y="298878"/>
                      <a:pt x="467577" y="171477"/>
                    </a:cubicBezTo>
                    <a:cubicBezTo>
                      <a:pt x="340176" y="44075"/>
                      <a:pt x="168703" y="-12280"/>
                      <a:pt x="2240"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04" name="Google Shape;1404;p33"/>
              <p:cNvSpPr/>
              <p:nvPr/>
            </p:nvSpPr>
            <p:spPr>
              <a:xfrm>
                <a:off x="2871124" y="3229188"/>
                <a:ext cx="639050" cy="639053"/>
              </a:xfrm>
              <a:custGeom>
                <a:rect b="b" l="l" r="r" t="t"/>
                <a:pathLst>
                  <a:path extrusionOk="0" h="639053" w="639050">
                    <a:moveTo>
                      <a:pt x="636823" y="2227"/>
                    </a:moveTo>
                    <a:cubicBezTo>
                      <a:pt x="470360" y="-12280"/>
                      <a:pt x="298874" y="44075"/>
                      <a:pt x="171473" y="171477"/>
                    </a:cubicBezTo>
                    <a:cubicBezTo>
                      <a:pt x="44072" y="298878"/>
                      <a:pt x="-12270" y="470351"/>
                      <a:pt x="2224" y="636826"/>
                    </a:cubicBezTo>
                    <a:cubicBezTo>
                      <a:pt x="168700" y="651334"/>
                      <a:pt x="340173" y="594979"/>
                      <a:pt x="467574" y="467577"/>
                    </a:cubicBezTo>
                    <a:cubicBezTo>
                      <a:pt x="594975" y="340176"/>
                      <a:pt x="651330"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05" name="Google Shape;1405;p33"/>
              <p:cNvSpPr/>
              <p:nvPr/>
            </p:nvSpPr>
            <p:spPr>
              <a:xfrm>
                <a:off x="2871124" y="2526657"/>
                <a:ext cx="639050" cy="639050"/>
              </a:xfrm>
              <a:custGeom>
                <a:rect b="b" l="l" r="r" t="t"/>
                <a:pathLst>
                  <a:path extrusionOk="0" h="639050" w="639050">
                    <a:moveTo>
                      <a:pt x="467574" y="171476"/>
                    </a:moveTo>
                    <a:cubicBezTo>
                      <a:pt x="340173" y="44075"/>
                      <a:pt x="168700" y="-12280"/>
                      <a:pt x="2224" y="2227"/>
                    </a:cubicBezTo>
                    <a:cubicBezTo>
                      <a:pt x="-12270" y="168690"/>
                      <a:pt x="44072" y="340163"/>
                      <a:pt x="171473" y="467577"/>
                    </a:cubicBezTo>
                    <a:cubicBezTo>
                      <a:pt x="298874" y="594978"/>
                      <a:pt x="470360" y="651321"/>
                      <a:pt x="636823"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06" name="Google Shape;1406;p33"/>
              <p:cNvSpPr/>
              <p:nvPr/>
            </p:nvSpPr>
            <p:spPr>
              <a:xfrm>
                <a:off x="2175146" y="2526657"/>
                <a:ext cx="639047" cy="639050"/>
              </a:xfrm>
              <a:custGeom>
                <a:rect b="b" l="l" r="r" t="t"/>
                <a:pathLst>
                  <a:path extrusionOk="0" h="639050" w="639047">
                    <a:moveTo>
                      <a:pt x="171473" y="171476"/>
                    </a:moveTo>
                    <a:cubicBezTo>
                      <a:pt x="44072" y="298877"/>
                      <a:pt x="-12270" y="470350"/>
                      <a:pt x="2224" y="636826"/>
                    </a:cubicBezTo>
                    <a:cubicBezTo>
                      <a:pt x="168700" y="651321"/>
                      <a:pt x="340173" y="594978"/>
                      <a:pt x="467574" y="467577"/>
                    </a:cubicBezTo>
                    <a:cubicBezTo>
                      <a:pt x="594975" y="340176"/>
                      <a:pt x="651317" y="168690"/>
                      <a:pt x="636823" y="2227"/>
                    </a:cubicBezTo>
                    <a:cubicBezTo>
                      <a:pt x="470360" y="-12280"/>
                      <a:pt x="298887" y="44075"/>
                      <a:pt x="171473"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07" name="Google Shape;1407;p33"/>
              <p:cNvSpPr/>
              <p:nvPr/>
            </p:nvSpPr>
            <p:spPr>
              <a:xfrm>
                <a:off x="2676510"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08" name="Google Shape;1408;p33"/>
              <p:cNvSpPr/>
              <p:nvPr/>
            </p:nvSpPr>
            <p:spPr>
              <a:xfrm>
                <a:off x="3580493" y="3229188"/>
                <a:ext cx="639053" cy="639053"/>
              </a:xfrm>
              <a:custGeom>
                <a:rect b="b" l="l" r="r" t="t"/>
                <a:pathLst>
                  <a:path extrusionOk="0" h="639053" w="639053">
                    <a:moveTo>
                      <a:pt x="2227" y="2227"/>
                    </a:moveTo>
                    <a:cubicBezTo>
                      <a:pt x="-12280" y="168690"/>
                      <a:pt x="44075" y="340176"/>
                      <a:pt x="171476" y="467577"/>
                    </a:cubicBezTo>
                    <a:cubicBezTo>
                      <a:pt x="298878" y="594979"/>
                      <a:pt x="470351" y="651334"/>
                      <a:pt x="636826" y="636826"/>
                    </a:cubicBezTo>
                    <a:cubicBezTo>
                      <a:pt x="651334" y="470364"/>
                      <a:pt x="594978" y="298878"/>
                      <a:pt x="467577" y="171477"/>
                    </a:cubicBezTo>
                    <a:cubicBezTo>
                      <a:pt x="340176" y="44075"/>
                      <a:pt x="168703"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09" name="Google Shape;1409;p33"/>
              <p:cNvSpPr/>
              <p:nvPr/>
            </p:nvSpPr>
            <p:spPr>
              <a:xfrm>
                <a:off x="4276461" y="3229188"/>
                <a:ext cx="639046" cy="639053"/>
              </a:xfrm>
              <a:custGeom>
                <a:rect b="b" l="l" r="r" t="t"/>
                <a:pathLst>
                  <a:path extrusionOk="0" h="639053" w="639046">
                    <a:moveTo>
                      <a:pt x="636823" y="2227"/>
                    </a:moveTo>
                    <a:cubicBezTo>
                      <a:pt x="470360" y="-12280"/>
                      <a:pt x="298887" y="44075"/>
                      <a:pt x="171473" y="171477"/>
                    </a:cubicBezTo>
                    <a:cubicBezTo>
                      <a:pt x="44072" y="298878"/>
                      <a:pt x="-12270" y="470351"/>
                      <a:pt x="2224" y="636826"/>
                    </a:cubicBezTo>
                    <a:cubicBezTo>
                      <a:pt x="168687" y="651334"/>
                      <a:pt x="340173" y="594979"/>
                      <a:pt x="467574" y="467577"/>
                    </a:cubicBezTo>
                    <a:cubicBezTo>
                      <a:pt x="594975" y="340176"/>
                      <a:pt x="651317"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0" name="Google Shape;1410;p33"/>
              <p:cNvSpPr/>
              <p:nvPr/>
            </p:nvSpPr>
            <p:spPr>
              <a:xfrm>
                <a:off x="4276474" y="2526657"/>
                <a:ext cx="639049" cy="639050"/>
              </a:xfrm>
              <a:custGeom>
                <a:rect b="b" l="l" r="r" t="t"/>
                <a:pathLst>
                  <a:path extrusionOk="0" h="639050" w="639049">
                    <a:moveTo>
                      <a:pt x="467574" y="171476"/>
                    </a:moveTo>
                    <a:cubicBezTo>
                      <a:pt x="340172" y="44075"/>
                      <a:pt x="168686" y="-12280"/>
                      <a:pt x="2224" y="2227"/>
                    </a:cubicBezTo>
                    <a:cubicBezTo>
                      <a:pt x="-12271" y="168690"/>
                      <a:pt x="44085" y="340163"/>
                      <a:pt x="171473" y="467577"/>
                    </a:cubicBezTo>
                    <a:cubicBezTo>
                      <a:pt x="298874" y="594978"/>
                      <a:pt x="470347" y="651321"/>
                      <a:pt x="636822"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1" name="Google Shape;1411;p33"/>
              <p:cNvSpPr/>
              <p:nvPr/>
            </p:nvSpPr>
            <p:spPr>
              <a:xfrm>
                <a:off x="3580493" y="2526657"/>
                <a:ext cx="639053" cy="639050"/>
              </a:xfrm>
              <a:custGeom>
                <a:rect b="b" l="l" r="r" t="t"/>
                <a:pathLst>
                  <a:path extrusionOk="0" h="639050" w="639053">
                    <a:moveTo>
                      <a:pt x="171476" y="171476"/>
                    </a:moveTo>
                    <a:cubicBezTo>
                      <a:pt x="44075" y="298877"/>
                      <a:pt x="-12280" y="470350"/>
                      <a:pt x="2227" y="636826"/>
                    </a:cubicBezTo>
                    <a:cubicBezTo>
                      <a:pt x="168703" y="651321"/>
                      <a:pt x="340176" y="594978"/>
                      <a:pt x="467577" y="467577"/>
                    </a:cubicBezTo>
                    <a:cubicBezTo>
                      <a:pt x="594978" y="340176"/>
                      <a:pt x="651334" y="168690"/>
                      <a:pt x="636826" y="2227"/>
                    </a:cubicBezTo>
                    <a:cubicBezTo>
                      <a:pt x="470364" y="-12280"/>
                      <a:pt x="298891"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2" name="Google Shape;1412;p33"/>
              <p:cNvSpPr/>
              <p:nvPr/>
            </p:nvSpPr>
            <p:spPr>
              <a:xfrm>
                <a:off x="4081860"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3" name="Google Shape;1413;p33"/>
              <p:cNvSpPr/>
              <p:nvPr/>
            </p:nvSpPr>
            <p:spPr>
              <a:xfrm>
                <a:off x="4985818" y="3229188"/>
                <a:ext cx="639053" cy="639053"/>
              </a:xfrm>
              <a:custGeom>
                <a:rect b="b" l="l" r="r" t="t"/>
                <a:pathLst>
                  <a:path extrusionOk="0" h="639053" w="639053">
                    <a:moveTo>
                      <a:pt x="467577" y="171477"/>
                    </a:moveTo>
                    <a:cubicBezTo>
                      <a:pt x="340176" y="44075"/>
                      <a:pt x="168703" y="-12280"/>
                      <a:pt x="2227" y="2227"/>
                    </a:cubicBezTo>
                    <a:cubicBezTo>
                      <a:pt x="-12280" y="168690"/>
                      <a:pt x="44075" y="340176"/>
                      <a:pt x="171476" y="467577"/>
                    </a:cubicBezTo>
                    <a:cubicBezTo>
                      <a:pt x="298878" y="594979"/>
                      <a:pt x="470363" y="651334"/>
                      <a:pt x="636826" y="636826"/>
                    </a:cubicBezTo>
                    <a:cubicBezTo>
                      <a:pt x="651334" y="470364"/>
                      <a:pt x="594979" y="298878"/>
                      <a:pt x="467577"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4" name="Google Shape;1414;p33"/>
              <p:cNvSpPr/>
              <p:nvPr/>
            </p:nvSpPr>
            <p:spPr>
              <a:xfrm>
                <a:off x="5681808" y="3229188"/>
                <a:ext cx="639053" cy="639053"/>
              </a:xfrm>
              <a:custGeom>
                <a:rect b="b" l="l" r="r" t="t"/>
                <a:pathLst>
                  <a:path extrusionOk="0" h="639053" w="639053">
                    <a:moveTo>
                      <a:pt x="636826" y="2227"/>
                    </a:moveTo>
                    <a:cubicBezTo>
                      <a:pt x="470363" y="-12280"/>
                      <a:pt x="298878" y="44075"/>
                      <a:pt x="171476" y="171477"/>
                    </a:cubicBezTo>
                    <a:cubicBezTo>
                      <a:pt x="44075" y="298878"/>
                      <a:pt x="-12280" y="470351"/>
                      <a:pt x="2227" y="636826"/>
                    </a:cubicBezTo>
                    <a:cubicBezTo>
                      <a:pt x="168690" y="651334"/>
                      <a:pt x="340176" y="594979"/>
                      <a:pt x="467577" y="467577"/>
                    </a:cubicBezTo>
                    <a:cubicBezTo>
                      <a:pt x="594978" y="340176"/>
                      <a:pt x="651333" y="168690"/>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5" name="Google Shape;1415;p33"/>
              <p:cNvSpPr/>
              <p:nvPr/>
            </p:nvSpPr>
            <p:spPr>
              <a:xfrm>
                <a:off x="5681811" y="2526657"/>
                <a:ext cx="639050" cy="639050"/>
              </a:xfrm>
              <a:custGeom>
                <a:rect b="b" l="l" r="r" t="t"/>
                <a:pathLst>
                  <a:path extrusionOk="0" h="639050" w="639050">
                    <a:moveTo>
                      <a:pt x="467574" y="171476"/>
                    </a:moveTo>
                    <a:cubicBezTo>
                      <a:pt x="340173" y="44075"/>
                      <a:pt x="168687" y="-12280"/>
                      <a:pt x="2224" y="2227"/>
                    </a:cubicBezTo>
                    <a:cubicBezTo>
                      <a:pt x="-12270" y="168690"/>
                      <a:pt x="44072" y="340163"/>
                      <a:pt x="171473" y="467577"/>
                    </a:cubicBezTo>
                    <a:cubicBezTo>
                      <a:pt x="298874" y="594978"/>
                      <a:pt x="470347" y="651321"/>
                      <a:pt x="636823"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6" name="Google Shape;1416;p33"/>
              <p:cNvSpPr/>
              <p:nvPr/>
            </p:nvSpPr>
            <p:spPr>
              <a:xfrm>
                <a:off x="4985831" y="2526657"/>
                <a:ext cx="639053" cy="639050"/>
              </a:xfrm>
              <a:custGeom>
                <a:rect b="b" l="l" r="r" t="t"/>
                <a:pathLst>
                  <a:path extrusionOk="0" h="639050" w="639053">
                    <a:moveTo>
                      <a:pt x="171476" y="171476"/>
                    </a:moveTo>
                    <a:cubicBezTo>
                      <a:pt x="44075" y="298877"/>
                      <a:pt x="-12280" y="470350"/>
                      <a:pt x="2227" y="636826"/>
                    </a:cubicBezTo>
                    <a:cubicBezTo>
                      <a:pt x="168690" y="651321"/>
                      <a:pt x="340176" y="594978"/>
                      <a:pt x="467577" y="467577"/>
                    </a:cubicBezTo>
                    <a:cubicBezTo>
                      <a:pt x="594978" y="340176"/>
                      <a:pt x="651334" y="168690"/>
                      <a:pt x="636826" y="2227"/>
                    </a:cubicBezTo>
                    <a:cubicBezTo>
                      <a:pt x="470364"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7" name="Google Shape;1417;p33"/>
              <p:cNvSpPr/>
              <p:nvPr/>
            </p:nvSpPr>
            <p:spPr>
              <a:xfrm>
                <a:off x="5487197" y="3031294"/>
                <a:ext cx="332297" cy="332297"/>
              </a:xfrm>
              <a:custGeom>
                <a:rect b="b" l="l" r="r" t="t"/>
                <a:pathLst>
                  <a:path extrusionOk="0" h="332297" w="332297">
                    <a:moveTo>
                      <a:pt x="0" y="166149"/>
                    </a:moveTo>
                    <a:cubicBezTo>
                      <a:pt x="0" y="257916"/>
                      <a:pt x="74382" y="332297"/>
                      <a:pt x="166149" y="332297"/>
                    </a:cubicBezTo>
                    <a:cubicBezTo>
                      <a:pt x="257916" y="332297"/>
                      <a:pt x="332297" y="257916"/>
                      <a:pt x="332297" y="166149"/>
                    </a:cubicBezTo>
                    <a:cubicBezTo>
                      <a:pt x="332297" y="74382"/>
                      <a:pt x="257916" y="0"/>
                      <a:pt x="166149" y="0"/>
                    </a:cubicBezTo>
                    <a:cubicBezTo>
                      <a:pt x="74382"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8" name="Google Shape;1418;p33"/>
              <p:cNvSpPr/>
              <p:nvPr/>
            </p:nvSpPr>
            <p:spPr>
              <a:xfrm>
                <a:off x="6391168" y="3229188"/>
                <a:ext cx="639050" cy="639053"/>
              </a:xfrm>
              <a:custGeom>
                <a:rect b="b" l="l" r="r" t="t"/>
                <a:pathLst>
                  <a:path extrusionOk="0" h="639053" w="639050">
                    <a:moveTo>
                      <a:pt x="467577" y="171477"/>
                    </a:moveTo>
                    <a:cubicBezTo>
                      <a:pt x="340176" y="44075"/>
                      <a:pt x="168690" y="-12280"/>
                      <a:pt x="2227" y="2227"/>
                    </a:cubicBezTo>
                    <a:cubicBezTo>
                      <a:pt x="-12280" y="168690"/>
                      <a:pt x="44075" y="340176"/>
                      <a:pt x="171477" y="467577"/>
                    </a:cubicBezTo>
                    <a:cubicBezTo>
                      <a:pt x="298878" y="594979"/>
                      <a:pt x="470364" y="651334"/>
                      <a:pt x="636827" y="636826"/>
                    </a:cubicBezTo>
                    <a:cubicBezTo>
                      <a:pt x="651320" y="470364"/>
                      <a:pt x="594978" y="298878"/>
                      <a:pt x="467577"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19" name="Google Shape;1419;p33"/>
              <p:cNvSpPr/>
              <p:nvPr/>
            </p:nvSpPr>
            <p:spPr>
              <a:xfrm>
                <a:off x="7087145" y="3229188"/>
                <a:ext cx="639053" cy="639053"/>
              </a:xfrm>
              <a:custGeom>
                <a:rect b="b" l="l" r="r" t="t"/>
                <a:pathLst>
                  <a:path extrusionOk="0" h="639053" w="639053">
                    <a:moveTo>
                      <a:pt x="636826" y="2227"/>
                    </a:moveTo>
                    <a:cubicBezTo>
                      <a:pt x="470363" y="-12280"/>
                      <a:pt x="298878" y="44075"/>
                      <a:pt x="171476" y="171477"/>
                    </a:cubicBezTo>
                    <a:cubicBezTo>
                      <a:pt x="44075" y="298878"/>
                      <a:pt x="-12280" y="470351"/>
                      <a:pt x="2227" y="636826"/>
                    </a:cubicBezTo>
                    <a:cubicBezTo>
                      <a:pt x="168690" y="651334"/>
                      <a:pt x="340176" y="594979"/>
                      <a:pt x="467577" y="467577"/>
                    </a:cubicBezTo>
                    <a:cubicBezTo>
                      <a:pt x="594979" y="340176"/>
                      <a:pt x="651333" y="168690"/>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0" name="Google Shape;1420;p33"/>
              <p:cNvSpPr/>
              <p:nvPr/>
            </p:nvSpPr>
            <p:spPr>
              <a:xfrm>
                <a:off x="7087145" y="2526657"/>
                <a:ext cx="639053" cy="639050"/>
              </a:xfrm>
              <a:custGeom>
                <a:rect b="b" l="l" r="r" t="t"/>
                <a:pathLst>
                  <a:path extrusionOk="0" h="639050" w="639053">
                    <a:moveTo>
                      <a:pt x="467577" y="171476"/>
                    </a:moveTo>
                    <a:cubicBezTo>
                      <a:pt x="340176" y="44075"/>
                      <a:pt x="168690" y="-12280"/>
                      <a:pt x="2227" y="2227"/>
                    </a:cubicBezTo>
                    <a:cubicBezTo>
                      <a:pt x="-12280" y="168690"/>
                      <a:pt x="44075" y="340163"/>
                      <a:pt x="171476" y="467577"/>
                    </a:cubicBezTo>
                    <a:cubicBezTo>
                      <a:pt x="298878" y="594978"/>
                      <a:pt x="470363" y="651321"/>
                      <a:pt x="636826" y="636826"/>
                    </a:cubicBezTo>
                    <a:cubicBezTo>
                      <a:pt x="651333" y="470364"/>
                      <a:pt x="594979" y="298877"/>
                      <a:pt x="467577"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1" name="Google Shape;1421;p33"/>
              <p:cNvSpPr/>
              <p:nvPr/>
            </p:nvSpPr>
            <p:spPr>
              <a:xfrm>
                <a:off x="6391168" y="2526657"/>
                <a:ext cx="639050" cy="639050"/>
              </a:xfrm>
              <a:custGeom>
                <a:rect b="b" l="l" r="r" t="t"/>
                <a:pathLst>
                  <a:path extrusionOk="0" h="639050" w="639050">
                    <a:moveTo>
                      <a:pt x="171477" y="171476"/>
                    </a:moveTo>
                    <a:cubicBezTo>
                      <a:pt x="44075" y="298877"/>
                      <a:pt x="-12280" y="470350"/>
                      <a:pt x="2227" y="636826"/>
                    </a:cubicBezTo>
                    <a:cubicBezTo>
                      <a:pt x="168690" y="651321"/>
                      <a:pt x="340176" y="594978"/>
                      <a:pt x="467577" y="467577"/>
                    </a:cubicBezTo>
                    <a:cubicBezTo>
                      <a:pt x="594978" y="340176"/>
                      <a:pt x="651320" y="168690"/>
                      <a:pt x="636827" y="2227"/>
                    </a:cubicBezTo>
                    <a:cubicBezTo>
                      <a:pt x="470364" y="-12280"/>
                      <a:pt x="298891" y="44075"/>
                      <a:pt x="171477"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2" name="Google Shape;1422;p33"/>
              <p:cNvSpPr/>
              <p:nvPr/>
            </p:nvSpPr>
            <p:spPr>
              <a:xfrm>
                <a:off x="6892535" y="3031294"/>
                <a:ext cx="332297" cy="332297"/>
              </a:xfrm>
              <a:custGeom>
                <a:rect b="b" l="l" r="r" t="t"/>
                <a:pathLst>
                  <a:path extrusionOk="0" h="332297" w="332297">
                    <a:moveTo>
                      <a:pt x="0" y="166149"/>
                    </a:moveTo>
                    <a:cubicBezTo>
                      <a:pt x="0" y="257916"/>
                      <a:pt x="74381" y="332297"/>
                      <a:pt x="166149" y="332297"/>
                    </a:cubicBezTo>
                    <a:cubicBezTo>
                      <a:pt x="257916" y="332297"/>
                      <a:pt x="332297" y="257916"/>
                      <a:pt x="332297" y="166149"/>
                    </a:cubicBezTo>
                    <a:cubicBezTo>
                      <a:pt x="332297" y="74382"/>
                      <a:pt x="257916" y="0"/>
                      <a:pt x="166149"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3" name="Google Shape;1423;p33"/>
              <p:cNvSpPr/>
              <p:nvPr/>
            </p:nvSpPr>
            <p:spPr>
              <a:xfrm>
                <a:off x="7796505" y="3229188"/>
                <a:ext cx="639050" cy="639053"/>
              </a:xfrm>
              <a:custGeom>
                <a:rect b="b" l="l" r="r" t="t"/>
                <a:pathLst>
                  <a:path extrusionOk="0" h="639053" w="639050">
                    <a:moveTo>
                      <a:pt x="2227" y="2227"/>
                    </a:moveTo>
                    <a:cubicBezTo>
                      <a:pt x="-12280" y="168690"/>
                      <a:pt x="44075" y="340176"/>
                      <a:pt x="171476" y="467577"/>
                    </a:cubicBezTo>
                    <a:cubicBezTo>
                      <a:pt x="298878" y="594979"/>
                      <a:pt x="470351" y="651334"/>
                      <a:pt x="636827" y="636826"/>
                    </a:cubicBezTo>
                    <a:cubicBezTo>
                      <a:pt x="651320" y="470364"/>
                      <a:pt x="594978" y="298878"/>
                      <a:pt x="467577" y="171477"/>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4" name="Google Shape;1424;p33"/>
              <p:cNvSpPr/>
              <p:nvPr/>
            </p:nvSpPr>
            <p:spPr>
              <a:xfrm>
                <a:off x="8492486" y="3229188"/>
                <a:ext cx="639050" cy="639053"/>
              </a:xfrm>
              <a:custGeom>
                <a:rect b="b" l="l" r="r" t="t"/>
                <a:pathLst>
                  <a:path extrusionOk="0" h="639053" w="639050">
                    <a:moveTo>
                      <a:pt x="636823" y="2227"/>
                    </a:moveTo>
                    <a:cubicBezTo>
                      <a:pt x="470360" y="-12280"/>
                      <a:pt x="298874" y="44075"/>
                      <a:pt x="171473" y="171477"/>
                    </a:cubicBezTo>
                    <a:cubicBezTo>
                      <a:pt x="44072" y="298878"/>
                      <a:pt x="-12270" y="470351"/>
                      <a:pt x="2224" y="636826"/>
                    </a:cubicBezTo>
                    <a:cubicBezTo>
                      <a:pt x="168687" y="651334"/>
                      <a:pt x="340173" y="594979"/>
                      <a:pt x="467574" y="467577"/>
                    </a:cubicBezTo>
                    <a:cubicBezTo>
                      <a:pt x="594975" y="340176"/>
                      <a:pt x="651330"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5" name="Google Shape;1425;p33"/>
              <p:cNvSpPr/>
              <p:nvPr/>
            </p:nvSpPr>
            <p:spPr>
              <a:xfrm>
                <a:off x="8492486" y="2526657"/>
                <a:ext cx="639050" cy="639050"/>
              </a:xfrm>
              <a:custGeom>
                <a:rect b="b" l="l" r="r" t="t"/>
                <a:pathLst>
                  <a:path extrusionOk="0" h="639050" w="639050">
                    <a:moveTo>
                      <a:pt x="467574" y="171476"/>
                    </a:moveTo>
                    <a:cubicBezTo>
                      <a:pt x="340173" y="44075"/>
                      <a:pt x="168700" y="-12280"/>
                      <a:pt x="2224" y="2227"/>
                    </a:cubicBezTo>
                    <a:cubicBezTo>
                      <a:pt x="-12270" y="168690"/>
                      <a:pt x="44072" y="340163"/>
                      <a:pt x="171473" y="467577"/>
                    </a:cubicBezTo>
                    <a:cubicBezTo>
                      <a:pt x="298874" y="594978"/>
                      <a:pt x="470347" y="651321"/>
                      <a:pt x="636823" y="636826"/>
                    </a:cubicBezTo>
                    <a:cubicBezTo>
                      <a:pt x="651330" y="470364"/>
                      <a:pt x="594975" y="298877"/>
                      <a:pt x="467574"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6" name="Google Shape;1426;p33"/>
              <p:cNvSpPr/>
              <p:nvPr/>
            </p:nvSpPr>
            <p:spPr>
              <a:xfrm>
                <a:off x="7796505" y="2526657"/>
                <a:ext cx="639053" cy="639050"/>
              </a:xfrm>
              <a:custGeom>
                <a:rect b="b" l="l" r="r" t="t"/>
                <a:pathLst>
                  <a:path extrusionOk="0" h="639050" w="639053">
                    <a:moveTo>
                      <a:pt x="171476" y="171476"/>
                    </a:moveTo>
                    <a:cubicBezTo>
                      <a:pt x="44075" y="298877"/>
                      <a:pt x="-12280" y="470350"/>
                      <a:pt x="2227" y="636826"/>
                    </a:cubicBezTo>
                    <a:cubicBezTo>
                      <a:pt x="168690" y="651321"/>
                      <a:pt x="340176" y="594978"/>
                      <a:pt x="467577" y="467577"/>
                    </a:cubicBezTo>
                    <a:cubicBezTo>
                      <a:pt x="594978" y="340176"/>
                      <a:pt x="651334" y="168690"/>
                      <a:pt x="636827" y="2227"/>
                    </a:cubicBezTo>
                    <a:cubicBezTo>
                      <a:pt x="470351"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7" name="Google Shape;1427;p33"/>
              <p:cNvSpPr/>
              <p:nvPr/>
            </p:nvSpPr>
            <p:spPr>
              <a:xfrm>
                <a:off x="8297872"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8" name="Google Shape;1428;p33"/>
              <p:cNvSpPr/>
              <p:nvPr/>
            </p:nvSpPr>
            <p:spPr>
              <a:xfrm>
                <a:off x="9201856" y="3229188"/>
                <a:ext cx="639053" cy="639053"/>
              </a:xfrm>
              <a:custGeom>
                <a:rect b="b" l="l" r="r" t="t"/>
                <a:pathLst>
                  <a:path extrusionOk="0" h="639053" w="639053">
                    <a:moveTo>
                      <a:pt x="2227" y="2227"/>
                    </a:moveTo>
                    <a:cubicBezTo>
                      <a:pt x="-12280" y="168690"/>
                      <a:pt x="44075" y="340176"/>
                      <a:pt x="171476" y="467577"/>
                    </a:cubicBezTo>
                    <a:cubicBezTo>
                      <a:pt x="298878" y="594979"/>
                      <a:pt x="470363" y="651334"/>
                      <a:pt x="636826" y="636826"/>
                    </a:cubicBezTo>
                    <a:cubicBezTo>
                      <a:pt x="651333" y="470364"/>
                      <a:pt x="594978" y="298878"/>
                      <a:pt x="467577" y="171477"/>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29" name="Google Shape;1429;p33"/>
              <p:cNvSpPr/>
              <p:nvPr/>
            </p:nvSpPr>
            <p:spPr>
              <a:xfrm>
                <a:off x="9897833" y="3229188"/>
                <a:ext cx="639040" cy="639053"/>
              </a:xfrm>
              <a:custGeom>
                <a:rect b="b" l="l" r="r" t="t"/>
                <a:pathLst>
                  <a:path extrusionOk="0" h="639053" w="639040">
                    <a:moveTo>
                      <a:pt x="171476" y="171477"/>
                    </a:moveTo>
                    <a:cubicBezTo>
                      <a:pt x="44075" y="298878"/>
                      <a:pt x="-12280" y="470351"/>
                      <a:pt x="2227" y="636826"/>
                    </a:cubicBezTo>
                    <a:cubicBezTo>
                      <a:pt x="168690" y="651334"/>
                      <a:pt x="340163" y="594979"/>
                      <a:pt x="467564" y="467577"/>
                    </a:cubicBezTo>
                    <a:cubicBezTo>
                      <a:pt x="594965" y="340176"/>
                      <a:pt x="651320" y="168690"/>
                      <a:pt x="636813" y="2227"/>
                    </a:cubicBezTo>
                    <a:cubicBezTo>
                      <a:pt x="470351" y="-12280"/>
                      <a:pt x="298865" y="44075"/>
                      <a:pt x="171463"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0" name="Google Shape;1430;p33"/>
              <p:cNvSpPr/>
              <p:nvPr/>
            </p:nvSpPr>
            <p:spPr>
              <a:xfrm>
                <a:off x="9897836" y="2526657"/>
                <a:ext cx="639050" cy="639050"/>
              </a:xfrm>
              <a:custGeom>
                <a:rect b="b" l="l" r="r" t="t"/>
                <a:pathLst>
                  <a:path extrusionOk="0" h="639050" w="639050">
                    <a:moveTo>
                      <a:pt x="2224" y="2227"/>
                    </a:moveTo>
                    <a:cubicBezTo>
                      <a:pt x="-12270" y="168690"/>
                      <a:pt x="44072" y="340163"/>
                      <a:pt x="171473" y="467577"/>
                    </a:cubicBezTo>
                    <a:cubicBezTo>
                      <a:pt x="298874" y="594978"/>
                      <a:pt x="470360" y="651321"/>
                      <a:pt x="636823" y="636826"/>
                    </a:cubicBezTo>
                    <a:cubicBezTo>
                      <a:pt x="651331" y="470364"/>
                      <a:pt x="594975" y="298877"/>
                      <a:pt x="467574" y="171476"/>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1" name="Google Shape;1431;p33"/>
              <p:cNvSpPr/>
              <p:nvPr/>
            </p:nvSpPr>
            <p:spPr>
              <a:xfrm>
                <a:off x="9201856" y="2526657"/>
                <a:ext cx="639053" cy="639050"/>
              </a:xfrm>
              <a:custGeom>
                <a:rect b="b" l="l" r="r" t="t"/>
                <a:pathLst>
                  <a:path extrusionOk="0" h="639050" w="639053">
                    <a:moveTo>
                      <a:pt x="171476" y="171476"/>
                    </a:moveTo>
                    <a:cubicBezTo>
                      <a:pt x="44075" y="298877"/>
                      <a:pt x="-12280" y="470350"/>
                      <a:pt x="2227" y="636826"/>
                    </a:cubicBezTo>
                    <a:cubicBezTo>
                      <a:pt x="168690" y="651321"/>
                      <a:pt x="340176" y="594978"/>
                      <a:pt x="467577" y="467577"/>
                    </a:cubicBezTo>
                    <a:cubicBezTo>
                      <a:pt x="594978" y="340176"/>
                      <a:pt x="651333" y="168690"/>
                      <a:pt x="636826" y="2227"/>
                    </a:cubicBezTo>
                    <a:cubicBezTo>
                      <a:pt x="470363"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2" name="Google Shape;1432;p33"/>
              <p:cNvSpPr/>
              <p:nvPr/>
            </p:nvSpPr>
            <p:spPr>
              <a:xfrm>
                <a:off x="9703209" y="3031294"/>
                <a:ext cx="332297" cy="332297"/>
              </a:xfrm>
              <a:custGeom>
                <a:rect b="b" l="l" r="r" t="t"/>
                <a:pathLst>
                  <a:path extrusionOk="0" h="332297" w="332297">
                    <a:moveTo>
                      <a:pt x="332297" y="166149"/>
                    </a:moveTo>
                    <a:cubicBezTo>
                      <a:pt x="332297" y="74382"/>
                      <a:pt x="257916" y="0"/>
                      <a:pt x="166149" y="0"/>
                    </a:cubicBezTo>
                    <a:cubicBezTo>
                      <a:pt x="74381" y="0"/>
                      <a:pt x="0" y="74382"/>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3" name="Google Shape;1433;p33"/>
              <p:cNvSpPr/>
              <p:nvPr/>
            </p:nvSpPr>
            <p:spPr>
              <a:xfrm>
                <a:off x="10607180" y="3229188"/>
                <a:ext cx="638860" cy="639034"/>
              </a:xfrm>
              <a:custGeom>
                <a:rect b="b" l="l" r="r" t="t"/>
                <a:pathLst>
                  <a:path extrusionOk="0" h="639034" w="638860">
                    <a:moveTo>
                      <a:pt x="467578" y="171477"/>
                    </a:moveTo>
                    <a:cubicBezTo>
                      <a:pt x="340176" y="44075"/>
                      <a:pt x="168703" y="-12280"/>
                      <a:pt x="2227" y="2227"/>
                    </a:cubicBezTo>
                    <a:cubicBezTo>
                      <a:pt x="-12280" y="168690"/>
                      <a:pt x="44075" y="340176"/>
                      <a:pt x="171476" y="467577"/>
                    </a:cubicBezTo>
                    <a:cubicBezTo>
                      <a:pt x="290715" y="586816"/>
                      <a:pt x="448570" y="643799"/>
                      <a:pt x="604777" y="638723"/>
                    </a:cubicBezTo>
                    <a:cubicBezTo>
                      <a:pt x="616106" y="623784"/>
                      <a:pt x="627643" y="608963"/>
                      <a:pt x="638802" y="593919"/>
                    </a:cubicBezTo>
                    <a:cubicBezTo>
                      <a:pt x="640947" y="441270"/>
                      <a:pt x="584056" y="287954"/>
                      <a:pt x="467578" y="17149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4" name="Google Shape;1434;p33"/>
              <p:cNvSpPr/>
              <p:nvPr/>
            </p:nvSpPr>
            <p:spPr>
              <a:xfrm>
                <a:off x="11308446" y="3320082"/>
                <a:ext cx="266771" cy="416712"/>
              </a:xfrm>
              <a:custGeom>
                <a:rect b="b" l="l" r="r" t="t"/>
                <a:pathLst>
                  <a:path extrusionOk="0" h="416712" w="266771">
                    <a:moveTo>
                      <a:pt x="0" y="416713"/>
                    </a:moveTo>
                    <a:cubicBezTo>
                      <a:pt x="95914" y="281711"/>
                      <a:pt x="184921" y="142654"/>
                      <a:pt x="266772" y="0"/>
                    </a:cubicBezTo>
                    <a:cubicBezTo>
                      <a:pt x="231099" y="22644"/>
                      <a:pt x="197322" y="49461"/>
                      <a:pt x="166201" y="80582"/>
                    </a:cubicBezTo>
                    <a:cubicBezTo>
                      <a:pt x="71726" y="175057"/>
                      <a:pt x="16417" y="293785"/>
                      <a:pt x="0" y="41671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5" name="Google Shape;1435;p33"/>
              <p:cNvSpPr/>
              <p:nvPr/>
            </p:nvSpPr>
            <p:spPr>
              <a:xfrm>
                <a:off x="11303171" y="2526670"/>
                <a:ext cx="537929" cy="600577"/>
              </a:xfrm>
              <a:custGeom>
                <a:rect b="b" l="l" r="r" t="t"/>
                <a:pathLst>
                  <a:path extrusionOk="0" h="600577" w="537929">
                    <a:moveTo>
                      <a:pt x="2227" y="2214"/>
                    </a:moveTo>
                    <a:cubicBezTo>
                      <a:pt x="-12280" y="168677"/>
                      <a:pt x="44075" y="340150"/>
                      <a:pt x="171476" y="467564"/>
                    </a:cubicBezTo>
                    <a:cubicBezTo>
                      <a:pt x="231808" y="527896"/>
                      <a:pt x="302082" y="572086"/>
                      <a:pt x="376974" y="600577"/>
                    </a:cubicBezTo>
                    <a:cubicBezTo>
                      <a:pt x="435122" y="487984"/>
                      <a:pt x="488835" y="373325"/>
                      <a:pt x="537929" y="256742"/>
                    </a:cubicBezTo>
                    <a:cubicBezTo>
                      <a:pt x="517510" y="226720"/>
                      <a:pt x="494185" y="198084"/>
                      <a:pt x="467564" y="171476"/>
                    </a:cubicBezTo>
                    <a:cubicBezTo>
                      <a:pt x="340163" y="44075"/>
                      <a:pt x="168690" y="-12280"/>
                      <a:pt x="2215"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6" name="Google Shape;1436;p33"/>
              <p:cNvSpPr/>
              <p:nvPr/>
            </p:nvSpPr>
            <p:spPr>
              <a:xfrm>
                <a:off x="10607196" y="2526657"/>
                <a:ext cx="639050" cy="639050"/>
              </a:xfrm>
              <a:custGeom>
                <a:rect b="b" l="l" r="r" t="t"/>
                <a:pathLst>
                  <a:path extrusionOk="0" h="639050" w="639050">
                    <a:moveTo>
                      <a:pt x="636823" y="2227"/>
                    </a:moveTo>
                    <a:cubicBezTo>
                      <a:pt x="470360" y="-12280"/>
                      <a:pt x="298887" y="44075"/>
                      <a:pt x="171472" y="171476"/>
                    </a:cubicBezTo>
                    <a:cubicBezTo>
                      <a:pt x="44072" y="298877"/>
                      <a:pt x="-12270" y="470350"/>
                      <a:pt x="2224" y="636826"/>
                    </a:cubicBezTo>
                    <a:cubicBezTo>
                      <a:pt x="168686" y="651321"/>
                      <a:pt x="340159" y="594978"/>
                      <a:pt x="467574" y="467577"/>
                    </a:cubicBezTo>
                    <a:cubicBezTo>
                      <a:pt x="594975" y="340176"/>
                      <a:pt x="651330" y="168690"/>
                      <a:pt x="636823"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7" name="Google Shape;1437;p33"/>
              <p:cNvSpPr/>
              <p:nvPr/>
            </p:nvSpPr>
            <p:spPr>
              <a:xfrm>
                <a:off x="11108560" y="3031294"/>
                <a:ext cx="332296" cy="332297"/>
              </a:xfrm>
              <a:custGeom>
                <a:rect b="b" l="l" r="r" t="t"/>
                <a:pathLst>
                  <a:path extrusionOk="0" h="332297" w="332296">
                    <a:moveTo>
                      <a:pt x="0" y="166149"/>
                    </a:moveTo>
                    <a:cubicBezTo>
                      <a:pt x="0" y="257916"/>
                      <a:pt x="74381" y="332297"/>
                      <a:pt x="166148" y="332297"/>
                    </a:cubicBezTo>
                    <a:cubicBezTo>
                      <a:pt x="257916" y="332297"/>
                      <a:pt x="332297" y="257916"/>
                      <a:pt x="332297" y="166149"/>
                    </a:cubicBezTo>
                    <a:cubicBezTo>
                      <a:pt x="332297" y="74382"/>
                      <a:pt x="257916" y="0"/>
                      <a:pt x="166148" y="0"/>
                    </a:cubicBezTo>
                    <a:cubicBezTo>
                      <a:pt x="74381" y="0"/>
                      <a:pt x="0" y="74382"/>
                      <a:pt x="0"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8" name="Google Shape;1438;p33"/>
              <p:cNvSpPr/>
              <p:nvPr/>
            </p:nvSpPr>
            <p:spPr>
              <a:xfrm>
                <a:off x="1018424" y="3918367"/>
                <a:ext cx="328569" cy="384047"/>
              </a:xfrm>
              <a:custGeom>
                <a:rect b="b" l="l" r="r" t="t"/>
                <a:pathLst>
                  <a:path extrusionOk="0" h="384047" w="328569">
                    <a:moveTo>
                      <a:pt x="0" y="0"/>
                    </a:moveTo>
                    <a:cubicBezTo>
                      <a:pt x="102899" y="132398"/>
                      <a:pt x="212588" y="260506"/>
                      <a:pt x="328569" y="384048"/>
                    </a:cubicBezTo>
                    <a:cubicBezTo>
                      <a:pt x="302929" y="287833"/>
                      <a:pt x="252592" y="196825"/>
                      <a:pt x="177111" y="121344"/>
                    </a:cubicBezTo>
                    <a:cubicBezTo>
                      <a:pt x="124471" y="68704"/>
                      <a:pt x="64230" y="28387"/>
                      <a:pt x="0"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39" name="Google Shape;1439;p33"/>
              <p:cNvSpPr/>
              <p:nvPr/>
            </p:nvSpPr>
            <p:spPr>
              <a:xfrm>
                <a:off x="1636331" y="4589227"/>
                <a:ext cx="388979" cy="328032"/>
              </a:xfrm>
              <a:custGeom>
                <a:rect b="b" l="l" r="r" t="t"/>
                <a:pathLst>
                  <a:path extrusionOk="0" h="328032" w="388979">
                    <a:moveTo>
                      <a:pt x="0" y="0"/>
                    </a:moveTo>
                    <a:cubicBezTo>
                      <a:pt x="123961" y="114254"/>
                      <a:pt x="253808" y="223668"/>
                      <a:pt x="388980" y="328033"/>
                    </a:cubicBezTo>
                    <a:cubicBezTo>
                      <a:pt x="360632" y="264587"/>
                      <a:pt x="320642" y="205079"/>
                      <a:pt x="268564" y="153015"/>
                    </a:cubicBezTo>
                    <a:cubicBezTo>
                      <a:pt x="191553" y="75991"/>
                      <a:pt x="98386" y="25130"/>
                      <a:pt x="0"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40" name="Google Shape;1440;p33"/>
              <p:cNvSpPr/>
              <p:nvPr/>
            </p:nvSpPr>
            <p:spPr>
              <a:xfrm>
                <a:off x="2151430" y="4570766"/>
                <a:ext cx="620919" cy="604187"/>
              </a:xfrm>
              <a:custGeom>
                <a:rect b="b" l="l" r="r" t="t"/>
                <a:pathLst>
                  <a:path extrusionOk="0" h="604187" w="620919">
                    <a:moveTo>
                      <a:pt x="618692" y="2227"/>
                    </a:moveTo>
                    <a:cubicBezTo>
                      <a:pt x="452229" y="-12280"/>
                      <a:pt x="280743" y="44075"/>
                      <a:pt x="153342" y="171476"/>
                    </a:cubicBezTo>
                    <a:cubicBezTo>
                      <a:pt x="76017" y="248801"/>
                      <a:pt x="25025" y="342426"/>
                      <a:pt x="0" y="441257"/>
                    </a:cubicBezTo>
                    <a:cubicBezTo>
                      <a:pt x="76579" y="497220"/>
                      <a:pt x="154846" y="551482"/>
                      <a:pt x="234591" y="604188"/>
                    </a:cubicBezTo>
                    <a:cubicBezTo>
                      <a:pt x="313002" y="575892"/>
                      <a:pt x="386586" y="530421"/>
                      <a:pt x="449443" y="467577"/>
                    </a:cubicBezTo>
                    <a:cubicBezTo>
                      <a:pt x="576844" y="340176"/>
                      <a:pt x="633199" y="168690"/>
                      <a:pt x="618692"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41" name="Google Shape;1441;p33"/>
              <p:cNvSpPr/>
              <p:nvPr/>
            </p:nvSpPr>
            <p:spPr>
              <a:xfrm>
                <a:off x="2133298" y="3868238"/>
                <a:ext cx="639050" cy="639047"/>
              </a:xfrm>
              <a:custGeom>
                <a:rect b="b" l="l" r="r" t="t"/>
                <a:pathLst>
                  <a:path extrusionOk="0" h="639047" w="639050">
                    <a:moveTo>
                      <a:pt x="2224" y="2224"/>
                    </a:moveTo>
                    <a:cubicBezTo>
                      <a:pt x="-12270" y="168687"/>
                      <a:pt x="44072" y="340160"/>
                      <a:pt x="171473" y="467574"/>
                    </a:cubicBezTo>
                    <a:cubicBezTo>
                      <a:pt x="298874" y="594975"/>
                      <a:pt x="470360" y="651317"/>
                      <a:pt x="636823" y="636823"/>
                    </a:cubicBezTo>
                    <a:cubicBezTo>
                      <a:pt x="651330" y="470347"/>
                      <a:pt x="594975" y="298874"/>
                      <a:pt x="467574" y="171473"/>
                    </a:cubicBezTo>
                    <a:cubicBezTo>
                      <a:pt x="340173" y="44072"/>
                      <a:pt x="168700" y="-12270"/>
                      <a:pt x="2224"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42" name="Google Shape;1442;p33"/>
              <p:cNvSpPr/>
              <p:nvPr/>
            </p:nvSpPr>
            <p:spPr>
              <a:xfrm>
                <a:off x="1440042" y="3868235"/>
                <a:ext cx="636325" cy="636211"/>
              </a:xfrm>
              <a:custGeom>
                <a:rect b="b" l="l" r="r" t="t"/>
                <a:pathLst>
                  <a:path extrusionOk="0" h="636211" w="636325">
                    <a:moveTo>
                      <a:pt x="634102" y="2227"/>
                    </a:moveTo>
                    <a:cubicBezTo>
                      <a:pt x="467639" y="-12280"/>
                      <a:pt x="296166" y="44075"/>
                      <a:pt x="168752" y="171477"/>
                    </a:cubicBezTo>
                    <a:cubicBezTo>
                      <a:pt x="68299" y="271930"/>
                      <a:pt x="12205" y="399815"/>
                      <a:pt x="0" y="531010"/>
                    </a:cubicBezTo>
                    <a:cubicBezTo>
                      <a:pt x="34941" y="566474"/>
                      <a:pt x="70366" y="601559"/>
                      <a:pt x="106366" y="636212"/>
                    </a:cubicBezTo>
                    <a:cubicBezTo>
                      <a:pt x="237195" y="623810"/>
                      <a:pt x="364661" y="567756"/>
                      <a:pt x="464853" y="467577"/>
                    </a:cubicBezTo>
                    <a:cubicBezTo>
                      <a:pt x="592254" y="340176"/>
                      <a:pt x="648596" y="168690"/>
                      <a:pt x="634102"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43" name="Google Shape;1443;p33"/>
              <p:cNvSpPr/>
              <p:nvPr/>
            </p:nvSpPr>
            <p:spPr>
              <a:xfrm>
                <a:off x="1938684" y="4372872"/>
                <a:ext cx="332297" cy="332297"/>
              </a:xfrm>
              <a:custGeom>
                <a:rect b="b" l="l" r="r" t="t"/>
                <a:pathLst>
                  <a:path extrusionOk="0" h="332297" w="332297">
                    <a:moveTo>
                      <a:pt x="166149" y="0"/>
                    </a:moveTo>
                    <a:cubicBezTo>
                      <a:pt x="74395" y="0"/>
                      <a:pt x="0" y="74381"/>
                      <a:pt x="0" y="166149"/>
                    </a:cubicBezTo>
                    <a:cubicBezTo>
                      <a:pt x="0" y="257916"/>
                      <a:pt x="74382" y="332297"/>
                      <a:pt x="166149" y="332297"/>
                    </a:cubicBezTo>
                    <a:cubicBezTo>
                      <a:pt x="257916" y="332297"/>
                      <a:pt x="332297" y="257916"/>
                      <a:pt x="332297" y="166149"/>
                    </a:cubicBezTo>
                    <a:cubicBezTo>
                      <a:pt x="332297" y="74381"/>
                      <a:pt x="257916"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44" name="Google Shape;1444;p33"/>
              <p:cNvSpPr/>
              <p:nvPr/>
            </p:nvSpPr>
            <p:spPr>
              <a:xfrm>
                <a:off x="2842655" y="4570766"/>
                <a:ext cx="639053" cy="639053"/>
              </a:xfrm>
              <a:custGeom>
                <a:rect b="b" l="l" r="r" t="t"/>
                <a:pathLst>
                  <a:path extrusionOk="0" h="639053" w="639053">
                    <a:moveTo>
                      <a:pt x="2227" y="2227"/>
                    </a:moveTo>
                    <a:cubicBezTo>
                      <a:pt x="-12280" y="168690"/>
                      <a:pt x="44075" y="340176"/>
                      <a:pt x="171477" y="467577"/>
                    </a:cubicBezTo>
                    <a:cubicBezTo>
                      <a:pt x="298878" y="594978"/>
                      <a:pt x="470351" y="651334"/>
                      <a:pt x="636826" y="636826"/>
                    </a:cubicBezTo>
                    <a:cubicBezTo>
                      <a:pt x="651334" y="470364"/>
                      <a:pt x="594979" y="298878"/>
                      <a:pt x="467577" y="171476"/>
                    </a:cubicBezTo>
                    <a:cubicBezTo>
                      <a:pt x="340176" y="44075"/>
                      <a:pt x="168703"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45" name="Google Shape;1445;p33"/>
              <p:cNvSpPr/>
              <p:nvPr/>
            </p:nvSpPr>
            <p:spPr>
              <a:xfrm>
                <a:off x="3538646" y="4570766"/>
                <a:ext cx="639053" cy="639053"/>
              </a:xfrm>
              <a:custGeom>
                <a:rect b="b" l="l" r="r" t="t"/>
                <a:pathLst>
                  <a:path extrusionOk="0" h="639053" w="639053">
                    <a:moveTo>
                      <a:pt x="171476" y="171476"/>
                    </a:moveTo>
                    <a:cubicBezTo>
                      <a:pt x="44075" y="298878"/>
                      <a:pt x="-12280" y="470351"/>
                      <a:pt x="2227" y="636826"/>
                    </a:cubicBezTo>
                    <a:cubicBezTo>
                      <a:pt x="168690" y="651334"/>
                      <a:pt x="340176" y="594978"/>
                      <a:pt x="467577" y="467577"/>
                    </a:cubicBezTo>
                    <a:cubicBezTo>
                      <a:pt x="594978" y="340176"/>
                      <a:pt x="651334" y="168690"/>
                      <a:pt x="636826" y="2227"/>
                    </a:cubicBezTo>
                    <a:cubicBezTo>
                      <a:pt x="470363" y="-12280"/>
                      <a:pt x="298891"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46" name="Google Shape;1446;p33"/>
              <p:cNvSpPr/>
              <p:nvPr/>
            </p:nvSpPr>
            <p:spPr>
              <a:xfrm>
                <a:off x="3538633" y="3868238"/>
                <a:ext cx="639053" cy="639047"/>
              </a:xfrm>
              <a:custGeom>
                <a:rect b="b" l="l" r="r" t="t"/>
                <a:pathLst>
                  <a:path extrusionOk="0" h="639047" w="639053">
                    <a:moveTo>
                      <a:pt x="2227" y="2224"/>
                    </a:moveTo>
                    <a:cubicBezTo>
                      <a:pt x="-12281" y="168687"/>
                      <a:pt x="44088" y="340160"/>
                      <a:pt x="171476" y="467574"/>
                    </a:cubicBezTo>
                    <a:cubicBezTo>
                      <a:pt x="298877" y="594975"/>
                      <a:pt x="470350" y="651317"/>
                      <a:pt x="636826" y="636823"/>
                    </a:cubicBezTo>
                    <a:cubicBezTo>
                      <a:pt x="651333" y="470347"/>
                      <a:pt x="594978" y="298874"/>
                      <a:pt x="467577" y="171473"/>
                    </a:cubicBezTo>
                    <a:cubicBezTo>
                      <a:pt x="340176" y="44072"/>
                      <a:pt x="168703" y="-12270"/>
                      <a:pt x="2227"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47" name="Google Shape;1447;p33"/>
              <p:cNvSpPr/>
              <p:nvPr/>
            </p:nvSpPr>
            <p:spPr>
              <a:xfrm>
                <a:off x="2842668" y="3868235"/>
                <a:ext cx="639053" cy="639053"/>
              </a:xfrm>
              <a:custGeom>
                <a:rect b="b" l="l" r="r" t="t"/>
                <a:pathLst>
                  <a:path extrusionOk="0" h="639053" w="639053">
                    <a:moveTo>
                      <a:pt x="171477" y="171477"/>
                    </a:moveTo>
                    <a:cubicBezTo>
                      <a:pt x="44075" y="298878"/>
                      <a:pt x="-12280" y="470351"/>
                      <a:pt x="2227" y="636826"/>
                    </a:cubicBezTo>
                    <a:cubicBezTo>
                      <a:pt x="168690" y="651334"/>
                      <a:pt x="340176" y="594979"/>
                      <a:pt x="467577" y="467577"/>
                    </a:cubicBezTo>
                    <a:cubicBezTo>
                      <a:pt x="594979" y="340176"/>
                      <a:pt x="651334" y="168690"/>
                      <a:pt x="636826" y="2227"/>
                    </a:cubicBezTo>
                    <a:cubicBezTo>
                      <a:pt x="470364" y="-12280"/>
                      <a:pt x="298878" y="44075"/>
                      <a:pt x="171477"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48" name="Google Shape;1448;p33"/>
              <p:cNvSpPr/>
              <p:nvPr/>
            </p:nvSpPr>
            <p:spPr>
              <a:xfrm>
                <a:off x="3344022" y="4372872"/>
                <a:ext cx="332297" cy="332297"/>
              </a:xfrm>
              <a:custGeom>
                <a:rect b="b" l="l" r="r" t="t"/>
                <a:pathLst>
                  <a:path extrusionOk="0" h="332297" w="332297">
                    <a:moveTo>
                      <a:pt x="332298" y="166149"/>
                    </a:moveTo>
                    <a:cubicBezTo>
                      <a:pt x="332298" y="257910"/>
                      <a:pt x="257910" y="332298"/>
                      <a:pt x="166149" y="332298"/>
                    </a:cubicBezTo>
                    <a:cubicBezTo>
                      <a:pt x="74387" y="332298"/>
                      <a:pt x="0" y="257910"/>
                      <a:pt x="0" y="166149"/>
                    </a:cubicBezTo>
                    <a:cubicBezTo>
                      <a:pt x="0" y="74387"/>
                      <a:pt x="74387" y="0"/>
                      <a:pt x="166149" y="0"/>
                    </a:cubicBezTo>
                    <a:cubicBezTo>
                      <a:pt x="257910" y="0"/>
                      <a:pt x="332298" y="74387"/>
                      <a:pt x="332298"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49" name="Google Shape;1449;p33"/>
              <p:cNvSpPr/>
              <p:nvPr/>
            </p:nvSpPr>
            <p:spPr>
              <a:xfrm>
                <a:off x="4248005" y="4570766"/>
                <a:ext cx="639050" cy="639053"/>
              </a:xfrm>
              <a:custGeom>
                <a:rect b="b" l="l" r="r" t="t"/>
                <a:pathLst>
                  <a:path extrusionOk="0" h="639053" w="639050">
                    <a:moveTo>
                      <a:pt x="636826" y="636826"/>
                    </a:moveTo>
                    <a:cubicBezTo>
                      <a:pt x="651321" y="470364"/>
                      <a:pt x="594978" y="298878"/>
                      <a:pt x="467577" y="171476"/>
                    </a:cubicBezTo>
                    <a:cubicBezTo>
                      <a:pt x="340176" y="44075"/>
                      <a:pt x="168690" y="-12280"/>
                      <a:pt x="2227" y="2227"/>
                    </a:cubicBezTo>
                    <a:cubicBezTo>
                      <a:pt x="-12280" y="168690"/>
                      <a:pt x="44075" y="340176"/>
                      <a:pt x="171476" y="467577"/>
                    </a:cubicBezTo>
                    <a:cubicBezTo>
                      <a:pt x="298878" y="594978"/>
                      <a:pt x="470363" y="651334"/>
                      <a:pt x="636826" y="63682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0" name="Google Shape;1450;p33"/>
              <p:cNvSpPr/>
              <p:nvPr/>
            </p:nvSpPr>
            <p:spPr>
              <a:xfrm>
                <a:off x="4943970" y="4570766"/>
                <a:ext cx="639053" cy="639053"/>
              </a:xfrm>
              <a:custGeom>
                <a:rect b="b" l="l" r="r" t="t"/>
                <a:pathLst>
                  <a:path extrusionOk="0" h="639053" w="639053">
                    <a:moveTo>
                      <a:pt x="467577" y="467577"/>
                    </a:moveTo>
                    <a:cubicBezTo>
                      <a:pt x="594978" y="340176"/>
                      <a:pt x="651334" y="168690"/>
                      <a:pt x="636826" y="2227"/>
                    </a:cubicBezTo>
                    <a:cubicBezTo>
                      <a:pt x="470364" y="-12280"/>
                      <a:pt x="298878" y="44075"/>
                      <a:pt x="171476" y="171476"/>
                    </a:cubicBezTo>
                    <a:cubicBezTo>
                      <a:pt x="44075" y="298878"/>
                      <a:pt x="-12280" y="470351"/>
                      <a:pt x="2227" y="636826"/>
                    </a:cubicBezTo>
                    <a:cubicBezTo>
                      <a:pt x="168690" y="651334"/>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1" name="Google Shape;1451;p33"/>
              <p:cNvSpPr/>
              <p:nvPr/>
            </p:nvSpPr>
            <p:spPr>
              <a:xfrm>
                <a:off x="4943983" y="3868238"/>
                <a:ext cx="639053" cy="639047"/>
              </a:xfrm>
              <a:custGeom>
                <a:rect b="b" l="l" r="r" t="t"/>
                <a:pathLst>
                  <a:path extrusionOk="0" h="639047" w="639053">
                    <a:moveTo>
                      <a:pt x="171476" y="467574"/>
                    </a:moveTo>
                    <a:cubicBezTo>
                      <a:pt x="298878" y="594975"/>
                      <a:pt x="470351" y="651317"/>
                      <a:pt x="636826" y="636823"/>
                    </a:cubicBezTo>
                    <a:cubicBezTo>
                      <a:pt x="651333" y="470347"/>
                      <a:pt x="594979" y="298874"/>
                      <a:pt x="467577" y="171473"/>
                    </a:cubicBezTo>
                    <a:cubicBezTo>
                      <a:pt x="340176" y="44072"/>
                      <a:pt x="168703" y="-12270"/>
                      <a:pt x="2227" y="2224"/>
                    </a:cubicBezTo>
                    <a:cubicBezTo>
                      <a:pt x="-12280" y="168687"/>
                      <a:pt x="44075" y="340160"/>
                      <a:pt x="171476" y="46757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2" name="Google Shape;1452;p33"/>
              <p:cNvSpPr/>
              <p:nvPr/>
            </p:nvSpPr>
            <p:spPr>
              <a:xfrm>
                <a:off x="4248005" y="3868235"/>
                <a:ext cx="639053" cy="639053"/>
              </a:xfrm>
              <a:custGeom>
                <a:rect b="b" l="l" r="r" t="t"/>
                <a:pathLst>
                  <a:path extrusionOk="0" h="639053" w="639053">
                    <a:moveTo>
                      <a:pt x="171476" y="171477"/>
                    </a:moveTo>
                    <a:cubicBezTo>
                      <a:pt x="44075" y="298878"/>
                      <a:pt x="-12280" y="470351"/>
                      <a:pt x="2227" y="636826"/>
                    </a:cubicBezTo>
                    <a:cubicBezTo>
                      <a:pt x="168690" y="651334"/>
                      <a:pt x="340176" y="594979"/>
                      <a:pt x="467577" y="467577"/>
                    </a:cubicBezTo>
                    <a:cubicBezTo>
                      <a:pt x="594978" y="340176"/>
                      <a:pt x="651334" y="168690"/>
                      <a:pt x="636826" y="2227"/>
                    </a:cubicBezTo>
                    <a:cubicBezTo>
                      <a:pt x="470363" y="-12280"/>
                      <a:pt x="298878" y="44075"/>
                      <a:pt x="171476"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3" name="Google Shape;1453;p33"/>
              <p:cNvSpPr/>
              <p:nvPr/>
            </p:nvSpPr>
            <p:spPr>
              <a:xfrm>
                <a:off x="4749359" y="4372872"/>
                <a:ext cx="332297" cy="332297"/>
              </a:xfrm>
              <a:custGeom>
                <a:rect b="b" l="l" r="r" t="t"/>
                <a:pathLst>
                  <a:path extrusionOk="0" h="332297" w="332297">
                    <a:moveTo>
                      <a:pt x="332298" y="166149"/>
                    </a:moveTo>
                    <a:cubicBezTo>
                      <a:pt x="332298" y="257910"/>
                      <a:pt x="257910" y="332298"/>
                      <a:pt x="166149" y="332298"/>
                    </a:cubicBezTo>
                    <a:cubicBezTo>
                      <a:pt x="74387" y="332298"/>
                      <a:pt x="0" y="257910"/>
                      <a:pt x="0" y="166149"/>
                    </a:cubicBezTo>
                    <a:cubicBezTo>
                      <a:pt x="0" y="74387"/>
                      <a:pt x="74387" y="0"/>
                      <a:pt x="166149" y="0"/>
                    </a:cubicBezTo>
                    <a:cubicBezTo>
                      <a:pt x="257910" y="0"/>
                      <a:pt x="332298" y="74387"/>
                      <a:pt x="332298"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4" name="Google Shape;1454;p33"/>
              <p:cNvSpPr/>
              <p:nvPr/>
            </p:nvSpPr>
            <p:spPr>
              <a:xfrm>
                <a:off x="5653346" y="4570766"/>
                <a:ext cx="639047" cy="639053"/>
              </a:xfrm>
              <a:custGeom>
                <a:rect b="b" l="l" r="r" t="t"/>
                <a:pathLst>
                  <a:path extrusionOk="0" h="639053" w="639047">
                    <a:moveTo>
                      <a:pt x="2224" y="2227"/>
                    </a:moveTo>
                    <a:cubicBezTo>
                      <a:pt x="-12270" y="168690"/>
                      <a:pt x="44072" y="340176"/>
                      <a:pt x="171473" y="467577"/>
                    </a:cubicBezTo>
                    <a:cubicBezTo>
                      <a:pt x="298874" y="594978"/>
                      <a:pt x="470347" y="651334"/>
                      <a:pt x="636823" y="636826"/>
                    </a:cubicBezTo>
                    <a:cubicBezTo>
                      <a:pt x="651317" y="470364"/>
                      <a:pt x="594975" y="298878"/>
                      <a:pt x="467574" y="171476"/>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5" name="Google Shape;1455;p33"/>
              <p:cNvSpPr/>
              <p:nvPr/>
            </p:nvSpPr>
            <p:spPr>
              <a:xfrm>
                <a:off x="6349320" y="4570766"/>
                <a:ext cx="639053" cy="639053"/>
              </a:xfrm>
              <a:custGeom>
                <a:rect b="b" l="l" r="r" t="t"/>
                <a:pathLst>
                  <a:path extrusionOk="0" h="639053" w="639053">
                    <a:moveTo>
                      <a:pt x="467577" y="467577"/>
                    </a:moveTo>
                    <a:cubicBezTo>
                      <a:pt x="594979" y="340176"/>
                      <a:pt x="651333" y="168690"/>
                      <a:pt x="636826" y="2227"/>
                    </a:cubicBezTo>
                    <a:cubicBezTo>
                      <a:pt x="470351" y="-12280"/>
                      <a:pt x="298878" y="44075"/>
                      <a:pt x="171476" y="171476"/>
                    </a:cubicBezTo>
                    <a:cubicBezTo>
                      <a:pt x="44075" y="298878"/>
                      <a:pt x="-12280" y="470351"/>
                      <a:pt x="2227" y="636826"/>
                    </a:cubicBezTo>
                    <a:cubicBezTo>
                      <a:pt x="168690" y="651334"/>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6" name="Google Shape;1456;p33"/>
              <p:cNvSpPr/>
              <p:nvPr/>
            </p:nvSpPr>
            <p:spPr>
              <a:xfrm>
                <a:off x="6349320" y="3868238"/>
                <a:ext cx="639053" cy="639047"/>
              </a:xfrm>
              <a:custGeom>
                <a:rect b="b" l="l" r="r" t="t"/>
                <a:pathLst>
                  <a:path extrusionOk="0" h="639047" w="639053">
                    <a:moveTo>
                      <a:pt x="171476" y="467574"/>
                    </a:moveTo>
                    <a:cubicBezTo>
                      <a:pt x="298878" y="594975"/>
                      <a:pt x="470351" y="651317"/>
                      <a:pt x="636826" y="636823"/>
                    </a:cubicBezTo>
                    <a:cubicBezTo>
                      <a:pt x="651333" y="470347"/>
                      <a:pt x="594979" y="298874"/>
                      <a:pt x="467577" y="171473"/>
                    </a:cubicBezTo>
                    <a:cubicBezTo>
                      <a:pt x="340176" y="44072"/>
                      <a:pt x="168703" y="-12270"/>
                      <a:pt x="2227" y="2224"/>
                    </a:cubicBezTo>
                    <a:cubicBezTo>
                      <a:pt x="-12280" y="168687"/>
                      <a:pt x="44075" y="340160"/>
                      <a:pt x="171476" y="46757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7" name="Google Shape;1457;p33"/>
              <p:cNvSpPr/>
              <p:nvPr/>
            </p:nvSpPr>
            <p:spPr>
              <a:xfrm>
                <a:off x="5653343" y="3868235"/>
                <a:ext cx="639050" cy="639053"/>
              </a:xfrm>
              <a:custGeom>
                <a:rect b="b" l="l" r="r" t="t"/>
                <a:pathLst>
                  <a:path extrusionOk="0" h="639053" w="639050">
                    <a:moveTo>
                      <a:pt x="636827" y="2227"/>
                    </a:moveTo>
                    <a:cubicBezTo>
                      <a:pt x="470364" y="-12280"/>
                      <a:pt x="298878" y="44075"/>
                      <a:pt x="171477" y="171477"/>
                    </a:cubicBezTo>
                    <a:cubicBezTo>
                      <a:pt x="44075" y="298878"/>
                      <a:pt x="-12280" y="470351"/>
                      <a:pt x="2227" y="636826"/>
                    </a:cubicBezTo>
                    <a:cubicBezTo>
                      <a:pt x="168703" y="651334"/>
                      <a:pt x="340176" y="594979"/>
                      <a:pt x="467577" y="467577"/>
                    </a:cubicBezTo>
                    <a:cubicBezTo>
                      <a:pt x="594978" y="340176"/>
                      <a:pt x="651320" y="168690"/>
                      <a:pt x="6368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8" name="Google Shape;1458;p33"/>
              <p:cNvSpPr/>
              <p:nvPr/>
            </p:nvSpPr>
            <p:spPr>
              <a:xfrm>
                <a:off x="6154709" y="4372872"/>
                <a:ext cx="332297" cy="332297"/>
              </a:xfrm>
              <a:custGeom>
                <a:rect b="b" l="l" r="r" t="t"/>
                <a:pathLst>
                  <a:path extrusionOk="0" h="332297" w="332297">
                    <a:moveTo>
                      <a:pt x="332297" y="166149"/>
                    </a:moveTo>
                    <a:cubicBezTo>
                      <a:pt x="332297" y="74381"/>
                      <a:pt x="257916" y="0"/>
                      <a:pt x="166149" y="0"/>
                    </a:cubicBezTo>
                    <a:cubicBezTo>
                      <a:pt x="74382" y="0"/>
                      <a:pt x="0" y="74381"/>
                      <a:pt x="0" y="166149"/>
                    </a:cubicBezTo>
                    <a:cubicBezTo>
                      <a:pt x="0" y="257916"/>
                      <a:pt x="74382"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59" name="Google Shape;1459;p33"/>
              <p:cNvSpPr/>
              <p:nvPr/>
            </p:nvSpPr>
            <p:spPr>
              <a:xfrm>
                <a:off x="7058683" y="4570766"/>
                <a:ext cx="639047" cy="639053"/>
              </a:xfrm>
              <a:custGeom>
                <a:rect b="b" l="l" r="r" t="t"/>
                <a:pathLst>
                  <a:path extrusionOk="0" h="639053" w="639047">
                    <a:moveTo>
                      <a:pt x="2224" y="2227"/>
                    </a:moveTo>
                    <a:cubicBezTo>
                      <a:pt x="-12270" y="168690"/>
                      <a:pt x="44072" y="340176"/>
                      <a:pt x="171474" y="467577"/>
                    </a:cubicBezTo>
                    <a:cubicBezTo>
                      <a:pt x="298874" y="594978"/>
                      <a:pt x="470347" y="651334"/>
                      <a:pt x="636823" y="636826"/>
                    </a:cubicBezTo>
                    <a:cubicBezTo>
                      <a:pt x="651317" y="470364"/>
                      <a:pt x="594975" y="298878"/>
                      <a:pt x="467574"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0" name="Google Shape;1460;p33"/>
              <p:cNvSpPr/>
              <p:nvPr/>
            </p:nvSpPr>
            <p:spPr>
              <a:xfrm>
                <a:off x="7754658" y="4570766"/>
                <a:ext cx="639053" cy="639053"/>
              </a:xfrm>
              <a:custGeom>
                <a:rect b="b" l="l" r="r" t="t"/>
                <a:pathLst>
                  <a:path extrusionOk="0" h="639053" w="639053">
                    <a:moveTo>
                      <a:pt x="467577" y="467577"/>
                    </a:moveTo>
                    <a:cubicBezTo>
                      <a:pt x="594978" y="340176"/>
                      <a:pt x="651333" y="168690"/>
                      <a:pt x="636826" y="2227"/>
                    </a:cubicBezTo>
                    <a:cubicBezTo>
                      <a:pt x="470351" y="-12280"/>
                      <a:pt x="298878" y="44075"/>
                      <a:pt x="171476" y="171476"/>
                    </a:cubicBezTo>
                    <a:cubicBezTo>
                      <a:pt x="44075" y="298878"/>
                      <a:pt x="-12280" y="470351"/>
                      <a:pt x="2227" y="636826"/>
                    </a:cubicBezTo>
                    <a:cubicBezTo>
                      <a:pt x="168690" y="651334"/>
                      <a:pt x="340163" y="594978"/>
                      <a:pt x="467577" y="4675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1" name="Google Shape;1461;p33"/>
              <p:cNvSpPr/>
              <p:nvPr/>
            </p:nvSpPr>
            <p:spPr>
              <a:xfrm>
                <a:off x="7754670" y="3868238"/>
                <a:ext cx="639053" cy="639047"/>
              </a:xfrm>
              <a:custGeom>
                <a:rect b="b" l="l" r="r" t="t"/>
                <a:pathLst>
                  <a:path extrusionOk="0" h="639047" w="639053">
                    <a:moveTo>
                      <a:pt x="171476" y="467574"/>
                    </a:moveTo>
                    <a:cubicBezTo>
                      <a:pt x="298878" y="594975"/>
                      <a:pt x="470351" y="651317"/>
                      <a:pt x="636826" y="636823"/>
                    </a:cubicBezTo>
                    <a:cubicBezTo>
                      <a:pt x="651334" y="470347"/>
                      <a:pt x="594978" y="298874"/>
                      <a:pt x="467577" y="171473"/>
                    </a:cubicBezTo>
                    <a:cubicBezTo>
                      <a:pt x="340176" y="44072"/>
                      <a:pt x="168703" y="-12270"/>
                      <a:pt x="2227" y="2224"/>
                    </a:cubicBezTo>
                    <a:cubicBezTo>
                      <a:pt x="-12280" y="168687"/>
                      <a:pt x="44075" y="340160"/>
                      <a:pt x="171476" y="46757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2" name="Google Shape;1462;p33"/>
              <p:cNvSpPr/>
              <p:nvPr/>
            </p:nvSpPr>
            <p:spPr>
              <a:xfrm>
                <a:off x="7058680" y="3868235"/>
                <a:ext cx="639053" cy="639053"/>
              </a:xfrm>
              <a:custGeom>
                <a:rect b="b" l="l" r="r" t="t"/>
                <a:pathLst>
                  <a:path extrusionOk="0" h="639053" w="639053">
                    <a:moveTo>
                      <a:pt x="636827" y="2227"/>
                    </a:moveTo>
                    <a:cubicBezTo>
                      <a:pt x="470351" y="-12280"/>
                      <a:pt x="298878" y="44075"/>
                      <a:pt x="171477" y="171477"/>
                    </a:cubicBezTo>
                    <a:cubicBezTo>
                      <a:pt x="44075" y="298878"/>
                      <a:pt x="-12280" y="470351"/>
                      <a:pt x="2227" y="636826"/>
                    </a:cubicBezTo>
                    <a:cubicBezTo>
                      <a:pt x="168703" y="651334"/>
                      <a:pt x="340176" y="594979"/>
                      <a:pt x="467577" y="467577"/>
                    </a:cubicBezTo>
                    <a:cubicBezTo>
                      <a:pt x="594978" y="340176"/>
                      <a:pt x="651334" y="168690"/>
                      <a:pt x="6368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3" name="Google Shape;1463;p33"/>
              <p:cNvSpPr/>
              <p:nvPr/>
            </p:nvSpPr>
            <p:spPr>
              <a:xfrm>
                <a:off x="7560047" y="4372872"/>
                <a:ext cx="332297" cy="332297"/>
              </a:xfrm>
              <a:custGeom>
                <a:rect b="b" l="l" r="r" t="t"/>
                <a:pathLst>
                  <a:path extrusionOk="0" h="332297" w="332297">
                    <a:moveTo>
                      <a:pt x="332297" y="166149"/>
                    </a:moveTo>
                    <a:cubicBezTo>
                      <a:pt x="332297" y="74381"/>
                      <a:pt x="257916" y="0"/>
                      <a:pt x="166149" y="0"/>
                    </a:cubicBezTo>
                    <a:cubicBezTo>
                      <a:pt x="74381" y="0"/>
                      <a:pt x="0" y="74381"/>
                      <a:pt x="0" y="166149"/>
                    </a:cubicBezTo>
                    <a:cubicBezTo>
                      <a:pt x="0" y="257916"/>
                      <a:pt x="74381" y="332297"/>
                      <a:pt x="166149" y="332297"/>
                    </a:cubicBezTo>
                    <a:cubicBezTo>
                      <a:pt x="257916"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4" name="Google Shape;1464;p33"/>
              <p:cNvSpPr/>
              <p:nvPr/>
            </p:nvSpPr>
            <p:spPr>
              <a:xfrm>
                <a:off x="8464017" y="4570766"/>
                <a:ext cx="639050" cy="639053"/>
              </a:xfrm>
              <a:custGeom>
                <a:rect b="b" l="l" r="r" t="t"/>
                <a:pathLst>
                  <a:path extrusionOk="0" h="639053" w="639050">
                    <a:moveTo>
                      <a:pt x="2227" y="2227"/>
                    </a:moveTo>
                    <a:cubicBezTo>
                      <a:pt x="-12280" y="168690"/>
                      <a:pt x="44075" y="340176"/>
                      <a:pt x="171476" y="467577"/>
                    </a:cubicBezTo>
                    <a:cubicBezTo>
                      <a:pt x="298878" y="594978"/>
                      <a:pt x="470363" y="651334"/>
                      <a:pt x="636826" y="636826"/>
                    </a:cubicBezTo>
                    <a:cubicBezTo>
                      <a:pt x="651320" y="470364"/>
                      <a:pt x="594978" y="298878"/>
                      <a:pt x="467577" y="171476"/>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5" name="Google Shape;1465;p33"/>
              <p:cNvSpPr/>
              <p:nvPr/>
            </p:nvSpPr>
            <p:spPr>
              <a:xfrm>
                <a:off x="9160008" y="4570766"/>
                <a:ext cx="639040" cy="639053"/>
              </a:xfrm>
              <a:custGeom>
                <a:rect b="b" l="l" r="r" t="t"/>
                <a:pathLst>
                  <a:path extrusionOk="0" h="639053" w="639040">
                    <a:moveTo>
                      <a:pt x="171476" y="171476"/>
                    </a:moveTo>
                    <a:cubicBezTo>
                      <a:pt x="44075" y="298878"/>
                      <a:pt x="-12280" y="470351"/>
                      <a:pt x="2227" y="636826"/>
                    </a:cubicBezTo>
                    <a:cubicBezTo>
                      <a:pt x="168690" y="651334"/>
                      <a:pt x="340163" y="594978"/>
                      <a:pt x="467564" y="467577"/>
                    </a:cubicBezTo>
                    <a:cubicBezTo>
                      <a:pt x="594965" y="340176"/>
                      <a:pt x="651320" y="168690"/>
                      <a:pt x="636813" y="2227"/>
                    </a:cubicBezTo>
                    <a:cubicBezTo>
                      <a:pt x="470351" y="-12280"/>
                      <a:pt x="298865" y="44075"/>
                      <a:pt x="171463"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6" name="Google Shape;1466;p33"/>
              <p:cNvSpPr/>
              <p:nvPr/>
            </p:nvSpPr>
            <p:spPr>
              <a:xfrm>
                <a:off x="9159998" y="3868238"/>
                <a:ext cx="639050" cy="639047"/>
              </a:xfrm>
              <a:custGeom>
                <a:rect b="b" l="l" r="r" t="t"/>
                <a:pathLst>
                  <a:path extrusionOk="0" h="639047" w="639050">
                    <a:moveTo>
                      <a:pt x="2224" y="2224"/>
                    </a:moveTo>
                    <a:cubicBezTo>
                      <a:pt x="-12270" y="168687"/>
                      <a:pt x="44072" y="340160"/>
                      <a:pt x="171473" y="467574"/>
                    </a:cubicBezTo>
                    <a:cubicBezTo>
                      <a:pt x="298874" y="594975"/>
                      <a:pt x="470347" y="651317"/>
                      <a:pt x="636823" y="636823"/>
                    </a:cubicBezTo>
                    <a:cubicBezTo>
                      <a:pt x="651330" y="470347"/>
                      <a:pt x="594975" y="298874"/>
                      <a:pt x="467574" y="171473"/>
                    </a:cubicBezTo>
                    <a:cubicBezTo>
                      <a:pt x="340173" y="44072"/>
                      <a:pt x="168687" y="-12270"/>
                      <a:pt x="2224"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7" name="Google Shape;1467;p33"/>
              <p:cNvSpPr/>
              <p:nvPr/>
            </p:nvSpPr>
            <p:spPr>
              <a:xfrm>
                <a:off x="8464030" y="3868235"/>
                <a:ext cx="639053" cy="639053"/>
              </a:xfrm>
              <a:custGeom>
                <a:rect b="b" l="l" r="r" t="t"/>
                <a:pathLst>
                  <a:path extrusionOk="0" h="639053" w="639053">
                    <a:moveTo>
                      <a:pt x="171476" y="171477"/>
                    </a:moveTo>
                    <a:cubicBezTo>
                      <a:pt x="44075" y="298878"/>
                      <a:pt x="-12280" y="470351"/>
                      <a:pt x="2227" y="636826"/>
                    </a:cubicBezTo>
                    <a:cubicBezTo>
                      <a:pt x="168690" y="651334"/>
                      <a:pt x="340176" y="594979"/>
                      <a:pt x="467577" y="467577"/>
                    </a:cubicBezTo>
                    <a:cubicBezTo>
                      <a:pt x="594978" y="340176"/>
                      <a:pt x="651333" y="168690"/>
                      <a:pt x="636826" y="2227"/>
                    </a:cubicBezTo>
                    <a:cubicBezTo>
                      <a:pt x="470363" y="-12280"/>
                      <a:pt x="298878" y="44075"/>
                      <a:pt x="171476"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8" name="Google Shape;1468;p33"/>
              <p:cNvSpPr/>
              <p:nvPr/>
            </p:nvSpPr>
            <p:spPr>
              <a:xfrm>
                <a:off x="8965384" y="4372872"/>
                <a:ext cx="332297" cy="332297"/>
              </a:xfrm>
              <a:custGeom>
                <a:rect b="b" l="l" r="r" t="t"/>
                <a:pathLst>
                  <a:path extrusionOk="0" h="332297" w="332297">
                    <a:moveTo>
                      <a:pt x="332297" y="166149"/>
                    </a:moveTo>
                    <a:cubicBezTo>
                      <a:pt x="332297" y="74381"/>
                      <a:pt x="257916" y="0"/>
                      <a:pt x="166149" y="0"/>
                    </a:cubicBezTo>
                    <a:cubicBezTo>
                      <a:pt x="74381" y="0"/>
                      <a:pt x="0" y="74381"/>
                      <a:pt x="0" y="166149"/>
                    </a:cubicBezTo>
                    <a:cubicBezTo>
                      <a:pt x="0" y="257916"/>
                      <a:pt x="74395" y="332297"/>
                      <a:pt x="166149" y="332297"/>
                    </a:cubicBezTo>
                    <a:cubicBezTo>
                      <a:pt x="257903" y="332297"/>
                      <a:pt x="332297" y="257916"/>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9" name="Google Shape;1469;p33"/>
              <p:cNvSpPr/>
              <p:nvPr/>
            </p:nvSpPr>
            <p:spPr>
              <a:xfrm>
                <a:off x="9869374" y="4570766"/>
                <a:ext cx="487925" cy="451761"/>
              </a:xfrm>
              <a:custGeom>
                <a:rect b="b" l="l" r="r" t="t"/>
                <a:pathLst>
                  <a:path extrusionOk="0" h="451761" w="487925">
                    <a:moveTo>
                      <a:pt x="2221" y="2227"/>
                    </a:moveTo>
                    <a:cubicBezTo>
                      <a:pt x="-11698" y="161953"/>
                      <a:pt x="39817" y="326179"/>
                      <a:pt x="156531" y="451761"/>
                    </a:cubicBezTo>
                    <a:cubicBezTo>
                      <a:pt x="270575" y="368929"/>
                      <a:pt x="381219" y="282722"/>
                      <a:pt x="487926" y="193009"/>
                    </a:cubicBezTo>
                    <a:cubicBezTo>
                      <a:pt x="481332" y="185722"/>
                      <a:pt x="474595" y="178501"/>
                      <a:pt x="467571" y="171476"/>
                    </a:cubicBezTo>
                    <a:cubicBezTo>
                      <a:pt x="340169" y="44075"/>
                      <a:pt x="168696" y="-12280"/>
                      <a:pt x="2221"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0" name="Google Shape;1470;p33"/>
              <p:cNvSpPr/>
              <p:nvPr/>
            </p:nvSpPr>
            <p:spPr>
              <a:xfrm>
                <a:off x="10565345" y="3868238"/>
                <a:ext cx="490547" cy="504450"/>
              </a:xfrm>
              <a:custGeom>
                <a:rect b="b" l="l" r="r" t="t"/>
                <a:pathLst>
                  <a:path extrusionOk="0" h="504450" w="490547">
                    <a:moveTo>
                      <a:pt x="2227" y="2224"/>
                    </a:moveTo>
                    <a:cubicBezTo>
                      <a:pt x="-12280" y="168687"/>
                      <a:pt x="44075" y="340160"/>
                      <a:pt x="171477" y="467574"/>
                    </a:cubicBezTo>
                    <a:cubicBezTo>
                      <a:pt x="184584" y="480682"/>
                      <a:pt x="198267" y="492848"/>
                      <a:pt x="212265" y="504451"/>
                    </a:cubicBezTo>
                    <a:cubicBezTo>
                      <a:pt x="309303" y="404639"/>
                      <a:pt x="402130" y="301687"/>
                      <a:pt x="490548" y="195779"/>
                    </a:cubicBezTo>
                    <a:cubicBezTo>
                      <a:pt x="483157" y="187511"/>
                      <a:pt x="475504" y="179414"/>
                      <a:pt x="467577" y="171473"/>
                    </a:cubicBezTo>
                    <a:cubicBezTo>
                      <a:pt x="340176" y="44072"/>
                      <a:pt x="168703" y="-12270"/>
                      <a:pt x="2227"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1" name="Google Shape;1471;p33"/>
              <p:cNvSpPr/>
              <p:nvPr/>
            </p:nvSpPr>
            <p:spPr>
              <a:xfrm>
                <a:off x="9869371" y="3868235"/>
                <a:ext cx="639050" cy="639053"/>
              </a:xfrm>
              <a:custGeom>
                <a:rect b="b" l="l" r="r" t="t"/>
                <a:pathLst>
                  <a:path extrusionOk="0" h="639053" w="639050">
                    <a:moveTo>
                      <a:pt x="171473" y="171477"/>
                    </a:moveTo>
                    <a:cubicBezTo>
                      <a:pt x="44072" y="298878"/>
                      <a:pt x="-12270" y="470351"/>
                      <a:pt x="2224" y="636826"/>
                    </a:cubicBezTo>
                    <a:cubicBezTo>
                      <a:pt x="168700" y="651334"/>
                      <a:pt x="340173" y="594979"/>
                      <a:pt x="467574" y="467577"/>
                    </a:cubicBezTo>
                    <a:cubicBezTo>
                      <a:pt x="594975" y="340176"/>
                      <a:pt x="651330" y="168690"/>
                      <a:pt x="636823" y="2227"/>
                    </a:cubicBezTo>
                    <a:cubicBezTo>
                      <a:pt x="470360" y="-12280"/>
                      <a:pt x="298874" y="44075"/>
                      <a:pt x="171473" y="17147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2" name="Google Shape;1472;p33"/>
              <p:cNvSpPr/>
              <p:nvPr/>
            </p:nvSpPr>
            <p:spPr>
              <a:xfrm>
                <a:off x="10370734" y="4372872"/>
                <a:ext cx="314834" cy="309077"/>
              </a:xfrm>
              <a:custGeom>
                <a:rect b="b" l="l" r="r" t="t"/>
                <a:pathLst>
                  <a:path extrusionOk="0" h="309077" w="314834">
                    <a:moveTo>
                      <a:pt x="166149" y="0"/>
                    </a:moveTo>
                    <a:cubicBezTo>
                      <a:pt x="74382" y="0"/>
                      <a:pt x="0" y="74381"/>
                      <a:pt x="0" y="166149"/>
                    </a:cubicBezTo>
                    <a:cubicBezTo>
                      <a:pt x="0" y="227056"/>
                      <a:pt x="32874" y="280141"/>
                      <a:pt x="81734" y="309078"/>
                    </a:cubicBezTo>
                    <a:cubicBezTo>
                      <a:pt x="161793" y="238778"/>
                      <a:pt x="239392" y="166397"/>
                      <a:pt x="314834" y="92330"/>
                    </a:cubicBezTo>
                    <a:cubicBezTo>
                      <a:pt x="287624" y="37662"/>
                      <a:pt x="231361"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3" name="Google Shape;1473;p33"/>
              <p:cNvSpPr/>
              <p:nvPr/>
            </p:nvSpPr>
            <p:spPr>
              <a:xfrm>
                <a:off x="2871124" y="5209813"/>
                <a:ext cx="638013" cy="554085"/>
              </a:xfrm>
              <a:custGeom>
                <a:rect b="b" l="l" r="r" t="t"/>
                <a:pathLst>
                  <a:path extrusionOk="0" h="554085" w="638013">
                    <a:moveTo>
                      <a:pt x="2224" y="2227"/>
                    </a:moveTo>
                    <a:cubicBezTo>
                      <a:pt x="-5926" y="95813"/>
                      <a:pt x="8320" y="190968"/>
                      <a:pt x="44975" y="278994"/>
                    </a:cubicBezTo>
                    <a:cubicBezTo>
                      <a:pt x="235978" y="379761"/>
                      <a:pt x="433955" y="471580"/>
                      <a:pt x="638014" y="554085"/>
                    </a:cubicBezTo>
                    <a:cubicBezTo>
                      <a:pt x="630557" y="414872"/>
                      <a:pt x="573914" y="277816"/>
                      <a:pt x="467574"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4" name="Google Shape;1474;p33"/>
              <p:cNvSpPr/>
              <p:nvPr/>
            </p:nvSpPr>
            <p:spPr>
              <a:xfrm>
                <a:off x="2520630" y="5209830"/>
                <a:ext cx="293544" cy="211854"/>
              </a:xfrm>
              <a:custGeom>
                <a:rect b="b" l="l" r="r" t="t"/>
                <a:pathLst>
                  <a:path extrusionOk="0" h="211854" w="293544">
                    <a:moveTo>
                      <a:pt x="291339" y="2210"/>
                    </a:moveTo>
                    <a:cubicBezTo>
                      <a:pt x="192547" y="-6398"/>
                      <a:pt x="92068" y="10164"/>
                      <a:pt x="0" y="51501"/>
                    </a:cubicBezTo>
                    <a:cubicBezTo>
                      <a:pt x="88824" y="106967"/>
                      <a:pt x="179361" y="160497"/>
                      <a:pt x="271691" y="211855"/>
                    </a:cubicBezTo>
                    <a:cubicBezTo>
                      <a:pt x="290816" y="143530"/>
                      <a:pt x="297461" y="72431"/>
                      <a:pt x="291339" y="219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5" name="Google Shape;1475;p33"/>
              <p:cNvSpPr/>
              <p:nvPr/>
            </p:nvSpPr>
            <p:spPr>
              <a:xfrm>
                <a:off x="4463998" y="5912351"/>
                <a:ext cx="451496" cy="242842"/>
              </a:xfrm>
              <a:custGeom>
                <a:rect b="b" l="l" r="r" t="t"/>
                <a:pathLst>
                  <a:path extrusionOk="0" h="242842" w="451496">
                    <a:moveTo>
                      <a:pt x="449286" y="2220"/>
                    </a:moveTo>
                    <a:cubicBezTo>
                      <a:pt x="289665" y="-11686"/>
                      <a:pt x="125557" y="39738"/>
                      <a:pt x="0" y="156294"/>
                    </a:cubicBezTo>
                    <a:cubicBezTo>
                      <a:pt x="138115" y="189286"/>
                      <a:pt x="278192" y="218183"/>
                      <a:pt x="420049" y="242842"/>
                    </a:cubicBezTo>
                    <a:cubicBezTo>
                      <a:pt x="446499" y="165190"/>
                      <a:pt x="456337" y="83130"/>
                      <a:pt x="449286" y="222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6" name="Google Shape;1476;p33"/>
              <p:cNvSpPr/>
              <p:nvPr/>
            </p:nvSpPr>
            <p:spPr>
              <a:xfrm>
                <a:off x="4276474" y="5209813"/>
                <a:ext cx="639049" cy="639053"/>
              </a:xfrm>
              <a:custGeom>
                <a:rect b="b" l="l" r="r" t="t"/>
                <a:pathLst>
                  <a:path extrusionOk="0" h="639053" w="639049">
                    <a:moveTo>
                      <a:pt x="2224" y="2227"/>
                    </a:moveTo>
                    <a:cubicBezTo>
                      <a:pt x="-12271" y="168690"/>
                      <a:pt x="44085" y="340176"/>
                      <a:pt x="171473" y="467577"/>
                    </a:cubicBezTo>
                    <a:cubicBezTo>
                      <a:pt x="298861" y="594978"/>
                      <a:pt x="470347" y="651334"/>
                      <a:pt x="636822" y="636826"/>
                    </a:cubicBezTo>
                    <a:cubicBezTo>
                      <a:pt x="651330" y="470363"/>
                      <a:pt x="594975" y="298878"/>
                      <a:pt x="467574" y="171476"/>
                    </a:cubicBezTo>
                    <a:cubicBezTo>
                      <a:pt x="340172" y="44075"/>
                      <a:pt x="168686"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7" name="Google Shape;1477;p33"/>
              <p:cNvSpPr/>
              <p:nvPr/>
            </p:nvSpPr>
            <p:spPr>
              <a:xfrm>
                <a:off x="3580654" y="5209813"/>
                <a:ext cx="638867" cy="633346"/>
              </a:xfrm>
              <a:custGeom>
                <a:rect b="b" l="l" r="r" t="t"/>
                <a:pathLst>
                  <a:path extrusionOk="0" h="633346" w="638867">
                    <a:moveTo>
                      <a:pt x="636653" y="2227"/>
                    </a:moveTo>
                    <a:cubicBezTo>
                      <a:pt x="470190" y="-12280"/>
                      <a:pt x="298717" y="44075"/>
                      <a:pt x="171303" y="171476"/>
                    </a:cubicBezTo>
                    <a:cubicBezTo>
                      <a:pt x="57690" y="285090"/>
                      <a:pt x="733" y="433761"/>
                      <a:pt x="0" y="582682"/>
                    </a:cubicBezTo>
                    <a:cubicBezTo>
                      <a:pt x="44386" y="600028"/>
                      <a:pt x="89072" y="616903"/>
                      <a:pt x="134020" y="633347"/>
                    </a:cubicBezTo>
                    <a:cubicBezTo>
                      <a:pt x="255967" y="616471"/>
                      <a:pt x="373622" y="561346"/>
                      <a:pt x="467391" y="467564"/>
                    </a:cubicBezTo>
                    <a:cubicBezTo>
                      <a:pt x="594792" y="340163"/>
                      <a:pt x="651147" y="168690"/>
                      <a:pt x="636640" y="221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8" name="Google Shape;1478;p33"/>
              <p:cNvSpPr/>
              <p:nvPr/>
            </p:nvSpPr>
            <p:spPr>
              <a:xfrm>
                <a:off x="4081860" y="5714450"/>
                <a:ext cx="332297" cy="317253"/>
              </a:xfrm>
              <a:custGeom>
                <a:rect b="b" l="l" r="r" t="t"/>
                <a:pathLst>
                  <a:path extrusionOk="0" h="317253" w="332297">
                    <a:moveTo>
                      <a:pt x="332297" y="166149"/>
                    </a:moveTo>
                    <a:cubicBezTo>
                      <a:pt x="332297" y="74395"/>
                      <a:pt x="257916" y="0"/>
                      <a:pt x="166149" y="0"/>
                    </a:cubicBezTo>
                    <a:cubicBezTo>
                      <a:pt x="74381" y="0"/>
                      <a:pt x="0" y="74381"/>
                      <a:pt x="0" y="166149"/>
                    </a:cubicBezTo>
                    <a:cubicBezTo>
                      <a:pt x="0" y="200880"/>
                      <a:pt x="10688" y="233100"/>
                      <a:pt x="28910" y="259773"/>
                    </a:cubicBezTo>
                    <a:cubicBezTo>
                      <a:pt x="97039" y="279984"/>
                      <a:pt x="165756" y="299083"/>
                      <a:pt x="234957" y="317254"/>
                    </a:cubicBezTo>
                    <a:cubicBezTo>
                      <a:pt x="292333" y="291077"/>
                      <a:pt x="332297" y="233335"/>
                      <a:pt x="332297" y="16614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79" name="Google Shape;1479;p33"/>
              <p:cNvSpPr/>
              <p:nvPr/>
            </p:nvSpPr>
            <p:spPr>
              <a:xfrm>
                <a:off x="4985851" y="5912344"/>
                <a:ext cx="578906" cy="326910"/>
              </a:xfrm>
              <a:custGeom>
                <a:rect b="b" l="l" r="r" t="t"/>
                <a:pathLst>
                  <a:path extrusionOk="0" h="326910" w="578906">
                    <a:moveTo>
                      <a:pt x="2207" y="2227"/>
                    </a:moveTo>
                    <a:cubicBezTo>
                      <a:pt x="-5550" y="91234"/>
                      <a:pt x="7165" y="181614"/>
                      <a:pt x="39947" y="265978"/>
                    </a:cubicBezTo>
                    <a:cubicBezTo>
                      <a:pt x="217085" y="293017"/>
                      <a:pt x="396865" y="313372"/>
                      <a:pt x="578907" y="326911"/>
                    </a:cubicBezTo>
                    <a:cubicBezTo>
                      <a:pt x="551292" y="270805"/>
                      <a:pt x="514245" y="218151"/>
                      <a:pt x="467557" y="171476"/>
                    </a:cubicBezTo>
                    <a:cubicBezTo>
                      <a:pt x="340156" y="44075"/>
                      <a:pt x="168683" y="-12280"/>
                      <a:pt x="220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0" name="Google Shape;1480;p33"/>
              <p:cNvSpPr/>
              <p:nvPr/>
            </p:nvSpPr>
            <p:spPr>
              <a:xfrm>
                <a:off x="5736846" y="5912347"/>
                <a:ext cx="584004" cy="346975"/>
              </a:xfrm>
              <a:custGeom>
                <a:rect b="b" l="l" r="r" t="t"/>
                <a:pathLst>
                  <a:path extrusionOk="0" h="346975" w="584004">
                    <a:moveTo>
                      <a:pt x="581788" y="2224"/>
                    </a:moveTo>
                    <a:cubicBezTo>
                      <a:pt x="415326" y="-12270"/>
                      <a:pt x="243840" y="44072"/>
                      <a:pt x="116439" y="171473"/>
                    </a:cubicBezTo>
                    <a:cubicBezTo>
                      <a:pt x="66794" y="221118"/>
                      <a:pt x="28086" y="277512"/>
                      <a:pt x="0" y="337635"/>
                    </a:cubicBezTo>
                    <a:cubicBezTo>
                      <a:pt x="118872" y="343587"/>
                      <a:pt x="238541" y="346975"/>
                      <a:pt x="359141" y="346975"/>
                    </a:cubicBezTo>
                    <a:cubicBezTo>
                      <a:pt x="408236" y="346975"/>
                      <a:pt x="457187" y="346439"/>
                      <a:pt x="506020" y="345445"/>
                    </a:cubicBezTo>
                    <a:cubicBezTo>
                      <a:pt x="566692" y="240086"/>
                      <a:pt x="592044" y="119945"/>
                      <a:pt x="581788" y="22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1" name="Google Shape;1481;p33"/>
              <p:cNvSpPr/>
              <p:nvPr/>
            </p:nvSpPr>
            <p:spPr>
              <a:xfrm>
                <a:off x="5681811" y="5209813"/>
                <a:ext cx="639050" cy="639053"/>
              </a:xfrm>
              <a:custGeom>
                <a:rect b="b" l="l" r="r" t="t"/>
                <a:pathLst>
                  <a:path extrusionOk="0" h="639053" w="639050">
                    <a:moveTo>
                      <a:pt x="2224" y="2227"/>
                    </a:moveTo>
                    <a:cubicBezTo>
                      <a:pt x="-12270" y="168690"/>
                      <a:pt x="44072" y="340176"/>
                      <a:pt x="171473" y="467577"/>
                    </a:cubicBezTo>
                    <a:cubicBezTo>
                      <a:pt x="298874" y="594978"/>
                      <a:pt x="470347" y="651334"/>
                      <a:pt x="636823" y="636826"/>
                    </a:cubicBezTo>
                    <a:cubicBezTo>
                      <a:pt x="651330" y="470363"/>
                      <a:pt x="594975" y="298878"/>
                      <a:pt x="467574" y="171476"/>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2" name="Google Shape;1482;p33"/>
              <p:cNvSpPr/>
              <p:nvPr/>
            </p:nvSpPr>
            <p:spPr>
              <a:xfrm>
                <a:off x="4985831" y="5209813"/>
                <a:ext cx="639053" cy="639053"/>
              </a:xfrm>
              <a:custGeom>
                <a:rect b="b" l="l" r="r" t="t"/>
                <a:pathLst>
                  <a:path extrusionOk="0" h="639053" w="639053">
                    <a:moveTo>
                      <a:pt x="636826" y="2227"/>
                    </a:moveTo>
                    <a:cubicBezTo>
                      <a:pt x="470364" y="-12280"/>
                      <a:pt x="298878" y="44075"/>
                      <a:pt x="171476" y="171476"/>
                    </a:cubicBezTo>
                    <a:cubicBezTo>
                      <a:pt x="44075" y="298878"/>
                      <a:pt x="-12280" y="470351"/>
                      <a:pt x="2227" y="636826"/>
                    </a:cubicBezTo>
                    <a:cubicBezTo>
                      <a:pt x="168690" y="651334"/>
                      <a:pt x="340176" y="594978"/>
                      <a:pt x="467577" y="467577"/>
                    </a:cubicBezTo>
                    <a:cubicBezTo>
                      <a:pt x="594978" y="340176"/>
                      <a:pt x="651334" y="168703"/>
                      <a:pt x="636826"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3" name="Google Shape;1483;p33"/>
              <p:cNvSpPr/>
              <p:nvPr/>
            </p:nvSpPr>
            <p:spPr>
              <a:xfrm>
                <a:off x="5487197" y="5714463"/>
                <a:ext cx="332297" cy="332297"/>
              </a:xfrm>
              <a:custGeom>
                <a:rect b="b" l="l" r="r" t="t"/>
                <a:pathLst>
                  <a:path extrusionOk="0" h="332297" w="332297">
                    <a:moveTo>
                      <a:pt x="166149" y="0"/>
                    </a:moveTo>
                    <a:cubicBezTo>
                      <a:pt x="74395" y="0"/>
                      <a:pt x="0" y="74381"/>
                      <a:pt x="0" y="166149"/>
                    </a:cubicBezTo>
                    <a:cubicBezTo>
                      <a:pt x="0" y="257916"/>
                      <a:pt x="74382" y="332297"/>
                      <a:pt x="166149" y="332297"/>
                    </a:cubicBezTo>
                    <a:cubicBezTo>
                      <a:pt x="257916" y="332297"/>
                      <a:pt x="332297" y="257916"/>
                      <a:pt x="332297" y="166149"/>
                    </a:cubicBezTo>
                    <a:cubicBezTo>
                      <a:pt x="332297" y="74381"/>
                      <a:pt x="257916"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4" name="Google Shape;1484;p33"/>
              <p:cNvSpPr/>
              <p:nvPr/>
            </p:nvSpPr>
            <p:spPr>
              <a:xfrm>
                <a:off x="6391171" y="5912357"/>
                <a:ext cx="561983" cy="337154"/>
              </a:xfrm>
              <a:custGeom>
                <a:rect b="b" l="l" r="r" t="t"/>
                <a:pathLst>
                  <a:path extrusionOk="0" h="337154" w="561983">
                    <a:moveTo>
                      <a:pt x="2224" y="2214"/>
                    </a:moveTo>
                    <a:cubicBezTo>
                      <a:pt x="-7757" y="116822"/>
                      <a:pt x="15855" y="233810"/>
                      <a:pt x="73100" y="337154"/>
                    </a:cubicBezTo>
                    <a:cubicBezTo>
                      <a:pt x="237889" y="328690"/>
                      <a:pt x="400950" y="314706"/>
                      <a:pt x="561984" y="295175"/>
                    </a:cubicBezTo>
                    <a:cubicBezTo>
                      <a:pt x="536697" y="250947"/>
                      <a:pt x="505340" y="209243"/>
                      <a:pt x="467574" y="171477"/>
                    </a:cubicBezTo>
                    <a:cubicBezTo>
                      <a:pt x="340173" y="44075"/>
                      <a:pt x="168687"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5" name="Google Shape;1485;p33"/>
              <p:cNvSpPr/>
              <p:nvPr/>
            </p:nvSpPr>
            <p:spPr>
              <a:xfrm>
                <a:off x="7183966" y="5912347"/>
                <a:ext cx="542224" cy="263161"/>
              </a:xfrm>
              <a:custGeom>
                <a:rect b="b" l="l" r="r" t="t"/>
                <a:pathLst>
                  <a:path extrusionOk="0" h="263161" w="542224">
                    <a:moveTo>
                      <a:pt x="540006" y="2224"/>
                    </a:moveTo>
                    <a:cubicBezTo>
                      <a:pt x="373543" y="-12270"/>
                      <a:pt x="202058" y="44072"/>
                      <a:pt x="74656" y="171473"/>
                    </a:cubicBezTo>
                    <a:cubicBezTo>
                      <a:pt x="46151" y="199978"/>
                      <a:pt x="21401" y="230785"/>
                      <a:pt x="0" y="263161"/>
                    </a:cubicBezTo>
                    <a:cubicBezTo>
                      <a:pt x="180407" y="235141"/>
                      <a:pt x="358120" y="200436"/>
                      <a:pt x="532667" y="159059"/>
                    </a:cubicBezTo>
                    <a:cubicBezTo>
                      <a:pt x="542099" y="107295"/>
                      <a:pt x="544558" y="54511"/>
                      <a:pt x="540006" y="221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6" name="Google Shape;1486;p33"/>
              <p:cNvSpPr/>
              <p:nvPr/>
            </p:nvSpPr>
            <p:spPr>
              <a:xfrm>
                <a:off x="7087145" y="5209813"/>
                <a:ext cx="639053" cy="639053"/>
              </a:xfrm>
              <a:custGeom>
                <a:rect b="b" l="l" r="r" t="t"/>
                <a:pathLst>
                  <a:path extrusionOk="0" h="639053" w="639053">
                    <a:moveTo>
                      <a:pt x="2227" y="2227"/>
                    </a:moveTo>
                    <a:cubicBezTo>
                      <a:pt x="-12280" y="168690"/>
                      <a:pt x="44075" y="340176"/>
                      <a:pt x="171476" y="467577"/>
                    </a:cubicBezTo>
                    <a:cubicBezTo>
                      <a:pt x="298878" y="594978"/>
                      <a:pt x="470363" y="651334"/>
                      <a:pt x="636826" y="636826"/>
                    </a:cubicBezTo>
                    <a:cubicBezTo>
                      <a:pt x="651333" y="470363"/>
                      <a:pt x="594979" y="298878"/>
                      <a:pt x="467577" y="171476"/>
                    </a:cubicBezTo>
                    <a:cubicBezTo>
                      <a:pt x="340176" y="44075"/>
                      <a:pt x="168690" y="-12280"/>
                      <a:pt x="22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7" name="Google Shape;1487;p33"/>
              <p:cNvSpPr/>
              <p:nvPr/>
            </p:nvSpPr>
            <p:spPr>
              <a:xfrm>
                <a:off x="6391168" y="5209813"/>
                <a:ext cx="639050" cy="639053"/>
              </a:xfrm>
              <a:custGeom>
                <a:rect b="b" l="l" r="r" t="t"/>
                <a:pathLst>
                  <a:path extrusionOk="0" h="639053" w="639050">
                    <a:moveTo>
                      <a:pt x="636827" y="2227"/>
                    </a:moveTo>
                    <a:cubicBezTo>
                      <a:pt x="470364" y="-12280"/>
                      <a:pt x="298891" y="44075"/>
                      <a:pt x="171477" y="171476"/>
                    </a:cubicBezTo>
                    <a:cubicBezTo>
                      <a:pt x="44075" y="298878"/>
                      <a:pt x="-12280" y="470351"/>
                      <a:pt x="2227" y="636826"/>
                    </a:cubicBezTo>
                    <a:cubicBezTo>
                      <a:pt x="168690" y="651334"/>
                      <a:pt x="340176" y="594978"/>
                      <a:pt x="467577" y="467577"/>
                    </a:cubicBezTo>
                    <a:cubicBezTo>
                      <a:pt x="594978" y="340176"/>
                      <a:pt x="651320" y="168703"/>
                      <a:pt x="636827"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8" name="Google Shape;1488;p33"/>
              <p:cNvSpPr/>
              <p:nvPr/>
            </p:nvSpPr>
            <p:spPr>
              <a:xfrm>
                <a:off x="6892535" y="5714463"/>
                <a:ext cx="332297" cy="332297"/>
              </a:xfrm>
              <a:custGeom>
                <a:rect b="b" l="l" r="r" t="t"/>
                <a:pathLst>
                  <a:path extrusionOk="0" h="332297" w="332297">
                    <a:moveTo>
                      <a:pt x="166149" y="0"/>
                    </a:moveTo>
                    <a:cubicBezTo>
                      <a:pt x="74381" y="0"/>
                      <a:pt x="0" y="74381"/>
                      <a:pt x="0" y="166149"/>
                    </a:cubicBezTo>
                    <a:cubicBezTo>
                      <a:pt x="0" y="257916"/>
                      <a:pt x="74381" y="332297"/>
                      <a:pt x="166149" y="332297"/>
                    </a:cubicBezTo>
                    <a:cubicBezTo>
                      <a:pt x="257916" y="332297"/>
                      <a:pt x="332297" y="257916"/>
                      <a:pt x="332297" y="166149"/>
                    </a:cubicBezTo>
                    <a:cubicBezTo>
                      <a:pt x="332297" y="74381"/>
                      <a:pt x="257916" y="0"/>
                      <a:pt x="166149"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89" name="Google Shape;1489;p33"/>
              <p:cNvSpPr/>
              <p:nvPr/>
            </p:nvSpPr>
            <p:spPr>
              <a:xfrm>
                <a:off x="7796567" y="5912353"/>
                <a:ext cx="304048" cy="137991"/>
              </a:xfrm>
              <a:custGeom>
                <a:rect b="b" l="l" r="r" t="t"/>
                <a:pathLst>
                  <a:path extrusionOk="0" h="137991" w="304048">
                    <a:moveTo>
                      <a:pt x="2166" y="2218"/>
                    </a:moveTo>
                    <a:cubicBezTo>
                      <a:pt x="-1772" y="47441"/>
                      <a:pt x="-294" y="93017"/>
                      <a:pt x="6221" y="137992"/>
                    </a:cubicBezTo>
                    <a:cubicBezTo>
                      <a:pt x="106557" y="112822"/>
                      <a:pt x="205911" y="85678"/>
                      <a:pt x="304048" y="56245"/>
                    </a:cubicBezTo>
                    <a:cubicBezTo>
                      <a:pt x="209155" y="11349"/>
                      <a:pt x="104725" y="-6717"/>
                      <a:pt x="2166" y="221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90" name="Google Shape;1490;p33"/>
              <p:cNvSpPr/>
              <p:nvPr/>
            </p:nvSpPr>
            <p:spPr>
              <a:xfrm>
                <a:off x="8492486" y="5209826"/>
                <a:ext cx="598833" cy="531153"/>
              </a:xfrm>
              <a:custGeom>
                <a:rect b="b" l="l" r="r" t="t"/>
                <a:pathLst>
                  <a:path extrusionOk="0" h="531153" w="598833">
                    <a:moveTo>
                      <a:pt x="2224" y="2214"/>
                    </a:moveTo>
                    <a:cubicBezTo>
                      <a:pt x="-12270" y="168677"/>
                      <a:pt x="44072" y="340163"/>
                      <a:pt x="171473" y="467564"/>
                    </a:cubicBezTo>
                    <a:cubicBezTo>
                      <a:pt x="195125" y="491216"/>
                      <a:pt x="220307" y="512395"/>
                      <a:pt x="246692" y="531154"/>
                    </a:cubicBezTo>
                    <a:cubicBezTo>
                      <a:pt x="366309" y="481496"/>
                      <a:pt x="483677" y="428477"/>
                      <a:pt x="598834" y="372409"/>
                    </a:cubicBezTo>
                    <a:cubicBezTo>
                      <a:pt x="570290" y="299231"/>
                      <a:pt x="526676" y="230579"/>
                      <a:pt x="467574" y="171476"/>
                    </a:cubicBezTo>
                    <a:cubicBezTo>
                      <a:pt x="340173" y="44075"/>
                      <a:pt x="168700" y="-12280"/>
                      <a:pt x="2224" y="22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91" name="Google Shape;1491;p33"/>
              <p:cNvSpPr/>
              <p:nvPr/>
            </p:nvSpPr>
            <p:spPr>
              <a:xfrm>
                <a:off x="7796505" y="5209813"/>
                <a:ext cx="639053" cy="639053"/>
              </a:xfrm>
              <a:custGeom>
                <a:rect b="b" l="l" r="r" t="t"/>
                <a:pathLst>
                  <a:path extrusionOk="0" h="639053" w="639053">
                    <a:moveTo>
                      <a:pt x="171476" y="171476"/>
                    </a:moveTo>
                    <a:cubicBezTo>
                      <a:pt x="44075" y="298878"/>
                      <a:pt x="-12280" y="470351"/>
                      <a:pt x="2227" y="636826"/>
                    </a:cubicBezTo>
                    <a:cubicBezTo>
                      <a:pt x="168690" y="651334"/>
                      <a:pt x="340176" y="594978"/>
                      <a:pt x="467577" y="467577"/>
                    </a:cubicBezTo>
                    <a:cubicBezTo>
                      <a:pt x="594978" y="340176"/>
                      <a:pt x="651334" y="168703"/>
                      <a:pt x="636827" y="2227"/>
                    </a:cubicBezTo>
                    <a:cubicBezTo>
                      <a:pt x="470351" y="-12280"/>
                      <a:pt x="298878" y="44075"/>
                      <a:pt x="171476" y="17147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92" name="Google Shape;1492;p33"/>
              <p:cNvSpPr/>
              <p:nvPr/>
            </p:nvSpPr>
            <p:spPr>
              <a:xfrm>
                <a:off x="8297885" y="5714463"/>
                <a:ext cx="308083" cy="190663"/>
              </a:xfrm>
              <a:custGeom>
                <a:rect b="b" l="l" r="r" t="t"/>
                <a:pathLst>
                  <a:path extrusionOk="0" h="190663" w="308083">
                    <a:moveTo>
                      <a:pt x="166148" y="0"/>
                    </a:moveTo>
                    <a:cubicBezTo>
                      <a:pt x="74381" y="0"/>
                      <a:pt x="0" y="74381"/>
                      <a:pt x="0" y="166149"/>
                    </a:cubicBezTo>
                    <a:cubicBezTo>
                      <a:pt x="0" y="174495"/>
                      <a:pt x="824" y="182644"/>
                      <a:pt x="2015" y="190664"/>
                    </a:cubicBezTo>
                    <a:cubicBezTo>
                      <a:pt x="105398" y="156102"/>
                      <a:pt x="207499" y="119304"/>
                      <a:pt x="308083" y="80098"/>
                    </a:cubicBezTo>
                    <a:cubicBezTo>
                      <a:pt x="278938" y="32141"/>
                      <a:pt x="226363" y="13"/>
                      <a:pt x="166162" y="1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93" name="Google Shape;1493;p33"/>
              <p:cNvSpPr/>
              <p:nvPr/>
            </p:nvSpPr>
            <p:spPr>
              <a:xfrm>
                <a:off x="9294948" y="5211085"/>
                <a:ext cx="455682" cy="267491"/>
              </a:xfrm>
              <a:custGeom>
                <a:rect b="b" l="l" r="r" t="t"/>
                <a:pathLst>
                  <a:path extrusionOk="0" h="267491" w="455682">
                    <a:moveTo>
                      <a:pt x="0" y="267491"/>
                    </a:moveTo>
                    <a:cubicBezTo>
                      <a:pt x="156717" y="184136"/>
                      <a:pt x="308763" y="94880"/>
                      <a:pt x="455682" y="0"/>
                    </a:cubicBezTo>
                    <a:cubicBezTo>
                      <a:pt x="318300" y="8595"/>
                      <a:pt x="183364" y="65211"/>
                      <a:pt x="78385" y="170204"/>
                    </a:cubicBezTo>
                    <a:cubicBezTo>
                      <a:pt x="48231" y="200357"/>
                      <a:pt x="22199" y="233048"/>
                      <a:pt x="0" y="26749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sp>
        <p:nvSpPr>
          <p:cNvPr id="1494" name="Google Shape;1494;p33"/>
          <p:cNvSpPr/>
          <p:nvPr/>
        </p:nvSpPr>
        <p:spPr>
          <a:xfrm>
            <a:off x="3742650" y="2670739"/>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495" name="Google Shape;1495;p33"/>
          <p:cNvSpPr txBox="1"/>
          <p:nvPr>
            <p:ph idx="4294967295" type="subTitle"/>
          </p:nvPr>
        </p:nvSpPr>
        <p:spPr>
          <a:xfrm>
            <a:off x="3494875" y="2130450"/>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There are</a:t>
            </a:r>
            <a:endParaRPr/>
          </a:p>
        </p:txBody>
      </p:sp>
      <p:sp>
        <p:nvSpPr>
          <p:cNvPr id="1496" name="Google Shape;1496;p33"/>
          <p:cNvSpPr txBox="1"/>
          <p:nvPr>
            <p:ph idx="4294967295" type="subTitle"/>
          </p:nvPr>
        </p:nvSpPr>
        <p:spPr>
          <a:xfrm>
            <a:off x="3494875" y="3465154"/>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apples</a:t>
            </a:r>
            <a:endParaRPr/>
          </a:p>
        </p:txBody>
      </p:sp>
      <p:sp>
        <p:nvSpPr>
          <p:cNvPr id="1497" name="Google Shape;1497;p33"/>
          <p:cNvSpPr/>
          <p:nvPr/>
        </p:nvSpPr>
        <p:spPr>
          <a:xfrm>
            <a:off x="8225728" y="2670739"/>
            <a:ext cx="7944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498" name="Google Shape;1498;p33"/>
          <p:cNvSpPr txBox="1"/>
          <p:nvPr>
            <p:ph idx="4294967295" type="subTitle"/>
          </p:nvPr>
        </p:nvSpPr>
        <p:spPr>
          <a:xfrm>
            <a:off x="7979275" y="2130450"/>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There are</a:t>
            </a:r>
            <a:endParaRPr/>
          </a:p>
        </p:txBody>
      </p:sp>
      <p:sp>
        <p:nvSpPr>
          <p:cNvPr id="1499" name="Google Shape;1499;p33"/>
          <p:cNvSpPr txBox="1"/>
          <p:nvPr>
            <p:ph idx="4294967295" type="subTitle"/>
          </p:nvPr>
        </p:nvSpPr>
        <p:spPr>
          <a:xfrm>
            <a:off x="7979275" y="3465154"/>
            <a:ext cx="1287300" cy="540300"/>
          </a:xfrm>
          <a:prstGeom prst="rect">
            <a:avLst/>
          </a:prstGeom>
          <a:ln>
            <a:noFill/>
          </a:ln>
        </p:spPr>
        <p:txBody>
          <a:bodyPr anchorCtr="0" anchor="ctr" bIns="116050" lIns="116050" spcFirstLastPara="1" rIns="116050" wrap="square" tIns="116050">
            <a:noAutofit/>
          </a:bodyPr>
          <a:lstStyle/>
          <a:p>
            <a:pPr indent="0" lvl="0" marL="0" rtl="0" algn="ctr">
              <a:spcBef>
                <a:spcPts val="0"/>
              </a:spcBef>
              <a:spcAft>
                <a:spcPts val="0"/>
              </a:spcAft>
              <a:buNone/>
            </a:pPr>
            <a:r>
              <a:rPr lang="en"/>
              <a:t>apples</a:t>
            </a:r>
            <a:endParaRPr/>
          </a:p>
        </p:txBody>
      </p:sp>
      <p:sp>
        <p:nvSpPr>
          <p:cNvPr id="1500" name="Google Shape;1500;p33"/>
          <p:cNvSpPr/>
          <p:nvPr/>
        </p:nvSpPr>
        <p:spPr>
          <a:xfrm>
            <a:off x="4720025"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01" name="Google Shape;1501;p33"/>
          <p:cNvSpPr/>
          <p:nvPr/>
        </p:nvSpPr>
        <p:spPr>
          <a:xfrm>
            <a:off x="2955000"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and</a:t>
            </a:r>
            <a:endParaRPr sz="2500">
              <a:solidFill>
                <a:schemeClr val="dk1"/>
              </a:solidFill>
              <a:latin typeface="Fredoka One"/>
              <a:ea typeface="Fredoka One"/>
              <a:cs typeface="Fredoka One"/>
              <a:sym typeface="Fredoka One"/>
            </a:endParaRPr>
          </a:p>
        </p:txBody>
      </p:sp>
      <p:sp>
        <p:nvSpPr>
          <p:cNvPr id="1502" name="Google Shape;1502;p33"/>
          <p:cNvSpPr/>
          <p:nvPr/>
        </p:nvSpPr>
        <p:spPr>
          <a:xfrm>
            <a:off x="2954975"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1503" name="Google Shape;1503;p33"/>
          <p:cNvSpPr/>
          <p:nvPr/>
        </p:nvSpPr>
        <p:spPr>
          <a:xfrm>
            <a:off x="6485050"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a:t>
            </a:r>
            <a:endParaRPr sz="2500">
              <a:solidFill>
                <a:schemeClr val="dk1"/>
              </a:solidFill>
              <a:latin typeface="Fredoka One"/>
              <a:ea typeface="Fredoka One"/>
              <a:cs typeface="Fredoka One"/>
              <a:sym typeface="Fredoka One"/>
            </a:endParaRPr>
          </a:p>
        </p:txBody>
      </p:sp>
      <p:sp>
        <p:nvSpPr>
          <p:cNvPr id="1504" name="Google Shape;1504;p33"/>
          <p:cNvSpPr/>
          <p:nvPr/>
        </p:nvSpPr>
        <p:spPr>
          <a:xfrm>
            <a:off x="6485050"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dk1"/>
                </a:solidFill>
                <a:latin typeface="Fredoka One"/>
                <a:ea typeface="Fredoka One"/>
                <a:cs typeface="Fredoka One"/>
                <a:sym typeface="Fredoka One"/>
              </a:rPr>
              <a:t>equals</a:t>
            </a:r>
            <a:endParaRPr sz="2500">
              <a:solidFill>
                <a:schemeClr val="dk1"/>
              </a:solidFill>
              <a:latin typeface="Fredoka One"/>
              <a:ea typeface="Fredoka One"/>
              <a:cs typeface="Fredoka One"/>
              <a:sym typeface="Fredoka One"/>
            </a:endParaRPr>
          </a:p>
        </p:txBody>
      </p:sp>
      <p:sp>
        <p:nvSpPr>
          <p:cNvPr id="1505" name="Google Shape;1505;p33"/>
          <p:cNvSpPr/>
          <p:nvPr/>
        </p:nvSpPr>
        <p:spPr>
          <a:xfrm>
            <a:off x="1189950"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06" name="Google Shape;1506;p33"/>
          <p:cNvSpPr/>
          <p:nvPr/>
        </p:nvSpPr>
        <p:spPr>
          <a:xfrm>
            <a:off x="8250251" y="47263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07" name="Google Shape;1507;p33"/>
          <p:cNvSpPr/>
          <p:nvPr/>
        </p:nvSpPr>
        <p:spPr>
          <a:xfrm>
            <a:off x="4720025"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08" name="Google Shape;1508;p33"/>
          <p:cNvSpPr/>
          <p:nvPr/>
        </p:nvSpPr>
        <p:spPr>
          <a:xfrm>
            <a:off x="1189950"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sp>
        <p:nvSpPr>
          <p:cNvPr id="1509" name="Google Shape;1509;p33"/>
          <p:cNvSpPr/>
          <p:nvPr/>
        </p:nvSpPr>
        <p:spPr>
          <a:xfrm>
            <a:off x="8250251" y="5673175"/>
            <a:ext cx="1600200" cy="7944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sz="2500">
              <a:solidFill>
                <a:schemeClr val="dk1"/>
              </a:solidFill>
              <a:latin typeface="Fredoka One"/>
              <a:ea typeface="Fredoka One"/>
              <a:cs typeface="Fredoka One"/>
              <a:sym typeface="Fredoka One"/>
            </a:endParaRPr>
          </a:p>
        </p:txBody>
      </p:sp>
      <p:cxnSp>
        <p:nvCxnSpPr>
          <p:cNvPr id="1510" name="Google Shape;1510;p33"/>
          <p:cNvCxnSpPr/>
          <p:nvPr/>
        </p:nvCxnSpPr>
        <p:spPr>
          <a:xfrm>
            <a:off x="1189950" y="4486494"/>
            <a:ext cx="8660400" cy="0"/>
          </a:xfrm>
          <a:prstGeom prst="straightConnector1">
            <a:avLst/>
          </a:prstGeom>
          <a:noFill/>
          <a:ln cap="flat" cmpd="sng" w="19050">
            <a:solidFill>
              <a:schemeClr val="dk1"/>
            </a:solidFill>
            <a:prstDash val="dash"/>
            <a:round/>
            <a:headEnd len="med" w="med" type="none"/>
            <a:tailEnd len="med" w="med" type="none"/>
          </a:ln>
        </p:spPr>
      </p:cxnSp>
      <p:grpSp>
        <p:nvGrpSpPr>
          <p:cNvPr id="1511" name="Google Shape;1511;p33"/>
          <p:cNvGrpSpPr/>
          <p:nvPr/>
        </p:nvGrpSpPr>
        <p:grpSpPr>
          <a:xfrm>
            <a:off x="6492831" y="1248127"/>
            <a:ext cx="1584655" cy="641523"/>
            <a:chOff x="5078123" y="4548731"/>
            <a:chExt cx="1325517" cy="536570"/>
          </a:xfrm>
        </p:grpSpPr>
        <p:sp>
          <p:nvSpPr>
            <p:cNvPr id="1512" name="Google Shape;1512;p33"/>
            <p:cNvSpPr/>
            <p:nvPr/>
          </p:nvSpPr>
          <p:spPr>
            <a:xfrm>
              <a:off x="5078123" y="4548731"/>
              <a:ext cx="1261792" cy="536570"/>
            </a:xfrm>
            <a:custGeom>
              <a:rect b="b" l="l" r="r" t="t"/>
              <a:pathLst>
                <a:path extrusionOk="0" h="536570" w="1261792">
                  <a:moveTo>
                    <a:pt x="439" y="243763"/>
                  </a:moveTo>
                  <a:cubicBezTo>
                    <a:pt x="-2157" y="202976"/>
                    <a:pt x="5622" y="148854"/>
                    <a:pt x="54841" y="133898"/>
                  </a:cubicBezTo>
                  <a:cubicBezTo>
                    <a:pt x="99961" y="120188"/>
                    <a:pt x="132143" y="138746"/>
                    <a:pt x="156102" y="170218"/>
                  </a:cubicBezTo>
                  <a:cubicBezTo>
                    <a:pt x="167388" y="179914"/>
                    <a:pt x="177333" y="191776"/>
                    <a:pt x="185898" y="204192"/>
                  </a:cubicBezTo>
                  <a:cubicBezTo>
                    <a:pt x="172228" y="156337"/>
                    <a:pt x="171285" y="103033"/>
                    <a:pt x="212009" y="65177"/>
                  </a:cubicBezTo>
                  <a:cubicBezTo>
                    <a:pt x="256708" y="23619"/>
                    <a:pt x="322879" y="35271"/>
                    <a:pt x="358459" y="77126"/>
                  </a:cubicBezTo>
                  <a:cubicBezTo>
                    <a:pt x="372418" y="93548"/>
                    <a:pt x="385863" y="117047"/>
                    <a:pt x="395660" y="142923"/>
                  </a:cubicBezTo>
                  <a:cubicBezTo>
                    <a:pt x="396143" y="97289"/>
                    <a:pt x="411101" y="52099"/>
                    <a:pt x="455714" y="25233"/>
                  </a:cubicBezTo>
                  <a:cubicBezTo>
                    <a:pt x="518916" y="-12826"/>
                    <a:pt x="585843" y="20993"/>
                    <a:pt x="616193" y="75271"/>
                  </a:cubicBezTo>
                  <a:cubicBezTo>
                    <a:pt x="624611" y="90329"/>
                    <a:pt x="630176" y="105262"/>
                    <a:pt x="633683" y="120203"/>
                  </a:cubicBezTo>
                  <a:cubicBezTo>
                    <a:pt x="650955" y="76915"/>
                    <a:pt x="677455" y="37392"/>
                    <a:pt x="722458" y="14539"/>
                  </a:cubicBezTo>
                  <a:cubicBezTo>
                    <a:pt x="774062" y="-11664"/>
                    <a:pt x="831349" y="-3715"/>
                    <a:pt x="855012" y="48747"/>
                  </a:cubicBezTo>
                  <a:cubicBezTo>
                    <a:pt x="864208" y="69137"/>
                    <a:pt x="869695" y="90103"/>
                    <a:pt x="872065" y="111279"/>
                  </a:cubicBezTo>
                  <a:cubicBezTo>
                    <a:pt x="889368" y="100640"/>
                    <a:pt x="910872" y="94709"/>
                    <a:pt x="938595" y="95894"/>
                  </a:cubicBezTo>
                  <a:cubicBezTo>
                    <a:pt x="1019240" y="99354"/>
                    <a:pt x="1041563" y="164684"/>
                    <a:pt x="1039770" y="232321"/>
                  </a:cubicBezTo>
                  <a:cubicBezTo>
                    <a:pt x="1039661" y="236491"/>
                    <a:pt x="1039435" y="240481"/>
                    <a:pt x="1039193" y="244441"/>
                  </a:cubicBezTo>
                  <a:cubicBezTo>
                    <a:pt x="1047182" y="236772"/>
                    <a:pt x="1055646" y="229422"/>
                    <a:pt x="1065069" y="222812"/>
                  </a:cubicBezTo>
                  <a:cubicBezTo>
                    <a:pt x="1135005" y="173772"/>
                    <a:pt x="1207124" y="220108"/>
                    <a:pt x="1241839" y="280099"/>
                  </a:cubicBezTo>
                  <a:cubicBezTo>
                    <a:pt x="1291448" y="365810"/>
                    <a:pt x="1245611" y="523484"/>
                    <a:pt x="1136985" y="535409"/>
                  </a:cubicBezTo>
                  <a:cubicBezTo>
                    <a:pt x="1038421" y="546227"/>
                    <a:pt x="1005866" y="479822"/>
                    <a:pt x="981330" y="405832"/>
                  </a:cubicBezTo>
                  <a:cubicBezTo>
                    <a:pt x="975032" y="415637"/>
                    <a:pt x="968088" y="425770"/>
                    <a:pt x="959787" y="434110"/>
                  </a:cubicBezTo>
                  <a:cubicBezTo>
                    <a:pt x="949055" y="454865"/>
                    <a:pt x="929897" y="462644"/>
                    <a:pt x="911355" y="461100"/>
                  </a:cubicBezTo>
                  <a:cubicBezTo>
                    <a:pt x="870826" y="469378"/>
                    <a:pt x="830312" y="447055"/>
                    <a:pt x="806532" y="413089"/>
                  </a:cubicBezTo>
                  <a:cubicBezTo>
                    <a:pt x="793656" y="394695"/>
                    <a:pt x="786120" y="375412"/>
                    <a:pt x="782480" y="355592"/>
                  </a:cubicBezTo>
                  <a:cubicBezTo>
                    <a:pt x="779206" y="359544"/>
                    <a:pt x="775949" y="363526"/>
                    <a:pt x="772589" y="367345"/>
                  </a:cubicBezTo>
                  <a:cubicBezTo>
                    <a:pt x="762885" y="378374"/>
                    <a:pt x="751460" y="383697"/>
                    <a:pt x="740049" y="385139"/>
                  </a:cubicBezTo>
                  <a:cubicBezTo>
                    <a:pt x="729052" y="391538"/>
                    <a:pt x="716651" y="395942"/>
                    <a:pt x="702778" y="397571"/>
                  </a:cubicBezTo>
                  <a:cubicBezTo>
                    <a:pt x="638290" y="405155"/>
                    <a:pt x="613926" y="356091"/>
                    <a:pt x="608220" y="297674"/>
                  </a:cubicBezTo>
                  <a:cubicBezTo>
                    <a:pt x="605711" y="302070"/>
                    <a:pt x="603240" y="306489"/>
                    <a:pt x="600566" y="310760"/>
                  </a:cubicBezTo>
                  <a:cubicBezTo>
                    <a:pt x="572383" y="355787"/>
                    <a:pt x="521254" y="388834"/>
                    <a:pt x="473313" y="350105"/>
                  </a:cubicBezTo>
                  <a:cubicBezTo>
                    <a:pt x="451146" y="332194"/>
                    <a:pt x="435605" y="304471"/>
                    <a:pt x="424109" y="275297"/>
                  </a:cubicBezTo>
                  <a:cubicBezTo>
                    <a:pt x="413462" y="315063"/>
                    <a:pt x="386534" y="351586"/>
                    <a:pt x="345918" y="363285"/>
                  </a:cubicBezTo>
                  <a:cubicBezTo>
                    <a:pt x="282662" y="381507"/>
                    <a:pt x="247682" y="338577"/>
                    <a:pt x="223287" y="292413"/>
                  </a:cubicBezTo>
                  <a:cubicBezTo>
                    <a:pt x="225064" y="305624"/>
                    <a:pt x="225165" y="319139"/>
                    <a:pt x="223069" y="332140"/>
                  </a:cubicBezTo>
                  <a:cubicBezTo>
                    <a:pt x="223731" y="334041"/>
                    <a:pt x="224378" y="335904"/>
                    <a:pt x="225025" y="337658"/>
                  </a:cubicBezTo>
                  <a:cubicBezTo>
                    <a:pt x="240153" y="378639"/>
                    <a:pt x="196865" y="408475"/>
                    <a:pt x="162150" y="402575"/>
                  </a:cubicBezTo>
                  <a:cubicBezTo>
                    <a:pt x="126874" y="410431"/>
                    <a:pt x="90967" y="388725"/>
                    <a:pt x="65356" y="364906"/>
                  </a:cubicBezTo>
                  <a:cubicBezTo>
                    <a:pt x="29168" y="331251"/>
                    <a:pt x="3611" y="293754"/>
                    <a:pt x="431" y="24374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3" name="Google Shape;1513;p33"/>
            <p:cNvSpPr/>
            <p:nvPr/>
          </p:nvSpPr>
          <p:spPr>
            <a:xfrm>
              <a:off x="6268388" y="4896163"/>
              <a:ext cx="21394" cy="21293"/>
            </a:xfrm>
            <a:custGeom>
              <a:rect b="b" l="l" r="r" t="t"/>
              <a:pathLst>
                <a:path extrusionOk="0" h="21293" w="21394">
                  <a:moveTo>
                    <a:pt x="0" y="10646"/>
                  </a:moveTo>
                  <a:cubicBezTo>
                    <a:pt x="0" y="16523"/>
                    <a:pt x="4793" y="21293"/>
                    <a:pt x="10701" y="21293"/>
                  </a:cubicBezTo>
                  <a:cubicBezTo>
                    <a:pt x="16609" y="21293"/>
                    <a:pt x="21394" y="16523"/>
                    <a:pt x="21394" y="10646"/>
                  </a:cubicBezTo>
                  <a:cubicBezTo>
                    <a:pt x="21394" y="4770"/>
                    <a:pt x="16609" y="0"/>
                    <a:pt x="10701" y="0"/>
                  </a:cubicBezTo>
                  <a:cubicBezTo>
                    <a:pt x="4793" y="0"/>
                    <a:pt x="0" y="4762"/>
                    <a:pt x="0" y="106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4" name="Google Shape;1514;p33"/>
            <p:cNvSpPr/>
            <p:nvPr/>
          </p:nvSpPr>
          <p:spPr>
            <a:xfrm>
              <a:off x="6218140" y="4888852"/>
              <a:ext cx="21394" cy="21293"/>
            </a:xfrm>
            <a:custGeom>
              <a:rect b="b" l="l" r="r" t="t"/>
              <a:pathLst>
                <a:path extrusionOk="0" h="21293" w="21394">
                  <a:moveTo>
                    <a:pt x="0" y="10647"/>
                  </a:moveTo>
                  <a:cubicBezTo>
                    <a:pt x="0" y="16524"/>
                    <a:pt x="4793" y="21294"/>
                    <a:pt x="10701" y="21294"/>
                  </a:cubicBezTo>
                  <a:cubicBezTo>
                    <a:pt x="16609" y="21294"/>
                    <a:pt x="21395" y="16532"/>
                    <a:pt x="21395" y="10647"/>
                  </a:cubicBezTo>
                  <a:cubicBezTo>
                    <a:pt x="21395" y="4762"/>
                    <a:pt x="16609" y="0"/>
                    <a:pt x="10701" y="0"/>
                  </a:cubicBezTo>
                  <a:cubicBezTo>
                    <a:pt x="4793" y="0"/>
                    <a:pt x="0" y="4770"/>
                    <a:pt x="0" y="106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5" name="Google Shape;1515;p33"/>
            <p:cNvSpPr/>
            <p:nvPr/>
          </p:nvSpPr>
          <p:spPr>
            <a:xfrm>
              <a:off x="6047413" y="4865463"/>
              <a:ext cx="22780" cy="102498"/>
            </a:xfrm>
            <a:custGeom>
              <a:rect b="b" l="l" r="r" t="t"/>
              <a:pathLst>
                <a:path extrusionOk="0" h="102498" w="22780">
                  <a:moveTo>
                    <a:pt x="13855" y="102499"/>
                  </a:moveTo>
                  <a:cubicBezTo>
                    <a:pt x="10909" y="102499"/>
                    <a:pt x="8174" y="100659"/>
                    <a:pt x="7176" y="97713"/>
                  </a:cubicBezTo>
                  <a:cubicBezTo>
                    <a:pt x="-3034" y="67878"/>
                    <a:pt x="-2317" y="33911"/>
                    <a:pt x="9125" y="4520"/>
                  </a:cubicBezTo>
                  <a:cubicBezTo>
                    <a:pt x="10543" y="880"/>
                    <a:pt x="14682" y="-944"/>
                    <a:pt x="18267" y="490"/>
                  </a:cubicBezTo>
                  <a:cubicBezTo>
                    <a:pt x="21907" y="1909"/>
                    <a:pt x="23715" y="6008"/>
                    <a:pt x="22296" y="9632"/>
                  </a:cubicBezTo>
                  <a:cubicBezTo>
                    <a:pt x="12032" y="35992"/>
                    <a:pt x="11392" y="66412"/>
                    <a:pt x="20527" y="93154"/>
                  </a:cubicBezTo>
                  <a:cubicBezTo>
                    <a:pt x="21798" y="96832"/>
                    <a:pt x="19826" y="100862"/>
                    <a:pt x="16131" y="102109"/>
                  </a:cubicBezTo>
                  <a:cubicBezTo>
                    <a:pt x="15375" y="102366"/>
                    <a:pt x="14604" y="102499"/>
                    <a:pt x="13848" y="1024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6" name="Google Shape;1516;p33"/>
            <p:cNvSpPr/>
            <p:nvPr/>
          </p:nvSpPr>
          <p:spPr>
            <a:xfrm>
              <a:off x="5848782" y="4840516"/>
              <a:ext cx="20265" cy="77383"/>
            </a:xfrm>
            <a:custGeom>
              <a:rect b="b" l="l" r="r" t="t"/>
              <a:pathLst>
                <a:path extrusionOk="0" h="77383" w="20265">
                  <a:moveTo>
                    <a:pt x="13200" y="77384"/>
                  </a:moveTo>
                  <a:cubicBezTo>
                    <a:pt x="9591" y="77384"/>
                    <a:pt x="6521" y="74664"/>
                    <a:pt x="6178" y="71000"/>
                  </a:cubicBezTo>
                  <a:lnTo>
                    <a:pt x="36" y="7744"/>
                  </a:lnTo>
                  <a:cubicBezTo>
                    <a:pt x="-354" y="3863"/>
                    <a:pt x="2499" y="402"/>
                    <a:pt x="6380" y="36"/>
                  </a:cubicBezTo>
                  <a:cubicBezTo>
                    <a:pt x="10129" y="-354"/>
                    <a:pt x="13722" y="2499"/>
                    <a:pt x="14089" y="6380"/>
                  </a:cubicBezTo>
                  <a:lnTo>
                    <a:pt x="20230" y="69636"/>
                  </a:lnTo>
                  <a:cubicBezTo>
                    <a:pt x="20620" y="73518"/>
                    <a:pt x="17767" y="76978"/>
                    <a:pt x="13886" y="77345"/>
                  </a:cubicBezTo>
                  <a:cubicBezTo>
                    <a:pt x="13644" y="77361"/>
                    <a:pt x="13426" y="77384"/>
                    <a:pt x="13208" y="7738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33"/>
            <p:cNvSpPr/>
            <p:nvPr/>
          </p:nvSpPr>
          <p:spPr>
            <a:xfrm>
              <a:off x="5703139" y="4653260"/>
              <a:ext cx="14122" cy="85711"/>
            </a:xfrm>
            <a:custGeom>
              <a:rect b="b" l="l" r="r" t="t"/>
              <a:pathLst>
                <a:path extrusionOk="0" h="85711" w="14122">
                  <a:moveTo>
                    <a:pt x="7061" y="85712"/>
                  </a:moveTo>
                  <a:cubicBezTo>
                    <a:pt x="3164" y="85712"/>
                    <a:pt x="0" y="82547"/>
                    <a:pt x="0" y="78650"/>
                  </a:cubicBezTo>
                  <a:lnTo>
                    <a:pt x="0" y="7061"/>
                  </a:lnTo>
                  <a:cubicBezTo>
                    <a:pt x="0" y="3164"/>
                    <a:pt x="3164" y="0"/>
                    <a:pt x="7061" y="0"/>
                  </a:cubicBezTo>
                  <a:cubicBezTo>
                    <a:pt x="10958" y="0"/>
                    <a:pt x="14123" y="3164"/>
                    <a:pt x="14123" y="7061"/>
                  </a:cubicBezTo>
                  <a:lnTo>
                    <a:pt x="14123" y="78650"/>
                  </a:lnTo>
                  <a:cubicBezTo>
                    <a:pt x="14123" y="82547"/>
                    <a:pt x="10958" y="85712"/>
                    <a:pt x="7061" y="857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33"/>
            <p:cNvSpPr/>
            <p:nvPr/>
          </p:nvSpPr>
          <p:spPr>
            <a:xfrm>
              <a:off x="5466118" y="4672510"/>
              <a:ext cx="22558" cy="69236"/>
            </a:xfrm>
            <a:custGeom>
              <a:rect b="b" l="l" r="r" t="t"/>
              <a:pathLst>
                <a:path extrusionOk="0" h="69236" w="22558">
                  <a:moveTo>
                    <a:pt x="15498" y="69237"/>
                  </a:moveTo>
                  <a:cubicBezTo>
                    <a:pt x="12645" y="69237"/>
                    <a:pt x="9964" y="67491"/>
                    <a:pt x="8896" y="64677"/>
                  </a:cubicBezTo>
                  <a:cubicBezTo>
                    <a:pt x="1959" y="46299"/>
                    <a:pt x="-1018" y="26237"/>
                    <a:pt x="307" y="6611"/>
                  </a:cubicBezTo>
                  <a:cubicBezTo>
                    <a:pt x="564" y="2730"/>
                    <a:pt x="3339" y="-434"/>
                    <a:pt x="7829" y="49"/>
                  </a:cubicBezTo>
                  <a:cubicBezTo>
                    <a:pt x="11710" y="306"/>
                    <a:pt x="14656" y="3673"/>
                    <a:pt x="14391" y="7570"/>
                  </a:cubicBezTo>
                  <a:cubicBezTo>
                    <a:pt x="13214" y="25169"/>
                    <a:pt x="15880" y="43197"/>
                    <a:pt x="22100" y="59674"/>
                  </a:cubicBezTo>
                  <a:cubicBezTo>
                    <a:pt x="23479" y="63337"/>
                    <a:pt x="21639" y="67398"/>
                    <a:pt x="18000" y="68777"/>
                  </a:cubicBezTo>
                  <a:cubicBezTo>
                    <a:pt x="17173" y="69089"/>
                    <a:pt x="16324" y="69237"/>
                    <a:pt x="15498" y="692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33"/>
            <p:cNvSpPr/>
            <p:nvPr/>
          </p:nvSpPr>
          <p:spPr>
            <a:xfrm>
              <a:off x="6284499" y="4610524"/>
              <a:ext cx="101695" cy="218016"/>
            </a:xfrm>
            <a:custGeom>
              <a:rect b="b" l="l" r="r" t="t"/>
              <a:pathLst>
                <a:path extrusionOk="0" h="218016" w="101695">
                  <a:moveTo>
                    <a:pt x="7069" y="218017"/>
                  </a:moveTo>
                  <a:cubicBezTo>
                    <a:pt x="6648" y="218017"/>
                    <a:pt x="6220" y="217978"/>
                    <a:pt x="5783" y="217908"/>
                  </a:cubicBezTo>
                  <a:cubicBezTo>
                    <a:pt x="1941" y="217191"/>
                    <a:pt x="-584" y="213512"/>
                    <a:pt x="117" y="209670"/>
                  </a:cubicBezTo>
                  <a:cubicBezTo>
                    <a:pt x="13873" y="135439"/>
                    <a:pt x="44590" y="63944"/>
                    <a:pt x="88915" y="2893"/>
                  </a:cubicBezTo>
                  <a:cubicBezTo>
                    <a:pt x="91214" y="-271"/>
                    <a:pt x="95680" y="-911"/>
                    <a:pt x="98790" y="1326"/>
                  </a:cubicBezTo>
                  <a:cubicBezTo>
                    <a:pt x="101939" y="3626"/>
                    <a:pt x="102632" y="8037"/>
                    <a:pt x="100356" y="11201"/>
                  </a:cubicBezTo>
                  <a:cubicBezTo>
                    <a:pt x="57240" y="70538"/>
                    <a:pt x="27389" y="140061"/>
                    <a:pt x="14021" y="212234"/>
                  </a:cubicBezTo>
                  <a:cubicBezTo>
                    <a:pt x="13374" y="215640"/>
                    <a:pt x="10413" y="218009"/>
                    <a:pt x="7069" y="21800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0" name="Google Shape;1520;p33"/>
            <p:cNvSpPr/>
            <p:nvPr/>
          </p:nvSpPr>
          <p:spPr>
            <a:xfrm>
              <a:off x="6339914" y="4580441"/>
              <a:ext cx="63726" cy="63404"/>
            </a:xfrm>
            <a:custGeom>
              <a:rect b="b" l="l" r="r" t="t"/>
              <a:pathLst>
                <a:path extrusionOk="0" h="63404" w="63726">
                  <a:moveTo>
                    <a:pt x="35367" y="0"/>
                  </a:moveTo>
                  <a:cubicBezTo>
                    <a:pt x="52592" y="0"/>
                    <a:pt x="65311" y="19438"/>
                    <a:pt x="63566" y="35206"/>
                  </a:cubicBezTo>
                  <a:cubicBezTo>
                    <a:pt x="61492" y="53873"/>
                    <a:pt x="45647" y="63405"/>
                    <a:pt x="28360" y="63405"/>
                  </a:cubicBezTo>
                  <a:cubicBezTo>
                    <a:pt x="11073" y="63405"/>
                    <a:pt x="-1585" y="43974"/>
                    <a:pt x="161" y="28199"/>
                  </a:cubicBezTo>
                  <a:cubicBezTo>
                    <a:pt x="2226" y="9532"/>
                    <a:pt x="18079" y="0"/>
                    <a:pt x="3536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1" name="Google Shape;1521;p33"/>
            <p:cNvSpPr/>
            <p:nvPr/>
          </p:nvSpPr>
          <p:spPr>
            <a:xfrm>
              <a:off x="6170660" y="4598204"/>
              <a:ext cx="53081" cy="209674"/>
            </a:xfrm>
            <a:custGeom>
              <a:rect b="b" l="l" r="r" t="t"/>
              <a:pathLst>
                <a:path extrusionOk="0" h="209674" w="53081">
                  <a:moveTo>
                    <a:pt x="35741" y="209667"/>
                  </a:moveTo>
                  <a:cubicBezTo>
                    <a:pt x="35040" y="209667"/>
                    <a:pt x="34323" y="209558"/>
                    <a:pt x="33606" y="209340"/>
                  </a:cubicBezTo>
                  <a:cubicBezTo>
                    <a:pt x="29888" y="208163"/>
                    <a:pt x="27831" y="204211"/>
                    <a:pt x="29007" y="200478"/>
                  </a:cubicBezTo>
                  <a:cubicBezTo>
                    <a:pt x="49054" y="136948"/>
                    <a:pt x="39397" y="71377"/>
                    <a:pt x="1105" y="10848"/>
                  </a:cubicBezTo>
                  <a:cubicBezTo>
                    <a:pt x="-992" y="7559"/>
                    <a:pt x="-18" y="3195"/>
                    <a:pt x="3295" y="1121"/>
                  </a:cubicBezTo>
                  <a:cubicBezTo>
                    <a:pt x="6514" y="-991"/>
                    <a:pt x="10925" y="-40"/>
                    <a:pt x="13022" y="3311"/>
                  </a:cubicBezTo>
                  <a:cubicBezTo>
                    <a:pt x="53044" y="66545"/>
                    <a:pt x="63512" y="138078"/>
                    <a:pt x="42468" y="204749"/>
                  </a:cubicBezTo>
                  <a:cubicBezTo>
                    <a:pt x="41533" y="207750"/>
                    <a:pt x="38735" y="209675"/>
                    <a:pt x="35734" y="20967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33"/>
            <p:cNvSpPr/>
            <p:nvPr/>
          </p:nvSpPr>
          <p:spPr>
            <a:xfrm>
              <a:off x="6140872" y="4550161"/>
              <a:ext cx="63726" cy="63404"/>
            </a:xfrm>
            <a:custGeom>
              <a:rect b="b" l="l" r="r" t="t"/>
              <a:pathLst>
                <a:path extrusionOk="0" h="63404" w="63726">
                  <a:moveTo>
                    <a:pt x="35367" y="0"/>
                  </a:moveTo>
                  <a:cubicBezTo>
                    <a:pt x="52592" y="0"/>
                    <a:pt x="65312" y="19438"/>
                    <a:pt x="63566" y="35206"/>
                  </a:cubicBezTo>
                  <a:cubicBezTo>
                    <a:pt x="61500" y="53873"/>
                    <a:pt x="45647" y="63405"/>
                    <a:pt x="28360" y="63405"/>
                  </a:cubicBezTo>
                  <a:cubicBezTo>
                    <a:pt x="11073" y="63405"/>
                    <a:pt x="-1585" y="43974"/>
                    <a:pt x="161" y="28199"/>
                  </a:cubicBezTo>
                  <a:cubicBezTo>
                    <a:pt x="2227" y="9532"/>
                    <a:pt x="18080" y="0"/>
                    <a:pt x="3536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33"/>
            <p:cNvSpPr/>
            <p:nvPr/>
          </p:nvSpPr>
          <p:spPr>
            <a:xfrm>
              <a:off x="6187880" y="4957798"/>
              <a:ext cx="97553" cy="59901"/>
            </a:xfrm>
            <a:custGeom>
              <a:rect b="b" l="l" r="r" t="t"/>
              <a:pathLst>
                <a:path extrusionOk="0" h="59901" w="97553">
                  <a:moveTo>
                    <a:pt x="97554" y="15837"/>
                  </a:moveTo>
                  <a:cubicBezTo>
                    <a:pt x="96876" y="30381"/>
                    <a:pt x="88677" y="44293"/>
                    <a:pt x="76463" y="52220"/>
                  </a:cubicBezTo>
                  <a:cubicBezTo>
                    <a:pt x="64258" y="60147"/>
                    <a:pt x="48389" y="62017"/>
                    <a:pt x="34562" y="57466"/>
                  </a:cubicBezTo>
                  <a:cubicBezTo>
                    <a:pt x="11507" y="49882"/>
                    <a:pt x="-3792" y="23818"/>
                    <a:pt x="822" y="0"/>
                  </a:cubicBezTo>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24" name="Google Shape;1524;p33"/>
          <p:cNvSpPr/>
          <p:nvPr/>
        </p:nvSpPr>
        <p:spPr>
          <a:xfrm>
            <a:off x="9266574" y="853557"/>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5" name="Google Shape;1525;p33"/>
          <p:cNvSpPr/>
          <p:nvPr/>
        </p:nvSpPr>
        <p:spPr>
          <a:xfrm>
            <a:off x="4720024" y="1201732"/>
            <a:ext cx="217018" cy="207799"/>
          </a:xfrm>
          <a:custGeom>
            <a:rect b="b" l="l" r="r" t="t"/>
            <a:pathLst>
              <a:path extrusionOk="0" h="451736" w="471779">
                <a:moveTo>
                  <a:pt x="144744" y="162594"/>
                </a:moveTo>
                <a:lnTo>
                  <a:pt x="210775" y="9495"/>
                </a:lnTo>
                <a:cubicBezTo>
                  <a:pt x="215241" y="-2897"/>
                  <a:pt x="230097" y="-3240"/>
                  <a:pt x="234976" y="8942"/>
                </a:cubicBezTo>
                <a:lnTo>
                  <a:pt x="305076" y="153974"/>
                </a:lnTo>
                <a:cubicBezTo>
                  <a:pt x="307196" y="159282"/>
                  <a:pt x="311685" y="162734"/>
                  <a:pt x="316681" y="162906"/>
                </a:cubicBezTo>
                <a:lnTo>
                  <a:pt x="458892" y="167777"/>
                </a:lnTo>
                <a:cubicBezTo>
                  <a:pt x="471494" y="168214"/>
                  <a:pt x="476514" y="187122"/>
                  <a:pt x="466342" y="195875"/>
                </a:cubicBezTo>
                <a:lnTo>
                  <a:pt x="368613" y="279988"/>
                </a:lnTo>
                <a:cubicBezTo>
                  <a:pt x="363531" y="284361"/>
                  <a:pt x="361778" y="292319"/>
                  <a:pt x="364404" y="299029"/>
                </a:cubicBezTo>
                <a:lnTo>
                  <a:pt x="415541" y="429603"/>
                </a:lnTo>
                <a:cubicBezTo>
                  <a:pt x="420965" y="443461"/>
                  <a:pt x="407942" y="457257"/>
                  <a:pt x="396757" y="449494"/>
                </a:cubicBezTo>
                <a:lnTo>
                  <a:pt x="237875" y="339278"/>
                </a:lnTo>
                <a:cubicBezTo>
                  <a:pt x="233915" y="336527"/>
                  <a:pt x="229021" y="336386"/>
                  <a:pt x="224952" y="338904"/>
                </a:cubicBezTo>
                <a:lnTo>
                  <a:pt x="66835" y="436751"/>
                </a:lnTo>
                <a:cubicBezTo>
                  <a:pt x="55377" y="443843"/>
                  <a:pt x="42953" y="429424"/>
                  <a:pt x="48861" y="415901"/>
                </a:cubicBezTo>
                <a:lnTo>
                  <a:pt x="101113" y="296177"/>
                </a:lnTo>
                <a:cubicBezTo>
                  <a:pt x="104300" y="288866"/>
                  <a:pt x="102103" y="279910"/>
                  <a:pt x="96094" y="275709"/>
                </a:cubicBezTo>
                <a:lnTo>
                  <a:pt x="6492" y="213162"/>
                </a:lnTo>
                <a:cubicBezTo>
                  <a:pt x="-4575" y="205438"/>
                  <a:pt x="-701" y="185587"/>
                  <a:pt x="12128" y="184293"/>
                </a:cubicBezTo>
                <a:lnTo>
                  <a:pt x="133684" y="172025"/>
                </a:lnTo>
                <a:cubicBezTo>
                  <a:pt x="138579" y="171526"/>
                  <a:pt x="142842" y="167902"/>
                  <a:pt x="144752" y="162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N Addition by Slidesgo">
  <a:themeElements>
    <a:clrScheme name="Simple Light">
      <a:dk1>
        <a:srgbClr val="2E0231"/>
      </a:dk1>
      <a:lt1>
        <a:srgbClr val="FF4F00"/>
      </a:lt1>
      <a:dk2>
        <a:srgbClr val="F9CA3A"/>
      </a:dk2>
      <a:lt2>
        <a:srgbClr val="30994A"/>
      </a:lt2>
      <a:accent1>
        <a:srgbClr val="81DEE9"/>
      </a:accent1>
      <a:accent2>
        <a:srgbClr val="5359DD"/>
      </a:accent2>
      <a:accent3>
        <a:srgbClr val="ABA2FA"/>
      </a:accent3>
      <a:accent4>
        <a:srgbClr val="FFD2D1"/>
      </a:accent4>
      <a:accent5>
        <a:srgbClr val="FFFCF5"/>
      </a:accent5>
      <a:accent6>
        <a:srgbClr val="FFFFFF"/>
      </a:accent6>
      <a:hlink>
        <a:srgbClr val="2E02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